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0" r:id="rId2"/>
    <p:sldId id="271" r:id="rId3"/>
  </p:sldIdLst>
  <p:sldSz cx="9144000" cy="6858000" type="screen4x3"/>
  <p:notesSz cx="7302500" cy="9588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B0B3F6"/>
    <a:srgbClr val="5F5F5F"/>
    <a:srgbClr val="DDDDDD"/>
    <a:srgbClr val="777777"/>
    <a:srgbClr val="CCFFCC"/>
    <a:srgbClr val="FFFF99"/>
    <a:srgbClr val="FFCCCC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96" y="-90"/>
      </p:cViewPr>
      <p:guideLst>
        <p:guide orient="horz" pos="2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56" y="-90"/>
      </p:cViewPr>
      <p:guideLst>
        <p:guide orient="horz" pos="3020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3C251C5B-2413-49AF-878E-346224ED81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6653CE95-F5CB-483A-9B02-1D2576EA16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13401D-7A41-4710-97B0-05C9D2CF1C69}" type="slidenum">
              <a:rPr lang="en-US"/>
              <a:pPr/>
              <a:t>1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C7F4030F-9331-4CEE-AAFE-C64F5055AFC0}" type="datetime1">
              <a:rPr lang="en-US"/>
              <a:pPr/>
              <a:t>5/21/2013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TFAWS 2011 – August 15-19,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0CEF2-A099-4D25-A627-2C96918E26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21DF2469-EA95-4DDB-8848-2A7FD50481E3}" type="datetime1">
              <a:rPr lang="en-US"/>
              <a:pPr/>
              <a:t>5/21/2013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TFAWS 2011 – August 15-19,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42015-0FC7-4B0E-8D2B-76EADF48D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98D97062-FEA2-4961-808C-F17560DD5338}" type="datetime1">
              <a:rPr lang="en-US"/>
              <a:pPr/>
              <a:t>5/21/2013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TFAWS 2011 – August 15-19,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E8C48-CEA1-40D7-918C-CBF5F81BA8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89C66A3F-3A3F-41A4-8DB7-D88B7FD2E964}" type="datetime1">
              <a:rPr lang="en-US"/>
              <a:pPr/>
              <a:t>5/21/2013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TFAWS 2011 – August 15-19,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99CED-6919-4E7D-A690-AD3E6D16DA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5ED64DD8-00CB-4102-AD8B-594681B9D87A}" type="datetime1">
              <a:rPr lang="en-US"/>
              <a:pPr/>
              <a:t>5/21/2013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TFAWS 2011 – August 15-19,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BF8B5-A29F-4527-8EF2-13DD397BE6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E8074855-E2F4-439A-8EC5-9751F8EFFD5F}" type="datetime1">
              <a:rPr lang="en-US"/>
              <a:pPr/>
              <a:t>5/21/2013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TFAWS 2011 – August 15-19,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FA3E2-4CB8-43B1-9AF4-23FEB8A0CB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AC1D3916-A0F0-4968-8A66-C19DB3330CCE}" type="datetime1">
              <a:rPr lang="en-US"/>
              <a:pPr/>
              <a:t>5/21/2013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TFAWS 2011 – August 15-19,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4FCD2-9C05-4241-882C-3D134303B4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859BB710-4D59-4D4F-A5D6-691664DAF395}" type="datetime1">
              <a:rPr lang="en-US"/>
              <a:pPr/>
              <a:t>5/21/2013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TFAWS 2011 – August 15-19,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0803C-64EA-4536-A101-47E17B86F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66CB7D03-59C2-4097-89E3-4DD538BA64F6}" type="datetime1">
              <a:rPr lang="en-US"/>
              <a:pPr/>
              <a:t>5/21/2013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TFAWS 2011 – August 15-19,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CA9B2-5165-4ADC-9763-7293ADD3F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Text Box 28"/>
          <p:cNvSpPr txBox="1">
            <a:spLocks noChangeArrowheads="1"/>
          </p:cNvSpPr>
          <p:nvPr userDrawn="1"/>
        </p:nvSpPr>
        <p:spPr bwMode="auto">
          <a:xfrm>
            <a:off x="533400" y="685800"/>
            <a:ext cx="8153400" cy="762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spcBef>
                <a:spcPct val="50000"/>
              </a:spcBef>
              <a:tabLst>
                <a:tab pos="4459288" algn="ctr"/>
              </a:tabLst>
              <a:defRPr/>
            </a:pPr>
            <a:r>
              <a:rPr lang="en-US" sz="2800">
                <a:solidFill>
                  <a:schemeClr val="bg1"/>
                </a:solidFill>
                <a:latin typeface="Arial" charset="0"/>
                <a:ea typeface="+mn-ea"/>
              </a:rPr>
              <a:t>	</a:t>
            </a:r>
          </a:p>
        </p:txBody>
      </p:sp>
      <p:sp>
        <p:nvSpPr>
          <p:cNvPr id="1051" name="Text Box 27"/>
          <p:cNvSpPr txBox="1">
            <a:spLocks noChangeArrowheads="1"/>
          </p:cNvSpPr>
          <p:nvPr userDrawn="1"/>
        </p:nvSpPr>
        <p:spPr bwMode="auto">
          <a:xfrm>
            <a:off x="533400" y="152400"/>
            <a:ext cx="8153400" cy="762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spcBef>
                <a:spcPct val="50000"/>
              </a:spcBef>
              <a:tabLst>
                <a:tab pos="4459288" algn="ctr"/>
              </a:tabLst>
              <a:defRPr/>
            </a:pPr>
            <a:endParaRPr lang="en-US" sz="280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05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333399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333399"/>
                </a:solidFill>
                <a:latin typeface="Arial" pitchFamily="34" charset="0"/>
              </a:defRPr>
            </a:lvl1pPr>
          </a:lstStyle>
          <a:p>
            <a:r>
              <a:rPr lang="en-US"/>
              <a:t>TFAWS 2011 – August 15-19,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333399"/>
                </a:solidFill>
                <a:latin typeface="Arial" pitchFamily="34" charset="0"/>
              </a:defRPr>
            </a:lvl1pPr>
          </a:lstStyle>
          <a:p>
            <a:fld id="{A937B6BC-EA0C-470E-B991-7E852790E29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3" name="Picture 23"/>
          <p:cNvPicPr>
            <a:picLocks noChangeAspect="1" noChangeArrowheads="1"/>
          </p:cNvPicPr>
          <p:nvPr userDrawn="1"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7200" y="0"/>
            <a:ext cx="10668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32"/>
          <p:cNvPicPr>
            <a:picLocks noChangeAspect="1" noChangeArrowheads="1"/>
          </p:cNvPicPr>
          <p:nvPr userDrawn="1"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937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FAWS_20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862703"/>
            <a:ext cx="2819400" cy="5842897"/>
          </a:xfrm>
          <a:prstGeom prst="rect">
            <a:avLst/>
          </a:prstGeom>
        </p:spPr>
      </p:pic>
      <p:sp>
        <p:nvSpPr>
          <p:cNvPr id="133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81400"/>
            <a:ext cx="6096000" cy="914400"/>
          </a:xfrm>
        </p:spPr>
        <p:txBody>
          <a:bodyPr/>
          <a:lstStyle/>
          <a:p>
            <a:pPr eaLnBrk="1" hangingPunct="1"/>
            <a:r>
              <a:rPr lang="en-US" sz="1800" smtClean="0">
                <a:solidFill>
                  <a:schemeClr val="tx1"/>
                </a:solidFill>
                <a:ea typeface="ＭＳ Ｐゴシック" charset="-128"/>
              </a:rPr>
              <a:t>Presented By</a:t>
            </a:r>
            <a:br>
              <a:rPr lang="en-US" sz="1800" smtClean="0">
                <a:solidFill>
                  <a:schemeClr val="tx1"/>
                </a:solidFill>
                <a:ea typeface="ＭＳ Ｐゴシック" charset="-128"/>
              </a:rPr>
            </a:br>
            <a:r>
              <a:rPr lang="en-US" smtClean="0">
                <a:solidFill>
                  <a:schemeClr val="tx1"/>
                </a:solidFill>
                <a:ea typeface="ＭＳ Ｐゴシック" charset="-128"/>
              </a:rPr>
              <a:t>(your name here)</a:t>
            </a:r>
          </a:p>
        </p:txBody>
      </p:sp>
      <p:sp>
        <p:nvSpPr>
          <p:cNvPr id="1331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743200" y="1524000"/>
            <a:ext cx="6134100" cy="16002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ea typeface="ＭＳ Ｐゴシック" charset="-128"/>
              </a:rPr>
              <a:t>(Title)</a:t>
            </a:r>
            <a:r>
              <a:rPr lang="en-US" sz="3200" b="0" dirty="0" smtClean="0">
                <a:ea typeface="ＭＳ Ｐゴシック" charset="-128"/>
              </a:rPr>
              <a:t/>
            </a:r>
            <a:br>
              <a:rPr lang="en-US" sz="3200" b="0" dirty="0" smtClean="0">
                <a:ea typeface="ＭＳ Ｐゴシック" charset="-128"/>
              </a:rPr>
            </a:br>
            <a:r>
              <a:rPr lang="en-US" sz="3200" b="0" dirty="0" smtClean="0">
                <a:ea typeface="ＭＳ Ｐゴシック" charset="-128"/>
              </a:rPr>
              <a:t> (</a:t>
            </a:r>
            <a:r>
              <a:rPr lang="en-US" b="0" dirty="0" smtClean="0">
                <a:ea typeface="ＭＳ Ｐゴシック" charset="-128"/>
              </a:rPr>
              <a:t>Authors &amp; Affiliation)</a:t>
            </a:r>
          </a:p>
        </p:txBody>
      </p:sp>
      <p:sp>
        <p:nvSpPr>
          <p:cNvPr id="13315" name="Rectangle 11"/>
          <p:cNvSpPr>
            <a:spLocks noChangeArrowheads="1"/>
          </p:cNvSpPr>
          <p:nvPr/>
        </p:nvSpPr>
        <p:spPr bwMode="auto">
          <a:xfrm>
            <a:off x="4572000" y="5326063"/>
            <a:ext cx="44196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  <a:t>Thermal &amp; Fluids Analysis Workshop</a:t>
            </a:r>
            <a:b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  <a:t>TFAWS </a:t>
            </a:r>
            <a:r>
              <a:rPr lang="en-US" sz="1800" b="0" dirty="0" smtClean="0">
                <a:solidFill>
                  <a:schemeClr val="accent2"/>
                </a:solidFill>
                <a:latin typeface="Arial" pitchFamily="34" charset="0"/>
              </a:rPr>
              <a:t>2013</a:t>
            </a:r>
            <a: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en-US" sz="1800" b="0" dirty="0" smtClean="0">
                <a:solidFill>
                  <a:schemeClr val="accent2"/>
                </a:solidFill>
                <a:latin typeface="Arial" pitchFamily="34" charset="0"/>
              </a:rPr>
              <a:t>July 29-August 2, 2013</a:t>
            </a:r>
            <a:endParaRPr lang="en-US" sz="1800" b="0" dirty="0">
              <a:solidFill>
                <a:schemeClr val="accent2"/>
              </a:solidFill>
              <a:latin typeface="Arial" pitchFamily="34" charset="0"/>
            </a:endParaRPr>
          </a:p>
          <a:p>
            <a:pPr algn="l" eaLnBrk="1" hangingPunct="1"/>
            <a:r>
              <a:rPr lang="en-US" sz="1800" b="0" dirty="0" smtClean="0">
                <a:solidFill>
                  <a:schemeClr val="accent2"/>
                </a:solidFill>
                <a:latin typeface="Arial" pitchFamily="34" charset="0"/>
              </a:rPr>
              <a:t>Kennedy Space Center</a:t>
            </a:r>
            <a:endParaRPr lang="en-US" sz="1800" b="0" dirty="0">
              <a:solidFill>
                <a:schemeClr val="accent2"/>
              </a:solidFill>
              <a:latin typeface="Arial" pitchFamily="34" charset="0"/>
            </a:endParaRPr>
          </a:p>
          <a:p>
            <a:pPr algn="l" eaLnBrk="1" hangingPunct="1"/>
            <a:r>
              <a:rPr lang="en-US" sz="1800" b="0" dirty="0" smtClean="0">
                <a:solidFill>
                  <a:schemeClr val="accent2"/>
                </a:solidFill>
                <a:latin typeface="Arial" pitchFamily="34" charset="0"/>
              </a:rPr>
              <a:t>KSC, FL</a:t>
            </a:r>
            <a:endParaRPr lang="en-US" sz="1800" b="0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12676" name="Text Box 36"/>
          <p:cNvSpPr txBox="1">
            <a:spLocks noChangeArrowheads="1"/>
          </p:cNvSpPr>
          <p:nvPr/>
        </p:nvSpPr>
        <p:spPr bwMode="auto">
          <a:xfrm>
            <a:off x="0" y="152400"/>
            <a:ext cx="8686800" cy="609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spcBef>
                <a:spcPct val="50000"/>
              </a:spcBef>
              <a:tabLst>
                <a:tab pos="4459288" algn="ctr"/>
              </a:tabLst>
              <a:defRPr/>
            </a:pPr>
            <a:r>
              <a:rPr lang="en-US" sz="2800" dirty="0">
                <a:solidFill>
                  <a:schemeClr val="bg1"/>
                </a:solidFill>
                <a:latin typeface="Arial" charset="0"/>
                <a:ea typeface="+mn-ea"/>
              </a:rPr>
              <a:t>	TFAWS Passive Thermal Paper Session</a:t>
            </a:r>
          </a:p>
        </p:txBody>
      </p:sp>
      <p:pic>
        <p:nvPicPr>
          <p:cNvPr id="13317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7200" y="0"/>
            <a:ext cx="10668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Box 1"/>
          <p:cNvSpPr txBox="1">
            <a:spLocks noChangeArrowheads="1"/>
          </p:cNvSpPr>
          <p:nvPr/>
        </p:nvSpPr>
        <p:spPr bwMode="auto">
          <a:xfrm>
            <a:off x="1774825" y="1066800"/>
            <a:ext cx="5645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Replace Passive Thermal with Active Thermal, or Aerothermal, or Interdisciplinary</a:t>
            </a:r>
          </a:p>
        </p:txBody>
      </p:sp>
      <p:sp>
        <p:nvSpPr>
          <p:cNvPr id="13320" name="Left Brace 2"/>
          <p:cNvSpPr>
            <a:spLocks/>
          </p:cNvSpPr>
          <p:nvPr/>
        </p:nvSpPr>
        <p:spPr bwMode="auto">
          <a:xfrm rot="-5400000">
            <a:off x="3848100" y="-342900"/>
            <a:ext cx="381000" cy="2438400"/>
          </a:xfrm>
          <a:prstGeom prst="leftBrace">
            <a:avLst>
              <a:gd name="adj1" fmla="val 8326"/>
              <a:gd name="adj2" fmla="val 49421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TFAWS </a:t>
            </a:r>
            <a:r>
              <a:rPr lang="en-US" dirty="0" smtClean="0"/>
              <a:t>2013 </a:t>
            </a:r>
            <a:r>
              <a:rPr lang="en-US" dirty="0"/>
              <a:t>– </a:t>
            </a:r>
            <a:r>
              <a:rPr lang="en-US" dirty="0" smtClean="0"/>
              <a:t>July 29 – August </a:t>
            </a:r>
            <a:r>
              <a:rPr lang="en-US" dirty="0" smtClean="0"/>
              <a:t>2, 2013</a:t>
            </a:r>
            <a:endParaRPr lang="en-US" dirty="0"/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769CD7-331A-4322-BD8C-B6520FDB9DAF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Slide Title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Heading 1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Heading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20582</TotalTime>
  <Words>40</Words>
  <Application>Microsoft Macintosh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</vt:lpstr>
      <vt:lpstr>(Title)  (Authors &amp; Affiliation)</vt:lpstr>
      <vt:lpstr>Slide Title</vt:lpstr>
    </vt:vector>
  </TitlesOfParts>
  <Company>NASA/Ames Research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TFAWS 2010 Center Presentation</dc:title>
  <dc:creator>Tom Squire</dc:creator>
  <cp:lastModifiedBy>btvu</cp:lastModifiedBy>
  <cp:revision>340</cp:revision>
  <cp:lastPrinted>2001-11-30T21:59:45Z</cp:lastPrinted>
  <dcterms:created xsi:type="dcterms:W3CDTF">2001-11-21T21:59:03Z</dcterms:created>
  <dcterms:modified xsi:type="dcterms:W3CDTF">2013-05-21T16:10:28Z</dcterms:modified>
</cp:coreProperties>
</file>