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0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82"/>
    <a:srgbClr val="B0B3F6"/>
    <a:srgbClr val="5F5F5F"/>
    <a:srgbClr val="DDDDDD"/>
    <a:srgbClr val="777777"/>
    <a:srgbClr val="CCFFCC"/>
    <a:srgbClr val="FFFF99"/>
    <a:srgbClr val="FFCC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374" y="82"/>
      </p:cViewPr>
      <p:guideLst>
        <p:guide orient="horz" pos="28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9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Kiran Hota" userId="0323d7d2-829b-4ee8-bb65-3e620443d35c" providerId="ADAL" clId="{D0B4ABF3-F454-42DB-A707-071A4178D9C2}"/>
    <pc:docChg chg="undo custSel addSld modSld">
      <pc:chgData name="SaiKiran Hota" userId="0323d7d2-829b-4ee8-bb65-3e620443d35c" providerId="ADAL" clId="{D0B4ABF3-F454-42DB-A707-071A4178D9C2}" dt="2022-08-19T13:07:29.440" v="3473" actId="404"/>
      <pc:docMkLst>
        <pc:docMk/>
      </pc:docMkLst>
      <pc:sldChg chg="addSp delSp modSp mod">
        <pc:chgData name="SaiKiran Hota" userId="0323d7d2-829b-4ee8-bb65-3e620443d35c" providerId="ADAL" clId="{D0B4ABF3-F454-42DB-A707-071A4178D9C2}" dt="2022-08-18T19:34:37.031" v="3377"/>
        <pc:sldMkLst>
          <pc:docMk/>
          <pc:sldMk cId="0" sldId="270"/>
        </pc:sldMkLst>
        <pc:spChg chg="add mod">
          <ac:chgData name="SaiKiran Hota" userId="0323d7d2-829b-4ee8-bb65-3e620443d35c" providerId="ADAL" clId="{D0B4ABF3-F454-42DB-A707-071A4178D9C2}" dt="2022-08-18T19:34:37.031" v="3377"/>
          <ac:spMkLst>
            <pc:docMk/>
            <pc:sldMk cId="0" sldId="270"/>
            <ac:spMk id="3" creationId="{783FD583-2963-5EB8-E399-112AA17BDD4A}"/>
          </ac:spMkLst>
        </pc:spChg>
        <pc:spChg chg="mod">
          <ac:chgData name="SaiKiran Hota" userId="0323d7d2-829b-4ee8-bb65-3e620443d35c" providerId="ADAL" clId="{D0B4ABF3-F454-42DB-A707-071A4178D9C2}" dt="2022-08-17T13:12:00.869" v="123" actId="20577"/>
          <ac:spMkLst>
            <pc:docMk/>
            <pc:sldMk cId="0" sldId="270"/>
            <ac:spMk id="13313" creationId="{00000000-0000-0000-0000-000000000000}"/>
          </ac:spMkLst>
        </pc:spChg>
        <pc:spChg chg="mod">
          <ac:chgData name="SaiKiran Hota" userId="0323d7d2-829b-4ee8-bb65-3e620443d35c" providerId="ADAL" clId="{D0B4ABF3-F454-42DB-A707-071A4178D9C2}" dt="2022-08-17T13:11:48.112" v="94" actId="404"/>
          <ac:spMkLst>
            <pc:docMk/>
            <pc:sldMk cId="0" sldId="270"/>
            <ac:spMk id="13314" creationId="{00000000-0000-0000-0000-000000000000}"/>
          </ac:spMkLst>
        </pc:spChg>
        <pc:spChg chg="del">
          <ac:chgData name="SaiKiran Hota" userId="0323d7d2-829b-4ee8-bb65-3e620443d35c" providerId="ADAL" clId="{D0B4ABF3-F454-42DB-A707-071A4178D9C2}" dt="2022-08-17T13:10:16.790" v="0" actId="478"/>
          <ac:spMkLst>
            <pc:docMk/>
            <pc:sldMk cId="0" sldId="270"/>
            <ac:spMk id="13319" creationId="{00000000-0000-0000-0000-000000000000}"/>
          </ac:spMkLst>
        </pc:spChg>
        <pc:spChg chg="del">
          <ac:chgData name="SaiKiran Hota" userId="0323d7d2-829b-4ee8-bb65-3e620443d35c" providerId="ADAL" clId="{D0B4ABF3-F454-42DB-A707-071A4178D9C2}" dt="2022-08-17T13:10:17.947" v="1" actId="478"/>
          <ac:spMkLst>
            <pc:docMk/>
            <pc:sldMk cId="0" sldId="270"/>
            <ac:spMk id="13320" creationId="{00000000-0000-0000-0000-000000000000}"/>
          </ac:spMkLst>
        </pc:spChg>
        <pc:spChg chg="mod">
          <ac:chgData name="SaiKiran Hota" userId="0323d7d2-829b-4ee8-bb65-3e620443d35c" providerId="ADAL" clId="{D0B4ABF3-F454-42DB-A707-071A4178D9C2}" dt="2022-08-17T13:10:22.169" v="2" actId="207"/>
          <ac:spMkLst>
            <pc:docMk/>
            <pc:sldMk cId="0" sldId="270"/>
            <ac:spMk id="112676" creationId="{00000000-0000-0000-0000-000000000000}"/>
          </ac:spMkLst>
        </pc:spChg>
        <pc:picChg chg="mod">
          <ac:chgData name="SaiKiran Hota" userId="0323d7d2-829b-4ee8-bb65-3e620443d35c" providerId="ADAL" clId="{D0B4ABF3-F454-42DB-A707-071A4178D9C2}" dt="2022-08-17T13:10:25.254" v="3" actId="1076"/>
          <ac:picMkLst>
            <pc:docMk/>
            <pc:sldMk cId="0" sldId="270"/>
            <ac:picMk id="2" creationId="{00000000-0000-0000-0000-000000000000}"/>
          </ac:picMkLst>
        </pc:picChg>
      </pc:sldChg>
      <pc:sldChg chg="addSp modSp mod">
        <pc:chgData name="SaiKiran Hota" userId="0323d7d2-829b-4ee8-bb65-3e620443d35c" providerId="ADAL" clId="{D0B4ABF3-F454-42DB-A707-071A4178D9C2}" dt="2022-08-19T13:04:39.653" v="3414" actId="1076"/>
        <pc:sldMkLst>
          <pc:docMk/>
          <pc:sldMk cId="1117904159" sldId="272"/>
        </pc:sldMkLst>
        <pc:spChg chg="mod">
          <ac:chgData name="SaiKiran Hota" userId="0323d7d2-829b-4ee8-bb65-3e620443d35c" providerId="ADAL" clId="{D0B4ABF3-F454-42DB-A707-071A4178D9C2}" dt="2022-08-17T13:12:35.810" v="177" actId="20577"/>
          <ac:spMkLst>
            <pc:docMk/>
            <pc:sldMk cId="1117904159" sldId="272"/>
            <ac:spMk id="2" creationId="{00000000-0000-0000-0000-000000000000}"/>
          </ac:spMkLst>
        </pc:spChg>
        <pc:spChg chg="mod">
          <ac:chgData name="SaiKiran Hota" userId="0323d7d2-829b-4ee8-bb65-3e620443d35c" providerId="ADAL" clId="{D0B4ABF3-F454-42DB-A707-071A4178D9C2}" dt="2022-08-19T13:03:34.533" v="3394" actId="404"/>
          <ac:spMkLst>
            <pc:docMk/>
            <pc:sldMk cId="1117904159" sldId="272"/>
            <ac:spMk id="3" creationId="{00000000-0000-0000-0000-000000000000}"/>
          </ac:spMkLst>
        </pc:spChg>
        <pc:spChg chg="add mod">
          <ac:chgData name="SaiKiran Hota" userId="0323d7d2-829b-4ee8-bb65-3e620443d35c" providerId="ADAL" clId="{D0B4ABF3-F454-42DB-A707-071A4178D9C2}" dt="2022-08-19T13:03:34.533" v="3394" actId="404"/>
          <ac:spMkLst>
            <pc:docMk/>
            <pc:sldMk cId="1117904159" sldId="272"/>
            <ac:spMk id="6" creationId="{8B813D94-EF86-76EE-1936-C1309A20DA72}"/>
          </ac:spMkLst>
        </pc:spChg>
        <pc:spChg chg="add mod">
          <ac:chgData name="SaiKiran Hota" userId="0323d7d2-829b-4ee8-bb65-3e620443d35c" providerId="ADAL" clId="{D0B4ABF3-F454-42DB-A707-071A4178D9C2}" dt="2022-08-19T13:04:35.302" v="3413" actId="6549"/>
          <ac:spMkLst>
            <pc:docMk/>
            <pc:sldMk cId="1117904159" sldId="272"/>
            <ac:spMk id="8" creationId="{4CB11F65-4B8A-D354-3E74-C8C92DC905C5}"/>
          </ac:spMkLst>
        </pc:spChg>
        <pc:spChg chg="add mod">
          <ac:chgData name="SaiKiran Hota" userId="0323d7d2-829b-4ee8-bb65-3e620443d35c" providerId="ADAL" clId="{D0B4ABF3-F454-42DB-A707-071A4178D9C2}" dt="2022-08-19T13:04:39.653" v="3414" actId="1076"/>
          <ac:spMkLst>
            <pc:docMk/>
            <pc:sldMk cId="1117904159" sldId="272"/>
            <ac:spMk id="10" creationId="{1AD265ED-05E2-AE91-F4DA-59580C24B26D}"/>
          </ac:spMkLst>
        </pc:spChg>
        <pc:spChg chg="add mod">
          <ac:chgData name="SaiKiran Hota" userId="0323d7d2-829b-4ee8-bb65-3e620443d35c" providerId="ADAL" clId="{D0B4ABF3-F454-42DB-A707-071A4178D9C2}" dt="2022-08-18T19:34:39.317" v="3378"/>
          <ac:spMkLst>
            <pc:docMk/>
            <pc:sldMk cId="1117904159" sldId="272"/>
            <ac:spMk id="11" creationId="{27327820-52CA-0EF4-9786-FF409437B7E4}"/>
          </ac:spMkLst>
        </pc:spChg>
        <pc:picChg chg="add mod ord">
          <ac:chgData name="SaiKiran Hota" userId="0323d7d2-829b-4ee8-bb65-3e620443d35c" providerId="ADAL" clId="{D0B4ABF3-F454-42DB-A707-071A4178D9C2}" dt="2022-08-19T13:04:22.149" v="3405" actId="1076"/>
          <ac:picMkLst>
            <pc:docMk/>
            <pc:sldMk cId="1117904159" sldId="272"/>
            <ac:picMk id="7" creationId="{2AA7D9AE-F719-96DC-3BF8-BC35F5155EA9}"/>
          </ac:picMkLst>
        </pc:picChg>
        <pc:picChg chg="add mod">
          <ac:chgData name="SaiKiran Hota" userId="0323d7d2-829b-4ee8-bb65-3e620443d35c" providerId="ADAL" clId="{D0B4ABF3-F454-42DB-A707-071A4178D9C2}" dt="2022-08-17T13:18:46.763" v="223" actId="1076"/>
          <ac:picMkLst>
            <pc:docMk/>
            <pc:sldMk cId="1117904159" sldId="272"/>
            <ac:picMk id="9" creationId="{E457A2AD-C888-A2C1-5108-7006DDA6330A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3:47.946" v="3396" actId="404"/>
        <pc:sldMkLst>
          <pc:docMk/>
          <pc:sldMk cId="1203100997" sldId="273"/>
        </pc:sldMkLst>
        <pc:spChg chg="mod">
          <ac:chgData name="SaiKiran Hota" userId="0323d7d2-829b-4ee8-bb65-3e620443d35c" providerId="ADAL" clId="{D0B4ABF3-F454-42DB-A707-071A4178D9C2}" dt="2022-08-17T13:19:42.308" v="266" actId="20577"/>
          <ac:spMkLst>
            <pc:docMk/>
            <pc:sldMk cId="1203100997" sldId="273"/>
            <ac:spMk id="2" creationId="{BEB5A023-C064-BECF-8211-B82AD844205C}"/>
          </ac:spMkLst>
        </pc:spChg>
        <pc:spChg chg="mod">
          <ac:chgData name="SaiKiran Hota" userId="0323d7d2-829b-4ee8-bb65-3e620443d35c" providerId="ADAL" clId="{D0B4ABF3-F454-42DB-A707-071A4178D9C2}" dt="2022-08-19T13:03:47.946" v="3396" actId="404"/>
          <ac:spMkLst>
            <pc:docMk/>
            <pc:sldMk cId="1203100997" sldId="273"/>
            <ac:spMk id="3" creationId="{3D6D629D-F16B-5C14-84C1-DE5E13F6F1C6}"/>
          </ac:spMkLst>
        </pc:spChg>
        <pc:spChg chg="add mod">
          <ac:chgData name="SaiKiran Hota" userId="0323d7d2-829b-4ee8-bb65-3e620443d35c" providerId="ADAL" clId="{D0B4ABF3-F454-42DB-A707-071A4178D9C2}" dt="2022-08-18T19:34:40.181" v="3379"/>
          <ac:spMkLst>
            <pc:docMk/>
            <pc:sldMk cId="1203100997" sldId="273"/>
            <ac:spMk id="7" creationId="{6FD35E52-CA2E-48A0-D5FF-B09330514988}"/>
          </ac:spMkLst>
        </pc:spChg>
        <pc:picChg chg="add mod">
          <ac:chgData name="SaiKiran Hota" userId="0323d7d2-829b-4ee8-bb65-3e620443d35c" providerId="ADAL" clId="{D0B4ABF3-F454-42DB-A707-071A4178D9C2}" dt="2022-08-17T13:20:12.981" v="274" actId="1076"/>
          <ac:picMkLst>
            <pc:docMk/>
            <pc:sldMk cId="1203100997" sldId="273"/>
            <ac:picMk id="6" creationId="{9A0D9130-A184-0831-5765-BD73AD22E2A5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4:10.278" v="3402" actId="14100"/>
        <pc:sldMkLst>
          <pc:docMk/>
          <pc:sldMk cId="3921814337" sldId="274"/>
        </pc:sldMkLst>
        <pc:spChg chg="mod">
          <ac:chgData name="SaiKiran Hota" userId="0323d7d2-829b-4ee8-bb65-3e620443d35c" providerId="ADAL" clId="{D0B4ABF3-F454-42DB-A707-071A4178D9C2}" dt="2022-08-17T13:20:47.590" v="314" actId="20577"/>
          <ac:spMkLst>
            <pc:docMk/>
            <pc:sldMk cId="3921814337" sldId="274"/>
            <ac:spMk id="2" creationId="{4A757387-A746-F609-08E9-1F2DBCF223E4}"/>
          </ac:spMkLst>
        </pc:spChg>
        <pc:spChg chg="mod">
          <ac:chgData name="SaiKiran Hota" userId="0323d7d2-829b-4ee8-bb65-3e620443d35c" providerId="ADAL" clId="{D0B4ABF3-F454-42DB-A707-071A4178D9C2}" dt="2022-08-19T13:04:10.278" v="3402" actId="14100"/>
          <ac:spMkLst>
            <pc:docMk/>
            <pc:sldMk cId="3921814337" sldId="274"/>
            <ac:spMk id="3" creationId="{6DED18C6-92A2-24D0-6929-4B1D3C2C3903}"/>
          </ac:spMkLst>
        </pc:spChg>
        <pc:spChg chg="add mod">
          <ac:chgData name="SaiKiran Hota" userId="0323d7d2-829b-4ee8-bb65-3e620443d35c" providerId="ADAL" clId="{D0B4ABF3-F454-42DB-A707-071A4178D9C2}" dt="2022-08-18T19:34:42.434" v="3380"/>
          <ac:spMkLst>
            <pc:docMk/>
            <pc:sldMk cId="3921814337" sldId="274"/>
            <ac:spMk id="9" creationId="{CF4F0E41-A3AA-C1DF-4E38-325B0DB4BF15}"/>
          </ac:spMkLst>
        </pc:spChg>
        <pc:picChg chg="add mod">
          <ac:chgData name="SaiKiran Hota" userId="0323d7d2-829b-4ee8-bb65-3e620443d35c" providerId="ADAL" clId="{D0B4ABF3-F454-42DB-A707-071A4178D9C2}" dt="2022-08-19T13:04:01.159" v="3399" actId="1076"/>
          <ac:picMkLst>
            <pc:docMk/>
            <pc:sldMk cId="3921814337" sldId="274"/>
            <ac:picMk id="6" creationId="{0326B12D-F50F-C8EF-9B7D-E5D4CB852626}"/>
          </ac:picMkLst>
        </pc:picChg>
        <pc:picChg chg="add mod">
          <ac:chgData name="SaiKiran Hota" userId="0323d7d2-829b-4ee8-bb65-3e620443d35c" providerId="ADAL" clId="{D0B4ABF3-F454-42DB-A707-071A4178D9C2}" dt="2022-08-17T13:23:33.224" v="600" actId="1076"/>
          <ac:picMkLst>
            <pc:docMk/>
            <pc:sldMk cId="3921814337" sldId="274"/>
            <ac:picMk id="7" creationId="{256B2302-B8B2-F578-D80F-3C0E8C8CA428}"/>
          </ac:picMkLst>
        </pc:picChg>
        <pc:picChg chg="add mod">
          <ac:chgData name="SaiKiran Hota" userId="0323d7d2-829b-4ee8-bb65-3e620443d35c" providerId="ADAL" clId="{D0B4ABF3-F454-42DB-A707-071A4178D9C2}" dt="2022-08-17T13:23:38.286" v="602" actId="14100"/>
          <ac:picMkLst>
            <pc:docMk/>
            <pc:sldMk cId="3921814337" sldId="274"/>
            <ac:picMk id="8" creationId="{034A1B5E-8F2C-FB6F-02FF-C765AD77DF81}"/>
          </ac:picMkLst>
        </pc:picChg>
      </pc:sldChg>
      <pc:sldChg chg="addSp modSp new mod modAnim">
        <pc:chgData name="SaiKiran Hota" userId="0323d7d2-829b-4ee8-bb65-3e620443d35c" providerId="ADAL" clId="{D0B4ABF3-F454-42DB-A707-071A4178D9C2}" dt="2022-08-19T13:04:54.205" v="3418" actId="1076"/>
        <pc:sldMkLst>
          <pc:docMk/>
          <pc:sldMk cId="3809291157" sldId="275"/>
        </pc:sldMkLst>
        <pc:spChg chg="mod">
          <ac:chgData name="SaiKiran Hota" userId="0323d7d2-829b-4ee8-bb65-3e620443d35c" providerId="ADAL" clId="{D0B4ABF3-F454-42DB-A707-071A4178D9C2}" dt="2022-08-17T13:42:47.609" v="1202" actId="1076"/>
          <ac:spMkLst>
            <pc:docMk/>
            <pc:sldMk cId="3809291157" sldId="275"/>
            <ac:spMk id="2" creationId="{79DAA37C-0993-3C11-6F5F-FAAB656DC864}"/>
          </ac:spMkLst>
        </pc:spChg>
        <pc:spChg chg="mod">
          <ac:chgData name="SaiKiran Hota" userId="0323d7d2-829b-4ee8-bb65-3e620443d35c" providerId="ADAL" clId="{D0B4ABF3-F454-42DB-A707-071A4178D9C2}" dt="2022-08-19T13:04:46.305" v="3415" actId="404"/>
          <ac:spMkLst>
            <pc:docMk/>
            <pc:sldMk cId="3809291157" sldId="275"/>
            <ac:spMk id="3" creationId="{B81D9151-57C7-82A7-4047-C0FD78D54EEC}"/>
          </ac:spMkLst>
        </pc:spChg>
        <pc:spChg chg="mod">
          <ac:chgData name="SaiKiran Hota" userId="0323d7d2-829b-4ee8-bb65-3e620443d35c" providerId="ADAL" clId="{D0B4ABF3-F454-42DB-A707-071A4178D9C2}" dt="2022-08-17T13:42:43.208" v="1199"/>
          <ac:spMkLst>
            <pc:docMk/>
            <pc:sldMk cId="3809291157" sldId="275"/>
            <ac:spMk id="9" creationId="{56F8AC75-D62A-FE5F-6EB8-E33153939037}"/>
          </ac:spMkLst>
        </pc:spChg>
        <pc:spChg chg="mod">
          <ac:chgData name="SaiKiran Hota" userId="0323d7d2-829b-4ee8-bb65-3e620443d35c" providerId="ADAL" clId="{D0B4ABF3-F454-42DB-A707-071A4178D9C2}" dt="2022-08-17T13:42:43.208" v="1199"/>
          <ac:spMkLst>
            <pc:docMk/>
            <pc:sldMk cId="3809291157" sldId="275"/>
            <ac:spMk id="10" creationId="{E7F20793-940C-7533-84E7-84CBC441449D}"/>
          </ac:spMkLst>
        </pc:spChg>
        <pc:spChg chg="add mod">
          <ac:chgData name="SaiKiran Hota" userId="0323d7d2-829b-4ee8-bb65-3e620443d35c" providerId="ADAL" clId="{D0B4ABF3-F454-42DB-A707-071A4178D9C2}" dt="2022-08-19T13:04:49.637" v="3416" actId="14100"/>
          <ac:spMkLst>
            <pc:docMk/>
            <pc:sldMk cId="3809291157" sldId="275"/>
            <ac:spMk id="12" creationId="{4F2D0E1D-8ED6-393E-A0D9-2B1E08067DC9}"/>
          </ac:spMkLst>
        </pc:spChg>
        <pc:spChg chg="add mod">
          <ac:chgData name="SaiKiran Hota" userId="0323d7d2-829b-4ee8-bb65-3e620443d35c" providerId="ADAL" clId="{D0B4ABF3-F454-42DB-A707-071A4178D9C2}" dt="2022-08-18T19:34:43.478" v="3381"/>
          <ac:spMkLst>
            <pc:docMk/>
            <pc:sldMk cId="3809291157" sldId="275"/>
            <ac:spMk id="13" creationId="{D40CEA03-8778-252C-2581-7D1A69BDE326}"/>
          </ac:spMkLst>
        </pc:spChg>
        <pc:grpChg chg="add mod">
          <ac:chgData name="SaiKiran Hota" userId="0323d7d2-829b-4ee8-bb65-3e620443d35c" providerId="ADAL" clId="{D0B4ABF3-F454-42DB-A707-071A4178D9C2}" dt="2022-08-19T13:04:54.205" v="3418" actId="1076"/>
          <ac:grpSpMkLst>
            <pc:docMk/>
            <pc:sldMk cId="3809291157" sldId="275"/>
            <ac:grpSpMk id="7" creationId="{C03344C1-CE2E-13EE-989F-187F75CC87CF}"/>
          </ac:grpSpMkLst>
        </pc:grpChg>
        <pc:picChg chg="add mod">
          <ac:chgData name="SaiKiran Hota" userId="0323d7d2-829b-4ee8-bb65-3e620443d35c" providerId="ADAL" clId="{D0B4ABF3-F454-42DB-A707-071A4178D9C2}" dt="2022-08-19T13:04:52.164" v="3417" actId="1076"/>
          <ac:picMkLst>
            <pc:docMk/>
            <pc:sldMk cId="3809291157" sldId="275"/>
            <ac:picMk id="6" creationId="{41A2E283-9EC0-62CA-4A8A-26022FF9F4CF}"/>
          </ac:picMkLst>
        </pc:picChg>
        <pc:picChg chg="mod">
          <ac:chgData name="SaiKiran Hota" userId="0323d7d2-829b-4ee8-bb65-3e620443d35c" providerId="ADAL" clId="{D0B4ABF3-F454-42DB-A707-071A4178D9C2}" dt="2022-08-17T13:42:43.208" v="1199"/>
          <ac:picMkLst>
            <pc:docMk/>
            <pc:sldMk cId="3809291157" sldId="275"/>
            <ac:picMk id="8" creationId="{CEB566D8-0267-1DB5-168A-4999589066F5}"/>
          </ac:picMkLst>
        </pc:picChg>
        <pc:cxnChg chg="mod">
          <ac:chgData name="SaiKiran Hota" userId="0323d7d2-829b-4ee8-bb65-3e620443d35c" providerId="ADAL" clId="{D0B4ABF3-F454-42DB-A707-071A4178D9C2}" dt="2022-08-17T13:42:43.208" v="1199"/>
          <ac:cxnSpMkLst>
            <pc:docMk/>
            <pc:sldMk cId="3809291157" sldId="275"/>
            <ac:cxnSpMk id="11" creationId="{A4FC3D67-AEE8-1FF3-4875-D82575C41955}"/>
          </ac:cxnSpMkLst>
        </pc:cxnChg>
      </pc:sldChg>
      <pc:sldChg chg="addSp modSp new mod">
        <pc:chgData name="SaiKiran Hota" userId="0323d7d2-829b-4ee8-bb65-3e620443d35c" providerId="ADAL" clId="{D0B4ABF3-F454-42DB-A707-071A4178D9C2}" dt="2022-08-19T13:05:14.908" v="3425" actId="1076"/>
        <pc:sldMkLst>
          <pc:docMk/>
          <pc:sldMk cId="2110866091" sldId="276"/>
        </pc:sldMkLst>
        <pc:spChg chg="mod">
          <ac:chgData name="SaiKiran Hota" userId="0323d7d2-829b-4ee8-bb65-3e620443d35c" providerId="ADAL" clId="{D0B4ABF3-F454-42DB-A707-071A4178D9C2}" dt="2022-08-17T13:44:37.140" v="1333" actId="20577"/>
          <ac:spMkLst>
            <pc:docMk/>
            <pc:sldMk cId="2110866091" sldId="276"/>
            <ac:spMk id="2" creationId="{4E80BF21-25D2-FCB9-7737-7BB43B403DBE}"/>
          </ac:spMkLst>
        </pc:spChg>
        <pc:spChg chg="mod">
          <ac:chgData name="SaiKiran Hota" userId="0323d7d2-829b-4ee8-bb65-3e620443d35c" providerId="ADAL" clId="{D0B4ABF3-F454-42DB-A707-071A4178D9C2}" dt="2022-08-19T13:05:08.944" v="3423" actId="20577"/>
          <ac:spMkLst>
            <pc:docMk/>
            <pc:sldMk cId="2110866091" sldId="276"/>
            <ac:spMk id="3" creationId="{43A12C16-BEB7-BDEE-95D7-C6F755B22843}"/>
          </ac:spMkLst>
        </pc:spChg>
        <pc:spChg chg="add mod">
          <ac:chgData name="SaiKiran Hota" userId="0323d7d2-829b-4ee8-bb65-3e620443d35c" providerId="ADAL" clId="{D0B4ABF3-F454-42DB-A707-071A4178D9C2}" dt="2022-08-18T19:34:44.445" v="3382"/>
          <ac:spMkLst>
            <pc:docMk/>
            <pc:sldMk cId="2110866091" sldId="276"/>
            <ac:spMk id="9" creationId="{ACB41EBF-A003-285E-C89F-E706C16ABC2A}"/>
          </ac:spMkLst>
        </pc:spChg>
        <pc:picChg chg="add mod">
          <ac:chgData name="SaiKiran Hota" userId="0323d7d2-829b-4ee8-bb65-3e620443d35c" providerId="ADAL" clId="{D0B4ABF3-F454-42DB-A707-071A4178D9C2}" dt="2022-08-17T13:49:13.161" v="1698" actId="1076"/>
          <ac:picMkLst>
            <pc:docMk/>
            <pc:sldMk cId="2110866091" sldId="276"/>
            <ac:picMk id="6" creationId="{259BAF2D-1AAD-D400-A859-E8B6F06B3495}"/>
          </ac:picMkLst>
        </pc:picChg>
        <pc:picChg chg="add mod">
          <ac:chgData name="SaiKiran Hota" userId="0323d7d2-829b-4ee8-bb65-3e620443d35c" providerId="ADAL" clId="{D0B4ABF3-F454-42DB-A707-071A4178D9C2}" dt="2022-08-17T13:49:08.577" v="1696" actId="14100"/>
          <ac:picMkLst>
            <pc:docMk/>
            <pc:sldMk cId="2110866091" sldId="276"/>
            <ac:picMk id="7" creationId="{69C27DEE-BB2B-2A89-B0DA-349DA3A27650}"/>
          </ac:picMkLst>
        </pc:picChg>
        <pc:picChg chg="add mod">
          <ac:chgData name="SaiKiran Hota" userId="0323d7d2-829b-4ee8-bb65-3e620443d35c" providerId="ADAL" clId="{D0B4ABF3-F454-42DB-A707-071A4178D9C2}" dt="2022-08-19T13:05:14.908" v="3425" actId="1076"/>
          <ac:picMkLst>
            <pc:docMk/>
            <pc:sldMk cId="2110866091" sldId="276"/>
            <ac:picMk id="8" creationId="{E44E2866-2F93-45BC-7974-755126D23B3A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5:38.157" v="3434" actId="1076"/>
        <pc:sldMkLst>
          <pc:docMk/>
          <pc:sldMk cId="2477153740" sldId="277"/>
        </pc:sldMkLst>
        <pc:spChg chg="mod">
          <ac:chgData name="SaiKiran Hota" userId="0323d7d2-829b-4ee8-bb65-3e620443d35c" providerId="ADAL" clId="{D0B4ABF3-F454-42DB-A707-071A4178D9C2}" dt="2022-08-17T14:06:35.654" v="2067" actId="20577"/>
          <ac:spMkLst>
            <pc:docMk/>
            <pc:sldMk cId="2477153740" sldId="277"/>
            <ac:spMk id="2" creationId="{0F05DA25-AD6D-777B-A4FC-96485E1B1A19}"/>
          </ac:spMkLst>
        </pc:spChg>
        <pc:spChg chg="mod">
          <ac:chgData name="SaiKiran Hota" userId="0323d7d2-829b-4ee8-bb65-3e620443d35c" providerId="ADAL" clId="{D0B4ABF3-F454-42DB-A707-071A4178D9C2}" dt="2022-08-19T13:05:27.168" v="3429" actId="404"/>
          <ac:spMkLst>
            <pc:docMk/>
            <pc:sldMk cId="2477153740" sldId="277"/>
            <ac:spMk id="3" creationId="{8DD8C721-9F27-2B2A-C84D-7611ADF4806E}"/>
          </ac:spMkLst>
        </pc:spChg>
        <pc:spChg chg="mod">
          <ac:chgData name="SaiKiran Hota" userId="0323d7d2-829b-4ee8-bb65-3e620443d35c" providerId="ADAL" clId="{D0B4ABF3-F454-42DB-A707-071A4178D9C2}" dt="2022-08-17T14:35:16.247" v="2266"/>
          <ac:spMkLst>
            <pc:docMk/>
            <pc:sldMk cId="2477153740" sldId="277"/>
            <ac:spMk id="8" creationId="{AABD0D12-F1C4-2C17-3A3F-24C5ABB286BB}"/>
          </ac:spMkLst>
        </pc:spChg>
        <pc:spChg chg="mod">
          <ac:chgData name="SaiKiran Hota" userId="0323d7d2-829b-4ee8-bb65-3e620443d35c" providerId="ADAL" clId="{D0B4ABF3-F454-42DB-A707-071A4178D9C2}" dt="2022-08-17T14:37:32.115" v="2537" actId="14100"/>
          <ac:spMkLst>
            <pc:docMk/>
            <pc:sldMk cId="2477153740" sldId="277"/>
            <ac:spMk id="12" creationId="{75E9421E-B2BA-6C6A-53F7-BC9F2FC30984}"/>
          </ac:spMkLst>
        </pc:spChg>
        <pc:spChg chg="add mod">
          <ac:chgData name="SaiKiran Hota" userId="0323d7d2-829b-4ee8-bb65-3e620443d35c" providerId="ADAL" clId="{D0B4ABF3-F454-42DB-A707-071A4178D9C2}" dt="2022-08-19T13:05:38.157" v="3434" actId="1076"/>
          <ac:spMkLst>
            <pc:docMk/>
            <pc:sldMk cId="2477153740" sldId="277"/>
            <ac:spMk id="13" creationId="{A20CB83D-50A3-B76F-D227-59C8285E9E73}"/>
          </ac:spMkLst>
        </pc:spChg>
        <pc:spChg chg="mod">
          <ac:chgData name="SaiKiran Hota" userId="0323d7d2-829b-4ee8-bb65-3e620443d35c" providerId="ADAL" clId="{D0B4ABF3-F454-42DB-A707-071A4178D9C2}" dt="2022-08-17T14:37:51.540" v="2543" actId="1076"/>
          <ac:spMkLst>
            <pc:docMk/>
            <pc:sldMk cId="2477153740" sldId="277"/>
            <ac:spMk id="16" creationId="{B5CB3045-13B4-DCDD-FD94-BDA2F3360D1F}"/>
          </ac:spMkLst>
        </pc:spChg>
        <pc:spChg chg="add mod">
          <ac:chgData name="SaiKiran Hota" userId="0323d7d2-829b-4ee8-bb65-3e620443d35c" providerId="ADAL" clId="{D0B4ABF3-F454-42DB-A707-071A4178D9C2}" dt="2022-08-18T19:34:45.738" v="3383"/>
          <ac:spMkLst>
            <pc:docMk/>
            <pc:sldMk cId="2477153740" sldId="277"/>
            <ac:spMk id="17" creationId="{34156D1A-2625-BEB0-4846-03F65E6084B6}"/>
          </ac:spMkLst>
        </pc:spChg>
        <pc:grpChg chg="add mod">
          <ac:chgData name="SaiKiran Hota" userId="0323d7d2-829b-4ee8-bb65-3e620443d35c" providerId="ADAL" clId="{D0B4ABF3-F454-42DB-A707-071A4178D9C2}" dt="2022-08-19T13:05:30.652" v="3431" actId="1076"/>
          <ac:grpSpMkLst>
            <pc:docMk/>
            <pc:sldMk cId="2477153740" sldId="277"/>
            <ac:grpSpMk id="6" creationId="{06ED3607-3AF0-BAE3-6888-315623E1517A}"/>
          </ac:grpSpMkLst>
        </pc:grpChg>
        <pc:grpChg chg="add mod">
          <ac:chgData name="SaiKiran Hota" userId="0323d7d2-829b-4ee8-bb65-3e620443d35c" providerId="ADAL" clId="{D0B4ABF3-F454-42DB-A707-071A4178D9C2}" dt="2022-08-19T13:05:32.444" v="3432" actId="1076"/>
          <ac:grpSpMkLst>
            <pc:docMk/>
            <pc:sldMk cId="2477153740" sldId="277"/>
            <ac:grpSpMk id="10" creationId="{F58A87E8-5944-E97D-7AEA-B01E2626FDBE}"/>
          </ac:grpSpMkLst>
        </pc:grpChg>
        <pc:grpChg chg="add mod">
          <ac:chgData name="SaiKiran Hota" userId="0323d7d2-829b-4ee8-bb65-3e620443d35c" providerId="ADAL" clId="{D0B4ABF3-F454-42DB-A707-071A4178D9C2}" dt="2022-08-19T13:05:34.381" v="3433" actId="1076"/>
          <ac:grpSpMkLst>
            <pc:docMk/>
            <pc:sldMk cId="2477153740" sldId="277"/>
            <ac:grpSpMk id="14" creationId="{59ADA9C8-43B9-3847-5611-1FC400BAE022}"/>
          </ac:grpSpMkLst>
        </pc:grpChg>
        <pc:picChg chg="mod">
          <ac:chgData name="SaiKiran Hota" userId="0323d7d2-829b-4ee8-bb65-3e620443d35c" providerId="ADAL" clId="{D0B4ABF3-F454-42DB-A707-071A4178D9C2}" dt="2022-08-17T14:35:16.247" v="2266"/>
          <ac:picMkLst>
            <pc:docMk/>
            <pc:sldMk cId="2477153740" sldId="277"/>
            <ac:picMk id="7" creationId="{8A0DDC19-E7E8-50D8-1CE6-F546D5E24018}"/>
          </ac:picMkLst>
        </pc:picChg>
        <pc:picChg chg="add mod">
          <ac:chgData name="SaiKiran Hota" userId="0323d7d2-829b-4ee8-bb65-3e620443d35c" providerId="ADAL" clId="{D0B4ABF3-F454-42DB-A707-071A4178D9C2}" dt="2022-08-19T13:05:29.277" v="3430" actId="1076"/>
          <ac:picMkLst>
            <pc:docMk/>
            <pc:sldMk cId="2477153740" sldId="277"/>
            <ac:picMk id="9" creationId="{668BB09A-DA8F-CA79-1335-39AC4D709B9C}"/>
          </ac:picMkLst>
        </pc:picChg>
        <pc:picChg chg="mod">
          <ac:chgData name="SaiKiran Hota" userId="0323d7d2-829b-4ee8-bb65-3e620443d35c" providerId="ADAL" clId="{D0B4ABF3-F454-42DB-A707-071A4178D9C2}" dt="2022-08-17T14:35:35.639" v="2270"/>
          <ac:picMkLst>
            <pc:docMk/>
            <pc:sldMk cId="2477153740" sldId="277"/>
            <ac:picMk id="11" creationId="{CCDF68E8-D203-288B-C438-6611C10B53B3}"/>
          </ac:picMkLst>
        </pc:picChg>
        <pc:picChg chg="mod">
          <ac:chgData name="SaiKiran Hota" userId="0323d7d2-829b-4ee8-bb65-3e620443d35c" providerId="ADAL" clId="{D0B4ABF3-F454-42DB-A707-071A4178D9C2}" dt="2022-08-17T14:37:36.777" v="2538"/>
          <ac:picMkLst>
            <pc:docMk/>
            <pc:sldMk cId="2477153740" sldId="277"/>
            <ac:picMk id="15" creationId="{A1715F3B-6890-A667-591B-E7EC5AFEB0E5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5:54.190" v="3438" actId="404"/>
        <pc:sldMkLst>
          <pc:docMk/>
          <pc:sldMk cId="1825404368" sldId="278"/>
        </pc:sldMkLst>
        <pc:spChg chg="mod">
          <ac:chgData name="SaiKiran Hota" userId="0323d7d2-829b-4ee8-bb65-3e620443d35c" providerId="ADAL" clId="{D0B4ABF3-F454-42DB-A707-071A4178D9C2}" dt="2022-08-17T14:41:11.653" v="2568"/>
          <ac:spMkLst>
            <pc:docMk/>
            <pc:sldMk cId="1825404368" sldId="278"/>
            <ac:spMk id="2" creationId="{8B5DCE87-0F6A-6954-EA34-B833708BAF5F}"/>
          </ac:spMkLst>
        </pc:spChg>
        <pc:spChg chg="mod">
          <ac:chgData name="SaiKiran Hota" userId="0323d7d2-829b-4ee8-bb65-3e620443d35c" providerId="ADAL" clId="{D0B4ABF3-F454-42DB-A707-071A4178D9C2}" dt="2022-08-19T13:05:51.806" v="3437" actId="404"/>
          <ac:spMkLst>
            <pc:docMk/>
            <pc:sldMk cId="1825404368" sldId="278"/>
            <ac:spMk id="3" creationId="{5ACA39A1-FF93-94CE-FD0C-4336C20EED7B}"/>
          </ac:spMkLst>
        </pc:spChg>
        <pc:spChg chg="add mod">
          <ac:chgData name="SaiKiran Hota" userId="0323d7d2-829b-4ee8-bb65-3e620443d35c" providerId="ADAL" clId="{D0B4ABF3-F454-42DB-A707-071A4178D9C2}" dt="2022-08-19T13:05:54.190" v="3438" actId="404"/>
          <ac:spMkLst>
            <pc:docMk/>
            <pc:sldMk cId="1825404368" sldId="278"/>
            <ac:spMk id="8" creationId="{0D7FFF74-4B9D-CB3A-19A6-EB770C59CE8A}"/>
          </ac:spMkLst>
        </pc:spChg>
        <pc:spChg chg="add mod">
          <ac:chgData name="SaiKiran Hota" userId="0323d7d2-829b-4ee8-bb65-3e620443d35c" providerId="ADAL" clId="{D0B4ABF3-F454-42DB-A707-071A4178D9C2}" dt="2022-08-18T19:34:46.902" v="3384"/>
          <ac:spMkLst>
            <pc:docMk/>
            <pc:sldMk cId="1825404368" sldId="278"/>
            <ac:spMk id="9" creationId="{639B0D5B-782E-B008-911F-AA5717CA7893}"/>
          </ac:spMkLst>
        </pc:spChg>
        <pc:picChg chg="add mod">
          <ac:chgData name="SaiKiran Hota" userId="0323d7d2-829b-4ee8-bb65-3e620443d35c" providerId="ADAL" clId="{D0B4ABF3-F454-42DB-A707-071A4178D9C2}" dt="2022-08-17T14:41:51.575" v="2580" actId="1076"/>
          <ac:picMkLst>
            <pc:docMk/>
            <pc:sldMk cId="1825404368" sldId="278"/>
            <ac:picMk id="6" creationId="{03CF81EB-CFFA-738E-D0A9-F4BA90E5DFA9}"/>
          </ac:picMkLst>
        </pc:picChg>
        <pc:picChg chg="add mod">
          <ac:chgData name="SaiKiran Hota" userId="0323d7d2-829b-4ee8-bb65-3e620443d35c" providerId="ADAL" clId="{D0B4ABF3-F454-42DB-A707-071A4178D9C2}" dt="2022-08-17T14:43:51.399" v="2636" actId="14100"/>
          <ac:picMkLst>
            <pc:docMk/>
            <pc:sldMk cId="1825404368" sldId="278"/>
            <ac:picMk id="7" creationId="{C2089047-E943-8BA2-C731-D6DA3C961761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6:15.927" v="3447" actId="404"/>
        <pc:sldMkLst>
          <pc:docMk/>
          <pc:sldMk cId="4064392994" sldId="279"/>
        </pc:sldMkLst>
        <pc:spChg chg="mod">
          <ac:chgData name="SaiKiran Hota" userId="0323d7d2-829b-4ee8-bb65-3e620443d35c" providerId="ADAL" clId="{D0B4ABF3-F454-42DB-A707-071A4178D9C2}" dt="2022-08-17T14:43:09.761" v="2617" actId="20577"/>
          <ac:spMkLst>
            <pc:docMk/>
            <pc:sldMk cId="4064392994" sldId="279"/>
            <ac:spMk id="2" creationId="{8EC947FE-0BB1-01F6-CC5C-FB8BC4077F5F}"/>
          </ac:spMkLst>
        </pc:spChg>
        <pc:spChg chg="mod">
          <ac:chgData name="SaiKiran Hota" userId="0323d7d2-829b-4ee8-bb65-3e620443d35c" providerId="ADAL" clId="{D0B4ABF3-F454-42DB-A707-071A4178D9C2}" dt="2022-08-19T13:06:15.927" v="3447" actId="404"/>
          <ac:spMkLst>
            <pc:docMk/>
            <pc:sldMk cId="4064392994" sldId="279"/>
            <ac:spMk id="3" creationId="{468D5F2A-2560-A5AA-B298-A418D7E5F435}"/>
          </ac:spMkLst>
        </pc:spChg>
        <pc:spChg chg="add mod">
          <ac:chgData name="SaiKiran Hota" userId="0323d7d2-829b-4ee8-bb65-3e620443d35c" providerId="ADAL" clId="{D0B4ABF3-F454-42DB-A707-071A4178D9C2}" dt="2022-08-19T13:06:02.856" v="3444" actId="207"/>
          <ac:spMkLst>
            <pc:docMk/>
            <pc:sldMk cId="4064392994" sldId="279"/>
            <ac:spMk id="8" creationId="{277E33C5-4BD2-16FE-220D-CDC8A6C2D05B}"/>
          </ac:spMkLst>
        </pc:spChg>
        <pc:spChg chg="add mod">
          <ac:chgData name="SaiKiran Hota" userId="0323d7d2-829b-4ee8-bb65-3e620443d35c" providerId="ADAL" clId="{D0B4ABF3-F454-42DB-A707-071A4178D9C2}" dt="2022-08-18T19:34:47.736" v="3385"/>
          <ac:spMkLst>
            <pc:docMk/>
            <pc:sldMk cId="4064392994" sldId="279"/>
            <ac:spMk id="9" creationId="{568EA70E-30F8-24C0-ED32-0CDF47102EF0}"/>
          </ac:spMkLst>
        </pc:spChg>
        <pc:picChg chg="add mod">
          <ac:chgData name="SaiKiran Hota" userId="0323d7d2-829b-4ee8-bb65-3e620443d35c" providerId="ADAL" clId="{D0B4ABF3-F454-42DB-A707-071A4178D9C2}" dt="2022-08-17T14:43:40.583" v="2630"/>
          <ac:picMkLst>
            <pc:docMk/>
            <pc:sldMk cId="4064392994" sldId="279"/>
            <ac:picMk id="6" creationId="{5805EB71-C0AB-8364-D0CB-C7B048732ACC}"/>
          </ac:picMkLst>
        </pc:picChg>
        <pc:picChg chg="add mod">
          <ac:chgData name="SaiKiran Hota" userId="0323d7d2-829b-4ee8-bb65-3e620443d35c" providerId="ADAL" clId="{D0B4ABF3-F454-42DB-A707-071A4178D9C2}" dt="2022-08-17T14:44:09.769" v="2637" actId="14100"/>
          <ac:picMkLst>
            <pc:docMk/>
            <pc:sldMk cId="4064392994" sldId="279"/>
            <ac:picMk id="7" creationId="{1B428992-4117-9DBF-02DF-D74294F8814B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6:41.732" v="3456" actId="1076"/>
        <pc:sldMkLst>
          <pc:docMk/>
          <pc:sldMk cId="1465571265" sldId="280"/>
        </pc:sldMkLst>
        <pc:spChg chg="mod">
          <ac:chgData name="SaiKiran Hota" userId="0323d7d2-829b-4ee8-bb65-3e620443d35c" providerId="ADAL" clId="{D0B4ABF3-F454-42DB-A707-071A4178D9C2}" dt="2022-08-17T14:44:43.211" v="2646"/>
          <ac:spMkLst>
            <pc:docMk/>
            <pc:sldMk cId="1465571265" sldId="280"/>
            <ac:spMk id="2" creationId="{B893B59C-91F2-1F53-0634-72580E0FEBEA}"/>
          </ac:spMkLst>
        </pc:spChg>
        <pc:spChg chg="mod">
          <ac:chgData name="SaiKiran Hota" userId="0323d7d2-829b-4ee8-bb65-3e620443d35c" providerId="ADAL" clId="{D0B4ABF3-F454-42DB-A707-071A4178D9C2}" dt="2022-08-19T13:06:41.732" v="3456" actId="1076"/>
          <ac:spMkLst>
            <pc:docMk/>
            <pc:sldMk cId="1465571265" sldId="280"/>
            <ac:spMk id="3" creationId="{8B1D6CAB-9DD4-7B6B-0E65-69F520D135EF}"/>
          </ac:spMkLst>
        </pc:spChg>
        <pc:spChg chg="add mod">
          <ac:chgData name="SaiKiran Hota" userId="0323d7d2-829b-4ee8-bb65-3e620443d35c" providerId="ADAL" clId="{D0B4ABF3-F454-42DB-A707-071A4178D9C2}" dt="2022-08-19T13:06:36.133" v="3455" actId="14100"/>
          <ac:spMkLst>
            <pc:docMk/>
            <pc:sldMk cId="1465571265" sldId="280"/>
            <ac:spMk id="8" creationId="{FF6809C7-7EEE-16FF-0BE8-C4092D31E0DB}"/>
          </ac:spMkLst>
        </pc:spChg>
        <pc:spChg chg="add mod">
          <ac:chgData name="SaiKiran Hota" userId="0323d7d2-829b-4ee8-bb65-3e620443d35c" providerId="ADAL" clId="{D0B4ABF3-F454-42DB-A707-071A4178D9C2}" dt="2022-08-18T19:34:48.572" v="3386"/>
          <ac:spMkLst>
            <pc:docMk/>
            <pc:sldMk cId="1465571265" sldId="280"/>
            <ac:spMk id="9" creationId="{5B200ED3-5387-386D-32F9-E9126A2616F7}"/>
          </ac:spMkLst>
        </pc:spChg>
        <pc:picChg chg="add mod">
          <ac:chgData name="SaiKiran Hota" userId="0323d7d2-829b-4ee8-bb65-3e620443d35c" providerId="ADAL" clId="{D0B4ABF3-F454-42DB-A707-071A4178D9C2}" dt="2022-08-17T14:45:28.512" v="2657"/>
          <ac:picMkLst>
            <pc:docMk/>
            <pc:sldMk cId="1465571265" sldId="280"/>
            <ac:picMk id="6" creationId="{8A2EBA14-AEE5-8860-7877-86BD5F930B9C}"/>
          </ac:picMkLst>
        </pc:picChg>
        <pc:picChg chg="add mod">
          <ac:chgData name="SaiKiran Hota" userId="0323d7d2-829b-4ee8-bb65-3e620443d35c" providerId="ADAL" clId="{D0B4ABF3-F454-42DB-A707-071A4178D9C2}" dt="2022-08-17T14:45:55.543" v="2660" actId="1076"/>
          <ac:picMkLst>
            <pc:docMk/>
            <pc:sldMk cId="1465571265" sldId="280"/>
            <ac:picMk id="7" creationId="{F544277A-763D-888B-5321-0846D9E66B0C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6:52.253" v="3458" actId="14100"/>
        <pc:sldMkLst>
          <pc:docMk/>
          <pc:sldMk cId="3272977253" sldId="281"/>
        </pc:sldMkLst>
        <pc:spChg chg="mod">
          <ac:chgData name="SaiKiran Hota" userId="0323d7d2-829b-4ee8-bb65-3e620443d35c" providerId="ADAL" clId="{D0B4ABF3-F454-42DB-A707-071A4178D9C2}" dt="2022-08-17T14:46:18.632" v="2673"/>
          <ac:spMkLst>
            <pc:docMk/>
            <pc:sldMk cId="3272977253" sldId="281"/>
            <ac:spMk id="2" creationId="{9901C7FA-7D61-AB3F-3BDB-E25F0B58FC37}"/>
          </ac:spMkLst>
        </pc:spChg>
        <pc:spChg chg="mod">
          <ac:chgData name="SaiKiran Hota" userId="0323d7d2-829b-4ee8-bb65-3e620443d35c" providerId="ADAL" clId="{D0B4ABF3-F454-42DB-A707-071A4178D9C2}" dt="2022-08-19T13:06:52.253" v="3458" actId="14100"/>
          <ac:spMkLst>
            <pc:docMk/>
            <pc:sldMk cId="3272977253" sldId="281"/>
            <ac:spMk id="3" creationId="{47E3793D-4F01-D7EE-AB35-55F3D2F48986}"/>
          </ac:spMkLst>
        </pc:spChg>
        <pc:spChg chg="add mod">
          <ac:chgData name="SaiKiran Hota" userId="0323d7d2-829b-4ee8-bb65-3e620443d35c" providerId="ADAL" clId="{D0B4ABF3-F454-42DB-A707-071A4178D9C2}" dt="2022-08-18T19:34:49.462" v="3387"/>
          <ac:spMkLst>
            <pc:docMk/>
            <pc:sldMk cId="3272977253" sldId="281"/>
            <ac:spMk id="8" creationId="{4C486B96-D899-8FFB-D498-6D636508E40E}"/>
          </ac:spMkLst>
        </pc:spChg>
        <pc:picChg chg="add mod">
          <ac:chgData name="SaiKiran Hota" userId="0323d7d2-829b-4ee8-bb65-3e620443d35c" providerId="ADAL" clId="{D0B4ABF3-F454-42DB-A707-071A4178D9C2}" dt="2022-08-17T14:49:12.163" v="2744" actId="1076"/>
          <ac:picMkLst>
            <pc:docMk/>
            <pc:sldMk cId="3272977253" sldId="281"/>
            <ac:picMk id="6" creationId="{99F99465-EA7A-8E27-9682-C9C009327F7E}"/>
          </ac:picMkLst>
        </pc:picChg>
        <pc:picChg chg="add mod">
          <ac:chgData name="SaiKiran Hota" userId="0323d7d2-829b-4ee8-bb65-3e620443d35c" providerId="ADAL" clId="{D0B4ABF3-F454-42DB-A707-071A4178D9C2}" dt="2022-08-17T14:48:56.348" v="2741" actId="1076"/>
          <ac:picMkLst>
            <pc:docMk/>
            <pc:sldMk cId="3272977253" sldId="281"/>
            <ac:picMk id="7" creationId="{07A3BBC2-BC5D-51FB-A37A-1066B05C77FF}"/>
          </ac:picMkLst>
        </pc:picChg>
      </pc:sldChg>
      <pc:sldChg chg="addSp delSp modSp new mod">
        <pc:chgData name="SaiKiran Hota" userId="0323d7d2-829b-4ee8-bb65-3e620443d35c" providerId="ADAL" clId="{D0B4ABF3-F454-42DB-A707-071A4178D9C2}" dt="2022-08-19T13:07:13.028" v="3467" actId="14100"/>
        <pc:sldMkLst>
          <pc:docMk/>
          <pc:sldMk cId="1190698927" sldId="282"/>
        </pc:sldMkLst>
        <pc:spChg chg="mod">
          <ac:chgData name="SaiKiran Hota" userId="0323d7d2-829b-4ee8-bb65-3e620443d35c" providerId="ADAL" clId="{D0B4ABF3-F454-42DB-A707-071A4178D9C2}" dt="2022-08-17T14:53:05.296" v="2745"/>
          <ac:spMkLst>
            <pc:docMk/>
            <pc:sldMk cId="1190698927" sldId="282"/>
            <ac:spMk id="2" creationId="{E27501FB-5E5A-D505-50CD-2645BC450AB7}"/>
          </ac:spMkLst>
        </pc:spChg>
        <pc:spChg chg="del mod">
          <ac:chgData name="SaiKiran Hota" userId="0323d7d2-829b-4ee8-bb65-3e620443d35c" providerId="ADAL" clId="{D0B4ABF3-F454-42DB-A707-071A4178D9C2}" dt="2022-08-17T14:53:31.458" v="2748"/>
          <ac:spMkLst>
            <pc:docMk/>
            <pc:sldMk cId="1190698927" sldId="282"/>
            <ac:spMk id="3" creationId="{A878A722-EF03-3C4F-CF6D-F29602AC04A6}"/>
          </ac:spMkLst>
        </pc:spChg>
        <pc:spChg chg="add mod">
          <ac:chgData name="SaiKiran Hota" userId="0323d7d2-829b-4ee8-bb65-3e620443d35c" providerId="ADAL" clId="{D0B4ABF3-F454-42DB-A707-071A4178D9C2}" dt="2022-08-18T19:34:50.386" v="3388"/>
          <ac:spMkLst>
            <pc:docMk/>
            <pc:sldMk cId="1190698927" sldId="282"/>
            <ac:spMk id="3" creationId="{E680FB20-7239-EA71-85ED-DF5B2FBFDF81}"/>
          </ac:spMkLst>
        </pc:spChg>
        <pc:spChg chg="add mod">
          <ac:chgData name="SaiKiran Hota" userId="0323d7d2-829b-4ee8-bb65-3e620443d35c" providerId="ADAL" clId="{D0B4ABF3-F454-42DB-A707-071A4178D9C2}" dt="2022-08-19T13:07:03.484" v="3464" actId="20577"/>
          <ac:spMkLst>
            <pc:docMk/>
            <pc:sldMk cId="1190698927" sldId="282"/>
            <ac:spMk id="6" creationId="{FBD2597A-C4EA-5E35-6B70-45C51F074445}"/>
          </ac:spMkLst>
        </pc:spChg>
        <pc:picChg chg="add mod">
          <ac:chgData name="SaiKiran Hota" userId="0323d7d2-829b-4ee8-bb65-3e620443d35c" providerId="ADAL" clId="{D0B4ABF3-F454-42DB-A707-071A4178D9C2}" dt="2022-08-19T13:07:13.028" v="3467" actId="14100"/>
          <ac:picMkLst>
            <pc:docMk/>
            <pc:sldMk cId="1190698927" sldId="282"/>
            <ac:picMk id="7" creationId="{8D84F61E-609C-ABAA-606A-471256C9AE9D}"/>
          </ac:picMkLst>
        </pc:picChg>
      </pc:sldChg>
      <pc:sldChg chg="addSp modSp new mod">
        <pc:chgData name="SaiKiran Hota" userId="0323d7d2-829b-4ee8-bb65-3e620443d35c" providerId="ADAL" clId="{D0B4ABF3-F454-42DB-A707-071A4178D9C2}" dt="2022-08-19T13:07:21.356" v="3470" actId="14100"/>
        <pc:sldMkLst>
          <pc:docMk/>
          <pc:sldMk cId="2112847892" sldId="283"/>
        </pc:sldMkLst>
        <pc:spChg chg="mod">
          <ac:chgData name="SaiKiran Hota" userId="0323d7d2-829b-4ee8-bb65-3e620443d35c" providerId="ADAL" clId="{D0B4ABF3-F454-42DB-A707-071A4178D9C2}" dt="2022-08-17T14:54:25.543" v="2756"/>
          <ac:spMkLst>
            <pc:docMk/>
            <pc:sldMk cId="2112847892" sldId="283"/>
            <ac:spMk id="2" creationId="{8F73DB0C-5F3C-4E7A-8A71-4BCD10117B33}"/>
          </ac:spMkLst>
        </pc:spChg>
        <pc:spChg chg="mod">
          <ac:chgData name="SaiKiran Hota" userId="0323d7d2-829b-4ee8-bb65-3e620443d35c" providerId="ADAL" clId="{D0B4ABF3-F454-42DB-A707-071A4178D9C2}" dt="2022-08-19T13:07:21.356" v="3470" actId="14100"/>
          <ac:spMkLst>
            <pc:docMk/>
            <pc:sldMk cId="2112847892" sldId="283"/>
            <ac:spMk id="3" creationId="{BF531615-F4EF-0C9E-4609-65B58C634605}"/>
          </ac:spMkLst>
        </pc:spChg>
        <pc:spChg chg="add mod">
          <ac:chgData name="SaiKiran Hota" userId="0323d7d2-829b-4ee8-bb65-3e620443d35c" providerId="ADAL" clId="{D0B4ABF3-F454-42DB-A707-071A4178D9C2}" dt="2022-08-17T14:55:38.818" v="2780" actId="404"/>
          <ac:spMkLst>
            <pc:docMk/>
            <pc:sldMk cId="2112847892" sldId="283"/>
            <ac:spMk id="7" creationId="{80091C2D-4268-E188-7253-70A00C0CF062}"/>
          </ac:spMkLst>
        </pc:spChg>
        <pc:spChg chg="add mod">
          <ac:chgData name="SaiKiran Hota" userId="0323d7d2-829b-4ee8-bb65-3e620443d35c" providerId="ADAL" clId="{D0B4ABF3-F454-42DB-A707-071A4178D9C2}" dt="2022-08-18T19:34:51.267" v="3389"/>
          <ac:spMkLst>
            <pc:docMk/>
            <pc:sldMk cId="2112847892" sldId="283"/>
            <ac:spMk id="8" creationId="{4993E867-4829-7E53-9FD0-856D601C8708}"/>
          </ac:spMkLst>
        </pc:spChg>
        <pc:graphicFrameChg chg="add mod">
          <ac:chgData name="SaiKiran Hota" userId="0323d7d2-829b-4ee8-bb65-3e620443d35c" providerId="ADAL" clId="{D0B4ABF3-F454-42DB-A707-071A4178D9C2}" dt="2022-08-17T14:55:17.002" v="2773" actId="1076"/>
          <ac:graphicFrameMkLst>
            <pc:docMk/>
            <pc:sldMk cId="2112847892" sldId="283"/>
            <ac:graphicFrameMk id="6" creationId="{8F9D4215-AD1F-56F6-5E6B-6406C971353B}"/>
          </ac:graphicFrameMkLst>
        </pc:graphicFrameChg>
      </pc:sldChg>
      <pc:sldChg chg="addSp modSp new mod">
        <pc:chgData name="SaiKiran Hota" userId="0323d7d2-829b-4ee8-bb65-3e620443d35c" providerId="ADAL" clId="{D0B4ABF3-F454-42DB-A707-071A4178D9C2}" dt="2022-08-18T19:34:52.045" v="3390"/>
        <pc:sldMkLst>
          <pc:docMk/>
          <pc:sldMk cId="1374064979" sldId="284"/>
        </pc:sldMkLst>
        <pc:spChg chg="mod">
          <ac:chgData name="SaiKiran Hota" userId="0323d7d2-829b-4ee8-bb65-3e620443d35c" providerId="ADAL" clId="{D0B4ABF3-F454-42DB-A707-071A4178D9C2}" dt="2022-08-17T14:55:44.335" v="2796" actId="20577"/>
          <ac:spMkLst>
            <pc:docMk/>
            <pc:sldMk cId="1374064979" sldId="284"/>
            <ac:spMk id="2" creationId="{F84ADCFD-30CC-3EDA-04B3-882F9050C744}"/>
          </ac:spMkLst>
        </pc:spChg>
        <pc:spChg chg="mod">
          <ac:chgData name="SaiKiran Hota" userId="0323d7d2-829b-4ee8-bb65-3e620443d35c" providerId="ADAL" clId="{D0B4ABF3-F454-42DB-A707-071A4178D9C2}" dt="2022-08-17T15:03:50.682" v="2834" actId="113"/>
          <ac:spMkLst>
            <pc:docMk/>
            <pc:sldMk cId="1374064979" sldId="284"/>
            <ac:spMk id="3" creationId="{6203237B-65C1-03B9-E7D6-A0A760F36C00}"/>
          </ac:spMkLst>
        </pc:spChg>
        <pc:spChg chg="add mod">
          <ac:chgData name="SaiKiran Hota" userId="0323d7d2-829b-4ee8-bb65-3e620443d35c" providerId="ADAL" clId="{D0B4ABF3-F454-42DB-A707-071A4178D9C2}" dt="2022-08-17T15:07:47.017" v="3361" actId="14100"/>
          <ac:spMkLst>
            <pc:docMk/>
            <pc:sldMk cId="1374064979" sldId="284"/>
            <ac:spMk id="6" creationId="{21AB5284-2537-6CA2-D370-B294D4FE45F0}"/>
          </ac:spMkLst>
        </pc:spChg>
        <pc:spChg chg="mod">
          <ac:chgData name="SaiKiran Hota" userId="0323d7d2-829b-4ee8-bb65-3e620443d35c" providerId="ADAL" clId="{D0B4ABF3-F454-42DB-A707-071A4178D9C2}" dt="2022-08-17T15:07:16.769" v="3352"/>
          <ac:spMkLst>
            <pc:docMk/>
            <pc:sldMk cId="1374064979" sldId="284"/>
            <ac:spMk id="11" creationId="{A3DF8CEF-0CB0-7924-382F-D0B26F714568}"/>
          </ac:spMkLst>
        </pc:spChg>
        <pc:spChg chg="mod">
          <ac:chgData name="SaiKiran Hota" userId="0323d7d2-829b-4ee8-bb65-3e620443d35c" providerId="ADAL" clId="{D0B4ABF3-F454-42DB-A707-071A4178D9C2}" dt="2022-08-17T15:07:16.769" v="3352"/>
          <ac:spMkLst>
            <pc:docMk/>
            <pc:sldMk cId="1374064979" sldId="284"/>
            <ac:spMk id="12" creationId="{EF51ABBB-65AA-7AB3-212D-0A220A773B43}"/>
          </ac:spMkLst>
        </pc:spChg>
        <pc:spChg chg="add mod">
          <ac:chgData name="SaiKiran Hota" userId="0323d7d2-829b-4ee8-bb65-3e620443d35c" providerId="ADAL" clId="{D0B4ABF3-F454-42DB-A707-071A4178D9C2}" dt="2022-08-17T15:07:21.203" v="3354" actId="14100"/>
          <ac:spMkLst>
            <pc:docMk/>
            <pc:sldMk cId="1374064979" sldId="284"/>
            <ac:spMk id="13" creationId="{9C201856-FAB8-8768-E06E-D4A28BFD1ED1}"/>
          </ac:spMkLst>
        </pc:spChg>
        <pc:spChg chg="add mod">
          <ac:chgData name="SaiKiran Hota" userId="0323d7d2-829b-4ee8-bb65-3e620443d35c" providerId="ADAL" clId="{D0B4ABF3-F454-42DB-A707-071A4178D9C2}" dt="2022-08-17T15:07:21.203" v="3354" actId="14100"/>
          <ac:spMkLst>
            <pc:docMk/>
            <pc:sldMk cId="1374064979" sldId="284"/>
            <ac:spMk id="15" creationId="{CE60687B-3E7E-4E7B-B825-BA13E714AE30}"/>
          </ac:spMkLst>
        </pc:spChg>
        <pc:spChg chg="add mod">
          <ac:chgData name="SaiKiran Hota" userId="0323d7d2-829b-4ee8-bb65-3e620443d35c" providerId="ADAL" clId="{D0B4ABF3-F454-42DB-A707-071A4178D9C2}" dt="2022-08-17T15:07:59.570" v="3364" actId="14100"/>
          <ac:spMkLst>
            <pc:docMk/>
            <pc:sldMk cId="1374064979" sldId="284"/>
            <ac:spMk id="16" creationId="{D71977A0-EBE7-79E2-9299-1FE4A5155880}"/>
          </ac:spMkLst>
        </pc:spChg>
        <pc:spChg chg="add mod">
          <ac:chgData name="SaiKiran Hota" userId="0323d7d2-829b-4ee8-bb65-3e620443d35c" providerId="ADAL" clId="{D0B4ABF3-F454-42DB-A707-071A4178D9C2}" dt="2022-08-18T19:34:52.045" v="3390"/>
          <ac:spMkLst>
            <pc:docMk/>
            <pc:sldMk cId="1374064979" sldId="284"/>
            <ac:spMk id="17" creationId="{46B15EBC-43DD-28C4-7C03-EAEE802E94EB}"/>
          </ac:spMkLst>
        </pc:spChg>
        <pc:grpChg chg="add mod">
          <ac:chgData name="SaiKiran Hota" userId="0323d7d2-829b-4ee8-bb65-3e620443d35c" providerId="ADAL" clId="{D0B4ABF3-F454-42DB-A707-071A4178D9C2}" dt="2022-08-17T15:07:18.324" v="3353" actId="1076"/>
          <ac:grpSpMkLst>
            <pc:docMk/>
            <pc:sldMk cId="1374064979" sldId="284"/>
            <ac:grpSpMk id="7" creationId="{E003B535-4D3A-91AD-7BAD-FD4D9EAE955D}"/>
          </ac:grpSpMkLst>
        </pc:grpChg>
        <pc:picChg chg="mod">
          <ac:chgData name="SaiKiran Hota" userId="0323d7d2-829b-4ee8-bb65-3e620443d35c" providerId="ADAL" clId="{D0B4ABF3-F454-42DB-A707-071A4178D9C2}" dt="2022-08-17T15:07:16.769" v="3352"/>
          <ac:picMkLst>
            <pc:docMk/>
            <pc:sldMk cId="1374064979" sldId="284"/>
            <ac:picMk id="8" creationId="{E685FB0F-59EC-383F-2178-0FFCCE7F5E0C}"/>
          </ac:picMkLst>
        </pc:picChg>
        <pc:picChg chg="add mod">
          <ac:chgData name="SaiKiran Hota" userId="0323d7d2-829b-4ee8-bb65-3e620443d35c" providerId="ADAL" clId="{D0B4ABF3-F454-42DB-A707-071A4178D9C2}" dt="2022-08-17T15:07:21.203" v="3354" actId="14100"/>
          <ac:picMkLst>
            <pc:docMk/>
            <pc:sldMk cId="1374064979" sldId="284"/>
            <ac:picMk id="14" creationId="{B6AA058B-1386-8B58-729C-596A5B4914D9}"/>
          </ac:picMkLst>
        </pc:picChg>
        <pc:cxnChg chg="mod">
          <ac:chgData name="SaiKiran Hota" userId="0323d7d2-829b-4ee8-bb65-3e620443d35c" providerId="ADAL" clId="{D0B4ABF3-F454-42DB-A707-071A4178D9C2}" dt="2022-08-17T15:07:16.769" v="3352"/>
          <ac:cxnSpMkLst>
            <pc:docMk/>
            <pc:sldMk cId="1374064979" sldId="284"/>
            <ac:cxnSpMk id="9" creationId="{B41D7893-88B4-0F57-E84C-2B2A4DB0D652}"/>
          </ac:cxnSpMkLst>
        </pc:cxnChg>
        <pc:cxnChg chg="mod">
          <ac:chgData name="SaiKiran Hota" userId="0323d7d2-829b-4ee8-bb65-3e620443d35c" providerId="ADAL" clId="{D0B4ABF3-F454-42DB-A707-071A4178D9C2}" dt="2022-08-17T15:07:16.769" v="3352"/>
          <ac:cxnSpMkLst>
            <pc:docMk/>
            <pc:sldMk cId="1374064979" sldId="284"/>
            <ac:cxnSpMk id="10" creationId="{4DFFBDB3-C364-B84D-40DB-08BF6F2BF908}"/>
          </ac:cxnSpMkLst>
        </pc:cxnChg>
      </pc:sldChg>
      <pc:sldChg chg="addSp modSp new mod">
        <pc:chgData name="SaiKiran Hota" userId="0323d7d2-829b-4ee8-bb65-3e620443d35c" providerId="ADAL" clId="{D0B4ABF3-F454-42DB-A707-071A4178D9C2}" dt="2022-08-19T13:07:29.440" v="3473" actId="404"/>
        <pc:sldMkLst>
          <pc:docMk/>
          <pc:sldMk cId="1879608316" sldId="285"/>
        </pc:sldMkLst>
        <pc:spChg chg="mod">
          <ac:chgData name="SaiKiran Hota" userId="0323d7d2-829b-4ee8-bb65-3e620443d35c" providerId="ADAL" clId="{D0B4ABF3-F454-42DB-A707-071A4178D9C2}" dt="2022-08-17T15:10:03.973" v="3366"/>
          <ac:spMkLst>
            <pc:docMk/>
            <pc:sldMk cId="1879608316" sldId="285"/>
            <ac:spMk id="2" creationId="{E0BBC3AF-2E44-D701-CABD-20F86E47704C}"/>
          </ac:spMkLst>
        </pc:spChg>
        <pc:spChg chg="mod">
          <ac:chgData name="SaiKiran Hota" userId="0323d7d2-829b-4ee8-bb65-3e620443d35c" providerId="ADAL" clId="{D0B4ABF3-F454-42DB-A707-071A4178D9C2}" dt="2022-08-19T13:07:29.440" v="3473" actId="404"/>
          <ac:spMkLst>
            <pc:docMk/>
            <pc:sldMk cId="1879608316" sldId="285"/>
            <ac:spMk id="3" creationId="{96CBE694-9306-E684-2E41-752A14E364C8}"/>
          </ac:spMkLst>
        </pc:spChg>
        <pc:spChg chg="add mod">
          <ac:chgData name="SaiKiran Hota" userId="0323d7d2-829b-4ee8-bb65-3e620443d35c" providerId="ADAL" clId="{D0B4ABF3-F454-42DB-A707-071A4178D9C2}" dt="2022-08-17T15:10:45.241" v="3376" actId="1076"/>
          <ac:spMkLst>
            <pc:docMk/>
            <pc:sldMk cId="1879608316" sldId="285"/>
            <ac:spMk id="6" creationId="{C1AE1408-FE3A-4934-4CCF-96E9FA8FDFA2}"/>
          </ac:spMkLst>
        </pc:spChg>
        <pc:spChg chg="add mod">
          <ac:chgData name="SaiKiran Hota" userId="0323d7d2-829b-4ee8-bb65-3e620443d35c" providerId="ADAL" clId="{D0B4ABF3-F454-42DB-A707-071A4178D9C2}" dt="2022-08-18T19:34:53.261" v="3391"/>
          <ac:spMkLst>
            <pc:docMk/>
            <pc:sldMk cId="1879608316" sldId="285"/>
            <ac:spMk id="7" creationId="{63828129-1D7B-B792-4A95-2878DF8CF9E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9138"/>
            <a:ext cx="6391275" cy="3595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03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7C6A8B33-A7B1-4BD3-B67F-70D32039F353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0CEF2-A099-4D25-A627-2C96918E2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CBEFAA8-3E03-4C05-99B0-1C51205B13A9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28FFC1A1-357C-4D04-A7FF-A99E13725E4C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FDE92F4F-3DA3-4433-B916-6F44D6A37356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047CB4CD-B48C-44E8-8BC9-3A9E8EBB441E}" type="datetime1">
              <a:rPr lang="en-US" smtClean="0"/>
              <a:t>8/19/2022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EE89485A-0B8B-4AB6-8C98-03B54E364AD6}" type="datetime1">
              <a:rPr lang="en-US" smtClean="0"/>
              <a:t>8/19/2022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ED766DD-20F6-417E-8B73-0038B3B3FADA}" type="datetime1">
              <a:rPr lang="en-US" smtClean="0"/>
              <a:t>8/19/2022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D5769631-E892-4404-8251-DD54D6A4F13B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96B86037-676D-4AA0-AA8F-987504AA19CF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38200" y="685800"/>
            <a:ext cx="107442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609600" y="152400"/>
            <a:ext cx="109728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rgbClr val="33339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09A230E-095C-467B-87F5-1EF32D4D6E5B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TFAWS 2022 – September 6</a:t>
            </a:r>
            <a:r>
              <a:rPr lang="en-US" baseline="30000" dirty="0"/>
              <a:t>th</a:t>
            </a:r>
            <a:r>
              <a:rPr lang="en-US" dirty="0"/>
              <a:t>-9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19"/>
          <p:cNvPicPr>
            <a:picLocks noChangeAspect="1" noChangeArrowheads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25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" y="45720"/>
            <a:ext cx="868680" cy="810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kv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3581400"/>
            <a:ext cx="60960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ea typeface="ＭＳ Ｐゴシック" charset="-128"/>
              </a:rPr>
              <a:t>Presented By</a:t>
            </a:r>
            <a:br>
              <a:rPr lang="en-US" sz="18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dirty="0">
                <a:solidFill>
                  <a:schemeClr val="tx1"/>
                </a:solidFill>
                <a:ea typeface="ＭＳ Ｐゴシック" charset="-128"/>
              </a:rPr>
              <a:t>Sai Kiran Hota</a:t>
            </a:r>
          </a:p>
        </p:txBody>
      </p:sp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667000" y="1057275"/>
            <a:ext cx="9372600" cy="2295525"/>
          </a:xfrm>
        </p:spPr>
        <p:txBody>
          <a:bodyPr/>
          <a:lstStyle/>
          <a:p>
            <a:pPr eaLnBrk="1" hangingPunct="1"/>
            <a:r>
              <a:rPr lang="en-US" sz="3200" b="0" dirty="0">
                <a:ea typeface="ＭＳ Ｐゴシック" charset="-128"/>
              </a:rPr>
              <a:t>Advanced Two-Phase Cooling System for Modular Power Electronics</a:t>
            </a:r>
            <a:br>
              <a:rPr lang="en-US" sz="3200" b="0" dirty="0">
                <a:ea typeface="ＭＳ Ｐゴシック" charset="-128"/>
              </a:rPr>
            </a:br>
            <a:r>
              <a:rPr lang="en-US" sz="2400" b="0" dirty="0">
                <a:ea typeface="ＭＳ Ｐゴシック" charset="-128"/>
              </a:rPr>
              <a:t> Kuan-Lin Lee and Sai Kiran Hota</a:t>
            </a:r>
            <a:br>
              <a:rPr lang="en-US" sz="2400" b="0" dirty="0">
                <a:ea typeface="ＭＳ Ｐゴシック" charset="-128"/>
              </a:rPr>
            </a:br>
            <a:r>
              <a:rPr lang="en-US" sz="2400" b="0" dirty="0">
                <a:ea typeface="ＭＳ Ｐゴシック" charset="-128"/>
              </a:rPr>
              <a:t>Advanced Cooling Technologies, Inc.</a:t>
            </a:r>
            <a:endParaRPr lang="en-US" b="0" dirty="0"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629400" y="5181601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Thermal &amp; Fluids Analysis Workshop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TFAWS 2022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September 6</a:t>
            </a:r>
            <a:r>
              <a:rPr lang="en-US" sz="1800" b="0" baseline="30000" dirty="0">
                <a:solidFill>
                  <a:schemeClr val="accent2"/>
                </a:solidFill>
                <a:latin typeface="Arial" pitchFamily="34" charset="0"/>
              </a:rPr>
              <a:t>th</a:t>
            </a: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-9</a:t>
            </a:r>
            <a:r>
              <a:rPr lang="en-US" sz="1800" b="0" baseline="30000" dirty="0">
                <a:solidFill>
                  <a:schemeClr val="accent2"/>
                </a:solidFill>
                <a:latin typeface="Arial" pitchFamily="34" charset="0"/>
              </a:rPr>
              <a:t>th</a:t>
            </a: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, 2022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Virtual Conference</a:t>
            </a:r>
          </a:p>
        </p:txBody>
      </p:sp>
      <p:sp>
        <p:nvSpPr>
          <p:cNvPr id="112676" name="Text Box 36"/>
          <p:cNvSpPr txBox="1">
            <a:spLocks noChangeArrowheads="1"/>
          </p:cNvSpPr>
          <p:nvPr/>
        </p:nvSpPr>
        <p:spPr bwMode="auto">
          <a:xfrm>
            <a:off x="1524000" y="152400"/>
            <a:ext cx="8686800" cy="609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TFAWS Passive Thermal Paper Session</a:t>
            </a:r>
          </a:p>
        </p:txBody>
      </p:sp>
      <p:pic>
        <p:nvPicPr>
          <p:cNvPr id="13317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01200" y="1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68151"/>
            <a:ext cx="3523793" cy="3340898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3FD583-2963-5EB8-E399-112AA17BDD4A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B59C-91F2-1F53-0634-72580E0F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Testing of the Proposed Cooling System- PHP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D6CAB-9DD4-7B6B-0E65-69F520D1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914900"/>
            <a:ext cx="10972800" cy="1752600"/>
          </a:xfrm>
        </p:spPr>
        <p:txBody>
          <a:bodyPr/>
          <a:lstStyle/>
          <a:p>
            <a:r>
              <a:rPr lang="en-US" sz="2000" dirty="0"/>
              <a:t>PHP (60% propylene) was tested until card maximum temperature reaches 44 °C</a:t>
            </a:r>
          </a:p>
          <a:p>
            <a:r>
              <a:rPr lang="en-US" sz="2000" dirty="0"/>
              <a:t>R center to edge = 0.18 °C/W ; R center to sink = 1.01 °C/W</a:t>
            </a:r>
          </a:p>
          <a:p>
            <a:r>
              <a:rPr lang="en-US" sz="2000" dirty="0"/>
              <a:t>Up to 43 W of heat can be applied: improvement of 100% over baseline 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3465D-5E7C-2251-F315-9C920890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6A6FC-F8EF-8A11-1402-1794D8C3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BA14-AEE5-8860-7877-86BD5F930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76"/>
          <a:stretch/>
        </p:blipFill>
        <p:spPr>
          <a:xfrm>
            <a:off x="1537144" y="1561198"/>
            <a:ext cx="3363897" cy="325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4277A-763D-888B-5321-0846D9E6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24903"/>
            <a:ext cx="5082823" cy="34930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6809C7-7EEE-16FF-0BE8-C4092D31E0DB}"/>
              </a:ext>
            </a:extLst>
          </p:cNvPr>
          <p:cNvSpPr txBox="1">
            <a:spLocks/>
          </p:cNvSpPr>
          <p:nvPr/>
        </p:nvSpPr>
        <p:spPr>
          <a:xfrm>
            <a:off x="2003776" y="827775"/>
            <a:ext cx="8283223" cy="733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4813" indent="-4048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100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% more power can be applied with PHP over baseline case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200ED3-5387-386D-32F9-E9126A2616F7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46557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1C7FA-7D61-AB3F-3BDB-E25F0B58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Performance Comparison of the Cooling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3793D-4F01-D7EE-AB35-55F3D2F4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462" y="990600"/>
            <a:ext cx="4737138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Instantaneous profile at 21 W</a:t>
            </a:r>
          </a:p>
          <a:p>
            <a:r>
              <a:rPr lang="en-US" sz="2000" dirty="0"/>
              <a:t>At constant heat sink (coolant) temperature, aluminum plate has the highest center temperature</a:t>
            </a:r>
          </a:p>
          <a:p>
            <a:r>
              <a:rPr lang="en-US" sz="2000" dirty="0"/>
              <a:t>PHP center temperature is about 1.15 °C lower than that of the Hi-K™ plate system</a:t>
            </a:r>
          </a:p>
          <a:p>
            <a:r>
              <a:rPr lang="en-US" sz="2000" dirty="0"/>
              <a:t>Although, center to edge ΔT is lower with the Hi-K™ plate, PHP has better conductance because of the two-phase channels across the stepped plane instead of plate conduction in the Hi-K™ plate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48E40-ACD3-CEC4-0F80-CA73B3C1B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7083C-8BAB-DE0A-1B6E-8513A762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99465-EA7A-8E27-9682-C9C009327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80220"/>
            <a:ext cx="6909478" cy="4458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3BBC2-BC5D-51FB-A37A-1066B05C7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884" y="756989"/>
            <a:ext cx="2949634" cy="2446462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486B96-D899-8FFB-D498-6D636508E40E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7297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01FB-5E5A-D505-50CD-2645BC45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the Heat Spreaders With Varying Orientation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58A5C-3CDB-3346-E899-D2592399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BF9EF-C268-2A99-FB98-3966DBCE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D2597A-C4EA-5E35-6B70-45C51F074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11125200" cy="54102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000" dirty="0"/>
              <a:t>The performance of the electronics cooling system with varying gravity was performed to determine the influence of gravity on the heat spreader performance</a:t>
            </a:r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rgbClr val="C00000"/>
              </a:buClr>
            </a:pPr>
            <a:endParaRPr lang="en-US" sz="1800" dirty="0"/>
          </a:p>
          <a:p>
            <a:pPr>
              <a:buClr>
                <a:schemeClr val="accent2"/>
              </a:buClr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000" dirty="0">
                <a:latin typeface="+mn-lt"/>
              </a:rPr>
              <a:t>T </a:t>
            </a:r>
            <a:r>
              <a:rPr lang="en-US" sz="2000" dirty="0"/>
              <a:t>of both Hi-K™ plate and PHP based system was found to be unaffected by gravity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4F61E-609C-ABAA-606A-471256C9AE9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/>
          <a:stretch/>
        </p:blipFill>
        <p:spPr bwMode="auto">
          <a:xfrm>
            <a:off x="1066800" y="1752600"/>
            <a:ext cx="10210800" cy="3124200"/>
          </a:xfrm>
          <a:prstGeom prst="rect">
            <a:avLst/>
          </a:prstGeom>
          <a:noFill/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80FB20-7239-EA71-85ED-DF5B2FBFDF81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90698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DB0C-5F3C-4E7A-8A71-4BCD1011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31615-F4EF-0C9E-4609-65B58C63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Advanced electronics cooling system with two-phase heat spreaders based on Hi-K™ plate (embedded heat pipe) and pulsating heat pipe technology were developed and tested with ICE-Lok™ as card retainer</a:t>
            </a:r>
          </a:p>
          <a:p>
            <a:r>
              <a:rPr lang="en-US" sz="2000" dirty="0"/>
              <a:t>The findings are summarized in the Table below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C811B-E8A2-CF76-7BC7-44DD7150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9B361-2F9E-9E2B-80B0-A50E866C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F9D4215-AD1F-56F6-5E6B-6406C9713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911737"/>
              </p:ext>
            </p:extLst>
          </p:nvPr>
        </p:nvGraphicFramePr>
        <p:xfrm>
          <a:off x="1066800" y="2667000"/>
          <a:ext cx="10376035" cy="2804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94009">
                  <a:extLst>
                    <a:ext uri="{9D8B030D-6E8A-4147-A177-3AD203B41FA5}">
                      <a16:colId xmlns:a16="http://schemas.microsoft.com/office/drawing/2014/main" val="1465483502"/>
                    </a:ext>
                  </a:extLst>
                </a:gridCol>
                <a:gridCol w="2348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9222">
                  <a:extLst>
                    <a:ext uri="{9D8B030D-6E8A-4147-A177-3AD203B41FA5}">
                      <a16:colId xmlns:a16="http://schemas.microsoft.com/office/drawing/2014/main" val="2129392440"/>
                    </a:ext>
                  </a:extLst>
                </a:gridCol>
                <a:gridCol w="2594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65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Heat spreader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Overall Thermal</a:t>
                      </a:r>
                      <a:r>
                        <a:rPr lang="en-US" sz="2000" baseline="0" dirty="0"/>
                        <a:t> Resistance </a:t>
                      </a:r>
                    </a:p>
                    <a:p>
                      <a:pPr algn="ctr"/>
                      <a:r>
                        <a:rPr lang="en-US" sz="2000" baseline="0" dirty="0"/>
                        <a:t>(C/W)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Maximum heat load  while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keeping</a:t>
                      </a:r>
                      <a:r>
                        <a:rPr lang="en-US" sz="2000" baseline="0" dirty="0"/>
                        <a:t> max card temp below 44C (W)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Weight</a:t>
                      </a:r>
                      <a:r>
                        <a:rPr lang="en-US" sz="2000" baseline="0" dirty="0"/>
                        <a:t> (grams)*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836856"/>
                  </a:ext>
                </a:extLst>
              </a:tr>
              <a:tr h="3712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Aluminum plate</a:t>
                      </a:r>
                      <a:r>
                        <a:rPr lang="en-US" sz="2000" baseline="0" dirty="0"/>
                        <a:t> (</a:t>
                      </a:r>
                      <a:r>
                        <a:rPr lang="en-US" sz="2000" dirty="0"/>
                        <a:t>baseline)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2.07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20.8 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153.8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629083"/>
                  </a:ext>
                </a:extLst>
              </a:tr>
              <a:tr h="3209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Hi-K™ plate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1.02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42.5 (+98%)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170.4*</a:t>
                      </a:r>
                      <a:endParaRPr lang="en-US" sz="2000" dirty="0"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53721"/>
                  </a:ext>
                </a:extLst>
              </a:tr>
              <a:tr h="32093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PHP plate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1.01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43 (+100%)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137.8*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Proxima Nova Alt Rg" panose="0200050603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1777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091C2D-4268-E188-7253-70A00C0CF062}"/>
              </a:ext>
            </a:extLst>
          </p:cNvPr>
          <p:cNvSpPr txBox="1"/>
          <p:nvPr/>
        </p:nvSpPr>
        <p:spPr>
          <a:xfrm>
            <a:off x="456037" y="5471160"/>
            <a:ext cx="1159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cs typeface="Times" panose="02020603050405020304" pitchFamily="18" charset="0"/>
              </a:rPr>
              <a:t>*Note: (1) Weight comparison is based on same thickness (2) Hi-K plate mass can be further reduced by removing excessive base plate thickness (3) PHP mass can also be reduced by reducing overall thickness   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93E867-4829-7E53-9FD0-856D601C8708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1284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DCFD-30CC-3EDA-04B3-882F9050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3237B-65C1-03B9-E7D6-A0A760F36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83820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Goals: Mature two-phase based heat spreader and develop integrated PHP based chassis enclosure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8037D-F325-1F9A-1F10-E36975531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62FA7-1825-9014-33FF-09E1A25B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AB5284-2537-6CA2-D370-B294D4FE45F0}"/>
              </a:ext>
            </a:extLst>
          </p:cNvPr>
          <p:cNvSpPr txBox="1">
            <a:spLocks/>
          </p:cNvSpPr>
          <p:nvPr/>
        </p:nvSpPr>
        <p:spPr bwMode="auto">
          <a:xfrm>
            <a:off x="-33404" y="1752600"/>
            <a:ext cx="9061165" cy="144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/>
              <a:t>Heat spreader: Develop PHP heat spreader </a:t>
            </a:r>
          </a:p>
          <a:p>
            <a:pPr lvl="1"/>
            <a:r>
              <a:rPr lang="en-US" b="0" kern="0" dirty="0"/>
              <a:t>Development of performance prediction tools</a:t>
            </a:r>
          </a:p>
          <a:p>
            <a:pPr lvl="1"/>
            <a:r>
              <a:rPr lang="en-US" b="0" kern="0" dirty="0"/>
              <a:t>Improve &amp; establish manufacturing practices for PHP plate fabrication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3B535-4D3A-91AD-7BAD-FD4D9EAE955D}"/>
              </a:ext>
            </a:extLst>
          </p:cNvPr>
          <p:cNvGrpSpPr/>
          <p:nvPr/>
        </p:nvGrpSpPr>
        <p:grpSpPr>
          <a:xfrm>
            <a:off x="9243188" y="1183842"/>
            <a:ext cx="2469415" cy="1707387"/>
            <a:chOff x="7954016" y="3285811"/>
            <a:chExt cx="3761096" cy="26386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85FB0F-59EC-383F-2178-0FFCCE7F5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79" t="2591" r="1636" b="1639"/>
            <a:stretch/>
          </p:blipFill>
          <p:spPr>
            <a:xfrm>
              <a:off x="7954016" y="3285811"/>
              <a:ext cx="3646286" cy="263860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41D7893-88B4-0F57-E84C-2B2A4DB0D652}"/>
                </a:ext>
              </a:extLst>
            </p:cNvPr>
            <p:cNvCxnSpPr>
              <a:cxnSpLocks/>
            </p:cNvCxnSpPr>
            <p:nvPr/>
          </p:nvCxnSpPr>
          <p:spPr>
            <a:xfrm>
              <a:off x="8356063" y="4590405"/>
              <a:ext cx="1461199" cy="90362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DFFBDB3-C364-B84D-40DB-08BF6F2BF908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H="1">
              <a:off x="9777159" y="4160018"/>
              <a:ext cx="1937953" cy="176439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DF8CEF-0CB0-7924-382F-D0B26F714568}"/>
                </a:ext>
              </a:extLst>
            </p:cNvPr>
            <p:cNvSpPr txBox="1"/>
            <p:nvPr/>
          </p:nvSpPr>
          <p:spPr>
            <a:xfrm rot="1807443">
              <a:off x="8303164" y="4886188"/>
              <a:ext cx="1462402" cy="50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100 mm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51ABBB-65AA-7AB3-212D-0A220A773B43}"/>
                </a:ext>
              </a:extLst>
            </p:cNvPr>
            <p:cNvSpPr txBox="1"/>
            <p:nvPr/>
          </p:nvSpPr>
          <p:spPr>
            <a:xfrm rot="19305211">
              <a:off x="9922036" y="4529204"/>
              <a:ext cx="1629377" cy="50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160 mm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C201856-FAB8-8768-E06E-D4A28BFD1ED1}"/>
              </a:ext>
            </a:extLst>
          </p:cNvPr>
          <p:cNvSpPr txBox="1"/>
          <p:nvPr/>
        </p:nvSpPr>
        <p:spPr>
          <a:xfrm>
            <a:off x="8686800" y="2833619"/>
            <a:ext cx="302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 3U card layout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AA058B-1386-8B58-729C-596A5B4914D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1053"/>
          <a:stretch/>
        </p:blipFill>
        <p:spPr bwMode="auto">
          <a:xfrm>
            <a:off x="5149643" y="3352800"/>
            <a:ext cx="6662852" cy="2443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0687B-3E7E-4E7B-B825-BA13E714AE30}"/>
              </a:ext>
            </a:extLst>
          </p:cNvPr>
          <p:cNvSpPr txBox="1"/>
          <p:nvPr/>
        </p:nvSpPr>
        <p:spPr>
          <a:xfrm>
            <a:off x="5152442" y="5759954"/>
            <a:ext cx="6391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Advanced Cooling for Modular Electronic Units (MEU)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71977A0-EBE7-79E2-9299-1FE4A5155880}"/>
              </a:ext>
            </a:extLst>
          </p:cNvPr>
          <p:cNvSpPr txBox="1">
            <a:spLocks/>
          </p:cNvSpPr>
          <p:nvPr/>
        </p:nvSpPr>
        <p:spPr bwMode="auto">
          <a:xfrm>
            <a:off x="24008" y="3033674"/>
            <a:ext cx="5005192" cy="312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/>
              <a:t>Development of ICE-Lok™ for 3U- card &amp; chassis following VITA 48.2 standards</a:t>
            </a:r>
          </a:p>
          <a:p>
            <a:r>
              <a:rPr lang="en-US" b="0" kern="0" dirty="0"/>
              <a:t>Development of PHP-based chassis enclosure</a:t>
            </a:r>
          </a:p>
          <a:p>
            <a:r>
              <a:rPr lang="en-US" b="0" kern="0" dirty="0"/>
              <a:t>Assemble and perform system level testing with two-phase components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6B15EBC-43DD-28C4-7C03-EAEE802E94EB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74064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BC3AF-2E44-D701-CABD-20F86E47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BE694-9306-E684-2E41-752A14E3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14400"/>
            <a:ext cx="10896600" cy="5410200"/>
          </a:xfrm>
        </p:spPr>
        <p:txBody>
          <a:bodyPr/>
          <a:lstStyle/>
          <a:p>
            <a:r>
              <a:rPr lang="en-US" sz="2000" dirty="0"/>
              <a:t>This program was sponsored by NASA SBIR Phase I (#80NSSC21C0211)</a:t>
            </a:r>
          </a:p>
          <a:p>
            <a:r>
              <a:rPr lang="en-US" sz="2000" dirty="0"/>
              <a:t>Special thanks to our program manager – Dr. Jeffery Didion (GSFC)</a:t>
            </a:r>
          </a:p>
          <a:p>
            <a:r>
              <a:rPr lang="en-US" sz="2000" dirty="0"/>
              <a:t>NASA AMPS team:  Jeff </a:t>
            </a:r>
            <a:r>
              <a:rPr lang="en-US" sz="2000" dirty="0" err="1"/>
              <a:t>Csank</a:t>
            </a:r>
            <a:r>
              <a:rPr lang="en-US" sz="2000" dirty="0"/>
              <a:t> and Brent Gardner </a:t>
            </a:r>
          </a:p>
          <a:p>
            <a:r>
              <a:rPr lang="en-US" sz="2000" dirty="0"/>
              <a:t>ACT team:</a:t>
            </a:r>
          </a:p>
          <a:p>
            <a:pPr lvl="1"/>
            <a:r>
              <a:rPr lang="en-US" sz="1800" dirty="0"/>
              <a:t>Technician: Justin Boyer, Eugene Sweigart, Jonathan Murray</a:t>
            </a:r>
          </a:p>
          <a:p>
            <a:pPr lvl="1"/>
            <a:r>
              <a:rPr lang="en-US" sz="1800" dirty="0"/>
              <a:t>ACT Sales and Marketing team: Megan Ulrich, Shane Bahn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E977-B2D9-0EF9-078F-810FF161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5AE90-E298-74E5-A3A6-C4D18628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E1408-FE3A-4934-4CCF-96E9FA8FDFA2}"/>
              </a:ext>
            </a:extLst>
          </p:cNvPr>
          <p:cNvSpPr/>
          <p:nvPr/>
        </p:nvSpPr>
        <p:spPr>
          <a:xfrm>
            <a:off x="3962400" y="3810000"/>
            <a:ext cx="4633505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Thanks for your attention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828129-1D7B-B792-4A95-2878DF8CF9E7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960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7D9AE-F719-96DC-3BF8-BC35F5155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" r="3565"/>
          <a:stretch/>
        </p:blipFill>
        <p:spPr>
          <a:xfrm>
            <a:off x="7720776" y="1670138"/>
            <a:ext cx="3950309" cy="2081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Management of Modular Power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11734800" cy="12954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sz="2000" dirty="0"/>
              <a:t>Standardizing power electronics architecture allows for interoperability and reusability across various electronics platforms</a:t>
            </a:r>
          </a:p>
          <a:p>
            <a:pPr lvl="1"/>
            <a:r>
              <a:rPr lang="en-US" sz="1800" dirty="0"/>
              <a:t>Potential applications include Gateway, Lunar Habitat, NEP </a:t>
            </a:r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2022 – </a:t>
            </a:r>
            <a:r>
              <a:rPr lang="en-US" dirty="0">
                <a:solidFill>
                  <a:schemeClr val="accent2"/>
                </a:solidFill>
              </a:rPr>
              <a:t>September 6</a:t>
            </a:r>
            <a:r>
              <a:rPr lang="en-US" baseline="30000" dirty="0">
                <a:solidFill>
                  <a:schemeClr val="accent2"/>
                </a:solidFill>
              </a:rPr>
              <a:t>th</a:t>
            </a:r>
            <a:r>
              <a:rPr lang="en-US" dirty="0">
                <a:solidFill>
                  <a:schemeClr val="accent2"/>
                </a:solidFill>
              </a:rPr>
              <a:t>-9</a:t>
            </a:r>
            <a:r>
              <a:rPr lang="en-US" baseline="30000" dirty="0">
                <a:solidFill>
                  <a:schemeClr val="accent2"/>
                </a:solidFill>
              </a:rPr>
              <a:t>th</a:t>
            </a:r>
            <a:r>
              <a:rPr lang="en-US" dirty="0">
                <a:solidFill>
                  <a:schemeClr val="accent2"/>
                </a:solidFill>
              </a:rPr>
              <a:t>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813D94-EF86-76EE-1936-C1309A20DA72}"/>
              </a:ext>
            </a:extLst>
          </p:cNvPr>
          <p:cNvSpPr txBox="1">
            <a:spLocks/>
          </p:cNvSpPr>
          <p:nvPr/>
        </p:nvSpPr>
        <p:spPr bwMode="auto">
          <a:xfrm>
            <a:off x="457200" y="2057399"/>
            <a:ext cx="6482856" cy="426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2000" b="0" dirty="0">
                <a:latin typeface="+mn-lt"/>
              </a:rPr>
              <a:t>Continuously evolving high-power electronics poses the challenges of managing high waste-heat flux emanating from the chips</a:t>
            </a:r>
          </a:p>
          <a:p>
            <a:pPr lvl="1" algn="just"/>
            <a:r>
              <a:rPr lang="en-US" sz="1800" b="0" dirty="0">
                <a:latin typeface="+mn-lt"/>
              </a:rPr>
              <a:t>As such, conventional conduction-based heat spreaders cannot handle high heat loads due to their thermal conduction limitations</a:t>
            </a:r>
          </a:p>
          <a:p>
            <a:pPr lvl="1" algn="just"/>
            <a:r>
              <a:rPr lang="en-US" sz="1800" b="0" dirty="0">
                <a:latin typeface="+mn-lt"/>
              </a:rPr>
              <a:t>ACT proposed to develop two-phase heat spreaders)</a:t>
            </a:r>
          </a:p>
          <a:p>
            <a:pPr algn="just"/>
            <a:r>
              <a:rPr lang="en-US" sz="2000" b="0" dirty="0">
                <a:latin typeface="+mn-lt"/>
              </a:rPr>
              <a:t>Thermal heat spreaders- </a:t>
            </a:r>
            <a:r>
              <a:rPr lang="en-US" sz="2000" b="0" dirty="0">
                <a:solidFill>
                  <a:srgbClr val="C00000"/>
                </a:solidFill>
                <a:latin typeface="+mn-lt"/>
              </a:rPr>
              <a:t>Hi-K™ plate and Pulsating heat pipe (PHP)</a:t>
            </a:r>
            <a:r>
              <a:rPr lang="en-US" sz="2000" b="0" dirty="0">
                <a:latin typeface="+mn-lt"/>
              </a:rPr>
              <a:t> were developed and their performance was compared against the conduction card</a:t>
            </a:r>
          </a:p>
          <a:p>
            <a:pPr>
              <a:buClr>
                <a:srgbClr val="C00000"/>
              </a:buClr>
            </a:pPr>
            <a:endParaRPr lang="en-US" sz="2000" b="0" kern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CB11F65-4B8A-D354-3E74-C8C92DC905C5}"/>
              </a:ext>
            </a:extLst>
          </p:cNvPr>
          <p:cNvSpPr txBox="1">
            <a:spLocks/>
          </p:cNvSpPr>
          <p:nvPr/>
        </p:nvSpPr>
        <p:spPr>
          <a:xfrm>
            <a:off x="6940056" y="3789617"/>
            <a:ext cx="5023344" cy="566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04813" indent="-4048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7 standardized electronics modules are identified which can be arranged to build different electronics units.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7A2AD-C888-A2C1-5108-7006DDA63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456" y="4190999"/>
            <a:ext cx="3355703" cy="1887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265ED-05E2-AE91-F4DA-59580C24B26D}"/>
              </a:ext>
            </a:extLst>
          </p:cNvPr>
          <p:cNvSpPr txBox="1"/>
          <p:nvPr/>
        </p:nvSpPr>
        <p:spPr>
          <a:xfrm>
            <a:off x="6900958" y="577080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</a:rPr>
              <a:t>Commercial conduction cooled 3U electronics modules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7327820-52CA-0EF4-9786-FF409437B7E4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1790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A023-C064-BECF-8211-B82AD8442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Power Electronics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629D-F16B-5C14-84C1-DE5E13F6F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11734800" cy="5410200"/>
          </a:xfrm>
        </p:spPr>
        <p:txBody>
          <a:bodyPr/>
          <a:lstStyle/>
          <a:p>
            <a:r>
              <a:rPr lang="en-US" sz="2000" dirty="0"/>
              <a:t>The developed two-phase cooling system consists of</a:t>
            </a:r>
          </a:p>
          <a:p>
            <a:r>
              <a:rPr lang="en-US" sz="2000" dirty="0"/>
              <a:t>Two-phase based heat spreaders:  Hi-K™ plate and/or Pulsating Heat Pipe (PHP) heat spreaders</a:t>
            </a:r>
          </a:p>
          <a:p>
            <a:r>
              <a:rPr lang="en-US" sz="2000" dirty="0"/>
              <a:t>Isothermal Card Edge (ICE-Lok™): mechanical and thermal card retainer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984B3-278A-F2E7-BF03-6BB0C7EF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04BFB-A206-B82B-D59E-DF825312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D9130-A184-0831-5765-BD73AD22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8" y="2523408"/>
            <a:ext cx="11863844" cy="3877392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FD35E52-CA2E-48A0-D5FF-B09330514988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0310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7387-A746-F609-08E9-1F2DBCF2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Hi-k™ Plate Heat Spreader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ED18C6-92A2-24D0-6929-4B1D3C2C39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0"/>
                <a:ext cx="11201400" cy="5486400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Hi-K™ plate is essentially embedded copper-water heat pipes in an aluminum plate</a:t>
                </a:r>
              </a:p>
              <a:p>
                <a:r>
                  <a:rPr lang="en-US" sz="2000" dirty="0"/>
                  <a:t>A Hi-k™ plate with 6 cu-H2O heat pipes was designed and fabricated using ACT’s established fabrication approaches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From heat pipe limits calculations, maximum heat transfer limit with Hi-K™ plate was 180 W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across the stepped edge is much higher than the heat pipe plane</a:t>
                </a:r>
              </a:p>
              <a:p>
                <a:pPr lvl="1"/>
                <a:r>
                  <a:rPr lang="en-US" sz="1800" dirty="0"/>
                  <a:t>Heat transfer across the stepped plane is conduction limited as opposed to two-phase in heat pipe plane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ED18C6-92A2-24D0-6929-4B1D3C2C39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11201400" cy="5486400"/>
              </a:xfrm>
              <a:blipFill>
                <a:blip r:embed="rId2"/>
                <a:stretch>
                  <a:fillRect l="-544" t="-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CEFDB-EA31-BD11-37CB-F6E07A02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F7B0E-55E9-328F-CB3C-8500288D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6B12D-F50F-C8EF-9B7D-E5D4CB852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81200"/>
            <a:ext cx="3825798" cy="194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B2302-B8B2-F578-D80F-3C0E8C8C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862763"/>
            <a:ext cx="2964758" cy="2279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A1B5E-8F2C-FB6F-02FF-C765AD77D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858" y="1879743"/>
            <a:ext cx="3245542" cy="238579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4F0E41-A3AA-C1DF-4E38-325B0DB4BF15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2181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A37C-0993-3C11-6F5F-FAAB656D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Pulsating Heat Pipe (PHP)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D9151-57C7-82A7-4047-C0FD78D54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In a PHP, heat is delivered by the pulsation of the working fluid in PHP channels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7E25D-DFB0-ABAC-CE32-24A5ED88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E021F-9A8A-1515-9DAE-F842B9A7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HP_EP2">
            <a:hlinkClick r:id="" action="ppaction://media"/>
            <a:extLst>
              <a:ext uri="{FF2B5EF4-FFF2-40B4-BE49-F238E27FC236}">
                <a16:creationId xmlns:a16="http://schemas.microsoft.com/office/drawing/2014/main" id="{41A2E283-9EC0-62CA-4A8A-26022FF9F4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863" y="1243112"/>
            <a:ext cx="3028352" cy="22712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3344C1-CE2E-13EE-989F-187F75CC87CF}"/>
              </a:ext>
            </a:extLst>
          </p:cNvPr>
          <p:cNvGrpSpPr/>
          <p:nvPr/>
        </p:nvGrpSpPr>
        <p:grpSpPr>
          <a:xfrm>
            <a:off x="8325818" y="3843088"/>
            <a:ext cx="3199247" cy="2668333"/>
            <a:chOff x="5200698" y="3838216"/>
            <a:chExt cx="2750296" cy="2374948"/>
          </a:xfrm>
        </p:grpSpPr>
        <p:pic>
          <p:nvPicPr>
            <p:cNvPr id="8" name="PHP IR Camera Video Copy">
              <a:hlinkClick r:id="" action="ppaction://media"/>
              <a:extLst>
                <a:ext uri="{FF2B5EF4-FFF2-40B4-BE49-F238E27FC236}">
                  <a16:creationId xmlns:a16="http://schemas.microsoft.com/office/drawing/2014/main" id="{CEB566D8-0267-1DB5-168A-4999589066F5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3">
                    <p14:trim st="548263" end="81525"/>
                  </p14:media>
                </p:ext>
              </p:extLst>
            </p:nvPr>
          </p:nvPicPr>
          <p:blipFill rotWithShape="1">
            <a:blip r:embed="rId6"/>
            <a:srcRect l="21232" t="10192" r="23081" b="29736"/>
            <a:stretch/>
          </p:blipFill>
          <p:spPr>
            <a:xfrm>
              <a:off x="5200698" y="3838216"/>
              <a:ext cx="2750296" cy="23749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F8AC75-D62A-FE5F-6EB8-E33153939037}"/>
                </a:ext>
              </a:extLst>
            </p:cNvPr>
            <p:cNvSpPr txBox="1"/>
            <p:nvPr/>
          </p:nvSpPr>
          <p:spPr>
            <a:xfrm>
              <a:off x="5588060" y="4433831"/>
              <a:ext cx="957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Acetone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F20793-940C-7533-84E7-84CBC441449D}"/>
                </a:ext>
              </a:extLst>
            </p:cNvPr>
            <p:cNvSpPr txBox="1"/>
            <p:nvPr/>
          </p:nvSpPr>
          <p:spPr>
            <a:xfrm>
              <a:off x="6747322" y="4433831"/>
              <a:ext cx="957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Empty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FC3D67-AEE8-1FF3-4875-D82575C41955}"/>
                </a:ext>
              </a:extLst>
            </p:cNvPr>
            <p:cNvCxnSpPr/>
            <p:nvPr/>
          </p:nvCxnSpPr>
          <p:spPr>
            <a:xfrm flipH="1">
              <a:off x="6486525" y="4433831"/>
              <a:ext cx="58798" cy="15276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2D0E1D-8ED6-393E-A0D9-2B1E08067DC9}"/>
              </a:ext>
            </a:extLst>
          </p:cNvPr>
          <p:cNvSpPr txBox="1">
            <a:spLocks/>
          </p:cNvSpPr>
          <p:nvPr/>
        </p:nvSpPr>
        <p:spPr bwMode="auto">
          <a:xfrm>
            <a:off x="609600" y="1447800"/>
            <a:ext cx="775275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b="1" kern="0" dirty="0"/>
              <a:t>Operating Principle:</a:t>
            </a:r>
          </a:p>
          <a:p>
            <a:r>
              <a:rPr lang="en-US" sz="2000" b="0" kern="0" dirty="0"/>
              <a:t>Heating at the evaporating region causes increasing of local vapor pressure (bubble expansion)</a:t>
            </a:r>
          </a:p>
          <a:p>
            <a:r>
              <a:rPr lang="en-US" sz="2000" b="0" kern="0" dirty="0"/>
              <a:t>Simultaneously, condensation at the cooled regions results in decreasing vapor pressure (bubble shrinkage)</a:t>
            </a:r>
          </a:p>
          <a:p>
            <a:r>
              <a:rPr lang="en-US" sz="2000" b="0" kern="0" dirty="0"/>
              <a:t>The pressure differences induces pulsation of working fluid </a:t>
            </a:r>
          </a:p>
          <a:p>
            <a:r>
              <a:rPr lang="en-US" sz="2000" b="0" kern="0" dirty="0"/>
              <a:t>Effective thermal conductivity of PHP can be higher than ~1000 W/m-K</a:t>
            </a:r>
          </a:p>
          <a:p>
            <a:r>
              <a:rPr lang="en-US" sz="2000" b="0" kern="0" dirty="0"/>
              <a:t>In the characterization test, PHP showed </a:t>
            </a:r>
            <a:r>
              <a:rPr lang="en-US" sz="2000" b="0" kern="0" dirty="0">
                <a:solidFill>
                  <a:srgbClr val="C00000"/>
                </a:solidFill>
              </a:rPr>
              <a:t>~ 3.7 x </a:t>
            </a:r>
            <a:r>
              <a:rPr lang="en-US" sz="2000" b="0" kern="0" dirty="0"/>
              <a:t>higher thermal conductance over conduction side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0CEA03-8778-252C-2581-7D1A69BDE326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092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BF21-25D2-FCB9-7737-7BB43B40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PHP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12C16-BEB7-BDEE-95D7-C6F755B228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0"/>
                <a:ext cx="10896600" cy="5562600"/>
              </a:xfrm>
            </p:spPr>
            <p:txBody>
              <a:bodyPr/>
              <a:lstStyle/>
              <a:p>
                <a:r>
                  <a:rPr lang="en-US" sz="2000" dirty="0"/>
                  <a:t>PHP with 1.6 mm channel diameter and 24 turns was fabricated and propylene was used as the working fluid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From limit calculations, maximum heat transfer limit with PHP was ~ 80 W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across the stepped edge is relatively comparable to the 2D plane</a:t>
                </a:r>
              </a:p>
              <a:p>
                <a:pPr lvl="1"/>
                <a:r>
                  <a:rPr lang="en-US" sz="1800" dirty="0"/>
                  <a:t>Two-phase channels along the stepped plane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800" dirty="0"/>
                  <a:t> across the stepped edge is much lower in comparison to the Hi-K™ plate</a:t>
                </a:r>
              </a:p>
              <a:p>
                <a:r>
                  <a:rPr lang="en-US" sz="2000" dirty="0"/>
                  <a:t>PHP was 3D printed with Aluminum alloy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12C16-BEB7-BDEE-95D7-C6F755B22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10896600" cy="5562600"/>
              </a:xfrm>
              <a:blipFill>
                <a:blip r:embed="rId2"/>
                <a:stretch>
                  <a:fillRect l="-559" t="-438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02E67-9E3A-AD54-BE74-AD0B3D4E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8D6DF-46C9-223A-94A3-8474D6BC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BAF2D-1AAD-D400-A859-E8B6F06B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47126"/>
            <a:ext cx="4572000" cy="2139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27DEE-BB2B-2A89-B0DA-349DA3A27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91601"/>
            <a:ext cx="3200400" cy="2460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4E2866-2F93-45BC-7974-755126D23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098" y="1391601"/>
            <a:ext cx="2784603" cy="239718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CB41EBF-A003-285E-C89F-E706C16ABC2A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1086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DA25-AD6D-777B-A4FC-96485E1B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Testing of the Cooling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8C721-9F27-2B2A-C84D-7611ADF48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11354050" cy="1219902"/>
          </a:xfrm>
        </p:spPr>
        <p:txBody>
          <a:bodyPr/>
          <a:lstStyle/>
          <a:p>
            <a:r>
              <a:rPr lang="en-US" sz="2000" dirty="0"/>
              <a:t>A mock 5-card chassis enclosure was constructed for performance testing of the cooling system</a:t>
            </a:r>
          </a:p>
          <a:p>
            <a:pPr lvl="1"/>
            <a:r>
              <a:rPr lang="en-US" sz="1800" dirty="0"/>
              <a:t>Dimensions are according to Modular Standards for Space Power Systems (MESSPS)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E4573-D03A-DAA7-8AD9-D5BCAB33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996B6-F3AC-EB3A-2DE6-1E38557C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ED3607-3AF0-BAE3-6888-315623E1517A}"/>
              </a:ext>
            </a:extLst>
          </p:cNvPr>
          <p:cNvGrpSpPr/>
          <p:nvPr/>
        </p:nvGrpSpPr>
        <p:grpSpPr>
          <a:xfrm>
            <a:off x="8641352" y="1997966"/>
            <a:ext cx="2883658" cy="2627604"/>
            <a:chOff x="8902840" y="1551932"/>
            <a:chExt cx="2994822" cy="29992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0DDC19-E7E8-50D8-1CE6-F546D5E2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2840" y="1551932"/>
              <a:ext cx="2994822" cy="29992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BD0D12-F1C4-2C17-3A3F-24C5ABB286BB}"/>
                </a:ext>
              </a:extLst>
            </p:cNvPr>
            <p:cNvSpPr txBox="1"/>
            <p:nvPr/>
          </p:nvSpPr>
          <p:spPr>
            <a:xfrm>
              <a:off x="9395209" y="1551932"/>
              <a:ext cx="2170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Chassis enclosure</a:t>
              </a:r>
            </a:p>
          </p:txBody>
        </p:sp>
      </p:grp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68BB09A-DA8F-CA79-1335-39AC4D709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75" r="49910"/>
          <a:stretch/>
        </p:blipFill>
        <p:spPr>
          <a:xfrm>
            <a:off x="5461223" y="1682761"/>
            <a:ext cx="3098355" cy="29725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8A87E8-5944-E97D-7AEA-B01E2626FDBE}"/>
              </a:ext>
            </a:extLst>
          </p:cNvPr>
          <p:cNvGrpSpPr/>
          <p:nvPr/>
        </p:nvGrpSpPr>
        <p:grpSpPr>
          <a:xfrm>
            <a:off x="5627568" y="4909306"/>
            <a:ext cx="6015624" cy="1207757"/>
            <a:chOff x="215054" y="5267471"/>
            <a:chExt cx="5797798" cy="10668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DF68E8-D203-288B-C438-6611C10B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54" y="5267471"/>
              <a:ext cx="5797798" cy="10668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E9421E-B2BA-6C6A-53F7-BC9F2FC30984}"/>
                </a:ext>
              </a:extLst>
            </p:cNvPr>
            <p:cNvSpPr txBox="1"/>
            <p:nvPr/>
          </p:nvSpPr>
          <p:spPr>
            <a:xfrm>
              <a:off x="2560895" y="5299630"/>
              <a:ext cx="2002509" cy="353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ACT’s ICE-Lok™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CB83D-50A3-B76F-D227-59C8285E9E73}"/>
              </a:ext>
            </a:extLst>
          </p:cNvPr>
          <p:cNvSpPr txBox="1">
            <a:spLocks/>
          </p:cNvSpPr>
          <p:nvPr/>
        </p:nvSpPr>
        <p:spPr bwMode="auto">
          <a:xfrm>
            <a:off x="236169" y="1682761"/>
            <a:ext cx="5638800" cy="433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1800" b="0" kern="0" dirty="0"/>
              <a:t>2 in x 2 in film heater was used to simulate heat source</a:t>
            </a:r>
          </a:p>
          <a:p>
            <a:pPr lvl="1"/>
            <a:r>
              <a:rPr lang="en-US" sz="1800" b="0" kern="0" dirty="0"/>
              <a:t>Film heater attached to the back of the heat spreader</a:t>
            </a:r>
          </a:p>
          <a:p>
            <a:pPr lvl="1"/>
            <a:r>
              <a:rPr lang="en-US" sz="1800" b="0" kern="0" dirty="0"/>
              <a:t>Back plate was 1/8” thick flat aluminum plate</a:t>
            </a:r>
          </a:p>
          <a:p>
            <a:pPr lvl="1"/>
            <a:r>
              <a:rPr lang="en-US" sz="1800" b="0" kern="0" dirty="0"/>
              <a:t>ICE-Lok™ was used as the card retainer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ADA9C8-43B9-3847-5611-1FC400BAE022}"/>
              </a:ext>
            </a:extLst>
          </p:cNvPr>
          <p:cNvGrpSpPr/>
          <p:nvPr/>
        </p:nvGrpSpPr>
        <p:grpSpPr>
          <a:xfrm>
            <a:off x="2133600" y="4077295"/>
            <a:ext cx="2229229" cy="2323505"/>
            <a:chOff x="6711571" y="3811259"/>
            <a:chExt cx="2883658" cy="26276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715F3B-6890-A667-591B-E7EC5AFE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1571" y="3811259"/>
              <a:ext cx="2883658" cy="262760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CB3045-13B4-DCDD-FD94-BDA2F3360D1F}"/>
                </a:ext>
              </a:extLst>
            </p:cNvPr>
            <p:cNvSpPr txBox="1"/>
            <p:nvPr/>
          </p:nvSpPr>
          <p:spPr>
            <a:xfrm>
              <a:off x="7504622" y="3971513"/>
              <a:ext cx="1297553" cy="80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Film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heater</a:t>
              </a:r>
            </a:p>
          </p:txBody>
        </p:sp>
      </p:grp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4156D1A-2625-BEB0-4846-03F65E6084B6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7715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CE87-0F6A-6954-EA34-B833708B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Testing of the Cooling System – Baseline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39A1-FF93-94CE-FD0C-4336C20EE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922437"/>
            <a:ext cx="10744200" cy="1524000"/>
          </a:xfrm>
        </p:spPr>
        <p:txBody>
          <a:bodyPr/>
          <a:lstStyle/>
          <a:p>
            <a:r>
              <a:rPr lang="en-US" sz="2000" dirty="0"/>
              <a:t>Maximum allowable temperature at center of the heat spreader &lt; 44 °C</a:t>
            </a:r>
          </a:p>
          <a:p>
            <a:r>
              <a:rPr lang="en-US" sz="2000" dirty="0"/>
              <a:t>R center to edge = 0.75 °C/W ; R source to sink = 2.07 °C/W</a:t>
            </a:r>
          </a:p>
          <a:p>
            <a:r>
              <a:rPr lang="en-US" sz="2000" dirty="0"/>
              <a:t>Maximum allowable power is 21.2 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5543-52E2-8B74-AD5B-7C3E43D1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783AC-E6AE-BCBD-74C0-2E207357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F81EB-CFFA-738E-D0A9-F4BA90E5D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76"/>
          <a:stretch/>
        </p:blipFill>
        <p:spPr>
          <a:xfrm>
            <a:off x="1810011" y="1430109"/>
            <a:ext cx="3363897" cy="325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89047-E943-8BA2-C731-D6DA3C96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67" y="1430109"/>
            <a:ext cx="5081833" cy="34923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7FFF74-4B9D-CB3A-19A6-EB770C59CE8A}"/>
              </a:ext>
            </a:extLst>
          </p:cNvPr>
          <p:cNvSpPr txBox="1">
            <a:spLocks/>
          </p:cNvSpPr>
          <p:nvPr/>
        </p:nvSpPr>
        <p:spPr>
          <a:xfrm>
            <a:off x="1447800" y="830604"/>
            <a:ext cx="9075819" cy="62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4813" indent="-4048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Maximum heat transfer rate was 21.2 W with aluminum plate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39B0D5B-782E-B008-911F-AA5717CA7893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2540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47FE-0BB1-01F6-CC5C-FB8BC407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Testing of the Cooling System – Hi-k™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D5F2A-2560-A5AA-B298-A418D7E5F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953000"/>
            <a:ext cx="10363200" cy="1371600"/>
          </a:xfrm>
        </p:spPr>
        <p:txBody>
          <a:bodyPr/>
          <a:lstStyle/>
          <a:p>
            <a:r>
              <a:rPr lang="en-US" sz="2000" dirty="0"/>
              <a:t>Hi-K™ plate was tested with incremental powers until center reached 44 °C</a:t>
            </a:r>
          </a:p>
          <a:p>
            <a:r>
              <a:rPr lang="en-US" sz="2000" dirty="0"/>
              <a:t>R center to edge = 0.05 °C/W; R source to sink = 1.02°C/W</a:t>
            </a:r>
          </a:p>
          <a:p>
            <a:r>
              <a:rPr lang="en-US" sz="2000" dirty="0"/>
              <a:t>Up to 42.4 W of heat can be applied: improvement of 98% over baseline 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66E52-7A75-2DBC-12AF-80FCB2CE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TFAWS 2022 – September 6</a:t>
            </a:r>
            <a:r>
              <a:rPr lang="en-US" baseline="30000"/>
              <a:t>th</a:t>
            </a:r>
            <a:r>
              <a:rPr lang="en-US"/>
              <a:t>-9</a:t>
            </a:r>
            <a:r>
              <a:rPr lang="en-US" baseline="30000"/>
              <a:t>th</a:t>
            </a:r>
            <a:r>
              <a:rPr lang="en-US"/>
              <a:t>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5393E-BAA9-6A09-9452-DC517016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5EB71-C0AB-8364-D0CB-C7B048732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76"/>
          <a:stretch/>
        </p:blipFill>
        <p:spPr>
          <a:xfrm>
            <a:off x="1567967" y="1561198"/>
            <a:ext cx="3363897" cy="325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28992-4117-9DBF-02DF-D74294F8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342587"/>
            <a:ext cx="5077270" cy="34930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7E33C5-4BD2-16FE-220D-CDC8A6C2D05B}"/>
              </a:ext>
            </a:extLst>
          </p:cNvPr>
          <p:cNvSpPr txBox="1">
            <a:spLocks/>
          </p:cNvSpPr>
          <p:nvPr/>
        </p:nvSpPr>
        <p:spPr>
          <a:xfrm>
            <a:off x="1447800" y="827775"/>
            <a:ext cx="9448800" cy="733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4813" indent="-4048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roxima Nova Alt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98% more power can be applied with Hi-K™ plate over baseline case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68EA70E-30F8-24C0-ED32-0CDF47102EF0}"/>
              </a:ext>
            </a:extLst>
          </p:cNvPr>
          <p:cNvSpPr txBox="1">
            <a:spLocks/>
          </p:cNvSpPr>
          <p:nvPr/>
        </p:nvSpPr>
        <p:spPr>
          <a:xfrm>
            <a:off x="4038600" y="6589473"/>
            <a:ext cx="4114800" cy="2118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050">
                <a:solidFill>
                  <a:schemeClr val="bg2">
                    <a:lumMod val="75000"/>
                  </a:schemeClr>
                </a:solidFill>
              </a:rPr>
              <a:t>Distribution B: SBIR Data Rights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6439299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81E6096581544AB88C532C51559CE4" ma:contentTypeVersion="0" ma:contentTypeDescription="Create a new document." ma:contentTypeScope="" ma:versionID="8239765d019e6c887f8ed8d43cfa38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D5132B-AA2C-4C9A-A134-558780A05A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75F7E1-25EC-49AD-AD10-E5DBBDD78C4A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22696</TotalTime>
  <Words>1377</Words>
  <Application>Microsoft Office PowerPoint</Application>
  <PresentationFormat>Widescreen</PresentationFormat>
  <Paragraphs>186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Proxima Nova Alt Rg</vt:lpstr>
      <vt:lpstr>Times</vt:lpstr>
      <vt:lpstr>Wingdings</vt:lpstr>
      <vt:lpstr>Blank</vt:lpstr>
      <vt:lpstr>Advanced Two-Phase Cooling System for Modular Power Electronics  Kuan-Lin Lee and Sai Kiran Hota Advanced Cooling Technologies, Inc.</vt:lpstr>
      <vt:lpstr>Thermal Management of Modular Power Electronics</vt:lpstr>
      <vt:lpstr>Modular Power Electronics System</vt:lpstr>
      <vt:lpstr>Design of Hi-k™ Plate Heat Spreader</vt:lpstr>
      <vt:lpstr>Pulsating Heat Pipe (PHP)</vt:lpstr>
      <vt:lpstr>Design of PHP</vt:lpstr>
      <vt:lpstr>Performance Testing of the Cooling System</vt:lpstr>
      <vt:lpstr>Performance Testing of the Cooling System – Baseline</vt:lpstr>
      <vt:lpstr>Performance Testing of the Cooling System – Hi-k™ Plate</vt:lpstr>
      <vt:lpstr>Performance Testing of the Proposed Cooling System- PHP</vt:lpstr>
      <vt:lpstr>Thermal Performance Comparison of the Cooling System</vt:lpstr>
      <vt:lpstr>Performance of the Heat Spreaders With Varying Orientation</vt:lpstr>
      <vt:lpstr>Conclusions</vt:lpstr>
      <vt:lpstr>Future Direction</vt:lpstr>
      <vt:lpstr>Acknowledgement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SaiKiran Hota</cp:lastModifiedBy>
  <cp:revision>367</cp:revision>
  <cp:lastPrinted>2001-11-30T21:59:45Z</cp:lastPrinted>
  <dcterms:created xsi:type="dcterms:W3CDTF">2001-11-21T21:59:03Z</dcterms:created>
  <dcterms:modified xsi:type="dcterms:W3CDTF">2022-08-19T13:07:31Z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0x0101006781E6096581544AB88C532C51559CE4</vt:lpwstr>
  </property>
</Properties>
</file>