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0" r:id="rId5"/>
    <p:sldId id="272" r:id="rId6"/>
    <p:sldId id="273" r:id="rId7"/>
    <p:sldId id="274" r:id="rId8"/>
    <p:sldId id="275" r:id="rId9"/>
    <p:sldId id="290" r:id="rId10"/>
    <p:sldId id="276" r:id="rId11"/>
    <p:sldId id="277" r:id="rId12"/>
    <p:sldId id="278" r:id="rId13"/>
    <p:sldId id="279" r:id="rId14"/>
    <p:sldId id="280" r:id="rId15"/>
    <p:sldId id="286" r:id="rId16"/>
    <p:sldId id="287" r:id="rId17"/>
    <p:sldId id="288" r:id="rId18"/>
    <p:sldId id="289" r:id="rId19"/>
    <p:sldId id="285" r:id="rId20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6" y="212"/>
      </p:cViewPr>
      <p:guideLst>
        <p:guide orient="horz" pos="28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Kiran Hota" userId="0323d7d2-829b-4ee8-bb65-3e620443d35c" providerId="ADAL" clId="{D0B4ABF3-F454-42DB-A707-071A4178D9C2}"/>
    <pc:docChg chg="undo custSel addSld modSld">
      <pc:chgData name="SaiKiran Hota" userId="0323d7d2-829b-4ee8-bb65-3e620443d35c" providerId="ADAL" clId="{D0B4ABF3-F454-42DB-A707-071A4178D9C2}" dt="2022-08-17T15:10:45.241" v="3376" actId="1076"/>
      <pc:docMkLst>
        <pc:docMk/>
      </pc:docMkLst>
      <pc:sldChg chg="delSp modSp mod">
        <pc:chgData name="SaiKiran Hota" userId="0323d7d2-829b-4ee8-bb65-3e620443d35c" providerId="ADAL" clId="{D0B4ABF3-F454-42DB-A707-071A4178D9C2}" dt="2022-08-17T13:12:00.869" v="123" actId="20577"/>
        <pc:sldMkLst>
          <pc:docMk/>
          <pc:sldMk cId="0" sldId="270"/>
        </pc:sldMkLst>
        <pc:spChg chg="mod">
          <ac:chgData name="SaiKiran Hota" userId="0323d7d2-829b-4ee8-bb65-3e620443d35c" providerId="ADAL" clId="{D0B4ABF3-F454-42DB-A707-071A4178D9C2}" dt="2022-08-17T13:12:00.869" v="123" actId="20577"/>
          <ac:spMkLst>
            <pc:docMk/>
            <pc:sldMk cId="0" sldId="270"/>
            <ac:spMk id="13313" creationId="{00000000-0000-0000-0000-000000000000}"/>
          </ac:spMkLst>
        </pc:spChg>
        <pc:spChg chg="mod">
          <ac:chgData name="SaiKiran Hota" userId="0323d7d2-829b-4ee8-bb65-3e620443d35c" providerId="ADAL" clId="{D0B4ABF3-F454-42DB-A707-071A4178D9C2}" dt="2022-08-17T13:11:48.112" v="94" actId="404"/>
          <ac:spMkLst>
            <pc:docMk/>
            <pc:sldMk cId="0" sldId="270"/>
            <ac:spMk id="13314" creationId="{00000000-0000-0000-0000-000000000000}"/>
          </ac:spMkLst>
        </pc:spChg>
        <pc:spChg chg="del">
          <ac:chgData name="SaiKiran Hota" userId="0323d7d2-829b-4ee8-bb65-3e620443d35c" providerId="ADAL" clId="{D0B4ABF3-F454-42DB-A707-071A4178D9C2}" dt="2022-08-17T13:10:16.790" v="0" actId="478"/>
          <ac:spMkLst>
            <pc:docMk/>
            <pc:sldMk cId="0" sldId="270"/>
            <ac:spMk id="13319" creationId="{00000000-0000-0000-0000-000000000000}"/>
          </ac:spMkLst>
        </pc:spChg>
        <pc:spChg chg="del">
          <ac:chgData name="SaiKiran Hota" userId="0323d7d2-829b-4ee8-bb65-3e620443d35c" providerId="ADAL" clId="{D0B4ABF3-F454-42DB-A707-071A4178D9C2}" dt="2022-08-17T13:10:17.947" v="1" actId="478"/>
          <ac:spMkLst>
            <pc:docMk/>
            <pc:sldMk cId="0" sldId="270"/>
            <ac:spMk id="13320" creationId="{00000000-0000-0000-0000-000000000000}"/>
          </ac:spMkLst>
        </pc:spChg>
        <pc:spChg chg="mod">
          <ac:chgData name="SaiKiran Hota" userId="0323d7d2-829b-4ee8-bb65-3e620443d35c" providerId="ADAL" clId="{D0B4ABF3-F454-42DB-A707-071A4178D9C2}" dt="2022-08-17T13:10:22.169" v="2" actId="207"/>
          <ac:spMkLst>
            <pc:docMk/>
            <pc:sldMk cId="0" sldId="270"/>
            <ac:spMk id="112676" creationId="{00000000-0000-0000-0000-000000000000}"/>
          </ac:spMkLst>
        </pc:spChg>
        <pc:picChg chg="mod">
          <ac:chgData name="SaiKiran Hota" userId="0323d7d2-829b-4ee8-bb65-3e620443d35c" providerId="ADAL" clId="{D0B4ABF3-F454-42DB-A707-071A4178D9C2}" dt="2022-08-17T13:10:25.254" v="3" actId="1076"/>
          <ac:picMkLst>
            <pc:docMk/>
            <pc:sldMk cId="0" sldId="270"/>
            <ac:picMk id="2" creationId="{00000000-0000-0000-0000-000000000000}"/>
          </ac:picMkLst>
        </pc:picChg>
      </pc:sldChg>
      <pc:sldChg chg="addSp modSp mod">
        <pc:chgData name="SaiKiran Hota" userId="0323d7d2-829b-4ee8-bb65-3e620443d35c" providerId="ADAL" clId="{D0B4ABF3-F454-42DB-A707-071A4178D9C2}" dt="2022-08-17T13:19:23.163" v="234" actId="1076"/>
        <pc:sldMkLst>
          <pc:docMk/>
          <pc:sldMk cId="1117904159" sldId="272"/>
        </pc:sldMkLst>
        <pc:spChg chg="mod">
          <ac:chgData name="SaiKiran Hota" userId="0323d7d2-829b-4ee8-bb65-3e620443d35c" providerId="ADAL" clId="{D0B4ABF3-F454-42DB-A707-071A4178D9C2}" dt="2022-08-17T13:12:35.810" v="177" actId="20577"/>
          <ac:spMkLst>
            <pc:docMk/>
            <pc:sldMk cId="1117904159" sldId="272"/>
            <ac:spMk id="2" creationId="{00000000-0000-0000-0000-000000000000}"/>
          </ac:spMkLst>
        </pc:spChg>
        <pc:spChg chg="mod">
          <ac:chgData name="SaiKiran Hota" userId="0323d7d2-829b-4ee8-bb65-3e620443d35c" providerId="ADAL" clId="{D0B4ABF3-F454-42DB-A707-071A4178D9C2}" dt="2022-08-17T13:18:19.164" v="216" actId="12"/>
          <ac:spMkLst>
            <pc:docMk/>
            <pc:sldMk cId="1117904159" sldId="272"/>
            <ac:spMk id="3" creationId="{00000000-0000-0000-0000-000000000000}"/>
          </ac:spMkLst>
        </pc:spChg>
        <pc:spChg chg="add mod">
          <ac:chgData name="SaiKiran Hota" userId="0323d7d2-829b-4ee8-bb65-3e620443d35c" providerId="ADAL" clId="{D0B4ABF3-F454-42DB-A707-071A4178D9C2}" dt="2022-08-17T13:18:35.342" v="220" actId="14100"/>
          <ac:spMkLst>
            <pc:docMk/>
            <pc:sldMk cId="1117904159" sldId="272"/>
            <ac:spMk id="6" creationId="{8B813D94-EF86-76EE-1936-C1309A20DA72}"/>
          </ac:spMkLst>
        </pc:spChg>
        <pc:spChg chg="add mod">
          <ac:chgData name="SaiKiran Hota" userId="0323d7d2-829b-4ee8-bb65-3e620443d35c" providerId="ADAL" clId="{D0B4ABF3-F454-42DB-A707-071A4178D9C2}" dt="2022-08-17T13:18:30.254" v="219" actId="1076"/>
          <ac:spMkLst>
            <pc:docMk/>
            <pc:sldMk cId="1117904159" sldId="272"/>
            <ac:spMk id="8" creationId="{4CB11F65-4B8A-D354-3E74-C8C92DC905C5}"/>
          </ac:spMkLst>
        </pc:spChg>
        <pc:spChg chg="add mod">
          <ac:chgData name="SaiKiran Hota" userId="0323d7d2-829b-4ee8-bb65-3e620443d35c" providerId="ADAL" clId="{D0B4ABF3-F454-42DB-A707-071A4178D9C2}" dt="2022-08-17T13:19:23.163" v="234" actId="1076"/>
          <ac:spMkLst>
            <pc:docMk/>
            <pc:sldMk cId="1117904159" sldId="272"/>
            <ac:spMk id="10" creationId="{1AD265ED-05E2-AE91-F4DA-59580C24B26D}"/>
          </ac:spMkLst>
        </pc:spChg>
        <pc:picChg chg="add mod">
          <ac:chgData name="SaiKiran Hota" userId="0323d7d2-829b-4ee8-bb65-3e620443d35c" providerId="ADAL" clId="{D0B4ABF3-F454-42DB-A707-071A4178D9C2}" dt="2022-08-17T13:18:37.371" v="221" actId="1076"/>
          <ac:picMkLst>
            <pc:docMk/>
            <pc:sldMk cId="1117904159" sldId="272"/>
            <ac:picMk id="7" creationId="{2AA7D9AE-F719-96DC-3BF8-BC35F5155EA9}"/>
          </ac:picMkLst>
        </pc:picChg>
        <pc:picChg chg="add mod">
          <ac:chgData name="SaiKiran Hota" userId="0323d7d2-829b-4ee8-bb65-3e620443d35c" providerId="ADAL" clId="{D0B4ABF3-F454-42DB-A707-071A4178D9C2}" dt="2022-08-17T13:18:46.763" v="223" actId="1076"/>
          <ac:picMkLst>
            <pc:docMk/>
            <pc:sldMk cId="1117904159" sldId="272"/>
            <ac:picMk id="9" creationId="{E457A2AD-C888-A2C1-5108-7006DDA6330A}"/>
          </ac:picMkLst>
        </pc:picChg>
      </pc:sldChg>
      <pc:sldChg chg="addSp modSp new mod">
        <pc:chgData name="SaiKiran Hota" userId="0323d7d2-829b-4ee8-bb65-3e620443d35c" providerId="ADAL" clId="{D0B4ABF3-F454-42DB-A707-071A4178D9C2}" dt="2022-08-17T13:20:23.389" v="275" actId="20577"/>
        <pc:sldMkLst>
          <pc:docMk/>
          <pc:sldMk cId="1203100997" sldId="273"/>
        </pc:sldMkLst>
        <pc:spChg chg="mod">
          <ac:chgData name="SaiKiran Hota" userId="0323d7d2-829b-4ee8-bb65-3e620443d35c" providerId="ADAL" clId="{D0B4ABF3-F454-42DB-A707-071A4178D9C2}" dt="2022-08-17T13:19:42.308" v="266" actId="20577"/>
          <ac:spMkLst>
            <pc:docMk/>
            <pc:sldMk cId="1203100997" sldId="273"/>
            <ac:spMk id="2" creationId="{BEB5A023-C064-BECF-8211-B82AD844205C}"/>
          </ac:spMkLst>
        </pc:spChg>
        <pc:spChg chg="mod">
          <ac:chgData name="SaiKiran Hota" userId="0323d7d2-829b-4ee8-bb65-3e620443d35c" providerId="ADAL" clId="{D0B4ABF3-F454-42DB-A707-071A4178D9C2}" dt="2022-08-17T13:20:23.389" v="275" actId="20577"/>
          <ac:spMkLst>
            <pc:docMk/>
            <pc:sldMk cId="1203100997" sldId="273"/>
            <ac:spMk id="3" creationId="{3D6D629D-F16B-5C14-84C1-DE5E13F6F1C6}"/>
          </ac:spMkLst>
        </pc:spChg>
        <pc:picChg chg="add mod">
          <ac:chgData name="SaiKiran Hota" userId="0323d7d2-829b-4ee8-bb65-3e620443d35c" providerId="ADAL" clId="{D0B4ABF3-F454-42DB-A707-071A4178D9C2}" dt="2022-08-17T13:20:12.981" v="274" actId="1076"/>
          <ac:picMkLst>
            <pc:docMk/>
            <pc:sldMk cId="1203100997" sldId="273"/>
            <ac:picMk id="6" creationId="{9A0D9130-A184-0831-5765-BD73AD22E2A5}"/>
          </ac:picMkLst>
        </pc:picChg>
      </pc:sldChg>
      <pc:sldChg chg="addSp modSp new mod">
        <pc:chgData name="SaiKiran Hota" userId="0323d7d2-829b-4ee8-bb65-3e620443d35c" providerId="ADAL" clId="{D0B4ABF3-F454-42DB-A707-071A4178D9C2}" dt="2022-08-17T14:42:36.499" v="2589" actId="207"/>
        <pc:sldMkLst>
          <pc:docMk/>
          <pc:sldMk cId="3921814337" sldId="274"/>
        </pc:sldMkLst>
        <pc:spChg chg="mod">
          <ac:chgData name="SaiKiran Hota" userId="0323d7d2-829b-4ee8-bb65-3e620443d35c" providerId="ADAL" clId="{D0B4ABF3-F454-42DB-A707-071A4178D9C2}" dt="2022-08-17T13:20:47.590" v="314" actId="20577"/>
          <ac:spMkLst>
            <pc:docMk/>
            <pc:sldMk cId="3921814337" sldId="274"/>
            <ac:spMk id="2" creationId="{4A757387-A746-F609-08E9-1F2DBCF223E4}"/>
          </ac:spMkLst>
        </pc:spChg>
        <pc:spChg chg="mod">
          <ac:chgData name="SaiKiran Hota" userId="0323d7d2-829b-4ee8-bb65-3e620443d35c" providerId="ADAL" clId="{D0B4ABF3-F454-42DB-A707-071A4178D9C2}" dt="2022-08-17T14:42:36.499" v="2589" actId="207"/>
          <ac:spMkLst>
            <pc:docMk/>
            <pc:sldMk cId="3921814337" sldId="274"/>
            <ac:spMk id="3" creationId="{6DED18C6-92A2-24D0-6929-4B1D3C2C3903}"/>
          </ac:spMkLst>
        </pc:spChg>
        <pc:picChg chg="add mod">
          <ac:chgData name="SaiKiran Hota" userId="0323d7d2-829b-4ee8-bb65-3e620443d35c" providerId="ADAL" clId="{D0B4ABF3-F454-42DB-A707-071A4178D9C2}" dt="2022-08-17T13:23:07.857" v="581" actId="14100"/>
          <ac:picMkLst>
            <pc:docMk/>
            <pc:sldMk cId="3921814337" sldId="274"/>
            <ac:picMk id="6" creationId="{0326B12D-F50F-C8EF-9B7D-E5D4CB852626}"/>
          </ac:picMkLst>
        </pc:picChg>
        <pc:picChg chg="add mod">
          <ac:chgData name="SaiKiran Hota" userId="0323d7d2-829b-4ee8-bb65-3e620443d35c" providerId="ADAL" clId="{D0B4ABF3-F454-42DB-A707-071A4178D9C2}" dt="2022-08-17T13:23:33.224" v="600" actId="1076"/>
          <ac:picMkLst>
            <pc:docMk/>
            <pc:sldMk cId="3921814337" sldId="274"/>
            <ac:picMk id="7" creationId="{256B2302-B8B2-F578-D80F-3C0E8C8CA428}"/>
          </ac:picMkLst>
        </pc:picChg>
        <pc:picChg chg="add mod">
          <ac:chgData name="SaiKiran Hota" userId="0323d7d2-829b-4ee8-bb65-3e620443d35c" providerId="ADAL" clId="{D0B4ABF3-F454-42DB-A707-071A4178D9C2}" dt="2022-08-17T13:23:38.286" v="602" actId="14100"/>
          <ac:picMkLst>
            <pc:docMk/>
            <pc:sldMk cId="3921814337" sldId="274"/>
            <ac:picMk id="8" creationId="{034A1B5E-8F2C-FB6F-02FF-C765AD77DF81}"/>
          </ac:picMkLst>
        </pc:picChg>
      </pc:sldChg>
      <pc:sldChg chg="addSp modSp new mod modAnim">
        <pc:chgData name="SaiKiran Hota" userId="0323d7d2-829b-4ee8-bb65-3e620443d35c" providerId="ADAL" clId="{D0B4ABF3-F454-42DB-A707-071A4178D9C2}" dt="2022-08-17T14:42:26.857" v="2588" actId="207"/>
        <pc:sldMkLst>
          <pc:docMk/>
          <pc:sldMk cId="3809291157" sldId="275"/>
        </pc:sldMkLst>
        <pc:spChg chg="mod">
          <ac:chgData name="SaiKiran Hota" userId="0323d7d2-829b-4ee8-bb65-3e620443d35c" providerId="ADAL" clId="{D0B4ABF3-F454-42DB-A707-071A4178D9C2}" dt="2022-08-17T13:42:47.609" v="1202" actId="1076"/>
          <ac:spMkLst>
            <pc:docMk/>
            <pc:sldMk cId="3809291157" sldId="275"/>
            <ac:spMk id="2" creationId="{79DAA37C-0993-3C11-6F5F-FAAB656DC864}"/>
          </ac:spMkLst>
        </pc:spChg>
        <pc:spChg chg="mod">
          <ac:chgData name="SaiKiran Hota" userId="0323d7d2-829b-4ee8-bb65-3e620443d35c" providerId="ADAL" clId="{D0B4ABF3-F454-42DB-A707-071A4178D9C2}" dt="2022-08-17T14:42:26.857" v="2588" actId="207"/>
          <ac:spMkLst>
            <pc:docMk/>
            <pc:sldMk cId="3809291157" sldId="275"/>
            <ac:spMk id="3" creationId="{B81D9151-57C7-82A7-4047-C0FD78D54EEC}"/>
          </ac:spMkLst>
        </pc:spChg>
        <pc:spChg chg="mod">
          <ac:chgData name="SaiKiran Hota" userId="0323d7d2-829b-4ee8-bb65-3e620443d35c" providerId="ADAL" clId="{D0B4ABF3-F454-42DB-A707-071A4178D9C2}" dt="2022-08-17T13:42:43.208" v="1199"/>
          <ac:spMkLst>
            <pc:docMk/>
            <pc:sldMk cId="3809291157" sldId="275"/>
            <ac:spMk id="9" creationId="{56F8AC75-D62A-FE5F-6EB8-E33153939037}"/>
          </ac:spMkLst>
        </pc:spChg>
        <pc:spChg chg="mod">
          <ac:chgData name="SaiKiran Hota" userId="0323d7d2-829b-4ee8-bb65-3e620443d35c" providerId="ADAL" clId="{D0B4ABF3-F454-42DB-A707-071A4178D9C2}" dt="2022-08-17T13:42:43.208" v="1199"/>
          <ac:spMkLst>
            <pc:docMk/>
            <pc:sldMk cId="3809291157" sldId="275"/>
            <ac:spMk id="10" creationId="{E7F20793-940C-7533-84E7-84CBC441449D}"/>
          </ac:spMkLst>
        </pc:spChg>
        <pc:spChg chg="add mod">
          <ac:chgData name="SaiKiran Hota" userId="0323d7d2-829b-4ee8-bb65-3e620443d35c" providerId="ADAL" clId="{D0B4ABF3-F454-42DB-A707-071A4178D9C2}" dt="2022-08-17T13:44:25.601" v="1320" actId="207"/>
          <ac:spMkLst>
            <pc:docMk/>
            <pc:sldMk cId="3809291157" sldId="275"/>
            <ac:spMk id="12" creationId="{4F2D0E1D-8ED6-393E-A0D9-2B1E08067DC9}"/>
          </ac:spMkLst>
        </pc:spChg>
        <pc:grpChg chg="add mod">
          <ac:chgData name="SaiKiran Hota" userId="0323d7d2-829b-4ee8-bb65-3e620443d35c" providerId="ADAL" clId="{D0B4ABF3-F454-42DB-A707-071A4178D9C2}" dt="2022-08-17T13:43:49.828" v="1220" actId="1076"/>
          <ac:grpSpMkLst>
            <pc:docMk/>
            <pc:sldMk cId="3809291157" sldId="275"/>
            <ac:grpSpMk id="7" creationId="{C03344C1-CE2E-13EE-989F-187F75CC87CF}"/>
          </ac:grpSpMkLst>
        </pc:grpChg>
        <pc:picChg chg="add mod">
          <ac:chgData name="SaiKiran Hota" userId="0323d7d2-829b-4ee8-bb65-3e620443d35c" providerId="ADAL" clId="{D0B4ABF3-F454-42DB-A707-071A4178D9C2}" dt="2022-08-17T13:43:47.053" v="1219" actId="14100"/>
          <ac:picMkLst>
            <pc:docMk/>
            <pc:sldMk cId="3809291157" sldId="275"/>
            <ac:picMk id="6" creationId="{41A2E283-9EC0-62CA-4A8A-26022FF9F4CF}"/>
          </ac:picMkLst>
        </pc:picChg>
        <pc:picChg chg="mod">
          <ac:chgData name="SaiKiran Hota" userId="0323d7d2-829b-4ee8-bb65-3e620443d35c" providerId="ADAL" clId="{D0B4ABF3-F454-42DB-A707-071A4178D9C2}" dt="2022-08-17T13:42:43.208" v="1199"/>
          <ac:picMkLst>
            <pc:docMk/>
            <pc:sldMk cId="3809291157" sldId="275"/>
            <ac:picMk id="8" creationId="{CEB566D8-0267-1DB5-168A-4999589066F5}"/>
          </ac:picMkLst>
        </pc:picChg>
        <pc:cxnChg chg="mod">
          <ac:chgData name="SaiKiran Hota" userId="0323d7d2-829b-4ee8-bb65-3e620443d35c" providerId="ADAL" clId="{D0B4ABF3-F454-42DB-A707-071A4178D9C2}" dt="2022-08-17T13:42:43.208" v="1199"/>
          <ac:cxnSpMkLst>
            <pc:docMk/>
            <pc:sldMk cId="3809291157" sldId="275"/>
            <ac:cxnSpMk id="11" creationId="{A4FC3D67-AEE8-1FF3-4875-D82575C41955}"/>
          </ac:cxnSpMkLst>
        </pc:cxnChg>
      </pc:sldChg>
      <pc:sldChg chg="addSp modSp new mod">
        <pc:chgData name="SaiKiran Hota" userId="0323d7d2-829b-4ee8-bb65-3e620443d35c" providerId="ADAL" clId="{D0B4ABF3-F454-42DB-A707-071A4178D9C2}" dt="2022-08-17T13:50:20.202" v="1921" actId="20577"/>
        <pc:sldMkLst>
          <pc:docMk/>
          <pc:sldMk cId="2110866091" sldId="276"/>
        </pc:sldMkLst>
        <pc:spChg chg="mod">
          <ac:chgData name="SaiKiran Hota" userId="0323d7d2-829b-4ee8-bb65-3e620443d35c" providerId="ADAL" clId="{D0B4ABF3-F454-42DB-A707-071A4178D9C2}" dt="2022-08-17T13:44:37.140" v="1333" actId="20577"/>
          <ac:spMkLst>
            <pc:docMk/>
            <pc:sldMk cId="2110866091" sldId="276"/>
            <ac:spMk id="2" creationId="{4E80BF21-25D2-FCB9-7737-7BB43B403DBE}"/>
          </ac:spMkLst>
        </pc:spChg>
        <pc:spChg chg="mod">
          <ac:chgData name="SaiKiran Hota" userId="0323d7d2-829b-4ee8-bb65-3e620443d35c" providerId="ADAL" clId="{D0B4ABF3-F454-42DB-A707-071A4178D9C2}" dt="2022-08-17T13:50:20.202" v="1921" actId="20577"/>
          <ac:spMkLst>
            <pc:docMk/>
            <pc:sldMk cId="2110866091" sldId="276"/>
            <ac:spMk id="3" creationId="{43A12C16-BEB7-BDEE-95D7-C6F755B22843}"/>
          </ac:spMkLst>
        </pc:spChg>
        <pc:picChg chg="add mod">
          <ac:chgData name="SaiKiran Hota" userId="0323d7d2-829b-4ee8-bb65-3e620443d35c" providerId="ADAL" clId="{D0B4ABF3-F454-42DB-A707-071A4178D9C2}" dt="2022-08-17T13:49:13.161" v="1698" actId="1076"/>
          <ac:picMkLst>
            <pc:docMk/>
            <pc:sldMk cId="2110866091" sldId="276"/>
            <ac:picMk id="6" creationId="{259BAF2D-1AAD-D400-A859-E8B6F06B3495}"/>
          </ac:picMkLst>
        </pc:picChg>
        <pc:picChg chg="add mod">
          <ac:chgData name="SaiKiran Hota" userId="0323d7d2-829b-4ee8-bb65-3e620443d35c" providerId="ADAL" clId="{D0B4ABF3-F454-42DB-A707-071A4178D9C2}" dt="2022-08-17T13:49:08.577" v="1696" actId="14100"/>
          <ac:picMkLst>
            <pc:docMk/>
            <pc:sldMk cId="2110866091" sldId="276"/>
            <ac:picMk id="7" creationId="{69C27DEE-BB2B-2A89-B0DA-349DA3A27650}"/>
          </ac:picMkLst>
        </pc:picChg>
        <pc:picChg chg="add mod">
          <ac:chgData name="SaiKiran Hota" userId="0323d7d2-829b-4ee8-bb65-3e620443d35c" providerId="ADAL" clId="{D0B4ABF3-F454-42DB-A707-071A4178D9C2}" dt="2022-08-17T13:49:05.681" v="1695" actId="1076"/>
          <ac:picMkLst>
            <pc:docMk/>
            <pc:sldMk cId="2110866091" sldId="276"/>
            <ac:picMk id="8" creationId="{E44E2866-2F93-45BC-7974-755126D23B3A}"/>
          </ac:picMkLst>
        </pc:picChg>
      </pc:sldChg>
      <pc:sldChg chg="addSp modSp new mod">
        <pc:chgData name="SaiKiran Hota" userId="0323d7d2-829b-4ee8-bb65-3e620443d35c" providerId="ADAL" clId="{D0B4ABF3-F454-42DB-A707-071A4178D9C2}" dt="2022-08-17T14:38:06.386" v="2548" actId="1076"/>
        <pc:sldMkLst>
          <pc:docMk/>
          <pc:sldMk cId="2477153740" sldId="277"/>
        </pc:sldMkLst>
        <pc:spChg chg="mod">
          <ac:chgData name="SaiKiran Hota" userId="0323d7d2-829b-4ee8-bb65-3e620443d35c" providerId="ADAL" clId="{D0B4ABF3-F454-42DB-A707-071A4178D9C2}" dt="2022-08-17T14:06:35.654" v="2067" actId="20577"/>
          <ac:spMkLst>
            <pc:docMk/>
            <pc:sldMk cId="2477153740" sldId="277"/>
            <ac:spMk id="2" creationId="{0F05DA25-AD6D-777B-A4FC-96485E1B1A19}"/>
          </ac:spMkLst>
        </pc:spChg>
        <pc:spChg chg="mod">
          <ac:chgData name="SaiKiran Hota" userId="0323d7d2-829b-4ee8-bb65-3e620443d35c" providerId="ADAL" clId="{D0B4ABF3-F454-42DB-A707-071A4178D9C2}" dt="2022-08-17T14:35:47.955" v="2273" actId="14100"/>
          <ac:spMkLst>
            <pc:docMk/>
            <pc:sldMk cId="2477153740" sldId="277"/>
            <ac:spMk id="3" creationId="{8DD8C721-9F27-2B2A-C84D-7611ADF4806E}"/>
          </ac:spMkLst>
        </pc:spChg>
        <pc:spChg chg="mod">
          <ac:chgData name="SaiKiran Hota" userId="0323d7d2-829b-4ee8-bb65-3e620443d35c" providerId="ADAL" clId="{D0B4ABF3-F454-42DB-A707-071A4178D9C2}" dt="2022-08-17T14:35:16.247" v="2266"/>
          <ac:spMkLst>
            <pc:docMk/>
            <pc:sldMk cId="2477153740" sldId="277"/>
            <ac:spMk id="8" creationId="{AABD0D12-F1C4-2C17-3A3F-24C5ABB286BB}"/>
          </ac:spMkLst>
        </pc:spChg>
        <pc:spChg chg="mod">
          <ac:chgData name="SaiKiran Hota" userId="0323d7d2-829b-4ee8-bb65-3e620443d35c" providerId="ADAL" clId="{D0B4ABF3-F454-42DB-A707-071A4178D9C2}" dt="2022-08-17T14:37:32.115" v="2537" actId="14100"/>
          <ac:spMkLst>
            <pc:docMk/>
            <pc:sldMk cId="2477153740" sldId="277"/>
            <ac:spMk id="12" creationId="{75E9421E-B2BA-6C6A-53F7-BC9F2FC30984}"/>
          </ac:spMkLst>
        </pc:spChg>
        <pc:spChg chg="add mod">
          <ac:chgData name="SaiKiran Hota" userId="0323d7d2-829b-4ee8-bb65-3e620443d35c" providerId="ADAL" clId="{D0B4ABF3-F454-42DB-A707-071A4178D9C2}" dt="2022-08-17T14:38:03.267" v="2547" actId="14100"/>
          <ac:spMkLst>
            <pc:docMk/>
            <pc:sldMk cId="2477153740" sldId="277"/>
            <ac:spMk id="13" creationId="{A20CB83D-50A3-B76F-D227-59C8285E9E73}"/>
          </ac:spMkLst>
        </pc:spChg>
        <pc:spChg chg="mod">
          <ac:chgData name="SaiKiran Hota" userId="0323d7d2-829b-4ee8-bb65-3e620443d35c" providerId="ADAL" clId="{D0B4ABF3-F454-42DB-A707-071A4178D9C2}" dt="2022-08-17T14:37:51.540" v="2543" actId="1076"/>
          <ac:spMkLst>
            <pc:docMk/>
            <pc:sldMk cId="2477153740" sldId="277"/>
            <ac:spMk id="16" creationId="{B5CB3045-13B4-DCDD-FD94-BDA2F3360D1F}"/>
          </ac:spMkLst>
        </pc:spChg>
        <pc:grpChg chg="add mod">
          <ac:chgData name="SaiKiran Hota" userId="0323d7d2-829b-4ee8-bb65-3e620443d35c" providerId="ADAL" clId="{D0B4ABF3-F454-42DB-A707-071A4178D9C2}" dt="2022-08-17T14:37:59.146" v="2545" actId="1076"/>
          <ac:grpSpMkLst>
            <pc:docMk/>
            <pc:sldMk cId="2477153740" sldId="277"/>
            <ac:grpSpMk id="6" creationId="{06ED3607-3AF0-BAE3-6888-315623E1517A}"/>
          </ac:grpSpMkLst>
        </pc:grpChg>
        <pc:grpChg chg="add mod">
          <ac:chgData name="SaiKiran Hota" userId="0323d7d2-829b-4ee8-bb65-3e620443d35c" providerId="ADAL" clId="{D0B4ABF3-F454-42DB-A707-071A4178D9C2}" dt="2022-08-17T14:35:40.069" v="2271" actId="1076"/>
          <ac:grpSpMkLst>
            <pc:docMk/>
            <pc:sldMk cId="2477153740" sldId="277"/>
            <ac:grpSpMk id="10" creationId="{F58A87E8-5944-E97D-7AEA-B01E2626FDBE}"/>
          </ac:grpSpMkLst>
        </pc:grpChg>
        <pc:grpChg chg="add mod">
          <ac:chgData name="SaiKiran Hota" userId="0323d7d2-829b-4ee8-bb65-3e620443d35c" providerId="ADAL" clId="{D0B4ABF3-F454-42DB-A707-071A4178D9C2}" dt="2022-08-17T14:38:06.386" v="2548" actId="1076"/>
          <ac:grpSpMkLst>
            <pc:docMk/>
            <pc:sldMk cId="2477153740" sldId="277"/>
            <ac:grpSpMk id="14" creationId="{59ADA9C8-43B9-3847-5611-1FC400BAE022}"/>
          </ac:grpSpMkLst>
        </pc:grpChg>
        <pc:picChg chg="mod">
          <ac:chgData name="SaiKiran Hota" userId="0323d7d2-829b-4ee8-bb65-3e620443d35c" providerId="ADAL" clId="{D0B4ABF3-F454-42DB-A707-071A4178D9C2}" dt="2022-08-17T14:35:16.247" v="2266"/>
          <ac:picMkLst>
            <pc:docMk/>
            <pc:sldMk cId="2477153740" sldId="277"/>
            <ac:picMk id="7" creationId="{8A0DDC19-E7E8-50D8-1CE6-F546D5E24018}"/>
          </ac:picMkLst>
        </pc:picChg>
        <pc:picChg chg="add mod">
          <ac:chgData name="SaiKiran Hota" userId="0323d7d2-829b-4ee8-bb65-3e620443d35c" providerId="ADAL" clId="{D0B4ABF3-F454-42DB-A707-071A4178D9C2}" dt="2022-08-17T14:38:00.467" v="2546" actId="1076"/>
          <ac:picMkLst>
            <pc:docMk/>
            <pc:sldMk cId="2477153740" sldId="277"/>
            <ac:picMk id="9" creationId="{668BB09A-DA8F-CA79-1335-39AC4D709B9C}"/>
          </ac:picMkLst>
        </pc:picChg>
        <pc:picChg chg="mod">
          <ac:chgData name="SaiKiran Hota" userId="0323d7d2-829b-4ee8-bb65-3e620443d35c" providerId="ADAL" clId="{D0B4ABF3-F454-42DB-A707-071A4178D9C2}" dt="2022-08-17T14:35:35.639" v="2270"/>
          <ac:picMkLst>
            <pc:docMk/>
            <pc:sldMk cId="2477153740" sldId="277"/>
            <ac:picMk id="11" creationId="{CCDF68E8-D203-288B-C438-6611C10B53B3}"/>
          </ac:picMkLst>
        </pc:picChg>
        <pc:picChg chg="mod">
          <ac:chgData name="SaiKiran Hota" userId="0323d7d2-829b-4ee8-bb65-3e620443d35c" providerId="ADAL" clId="{D0B4ABF3-F454-42DB-A707-071A4178D9C2}" dt="2022-08-17T14:37:36.777" v="2538"/>
          <ac:picMkLst>
            <pc:docMk/>
            <pc:sldMk cId="2477153740" sldId="277"/>
            <ac:picMk id="15" creationId="{A1715F3B-6890-A667-591B-E7EC5AFEB0E5}"/>
          </ac:picMkLst>
        </pc:picChg>
      </pc:sldChg>
      <pc:sldChg chg="addSp modSp new mod">
        <pc:chgData name="SaiKiran Hota" userId="0323d7d2-829b-4ee8-bb65-3e620443d35c" providerId="ADAL" clId="{D0B4ABF3-F454-42DB-A707-071A4178D9C2}" dt="2022-08-17T14:43:51.399" v="2636" actId="14100"/>
        <pc:sldMkLst>
          <pc:docMk/>
          <pc:sldMk cId="1825404368" sldId="278"/>
        </pc:sldMkLst>
        <pc:spChg chg="mod">
          <ac:chgData name="SaiKiran Hota" userId="0323d7d2-829b-4ee8-bb65-3e620443d35c" providerId="ADAL" clId="{D0B4ABF3-F454-42DB-A707-071A4178D9C2}" dt="2022-08-17T14:41:11.653" v="2568"/>
          <ac:spMkLst>
            <pc:docMk/>
            <pc:sldMk cId="1825404368" sldId="278"/>
            <ac:spMk id="2" creationId="{8B5DCE87-0F6A-6954-EA34-B833708BAF5F}"/>
          </ac:spMkLst>
        </pc:spChg>
        <pc:spChg chg="mod">
          <ac:chgData name="SaiKiran Hota" userId="0323d7d2-829b-4ee8-bb65-3e620443d35c" providerId="ADAL" clId="{D0B4ABF3-F454-42DB-A707-071A4178D9C2}" dt="2022-08-17T14:41:49.921" v="2579" actId="1076"/>
          <ac:spMkLst>
            <pc:docMk/>
            <pc:sldMk cId="1825404368" sldId="278"/>
            <ac:spMk id="3" creationId="{5ACA39A1-FF93-94CE-FD0C-4336C20EED7B}"/>
          </ac:spMkLst>
        </pc:spChg>
        <pc:spChg chg="add mod">
          <ac:chgData name="SaiKiran Hota" userId="0323d7d2-829b-4ee8-bb65-3e620443d35c" providerId="ADAL" clId="{D0B4ABF3-F454-42DB-A707-071A4178D9C2}" dt="2022-08-17T14:42:17.460" v="2587" actId="207"/>
          <ac:spMkLst>
            <pc:docMk/>
            <pc:sldMk cId="1825404368" sldId="278"/>
            <ac:spMk id="8" creationId="{0D7FFF74-4B9D-CB3A-19A6-EB770C59CE8A}"/>
          </ac:spMkLst>
        </pc:spChg>
        <pc:picChg chg="add mod">
          <ac:chgData name="SaiKiran Hota" userId="0323d7d2-829b-4ee8-bb65-3e620443d35c" providerId="ADAL" clId="{D0B4ABF3-F454-42DB-A707-071A4178D9C2}" dt="2022-08-17T14:41:51.575" v="2580" actId="1076"/>
          <ac:picMkLst>
            <pc:docMk/>
            <pc:sldMk cId="1825404368" sldId="278"/>
            <ac:picMk id="6" creationId="{03CF81EB-CFFA-738E-D0A9-F4BA90E5DFA9}"/>
          </ac:picMkLst>
        </pc:picChg>
        <pc:picChg chg="add mod">
          <ac:chgData name="SaiKiran Hota" userId="0323d7d2-829b-4ee8-bb65-3e620443d35c" providerId="ADAL" clId="{D0B4ABF3-F454-42DB-A707-071A4178D9C2}" dt="2022-08-17T14:43:51.399" v="2636" actId="14100"/>
          <ac:picMkLst>
            <pc:docMk/>
            <pc:sldMk cId="1825404368" sldId="278"/>
            <ac:picMk id="7" creationId="{C2089047-E943-8BA2-C731-D6DA3C961761}"/>
          </ac:picMkLst>
        </pc:picChg>
      </pc:sldChg>
      <pc:sldChg chg="addSp modSp new mod">
        <pc:chgData name="SaiKiran Hota" userId="0323d7d2-829b-4ee8-bb65-3e620443d35c" providerId="ADAL" clId="{D0B4ABF3-F454-42DB-A707-071A4178D9C2}" dt="2022-08-17T14:44:31.177" v="2645" actId="27636"/>
        <pc:sldMkLst>
          <pc:docMk/>
          <pc:sldMk cId="4064392994" sldId="279"/>
        </pc:sldMkLst>
        <pc:spChg chg="mod">
          <ac:chgData name="SaiKiran Hota" userId="0323d7d2-829b-4ee8-bb65-3e620443d35c" providerId="ADAL" clId="{D0B4ABF3-F454-42DB-A707-071A4178D9C2}" dt="2022-08-17T14:43:09.761" v="2617" actId="20577"/>
          <ac:spMkLst>
            <pc:docMk/>
            <pc:sldMk cId="4064392994" sldId="279"/>
            <ac:spMk id="2" creationId="{8EC947FE-0BB1-01F6-CC5C-FB8BC4077F5F}"/>
          </ac:spMkLst>
        </pc:spChg>
        <pc:spChg chg="mod">
          <ac:chgData name="SaiKiran Hota" userId="0323d7d2-829b-4ee8-bb65-3e620443d35c" providerId="ADAL" clId="{D0B4ABF3-F454-42DB-A707-071A4178D9C2}" dt="2022-08-17T14:43:34.328" v="2629" actId="14100"/>
          <ac:spMkLst>
            <pc:docMk/>
            <pc:sldMk cId="4064392994" sldId="279"/>
            <ac:spMk id="3" creationId="{468D5F2A-2560-A5AA-B298-A418D7E5F435}"/>
          </ac:spMkLst>
        </pc:spChg>
        <pc:spChg chg="add mod">
          <ac:chgData name="SaiKiran Hota" userId="0323d7d2-829b-4ee8-bb65-3e620443d35c" providerId="ADAL" clId="{D0B4ABF3-F454-42DB-A707-071A4178D9C2}" dt="2022-08-17T14:44:31.177" v="2645" actId="27636"/>
          <ac:spMkLst>
            <pc:docMk/>
            <pc:sldMk cId="4064392994" sldId="279"/>
            <ac:spMk id="8" creationId="{277E33C5-4BD2-16FE-220D-CDC8A6C2D05B}"/>
          </ac:spMkLst>
        </pc:spChg>
        <pc:picChg chg="add mod">
          <ac:chgData name="SaiKiran Hota" userId="0323d7d2-829b-4ee8-bb65-3e620443d35c" providerId="ADAL" clId="{D0B4ABF3-F454-42DB-A707-071A4178D9C2}" dt="2022-08-17T14:43:40.583" v="2630"/>
          <ac:picMkLst>
            <pc:docMk/>
            <pc:sldMk cId="4064392994" sldId="279"/>
            <ac:picMk id="6" creationId="{5805EB71-C0AB-8364-D0CB-C7B048732ACC}"/>
          </ac:picMkLst>
        </pc:picChg>
        <pc:picChg chg="add mod">
          <ac:chgData name="SaiKiran Hota" userId="0323d7d2-829b-4ee8-bb65-3e620443d35c" providerId="ADAL" clId="{D0B4ABF3-F454-42DB-A707-071A4178D9C2}" dt="2022-08-17T14:44:09.769" v="2637" actId="14100"/>
          <ac:picMkLst>
            <pc:docMk/>
            <pc:sldMk cId="4064392994" sldId="279"/>
            <ac:picMk id="7" creationId="{1B428992-4117-9DBF-02DF-D74294F8814B}"/>
          </ac:picMkLst>
        </pc:picChg>
      </pc:sldChg>
      <pc:sldChg chg="addSp modSp new mod">
        <pc:chgData name="SaiKiran Hota" userId="0323d7d2-829b-4ee8-bb65-3e620443d35c" providerId="ADAL" clId="{D0B4ABF3-F454-42DB-A707-071A4178D9C2}" dt="2022-08-17T14:46:04.695" v="2668" actId="20577"/>
        <pc:sldMkLst>
          <pc:docMk/>
          <pc:sldMk cId="1465571265" sldId="280"/>
        </pc:sldMkLst>
        <pc:spChg chg="mod">
          <ac:chgData name="SaiKiran Hota" userId="0323d7d2-829b-4ee8-bb65-3e620443d35c" providerId="ADAL" clId="{D0B4ABF3-F454-42DB-A707-071A4178D9C2}" dt="2022-08-17T14:44:43.211" v="2646"/>
          <ac:spMkLst>
            <pc:docMk/>
            <pc:sldMk cId="1465571265" sldId="280"/>
            <ac:spMk id="2" creationId="{B893B59C-91F2-1F53-0634-72580E0FEBEA}"/>
          </ac:spMkLst>
        </pc:spChg>
        <pc:spChg chg="mod">
          <ac:chgData name="SaiKiran Hota" userId="0323d7d2-829b-4ee8-bb65-3e620443d35c" providerId="ADAL" clId="{D0B4ABF3-F454-42DB-A707-071A4178D9C2}" dt="2022-08-17T14:45:20.943" v="2656" actId="1076"/>
          <ac:spMkLst>
            <pc:docMk/>
            <pc:sldMk cId="1465571265" sldId="280"/>
            <ac:spMk id="3" creationId="{8B1D6CAB-9DD4-7B6B-0E65-69F520D135EF}"/>
          </ac:spMkLst>
        </pc:spChg>
        <pc:spChg chg="add mod">
          <ac:chgData name="SaiKiran Hota" userId="0323d7d2-829b-4ee8-bb65-3e620443d35c" providerId="ADAL" clId="{D0B4ABF3-F454-42DB-A707-071A4178D9C2}" dt="2022-08-17T14:46:04.695" v="2668" actId="20577"/>
          <ac:spMkLst>
            <pc:docMk/>
            <pc:sldMk cId="1465571265" sldId="280"/>
            <ac:spMk id="8" creationId="{FF6809C7-7EEE-16FF-0BE8-C4092D31E0DB}"/>
          </ac:spMkLst>
        </pc:spChg>
        <pc:picChg chg="add mod">
          <ac:chgData name="SaiKiran Hota" userId="0323d7d2-829b-4ee8-bb65-3e620443d35c" providerId="ADAL" clId="{D0B4ABF3-F454-42DB-A707-071A4178D9C2}" dt="2022-08-17T14:45:28.512" v="2657"/>
          <ac:picMkLst>
            <pc:docMk/>
            <pc:sldMk cId="1465571265" sldId="280"/>
            <ac:picMk id="6" creationId="{8A2EBA14-AEE5-8860-7877-86BD5F930B9C}"/>
          </ac:picMkLst>
        </pc:picChg>
        <pc:picChg chg="add mod">
          <ac:chgData name="SaiKiran Hota" userId="0323d7d2-829b-4ee8-bb65-3e620443d35c" providerId="ADAL" clId="{D0B4ABF3-F454-42DB-A707-071A4178D9C2}" dt="2022-08-17T14:45:55.543" v="2660" actId="1076"/>
          <ac:picMkLst>
            <pc:docMk/>
            <pc:sldMk cId="1465571265" sldId="280"/>
            <ac:picMk id="7" creationId="{F544277A-763D-888B-5321-0846D9E66B0C}"/>
          </ac:picMkLst>
        </pc:picChg>
      </pc:sldChg>
      <pc:sldChg chg="addSp modSp new mod">
        <pc:chgData name="SaiKiran Hota" userId="0323d7d2-829b-4ee8-bb65-3e620443d35c" providerId="ADAL" clId="{D0B4ABF3-F454-42DB-A707-071A4178D9C2}" dt="2022-08-17T14:49:12.163" v="2744" actId="1076"/>
        <pc:sldMkLst>
          <pc:docMk/>
          <pc:sldMk cId="3272977253" sldId="281"/>
        </pc:sldMkLst>
        <pc:spChg chg="mod">
          <ac:chgData name="SaiKiran Hota" userId="0323d7d2-829b-4ee8-bb65-3e620443d35c" providerId="ADAL" clId="{D0B4ABF3-F454-42DB-A707-071A4178D9C2}" dt="2022-08-17T14:46:18.632" v="2673"/>
          <ac:spMkLst>
            <pc:docMk/>
            <pc:sldMk cId="3272977253" sldId="281"/>
            <ac:spMk id="2" creationId="{9901C7FA-7D61-AB3F-3BDB-E25F0B58FC37}"/>
          </ac:spMkLst>
        </pc:spChg>
        <pc:spChg chg="mod">
          <ac:chgData name="SaiKiran Hota" userId="0323d7d2-829b-4ee8-bb65-3e620443d35c" providerId="ADAL" clId="{D0B4ABF3-F454-42DB-A707-071A4178D9C2}" dt="2022-08-17T14:48:40.528" v="2735" actId="207"/>
          <ac:spMkLst>
            <pc:docMk/>
            <pc:sldMk cId="3272977253" sldId="281"/>
            <ac:spMk id="3" creationId="{47E3793D-4F01-D7EE-AB35-55F3D2F48986}"/>
          </ac:spMkLst>
        </pc:spChg>
        <pc:picChg chg="add mod">
          <ac:chgData name="SaiKiran Hota" userId="0323d7d2-829b-4ee8-bb65-3e620443d35c" providerId="ADAL" clId="{D0B4ABF3-F454-42DB-A707-071A4178D9C2}" dt="2022-08-17T14:49:12.163" v="2744" actId="1076"/>
          <ac:picMkLst>
            <pc:docMk/>
            <pc:sldMk cId="3272977253" sldId="281"/>
            <ac:picMk id="6" creationId="{99F99465-EA7A-8E27-9682-C9C009327F7E}"/>
          </ac:picMkLst>
        </pc:picChg>
        <pc:picChg chg="add mod">
          <ac:chgData name="SaiKiran Hota" userId="0323d7d2-829b-4ee8-bb65-3e620443d35c" providerId="ADAL" clId="{D0B4ABF3-F454-42DB-A707-071A4178D9C2}" dt="2022-08-17T14:48:56.348" v="2741" actId="1076"/>
          <ac:picMkLst>
            <pc:docMk/>
            <pc:sldMk cId="3272977253" sldId="281"/>
            <ac:picMk id="7" creationId="{07A3BBC2-BC5D-51FB-A37A-1066B05C77FF}"/>
          </ac:picMkLst>
        </pc:picChg>
      </pc:sldChg>
      <pc:sldChg chg="addSp delSp modSp new mod">
        <pc:chgData name="SaiKiran Hota" userId="0323d7d2-829b-4ee8-bb65-3e620443d35c" providerId="ADAL" clId="{D0B4ABF3-F454-42DB-A707-071A4178D9C2}" dt="2022-08-17T14:54:11.290" v="2755" actId="1076"/>
        <pc:sldMkLst>
          <pc:docMk/>
          <pc:sldMk cId="1190698927" sldId="282"/>
        </pc:sldMkLst>
        <pc:spChg chg="mod">
          <ac:chgData name="SaiKiran Hota" userId="0323d7d2-829b-4ee8-bb65-3e620443d35c" providerId="ADAL" clId="{D0B4ABF3-F454-42DB-A707-071A4178D9C2}" dt="2022-08-17T14:53:05.296" v="2745"/>
          <ac:spMkLst>
            <pc:docMk/>
            <pc:sldMk cId="1190698927" sldId="282"/>
            <ac:spMk id="2" creationId="{E27501FB-5E5A-D505-50CD-2645BC450AB7}"/>
          </ac:spMkLst>
        </pc:spChg>
        <pc:spChg chg="del mod">
          <ac:chgData name="SaiKiran Hota" userId="0323d7d2-829b-4ee8-bb65-3e620443d35c" providerId="ADAL" clId="{D0B4ABF3-F454-42DB-A707-071A4178D9C2}" dt="2022-08-17T14:53:31.458" v="2748"/>
          <ac:spMkLst>
            <pc:docMk/>
            <pc:sldMk cId="1190698927" sldId="282"/>
            <ac:spMk id="3" creationId="{A878A722-EF03-3C4F-CF6D-F29602AC04A6}"/>
          </ac:spMkLst>
        </pc:spChg>
        <pc:spChg chg="add mod">
          <ac:chgData name="SaiKiran Hota" userId="0323d7d2-829b-4ee8-bb65-3e620443d35c" providerId="ADAL" clId="{D0B4ABF3-F454-42DB-A707-071A4178D9C2}" dt="2022-08-17T14:54:05.052" v="2753" actId="12"/>
          <ac:spMkLst>
            <pc:docMk/>
            <pc:sldMk cId="1190698927" sldId="282"/>
            <ac:spMk id="6" creationId="{FBD2597A-C4EA-5E35-6B70-45C51F074445}"/>
          </ac:spMkLst>
        </pc:spChg>
        <pc:picChg chg="add mod">
          <ac:chgData name="SaiKiran Hota" userId="0323d7d2-829b-4ee8-bb65-3e620443d35c" providerId="ADAL" clId="{D0B4ABF3-F454-42DB-A707-071A4178D9C2}" dt="2022-08-17T14:54:11.290" v="2755" actId="1076"/>
          <ac:picMkLst>
            <pc:docMk/>
            <pc:sldMk cId="1190698927" sldId="282"/>
            <ac:picMk id="7" creationId="{8D84F61E-609C-ABAA-606A-471256C9AE9D}"/>
          </ac:picMkLst>
        </pc:picChg>
      </pc:sldChg>
      <pc:sldChg chg="addSp modSp new mod">
        <pc:chgData name="SaiKiran Hota" userId="0323d7d2-829b-4ee8-bb65-3e620443d35c" providerId="ADAL" clId="{D0B4ABF3-F454-42DB-A707-071A4178D9C2}" dt="2022-08-17T14:55:38.818" v="2780" actId="404"/>
        <pc:sldMkLst>
          <pc:docMk/>
          <pc:sldMk cId="2112847892" sldId="283"/>
        </pc:sldMkLst>
        <pc:spChg chg="mod">
          <ac:chgData name="SaiKiran Hota" userId="0323d7d2-829b-4ee8-bb65-3e620443d35c" providerId="ADAL" clId="{D0B4ABF3-F454-42DB-A707-071A4178D9C2}" dt="2022-08-17T14:54:25.543" v="2756"/>
          <ac:spMkLst>
            <pc:docMk/>
            <pc:sldMk cId="2112847892" sldId="283"/>
            <ac:spMk id="2" creationId="{8F73DB0C-5F3C-4E7A-8A71-4BCD10117B33}"/>
          </ac:spMkLst>
        </pc:spChg>
        <pc:spChg chg="mod">
          <ac:chgData name="SaiKiran Hota" userId="0323d7d2-829b-4ee8-bb65-3e620443d35c" providerId="ADAL" clId="{D0B4ABF3-F454-42DB-A707-071A4178D9C2}" dt="2022-08-17T14:55:04.656" v="2771"/>
          <ac:spMkLst>
            <pc:docMk/>
            <pc:sldMk cId="2112847892" sldId="283"/>
            <ac:spMk id="3" creationId="{BF531615-F4EF-0C9E-4609-65B58C634605}"/>
          </ac:spMkLst>
        </pc:spChg>
        <pc:spChg chg="add mod">
          <ac:chgData name="SaiKiran Hota" userId="0323d7d2-829b-4ee8-bb65-3e620443d35c" providerId="ADAL" clId="{D0B4ABF3-F454-42DB-A707-071A4178D9C2}" dt="2022-08-17T14:55:38.818" v="2780" actId="404"/>
          <ac:spMkLst>
            <pc:docMk/>
            <pc:sldMk cId="2112847892" sldId="283"/>
            <ac:spMk id="7" creationId="{80091C2D-4268-E188-7253-70A00C0CF062}"/>
          </ac:spMkLst>
        </pc:spChg>
        <pc:graphicFrameChg chg="add mod">
          <ac:chgData name="SaiKiran Hota" userId="0323d7d2-829b-4ee8-bb65-3e620443d35c" providerId="ADAL" clId="{D0B4ABF3-F454-42DB-A707-071A4178D9C2}" dt="2022-08-17T14:55:17.002" v="2773" actId="1076"/>
          <ac:graphicFrameMkLst>
            <pc:docMk/>
            <pc:sldMk cId="2112847892" sldId="283"/>
            <ac:graphicFrameMk id="6" creationId="{8F9D4215-AD1F-56F6-5E6B-6406C971353B}"/>
          </ac:graphicFrameMkLst>
        </pc:graphicFrameChg>
      </pc:sldChg>
      <pc:sldChg chg="addSp modSp new mod">
        <pc:chgData name="SaiKiran Hota" userId="0323d7d2-829b-4ee8-bb65-3e620443d35c" providerId="ADAL" clId="{D0B4ABF3-F454-42DB-A707-071A4178D9C2}" dt="2022-08-17T15:07:59.570" v="3364" actId="14100"/>
        <pc:sldMkLst>
          <pc:docMk/>
          <pc:sldMk cId="1374064979" sldId="284"/>
        </pc:sldMkLst>
        <pc:spChg chg="mod">
          <ac:chgData name="SaiKiran Hota" userId="0323d7d2-829b-4ee8-bb65-3e620443d35c" providerId="ADAL" clId="{D0B4ABF3-F454-42DB-A707-071A4178D9C2}" dt="2022-08-17T14:55:44.335" v="2796" actId="20577"/>
          <ac:spMkLst>
            <pc:docMk/>
            <pc:sldMk cId="1374064979" sldId="284"/>
            <ac:spMk id="2" creationId="{F84ADCFD-30CC-3EDA-04B3-882F9050C744}"/>
          </ac:spMkLst>
        </pc:spChg>
        <pc:spChg chg="mod">
          <ac:chgData name="SaiKiran Hota" userId="0323d7d2-829b-4ee8-bb65-3e620443d35c" providerId="ADAL" clId="{D0B4ABF3-F454-42DB-A707-071A4178D9C2}" dt="2022-08-17T15:03:50.682" v="2834" actId="113"/>
          <ac:spMkLst>
            <pc:docMk/>
            <pc:sldMk cId="1374064979" sldId="284"/>
            <ac:spMk id="3" creationId="{6203237B-65C1-03B9-E7D6-A0A760F36C00}"/>
          </ac:spMkLst>
        </pc:spChg>
        <pc:spChg chg="add mod">
          <ac:chgData name="SaiKiran Hota" userId="0323d7d2-829b-4ee8-bb65-3e620443d35c" providerId="ADAL" clId="{D0B4ABF3-F454-42DB-A707-071A4178D9C2}" dt="2022-08-17T15:07:47.017" v="3361" actId="14100"/>
          <ac:spMkLst>
            <pc:docMk/>
            <pc:sldMk cId="1374064979" sldId="284"/>
            <ac:spMk id="6" creationId="{21AB5284-2537-6CA2-D370-B294D4FE45F0}"/>
          </ac:spMkLst>
        </pc:spChg>
        <pc:spChg chg="mod">
          <ac:chgData name="SaiKiran Hota" userId="0323d7d2-829b-4ee8-bb65-3e620443d35c" providerId="ADAL" clId="{D0B4ABF3-F454-42DB-A707-071A4178D9C2}" dt="2022-08-17T15:07:16.769" v="3352"/>
          <ac:spMkLst>
            <pc:docMk/>
            <pc:sldMk cId="1374064979" sldId="284"/>
            <ac:spMk id="11" creationId="{A3DF8CEF-0CB0-7924-382F-D0B26F714568}"/>
          </ac:spMkLst>
        </pc:spChg>
        <pc:spChg chg="mod">
          <ac:chgData name="SaiKiran Hota" userId="0323d7d2-829b-4ee8-bb65-3e620443d35c" providerId="ADAL" clId="{D0B4ABF3-F454-42DB-A707-071A4178D9C2}" dt="2022-08-17T15:07:16.769" v="3352"/>
          <ac:spMkLst>
            <pc:docMk/>
            <pc:sldMk cId="1374064979" sldId="284"/>
            <ac:spMk id="12" creationId="{EF51ABBB-65AA-7AB3-212D-0A220A773B43}"/>
          </ac:spMkLst>
        </pc:spChg>
        <pc:spChg chg="add mod">
          <ac:chgData name="SaiKiran Hota" userId="0323d7d2-829b-4ee8-bb65-3e620443d35c" providerId="ADAL" clId="{D0B4ABF3-F454-42DB-A707-071A4178D9C2}" dt="2022-08-17T15:07:21.203" v="3354" actId="14100"/>
          <ac:spMkLst>
            <pc:docMk/>
            <pc:sldMk cId="1374064979" sldId="284"/>
            <ac:spMk id="13" creationId="{9C201856-FAB8-8768-E06E-D4A28BFD1ED1}"/>
          </ac:spMkLst>
        </pc:spChg>
        <pc:spChg chg="add mod">
          <ac:chgData name="SaiKiran Hota" userId="0323d7d2-829b-4ee8-bb65-3e620443d35c" providerId="ADAL" clId="{D0B4ABF3-F454-42DB-A707-071A4178D9C2}" dt="2022-08-17T15:07:21.203" v="3354" actId="14100"/>
          <ac:spMkLst>
            <pc:docMk/>
            <pc:sldMk cId="1374064979" sldId="284"/>
            <ac:spMk id="15" creationId="{CE60687B-3E7E-4E7B-B825-BA13E714AE30}"/>
          </ac:spMkLst>
        </pc:spChg>
        <pc:spChg chg="add mod">
          <ac:chgData name="SaiKiran Hota" userId="0323d7d2-829b-4ee8-bb65-3e620443d35c" providerId="ADAL" clId="{D0B4ABF3-F454-42DB-A707-071A4178D9C2}" dt="2022-08-17T15:07:59.570" v="3364" actId="14100"/>
          <ac:spMkLst>
            <pc:docMk/>
            <pc:sldMk cId="1374064979" sldId="284"/>
            <ac:spMk id="16" creationId="{D71977A0-EBE7-79E2-9299-1FE4A5155880}"/>
          </ac:spMkLst>
        </pc:spChg>
        <pc:grpChg chg="add mod">
          <ac:chgData name="SaiKiran Hota" userId="0323d7d2-829b-4ee8-bb65-3e620443d35c" providerId="ADAL" clId="{D0B4ABF3-F454-42DB-A707-071A4178D9C2}" dt="2022-08-17T15:07:18.324" v="3353" actId="1076"/>
          <ac:grpSpMkLst>
            <pc:docMk/>
            <pc:sldMk cId="1374064979" sldId="284"/>
            <ac:grpSpMk id="7" creationId="{E003B535-4D3A-91AD-7BAD-FD4D9EAE955D}"/>
          </ac:grpSpMkLst>
        </pc:grpChg>
        <pc:picChg chg="mod">
          <ac:chgData name="SaiKiran Hota" userId="0323d7d2-829b-4ee8-bb65-3e620443d35c" providerId="ADAL" clId="{D0B4ABF3-F454-42DB-A707-071A4178D9C2}" dt="2022-08-17T15:07:16.769" v="3352"/>
          <ac:picMkLst>
            <pc:docMk/>
            <pc:sldMk cId="1374064979" sldId="284"/>
            <ac:picMk id="8" creationId="{E685FB0F-59EC-383F-2178-0FFCCE7F5E0C}"/>
          </ac:picMkLst>
        </pc:picChg>
        <pc:picChg chg="add mod">
          <ac:chgData name="SaiKiran Hota" userId="0323d7d2-829b-4ee8-bb65-3e620443d35c" providerId="ADAL" clId="{D0B4ABF3-F454-42DB-A707-071A4178D9C2}" dt="2022-08-17T15:07:21.203" v="3354" actId="14100"/>
          <ac:picMkLst>
            <pc:docMk/>
            <pc:sldMk cId="1374064979" sldId="284"/>
            <ac:picMk id="14" creationId="{B6AA058B-1386-8B58-729C-596A5B4914D9}"/>
          </ac:picMkLst>
        </pc:picChg>
        <pc:cxnChg chg="mod">
          <ac:chgData name="SaiKiran Hota" userId="0323d7d2-829b-4ee8-bb65-3e620443d35c" providerId="ADAL" clId="{D0B4ABF3-F454-42DB-A707-071A4178D9C2}" dt="2022-08-17T15:07:16.769" v="3352"/>
          <ac:cxnSpMkLst>
            <pc:docMk/>
            <pc:sldMk cId="1374064979" sldId="284"/>
            <ac:cxnSpMk id="9" creationId="{B41D7893-88B4-0F57-E84C-2B2A4DB0D652}"/>
          </ac:cxnSpMkLst>
        </pc:cxnChg>
        <pc:cxnChg chg="mod">
          <ac:chgData name="SaiKiran Hota" userId="0323d7d2-829b-4ee8-bb65-3e620443d35c" providerId="ADAL" clId="{D0B4ABF3-F454-42DB-A707-071A4178D9C2}" dt="2022-08-17T15:07:16.769" v="3352"/>
          <ac:cxnSpMkLst>
            <pc:docMk/>
            <pc:sldMk cId="1374064979" sldId="284"/>
            <ac:cxnSpMk id="10" creationId="{4DFFBDB3-C364-B84D-40DB-08BF6F2BF908}"/>
          </ac:cxnSpMkLst>
        </pc:cxnChg>
      </pc:sldChg>
      <pc:sldChg chg="addSp modSp new mod">
        <pc:chgData name="SaiKiran Hota" userId="0323d7d2-829b-4ee8-bb65-3e620443d35c" providerId="ADAL" clId="{D0B4ABF3-F454-42DB-A707-071A4178D9C2}" dt="2022-08-17T15:10:45.241" v="3376" actId="1076"/>
        <pc:sldMkLst>
          <pc:docMk/>
          <pc:sldMk cId="1879608316" sldId="285"/>
        </pc:sldMkLst>
        <pc:spChg chg="mod">
          <ac:chgData name="SaiKiran Hota" userId="0323d7d2-829b-4ee8-bb65-3e620443d35c" providerId="ADAL" clId="{D0B4ABF3-F454-42DB-A707-071A4178D9C2}" dt="2022-08-17T15:10:03.973" v="3366"/>
          <ac:spMkLst>
            <pc:docMk/>
            <pc:sldMk cId="1879608316" sldId="285"/>
            <ac:spMk id="2" creationId="{E0BBC3AF-2E44-D701-CABD-20F86E47704C}"/>
          </ac:spMkLst>
        </pc:spChg>
        <pc:spChg chg="mod">
          <ac:chgData name="SaiKiran Hota" userId="0323d7d2-829b-4ee8-bb65-3e620443d35c" providerId="ADAL" clId="{D0B4ABF3-F454-42DB-A707-071A4178D9C2}" dt="2022-08-17T15:10:29.490" v="3374" actId="15"/>
          <ac:spMkLst>
            <pc:docMk/>
            <pc:sldMk cId="1879608316" sldId="285"/>
            <ac:spMk id="3" creationId="{96CBE694-9306-E684-2E41-752A14E364C8}"/>
          </ac:spMkLst>
        </pc:spChg>
        <pc:spChg chg="add mod">
          <ac:chgData name="SaiKiran Hota" userId="0323d7d2-829b-4ee8-bb65-3e620443d35c" providerId="ADAL" clId="{D0B4ABF3-F454-42DB-A707-071A4178D9C2}" dt="2022-08-17T15:10:45.241" v="3376" actId="1076"/>
          <ac:spMkLst>
            <pc:docMk/>
            <pc:sldMk cId="1879608316" sldId="285"/>
            <ac:spMk id="6" creationId="{C1AE1408-FE3A-4934-4CCF-96E9FA8FDF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7C6A8B33-A7B1-4BD3-B67F-70D32039F353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CBEFAA8-3E03-4C05-99B0-1C51205B13A9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28FFC1A1-357C-4D04-A7FF-A99E13725E4C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DE92F4F-3DA3-4433-B916-6F44D6A37356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047CB4CD-B48C-44E8-8BC9-3A9E8EBB441E}" type="datetime1">
              <a:rPr lang="en-US" smtClean="0"/>
              <a:t>8/18/2022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EE89485A-0B8B-4AB6-8C98-03B54E364AD6}" type="datetime1">
              <a:rPr lang="en-US" smtClean="0"/>
              <a:t>8/18/2022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ED766DD-20F6-417E-8B73-0038B3B3FADA}" type="datetime1">
              <a:rPr lang="en-US" smtClean="0"/>
              <a:t>8/18/2022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D5769631-E892-4404-8251-DD54D6A4F13B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96B86037-676D-4AA0-AA8F-987504AA19CF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38200" y="685800"/>
            <a:ext cx="107442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609600" y="152400"/>
            <a:ext cx="109728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9A230E-095C-467B-87F5-1EF32D4D6E5B}" type="datetime1">
              <a:rPr lang="en-US" smtClean="0"/>
              <a:t>8/18/2022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TFAWS 2022 – September 6</a:t>
            </a:r>
            <a:r>
              <a:rPr lang="en-US" baseline="30000" dirty="0"/>
              <a:t>th</a:t>
            </a:r>
            <a:r>
              <a:rPr lang="en-US" dirty="0"/>
              <a:t>-9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9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25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" y="45720"/>
            <a:ext cx="868680" cy="810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14600"/>
            <a:ext cx="3523793" cy="3340898"/>
          </a:xfrm>
          <a:prstGeom prst="rect">
            <a:avLst/>
          </a:prstGeom>
        </p:spPr>
      </p:pic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886200"/>
            <a:ext cx="6096000" cy="914400"/>
          </a:xfrm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Kuan-Lin Lee</a:t>
            </a:r>
            <a:endParaRPr lang="en-US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667000" y="1295400"/>
            <a:ext cx="9372600" cy="2371725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ea typeface="ＭＳ Ｐゴシック" charset="-128"/>
              </a:rPr>
              <a:t>Advanced Hot Reservoir Variable Conductance Heat Pipe with Enhanced </a:t>
            </a:r>
            <a:r>
              <a:rPr lang="en-US" sz="3200" b="0" dirty="0" smtClean="0">
                <a:ea typeface="ＭＳ Ｐゴシック" charset="-128"/>
              </a:rPr>
              <a:t>Reliability</a:t>
            </a:r>
            <a:br>
              <a:rPr lang="en-US" sz="3200" b="0" dirty="0" smtClean="0">
                <a:ea typeface="ＭＳ Ｐゴシック" charset="-128"/>
              </a:rPr>
            </a:br>
            <a:r>
              <a:rPr lang="en-US" sz="3200" b="0" dirty="0" smtClean="0">
                <a:ea typeface="ＭＳ Ｐゴシック" charset="-128"/>
              </a:rPr>
              <a:t> </a:t>
            </a:r>
            <a:r>
              <a:rPr lang="en-US" sz="2000" b="0" dirty="0" smtClean="0">
                <a:ea typeface="ＭＳ Ｐゴシック" charset="-128"/>
              </a:rPr>
              <a:t> </a:t>
            </a:r>
            <a:r>
              <a:rPr lang="en-US" sz="2000" b="0" dirty="0">
                <a:ea typeface="ＭＳ Ｐゴシック" charset="-128"/>
              </a:rPr>
              <a:t>Kuan-Lin </a:t>
            </a:r>
            <a:r>
              <a:rPr lang="en-US" sz="2000" b="0" dirty="0" smtClean="0">
                <a:ea typeface="ＭＳ Ｐゴシック" charset="-128"/>
              </a:rPr>
              <a:t>Lee, Calin Tarau, William Anderson</a:t>
            </a:r>
            <a:r>
              <a:rPr lang="en-US" sz="2400" b="0" dirty="0">
                <a:ea typeface="ＭＳ Ｐゴシック" charset="-128"/>
              </a:rPr>
              <a:t/>
            </a:r>
            <a:br>
              <a:rPr lang="en-US" sz="2400" b="0" dirty="0">
                <a:ea typeface="ＭＳ Ｐゴシック" charset="-128"/>
              </a:rPr>
            </a:br>
            <a:r>
              <a:rPr lang="en-US" sz="2000" b="0" dirty="0">
                <a:ea typeface="ＭＳ Ｐゴシック" charset="-128"/>
              </a:rPr>
              <a:t>Advanced Cooling Technologies, Inc</a:t>
            </a:r>
            <a:r>
              <a:rPr lang="en-US" sz="2000" b="0" dirty="0" smtClean="0">
                <a:ea typeface="ＭＳ Ｐゴシック" charset="-128"/>
              </a:rPr>
              <a:t>.</a:t>
            </a:r>
            <a:r>
              <a:rPr lang="en-US" sz="2400" b="0" dirty="0" smtClean="0">
                <a:ea typeface="ＭＳ Ｐゴシック" charset="-128"/>
              </a:rPr>
              <a:t/>
            </a:r>
            <a:br>
              <a:rPr lang="en-US" sz="2400" b="0" dirty="0" smtClean="0">
                <a:ea typeface="ＭＳ Ｐゴシック" charset="-128"/>
              </a:rPr>
            </a:br>
            <a:r>
              <a:rPr lang="en-US" sz="2000" b="0" dirty="0" smtClean="0">
                <a:ea typeface="ＭＳ Ｐゴシック" charset="-128"/>
              </a:rPr>
              <a:t>Cho-Ning Huang, Chirag Kharangate and Yasuhiro </a:t>
            </a:r>
            <a:r>
              <a:rPr lang="en-US" sz="2000" b="0" dirty="0" smtClean="0">
                <a:ea typeface="ＭＳ Ｐゴシック" charset="-128"/>
              </a:rPr>
              <a:t>Kamotani</a:t>
            </a:r>
            <a:br>
              <a:rPr lang="en-US" sz="2000" b="0" dirty="0" smtClean="0">
                <a:ea typeface="ＭＳ Ｐゴシック" charset="-128"/>
              </a:rPr>
            </a:br>
            <a:r>
              <a:rPr lang="en-US" sz="2000" b="0" dirty="0" smtClean="0">
                <a:ea typeface="ＭＳ Ｐゴシック" charset="-128"/>
              </a:rPr>
              <a:t>Case Western Reserve University </a:t>
            </a:r>
            <a:endParaRPr lang="en-US" sz="2400" b="0" dirty="0"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629400" y="5181601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2022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September 6</a:t>
            </a:r>
            <a:r>
              <a:rPr lang="en-US" sz="1800" b="0" baseline="30000" dirty="0">
                <a:solidFill>
                  <a:schemeClr val="accent2"/>
                </a:solidFill>
                <a:latin typeface="Arial" pitchFamily="34" charset="0"/>
              </a:rPr>
              <a:t>th</a:t>
            </a: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-9</a:t>
            </a:r>
            <a:r>
              <a:rPr lang="en-US" sz="1800" b="0" baseline="30000" dirty="0">
                <a:solidFill>
                  <a:schemeClr val="accent2"/>
                </a:solidFill>
                <a:latin typeface="Arial" pitchFamily="34" charset="0"/>
              </a:rPr>
              <a:t>th</a:t>
            </a: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, 2022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Virtual Conference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914400" y="152400"/>
            <a:ext cx="96012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Passive Thermal 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5600" y="76200"/>
            <a:ext cx="1371600" cy="116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947FE-0BB1-01F6-CC5C-FB8BC407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Purge Test (Acetone)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F66E52-7A75-2DBC-12AF-80FCB2CE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B5393E-BAA9-6A09-9452-DC517016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At t = 525 sec, 0.5 ml of working fluid liquid was added to the reservoir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800"/>
            <a:ext cx="8925318" cy="4474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0" y="5943600"/>
            <a:ext cx="78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Estimated purge flow velocity =  1.2 cm/s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439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93B59C-91F2-1F53-0634-72580E0F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Startup Test (Acetone)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13465D-5E7C-2251-F315-9C920890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66A6FC-F8EF-8A11-1402-1794D8C3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8614395" cy="4505334"/>
          </a:xfrm>
          <a:prstGeom prst="rect">
            <a:avLst/>
          </a:prstGeom>
        </p:spPr>
      </p:pic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/>
          <a:lstStyle/>
          <a:p>
            <a:r>
              <a:rPr lang="en-US" sz="2000" u="sng" dirty="0"/>
              <a:t>ALL</a:t>
            </a:r>
            <a:r>
              <a:rPr lang="en-US" sz="2000" dirty="0"/>
              <a:t> the working fluid was charged in the reservoir </a:t>
            </a:r>
          </a:p>
          <a:p>
            <a:r>
              <a:rPr lang="en-US" sz="2000" dirty="0"/>
              <a:t>Evaporator was initially </a:t>
            </a:r>
            <a:r>
              <a:rPr lang="en-US" sz="2000" u="sng" dirty="0"/>
              <a:t>DRY</a:t>
            </a:r>
          </a:p>
        </p:txBody>
      </p:sp>
    </p:spTree>
    <p:extLst>
      <p:ext uri="{BB962C8B-B14F-4D97-AF65-F5344CB8AC3E}">
        <p14:creationId xmlns:p14="http://schemas.microsoft.com/office/powerpoint/2010/main" val="146557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5DCE87-0F6A-6954-EA34-B833708B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Startup (Toluene)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7C5543-52E2-8B74-AD5B-7C3E43D1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8783AC-E6AE-BCBD-74C0-2E207357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9150889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8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947FE-0BB1-01F6-CC5C-FB8BC407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Purge Test (Toluene)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F66E52-7A75-2DBC-12AF-80FCB2CE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B5393E-BAA9-6A09-9452-DC517016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62200" y="5943600"/>
            <a:ext cx="783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Estimated purge flow velocity =  2.1 cm/s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816637"/>
            <a:ext cx="9156986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5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93B59C-91F2-1F53-0634-72580E0F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Startup Test (Toluene)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13465D-5E7C-2251-F315-9C920890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66A6FC-F8EF-8A11-1402-1794D8C3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838200"/>
          </a:xfrm>
        </p:spPr>
        <p:txBody>
          <a:bodyPr/>
          <a:lstStyle/>
          <a:p>
            <a:r>
              <a:rPr lang="en-US" sz="2000" u="sng" dirty="0"/>
              <a:t>ALL</a:t>
            </a:r>
            <a:r>
              <a:rPr lang="en-US" sz="2000" dirty="0"/>
              <a:t> the working fluid was charged in the reservoir </a:t>
            </a:r>
          </a:p>
          <a:p>
            <a:r>
              <a:rPr lang="en-US" sz="2000" dirty="0"/>
              <a:t>Evaporator was initially </a:t>
            </a:r>
            <a:r>
              <a:rPr lang="en-US" sz="2000" u="sng" dirty="0"/>
              <a:t>DRY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9144793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1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93B59C-91F2-1F53-0634-72580E0F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Startup Test – Regulated Heating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13465D-5E7C-2251-F315-9C920890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66A6FC-F8EF-8A11-1402-1794D8C3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838200"/>
          </a:xfrm>
        </p:spPr>
        <p:txBody>
          <a:bodyPr/>
          <a:lstStyle/>
          <a:p>
            <a:r>
              <a:rPr lang="en-US" sz="2000" u="sng" dirty="0"/>
              <a:t>ALL</a:t>
            </a:r>
            <a:r>
              <a:rPr lang="en-US" sz="2000" dirty="0"/>
              <a:t> the working fluid was charged in the </a:t>
            </a:r>
            <a:r>
              <a:rPr lang="en-US" sz="2000" dirty="0" smtClean="0"/>
              <a:t>RESERVOIR</a:t>
            </a:r>
            <a:endParaRPr lang="en-US" sz="2000" dirty="0"/>
          </a:p>
          <a:p>
            <a:r>
              <a:rPr lang="en-US" sz="2000" dirty="0" smtClean="0"/>
              <a:t>ON-OFF controlled heater was used to keep evaporator below 100C</a:t>
            </a:r>
            <a:endParaRPr lang="en-US" sz="20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9144793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BBC3AF-2E44-D701-CABD-20F86E47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CBE694-9306-E684-2E41-752A14E36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277600" cy="5410200"/>
          </a:xfrm>
        </p:spPr>
        <p:txBody>
          <a:bodyPr/>
          <a:lstStyle/>
          <a:p>
            <a:pPr algn="just"/>
            <a:r>
              <a:rPr lang="en-US" dirty="0"/>
              <a:t>This program was sponsored by </a:t>
            </a:r>
            <a:r>
              <a:rPr lang="en-US" dirty="0" smtClean="0"/>
              <a:t>NASA </a:t>
            </a:r>
            <a:r>
              <a:rPr lang="en-US" dirty="0"/>
              <a:t>STTR Phase </a:t>
            </a:r>
            <a:r>
              <a:rPr lang="en-US" dirty="0" smtClean="0"/>
              <a:t>II ( (</a:t>
            </a:r>
            <a:r>
              <a:rPr lang="en-US" dirty="0"/>
              <a:t>80NSSC20C0023)</a:t>
            </a:r>
          </a:p>
          <a:p>
            <a:r>
              <a:rPr lang="en-US" dirty="0"/>
              <a:t>Special thanks to our program manager – Dr. </a:t>
            </a:r>
            <a:r>
              <a:rPr lang="en-US" dirty="0" smtClean="0"/>
              <a:t>Jeffery Farmer (MSFC)</a:t>
            </a:r>
            <a:endParaRPr lang="en-US" dirty="0"/>
          </a:p>
          <a:p>
            <a:r>
              <a:rPr lang="en-US" dirty="0" smtClean="0"/>
              <a:t>ACT </a:t>
            </a:r>
            <a:r>
              <a:rPr lang="en-US" dirty="0"/>
              <a:t>team:</a:t>
            </a:r>
          </a:p>
          <a:p>
            <a:pPr lvl="1"/>
            <a:r>
              <a:rPr lang="en-US" dirty="0"/>
              <a:t>Technician: </a:t>
            </a:r>
            <a:r>
              <a:rPr lang="en-US" dirty="0" smtClean="0"/>
              <a:t>Phil Texter and Larry Waltman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07E977-B2D9-0EF9-078F-810FF161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55AE90-E298-74E5-A3A6-C4D18628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AE1408-FE3A-4934-4CCF-96E9FA8FDFA2}"/>
              </a:ext>
            </a:extLst>
          </p:cNvPr>
          <p:cNvSpPr/>
          <p:nvPr/>
        </p:nvSpPr>
        <p:spPr>
          <a:xfrm>
            <a:off x="3962400" y="3810000"/>
            <a:ext cx="4633505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for your attention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60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Conductance Heat Pipes for Lunar Night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11734800" cy="2667000"/>
          </a:xfrm>
        </p:spPr>
        <p:txBody>
          <a:bodyPr/>
          <a:lstStyle/>
          <a:p>
            <a:pPr algn="just"/>
            <a:r>
              <a:rPr lang="en-US" dirty="0"/>
              <a:t>Future planetary landers and rovers need a variable thermal link between heat sources and sink with large turn-down ratio 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-"/>
              <a:defRPr/>
            </a:pPr>
            <a:r>
              <a:rPr lang="en-US" dirty="0">
                <a:solidFill>
                  <a:srgbClr val="C00000"/>
                </a:solidFill>
              </a:rPr>
              <a:t>During the </a:t>
            </a:r>
            <a:r>
              <a:rPr lang="en-US" u="sng" dirty="0">
                <a:solidFill>
                  <a:srgbClr val="C00000"/>
                </a:solidFill>
              </a:rPr>
              <a:t>lunar day</a:t>
            </a:r>
            <a:r>
              <a:rPr lang="en-US" dirty="0"/>
              <a:t>, higher high transfer rate will allow the shrinkage of the radiators.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</a:rPr>
              <a:t>During </a:t>
            </a: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u="sng" dirty="0">
                <a:solidFill>
                  <a:srgbClr val="0070C0"/>
                </a:solidFill>
              </a:rPr>
              <a:t>lunar night</a:t>
            </a:r>
            <a:r>
              <a:rPr lang="en-US" dirty="0"/>
              <a:t> at very low sink temperature (100K), the thermal link must be as ineffective as possible to maintain payload temperature with minimum survival </a:t>
            </a:r>
            <a:r>
              <a:rPr lang="en-US" dirty="0" smtClean="0"/>
              <a:t>power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Standard VCHPs with a cold-biased reservoir are most often used for temperature control in spacecraft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2022 – </a:t>
            </a:r>
            <a:r>
              <a:rPr lang="en-US" dirty="0">
                <a:solidFill>
                  <a:schemeClr val="accent2"/>
                </a:solidFill>
              </a:rPr>
              <a:t>September 6</a:t>
            </a:r>
            <a:r>
              <a:rPr lang="en-US" baseline="30000" dirty="0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-9</a:t>
            </a:r>
            <a:r>
              <a:rPr lang="en-US" baseline="30000" dirty="0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3657600"/>
            <a:ext cx="563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chemeClr val="accent6"/>
              </a:buClr>
              <a:buFont typeface="Courier New" panose="02070309020205020404" pitchFamily="49" charset="0"/>
              <a:buChar char="-"/>
              <a:defRPr/>
            </a:pPr>
            <a:r>
              <a:rPr lang="en-US" b="0" dirty="0"/>
              <a:t>Reservoir temperature can be actively controlled by electrical heaters</a:t>
            </a:r>
          </a:p>
          <a:p>
            <a:pPr lvl="1">
              <a:buClr>
                <a:schemeClr val="accent6"/>
              </a:buClr>
              <a:buFont typeface="Courier New" panose="02070309020205020404" pitchFamily="49" charset="0"/>
              <a:buChar char="-"/>
              <a:defRPr/>
            </a:pPr>
            <a:r>
              <a:rPr lang="en-US" b="0" dirty="0"/>
              <a:t>Roughly need 1-2 W of electricity power to heat the reservoir for lunar night survival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1800" b="0" dirty="0"/>
              <a:t>Every 1 Watt of heat corresponds to ~5kg of battery mass through 14 days lunar shadow</a:t>
            </a:r>
          </a:p>
          <a:p>
            <a:pPr algn="just"/>
            <a:endParaRPr lang="en-US" b="0" kern="0" dirty="0"/>
          </a:p>
        </p:txBody>
      </p:sp>
      <p:pic>
        <p:nvPicPr>
          <p:cNvPr id="13" name="Picture 12" descr="Description: Description: VCHP diagram.bmp">
            <a:extLst>
              <a:ext uri="{FF2B5EF4-FFF2-40B4-BE49-F238E27FC236}">
                <a16:creationId xmlns:a16="http://schemas.microsoft.com/office/drawing/2014/main" xmlns="" id="{4A747278-5A0B-487B-99BC-D64DBE19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5124198" cy="2881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0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B5A023-C064-BECF-8211-B82AD844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Reservoir VCHP and Fluid Management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6D629D-F16B-5C14-84C1-DE5E13F6F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1582400" cy="5410200"/>
          </a:xfrm>
        </p:spPr>
        <p:txBody>
          <a:bodyPr/>
          <a:lstStyle/>
          <a:p>
            <a:r>
              <a:rPr lang="en-US" sz="1800" dirty="0"/>
              <a:t>Reservoir is located near the evaporator and its temperature will follow heat source temperature</a:t>
            </a:r>
          </a:p>
          <a:p>
            <a:r>
              <a:rPr lang="en-US" sz="1800" dirty="0"/>
              <a:t>Reservoir can be integrated or non-integrated </a:t>
            </a:r>
          </a:p>
          <a:p>
            <a:r>
              <a:rPr lang="en-US" sz="1800" dirty="0"/>
              <a:t>Can offer much tighter thermal control than regular VCHP </a:t>
            </a:r>
          </a:p>
          <a:p>
            <a:r>
              <a:rPr lang="en-US" sz="1800" dirty="0"/>
              <a:t>Eliminate electric power required to keep reservoir warm during 14 days lunar night</a:t>
            </a:r>
          </a:p>
          <a:p>
            <a:r>
              <a:rPr lang="en-US" sz="1800" dirty="0"/>
              <a:t>ISS test showed that fluid management of HR-VCHP is a </a:t>
            </a:r>
            <a:r>
              <a:rPr lang="en-US" sz="1800" dirty="0" smtClean="0"/>
              <a:t>challenge</a:t>
            </a:r>
          </a:p>
          <a:p>
            <a:pPr lvl="1"/>
            <a:r>
              <a:rPr lang="en-US" sz="1600" dirty="0" smtClean="0"/>
              <a:t>Prevent working fluid liquid entering the reservoir </a:t>
            </a:r>
          </a:p>
          <a:p>
            <a:pPr lvl="1"/>
            <a:r>
              <a:rPr lang="en-US" sz="1600" dirty="0" smtClean="0"/>
              <a:t>Remove excessive working fluid from reservoir (purging) more efficiently than diffusion 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7984B3-278A-F2E7-BF03-6BB0C7EF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B04BFB-A206-B82B-D59E-DF825312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352800"/>
            <a:ext cx="3946679" cy="238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2800"/>
            <a:ext cx="6704292" cy="24551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E97968-B552-48AC-87EE-640010B2426F}"/>
              </a:ext>
            </a:extLst>
          </p:cNvPr>
          <p:cNvSpPr/>
          <p:nvPr/>
        </p:nvSpPr>
        <p:spPr>
          <a:xfrm>
            <a:off x="340857" y="5945189"/>
            <a:ext cx="11634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G. Anderson et al., “Variable Conductance Heat Pipes for Variable Thermal Links,” 42nd International Conference on Environmental Systems (ICES 2012), San Diego, CA, July 15-19, 2012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10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757387-A746-F609-08E9-1F2DBCF2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Hot Reservoir VCHP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6DED18C6-92A2-24D0-6929-4B1D3C2C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506200" cy="1905000"/>
          </a:xfrm>
        </p:spPr>
        <p:txBody>
          <a:bodyPr/>
          <a:lstStyle/>
          <a:p>
            <a:pPr algn="just"/>
            <a:r>
              <a:rPr lang="en-US" sz="2000" dirty="0"/>
              <a:t>A loop is created by connecting the condenser and the reservoir with an external tube</a:t>
            </a:r>
          </a:p>
          <a:p>
            <a:pPr algn="just"/>
            <a:r>
              <a:rPr lang="en-US" sz="2000" dirty="0"/>
              <a:t>Some momentum of vapor in the heat pipe section can be transferred to the NCG to generate a secondary flow – Momentum induced flow </a:t>
            </a:r>
          </a:p>
          <a:p>
            <a:pPr algn="just"/>
            <a:r>
              <a:rPr lang="en-US" sz="2000" dirty="0"/>
              <a:t>Momentum induced flow will be able to remove excessive moisture in the reservoir effectively</a:t>
            </a:r>
          </a:p>
          <a:p>
            <a:pPr algn="just"/>
            <a:r>
              <a:rPr lang="en-US" sz="2000" dirty="0"/>
              <a:t>The concept was successfully demonstrated both numerically and experimentally in Phase I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7CEFDB-EA31-BD11-37CB-F6E07A02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CF7B0E-55E9-328F-CB3C-8500288D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6973054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D5E849-3451-45AE-976A-BF53D79365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4489620" cy="2712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81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DAA37C-0993-3C11-6F5F-FAAB656D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Adv. Hot Reservoir VCHP Prototype Development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B7E25D-DFB0-ABAC-CE32-24A5ED88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05E021F-9A8A-1515-9DAE-F842B9A7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6DED18C6-92A2-24D0-6929-4B1D3C2C3903}"/>
              </a:ext>
            </a:extLst>
          </p:cNvPr>
          <p:cNvSpPr txBox="1">
            <a:spLocks/>
          </p:cNvSpPr>
          <p:nvPr/>
        </p:nvSpPr>
        <p:spPr bwMode="auto">
          <a:xfrm>
            <a:off x="304800" y="1143000"/>
            <a:ext cx="1150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000" b="0" kern="0" dirty="0"/>
              <a:t>Both reservoir and external tube were integrated with the main heat pipe body</a:t>
            </a:r>
          </a:p>
          <a:p>
            <a:pPr algn="just"/>
            <a:r>
              <a:rPr lang="en-US" sz="2000" b="0" kern="0" dirty="0" smtClean="0"/>
              <a:t>Envelope material is aluminum 6061  </a:t>
            </a:r>
            <a:endParaRPr lang="en-US" sz="2000" b="0" kern="0" dirty="0"/>
          </a:p>
          <a:p>
            <a:pPr algn="just"/>
            <a:r>
              <a:rPr lang="en-US" sz="2000" b="0" kern="0" dirty="0"/>
              <a:t>Thermal control performance and reliability of the prototype were tested using acetone and toluene as working fluid</a:t>
            </a:r>
          </a:p>
          <a:p>
            <a:endParaRPr lang="en-US" b="0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4600257" cy="3367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19834"/>
          <a:stretch/>
        </p:blipFill>
        <p:spPr>
          <a:xfrm>
            <a:off x="4876800" y="2971800"/>
            <a:ext cx="2453173" cy="1474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43" y="4497573"/>
            <a:ext cx="2459931" cy="18460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424" y="2848665"/>
            <a:ext cx="4472544" cy="35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9115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Maps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2022 – September 6</a:t>
            </a:r>
            <a:r>
              <a:rPr lang="en-US" baseline="30000" smtClean="0"/>
              <a:t>th</a:t>
            </a:r>
            <a:r>
              <a:rPr lang="en-US" smtClean="0"/>
              <a:t>-9</a:t>
            </a:r>
            <a:r>
              <a:rPr lang="en-US" baseline="30000" smtClean="0"/>
              <a:t>th</a:t>
            </a:r>
            <a:r>
              <a:rPr lang="en-US" smtClean="0"/>
              <a:t>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9144000" cy="52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0BF21-25D2-FCB9-7737-7BB43B40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Control Test Results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D02E67-9E3A-AD54-BE74-AD0B3D4E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6B8D6DF-46C9-223A-94A3-8474D6BC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7321352" cy="40690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6DED18C6-92A2-24D0-6929-4B1D3C2C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990600"/>
            <a:ext cx="4038600" cy="5410200"/>
          </a:xfrm>
        </p:spPr>
        <p:txBody>
          <a:bodyPr/>
          <a:lstStyle/>
          <a:p>
            <a:pPr algn="just"/>
            <a:r>
              <a:rPr lang="en-US" sz="2000" dirty="0"/>
              <a:t>Heat pipe </a:t>
            </a:r>
            <a:r>
              <a:rPr lang="en-US" sz="2000" dirty="0" smtClean="0"/>
              <a:t>is </a:t>
            </a:r>
            <a:r>
              <a:rPr lang="en-US" sz="2000" dirty="0"/>
              <a:t>initially operating at 40C sink temp with 75W of heat </a:t>
            </a:r>
            <a:r>
              <a:rPr lang="en-US" sz="2000" dirty="0" smtClean="0"/>
              <a:t>input</a:t>
            </a:r>
          </a:p>
          <a:p>
            <a:pPr lvl="1" algn="just"/>
            <a:r>
              <a:rPr lang="en-US" sz="1400" dirty="0" smtClean="0"/>
              <a:t>Evaporator temperature = 65C</a:t>
            </a:r>
          </a:p>
          <a:p>
            <a:pPr lvl="1" algn="just"/>
            <a:r>
              <a:rPr lang="en-US" sz="1400" dirty="0" smtClean="0"/>
              <a:t>Thermal conductance  = 3.03 W/K</a:t>
            </a:r>
          </a:p>
          <a:p>
            <a:pPr algn="just"/>
            <a:r>
              <a:rPr lang="en-US" sz="2000" dirty="0" smtClean="0"/>
              <a:t>Evaporator temperature drops 20C while the sink temperature decreases to -80C</a:t>
            </a:r>
          </a:p>
          <a:p>
            <a:pPr algn="just"/>
            <a:r>
              <a:rPr lang="en-US" sz="2000" dirty="0" smtClean="0"/>
              <a:t>Power is then scaled down from 75W to 2.5W at sink temperature of -80C</a:t>
            </a:r>
          </a:p>
          <a:p>
            <a:pPr lvl="1" algn="just"/>
            <a:r>
              <a:rPr lang="en-US" sz="1400" dirty="0"/>
              <a:t>Evaporator temperature = -12C</a:t>
            </a:r>
          </a:p>
          <a:p>
            <a:pPr lvl="1" algn="just"/>
            <a:r>
              <a:rPr lang="en-US" sz="1400" dirty="0"/>
              <a:t>Thermal resistance = 0.037 W/K</a:t>
            </a:r>
          </a:p>
          <a:p>
            <a:pPr algn="just"/>
            <a:r>
              <a:rPr lang="en-US" sz="2000" dirty="0" smtClean="0"/>
              <a:t>The corresponding turn-down ratio is 82</a:t>
            </a:r>
          </a:p>
          <a:p>
            <a:pPr lvl="1" algn="just"/>
            <a:r>
              <a:rPr lang="en-US" sz="1400" dirty="0"/>
              <a:t>Lower sink temperature will reveal an even higher turn-down ratio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6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05DA25-AD6D-777B-A4FC-96485E1B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VCHP Reliability Testing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D8C721-9F27-2B2A-C84D-7611ADF4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2514600"/>
          </a:xfrm>
        </p:spPr>
        <p:txBody>
          <a:bodyPr/>
          <a:lstStyle/>
          <a:p>
            <a:pPr algn="just">
              <a:buClr>
                <a:schemeClr val="accent6"/>
              </a:buClr>
            </a:pPr>
            <a:r>
              <a:rPr lang="en-US" sz="2000" dirty="0"/>
              <a:t>Objective: Demonstrate that </a:t>
            </a:r>
            <a:r>
              <a:rPr lang="en-US" sz="2000" dirty="0" smtClean="0"/>
              <a:t>the VCHP can </a:t>
            </a:r>
            <a:r>
              <a:rPr lang="en-US" sz="2000" dirty="0"/>
              <a:t>quickly recover from abnormal situations, including </a:t>
            </a:r>
          </a:p>
          <a:p>
            <a:pPr marL="914400" lvl="1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/>
              <a:t>Some working fluid liquid enter the hot reservoir</a:t>
            </a:r>
          </a:p>
          <a:p>
            <a:pPr marL="914400" lvl="1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/>
              <a:t>ALL working fluid is in the reservoir (extreme case)</a:t>
            </a:r>
          </a:p>
          <a:p>
            <a:pPr marL="514350" indent="-457200">
              <a:buClr>
                <a:schemeClr val="accent6"/>
              </a:buClr>
            </a:pPr>
            <a:r>
              <a:rPr lang="en-US" sz="2000" dirty="0"/>
              <a:t>The following tests were performed consecutively to characterize VCHP </a:t>
            </a:r>
            <a:r>
              <a:rPr lang="en-US" sz="2000" dirty="0" smtClean="0"/>
              <a:t>reliability</a:t>
            </a:r>
          </a:p>
          <a:p>
            <a:pPr marL="914400" lvl="1" indent="-457200">
              <a:buClr>
                <a:schemeClr val="accent6"/>
              </a:buClr>
            </a:pPr>
            <a:r>
              <a:rPr lang="en-US" sz="1600" dirty="0" smtClean="0"/>
              <a:t>Regular startup (baseline)</a:t>
            </a:r>
          </a:p>
          <a:p>
            <a:pPr marL="914400" lvl="1" indent="-457200">
              <a:buClr>
                <a:schemeClr val="accent6"/>
              </a:buClr>
            </a:pPr>
            <a:r>
              <a:rPr lang="en-US" sz="1600" dirty="0" smtClean="0"/>
              <a:t>Purge test </a:t>
            </a:r>
          </a:p>
          <a:p>
            <a:pPr marL="914400" lvl="1" indent="-457200">
              <a:buClr>
                <a:schemeClr val="accent6"/>
              </a:buClr>
            </a:pPr>
            <a:r>
              <a:rPr lang="en-US" sz="1600" dirty="0" smtClean="0"/>
              <a:t>Critical startup  </a:t>
            </a:r>
          </a:p>
          <a:p>
            <a:pPr marL="514350" indent="-457200">
              <a:buClr>
                <a:schemeClr val="accent6"/>
              </a:buClr>
            </a:pPr>
            <a:r>
              <a:rPr lang="en-US" sz="2000" dirty="0" smtClean="0"/>
              <a:t>Two working fluid were tested:</a:t>
            </a:r>
          </a:p>
          <a:p>
            <a:pPr marL="914400" lvl="1" indent="-457200">
              <a:buClr>
                <a:schemeClr val="accent6"/>
              </a:buClr>
            </a:pPr>
            <a:r>
              <a:rPr lang="en-US" sz="1600" dirty="0" smtClean="0"/>
              <a:t>Acetone </a:t>
            </a:r>
          </a:p>
          <a:p>
            <a:pPr marL="914400" lvl="1" indent="-457200">
              <a:buClr>
                <a:schemeClr val="accent6"/>
              </a:buClr>
            </a:pPr>
            <a:r>
              <a:rPr lang="en-US" sz="1600" dirty="0" smtClean="0"/>
              <a:t>Toluene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2E4573-D03A-DAA7-8AD9-D5BCAB33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73996B6-F3AC-EB3A-2DE6-1E38557C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2400"/>
            <a:ext cx="11034716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5DCE87-0F6A-6954-EA34-B833708B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Startup (Baseline)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CA39A1-FF93-94CE-FD0C-4336C20E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896600" cy="1066800"/>
          </a:xfrm>
        </p:spPr>
        <p:txBody>
          <a:bodyPr/>
          <a:lstStyle/>
          <a:p>
            <a:r>
              <a:rPr lang="en-US" sz="2000" dirty="0" smtClean="0"/>
              <a:t>Working fluid and NCG were charged from the regular fill tube</a:t>
            </a:r>
          </a:p>
          <a:p>
            <a:r>
              <a:rPr lang="en-US" sz="2000" dirty="0" smtClean="0"/>
              <a:t>Start the pipe immediately after charging (i.e. dry reservoir)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7C5543-52E2-8B74-AD5B-7C3E43D1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2022 – September 6</a:t>
            </a:r>
            <a:r>
              <a:rPr lang="en-US" baseline="30000"/>
              <a:t>th</a:t>
            </a:r>
            <a:r>
              <a:rPr lang="en-US"/>
              <a:t>-9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8783AC-E6AE-BCBD-74C0-2E207357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796204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04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1E6096581544AB88C532C51559CE4" ma:contentTypeVersion="0" ma:contentTypeDescription="Create a new document." ma:contentTypeScope="" ma:versionID="8239765d019e6c887f8ed8d43cfa38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5132B-AA2C-4C9A-A134-558780A05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75F7E1-25EC-49AD-AD10-E5DBBDD78C4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22750</TotalTime>
  <Words>825</Words>
  <Application>Microsoft Office PowerPoint</Application>
  <PresentationFormat>Widescreen</PresentationFormat>
  <Paragraphs>109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Courier New</vt:lpstr>
      <vt:lpstr>Times</vt:lpstr>
      <vt:lpstr>Times New Roman</vt:lpstr>
      <vt:lpstr>Wingdings</vt:lpstr>
      <vt:lpstr>Blank</vt:lpstr>
      <vt:lpstr>Advanced Hot Reservoir Variable Conductance Heat Pipe with Enhanced Reliability   Kuan-Lin Lee, Calin Tarau, William Anderson Advanced Cooling Technologies, Inc. Cho-Ning Huang, Chirag Kharangate and Yasuhiro Kamotani Case Western Reserve University </vt:lpstr>
      <vt:lpstr>Variable Conductance Heat Pipes for Lunar Night Survival</vt:lpstr>
      <vt:lpstr>Hot Reservoir VCHP and Fluid Management Challenges</vt:lpstr>
      <vt:lpstr>Advanced Hot Reservoir VCHP Concept</vt:lpstr>
      <vt:lpstr>Adv. Hot Reservoir VCHP Prototype Development </vt:lpstr>
      <vt:lpstr>TC Maps</vt:lpstr>
      <vt:lpstr>Thermal Control Test Results</vt:lpstr>
      <vt:lpstr>VCHP Reliability Testing </vt:lpstr>
      <vt:lpstr>Regular Startup (Baseline)</vt:lpstr>
      <vt:lpstr>Purge Test (Acetone) </vt:lpstr>
      <vt:lpstr>Critical Startup Test (Acetone)</vt:lpstr>
      <vt:lpstr>Regular Startup (Toluene)</vt:lpstr>
      <vt:lpstr>Purge Test (Toluene) </vt:lpstr>
      <vt:lpstr>Critical Startup Test (Toluene)</vt:lpstr>
      <vt:lpstr>Critical Startup Test – Regulated Heating </vt:lpstr>
      <vt:lpstr>Acknowledgement</vt:lpstr>
    </vt:vector>
  </TitlesOfParts>
  <Company>NASA/Ames Research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Kuan-Lin Lee</cp:lastModifiedBy>
  <cp:revision>376</cp:revision>
  <cp:lastPrinted>2001-11-30T21:59:45Z</cp:lastPrinted>
  <dcterms:created xsi:type="dcterms:W3CDTF">2001-11-21T21:59:03Z</dcterms:created>
  <dcterms:modified xsi:type="dcterms:W3CDTF">2022-08-19T03:07:18Z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0x0101006781E6096581544AB88C532C51559CE4</vt:lpwstr>
  </property>
</Properties>
</file>