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86" r:id="rId2"/>
    <p:sldId id="257" r:id="rId3"/>
    <p:sldId id="304" r:id="rId4"/>
    <p:sldId id="306" r:id="rId5"/>
    <p:sldId id="317" r:id="rId6"/>
    <p:sldId id="305" r:id="rId7"/>
    <p:sldId id="314" r:id="rId8"/>
    <p:sldId id="261" r:id="rId9"/>
    <p:sldId id="299" r:id="rId10"/>
    <p:sldId id="262" r:id="rId11"/>
    <p:sldId id="263" r:id="rId12"/>
    <p:sldId id="264" r:id="rId13"/>
    <p:sldId id="265" r:id="rId14"/>
    <p:sldId id="309" r:id="rId15"/>
    <p:sldId id="301" r:id="rId16"/>
    <p:sldId id="266" r:id="rId17"/>
    <p:sldId id="267" r:id="rId18"/>
    <p:sldId id="268" r:id="rId19"/>
    <p:sldId id="297" r:id="rId20"/>
    <p:sldId id="270" r:id="rId21"/>
    <p:sldId id="285" r:id="rId22"/>
    <p:sldId id="302" r:id="rId23"/>
    <p:sldId id="307" r:id="rId24"/>
    <p:sldId id="271" r:id="rId25"/>
    <p:sldId id="284" r:id="rId26"/>
    <p:sldId id="276" r:id="rId27"/>
    <p:sldId id="277" r:id="rId28"/>
    <p:sldId id="278" r:id="rId29"/>
    <p:sldId id="310" r:id="rId30"/>
    <p:sldId id="311" r:id="rId31"/>
    <p:sldId id="282" r:id="rId32"/>
    <p:sldId id="281" r:id="rId33"/>
    <p:sldId id="279" r:id="rId34"/>
    <p:sldId id="291" r:id="rId35"/>
    <p:sldId id="292" r:id="rId36"/>
    <p:sldId id="280" r:id="rId37"/>
    <p:sldId id="298" r:id="rId38"/>
    <p:sldId id="296" r:id="rId39"/>
    <p:sldId id="290" r:id="rId40"/>
    <p:sldId id="294" r:id="rId41"/>
    <p:sldId id="283" r:id="rId42"/>
    <p:sldId id="295" r:id="rId43"/>
    <p:sldId id="300" r:id="rId44"/>
    <p:sldId id="259" r:id="rId45"/>
    <p:sldId id="260" r:id="rId46"/>
    <p:sldId id="272" r:id="rId47"/>
    <p:sldId id="316" r:id="rId48"/>
    <p:sldId id="273" r:id="rId49"/>
    <p:sldId id="274" r:id="rId50"/>
    <p:sldId id="315" r:id="rId51"/>
    <p:sldId id="275" r:id="rId52"/>
    <p:sldId id="31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3E004A-DB3D-4C1C-3023-E3B9040319BA}" name="Comber, Brian J. (GSFC-5520)" initials="C(" userId="S::bcomber@ndc.nasa.gov::7133b531-c8cb-4435-b68e-6a557b13be6b" providerId="AD"/>
  <p188:author id="{61B6BB60-3FBE-BD3B-CD98-6791A992FEF1}" name="Martin, Kimberly J. (LARC-D206)" initials="M(" userId="S::kjbutche@ndc.nasa.gov::b6483a11-66fa-4584-b6fe-a6275d136cf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DDF20-7B90-719B-41A0-B79ECEFA4A23}" v="348" dt="2023-08-14T20:45:41.222"/>
    <p1510:client id="{20274BB8-E699-C88B-B9F1-0775DE0D1960}" v="1" dt="2023-08-09T09:21:20.500"/>
    <p1510:client id="{241F9D5D-E2A3-C58D-2CE0-86F648167953}" v="2" dt="2023-08-10T05:30:25.233"/>
    <p1510:client id="{4FEF2410-A41B-D676-FB99-513ED6BC9286}" v="30" dt="2023-08-09T22:50:43.873"/>
    <p1510:client id="{7095FF7E-8D0C-419E-AA04-C71A543CD2F3}" v="40" dt="2023-07-31T13:26:44.311"/>
    <p1510:client id="{8BF782B8-F3DC-750A-40A4-BAC197F19FC4}" v="3" dt="2023-08-09T21:38:00.030"/>
    <p1510:client id="{B3A58F0F-F4ED-2A16-B94D-85BF7C1015A8}" v="6" dt="2023-07-31T12:31:09.927"/>
    <p1510:client id="{C47E87B0-7A8D-E83C-A883-FF5CB1586A74}" v="53" dt="2023-08-07T06:57:04.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ber, Brian J. (GSFC-5520)" userId="S::bcomber@ndc.nasa.gov::7133b531-c8cb-4435-b68e-6a557b13be6b" providerId="AD" clId="Web-{A6C9370E-64FB-06D9-3CB8-104401DA1CD6}"/>
    <pc:docChg chg="modSld">
      <pc:chgData name="Comber, Brian J. (GSFC-5520)" userId="S::bcomber@ndc.nasa.gov::7133b531-c8cb-4435-b68e-6a557b13be6b" providerId="AD" clId="Web-{A6C9370E-64FB-06D9-3CB8-104401DA1CD6}" dt="2023-07-27T14:20:55.902" v="156" actId="1076"/>
      <pc:docMkLst>
        <pc:docMk/>
      </pc:docMkLst>
      <pc:sldChg chg="addSp delSp modSp">
        <pc:chgData name="Comber, Brian J. (GSFC-5520)" userId="S::bcomber@ndc.nasa.gov::7133b531-c8cb-4435-b68e-6a557b13be6b" providerId="AD" clId="Web-{A6C9370E-64FB-06D9-3CB8-104401DA1CD6}" dt="2023-07-27T14:10:22.817" v="147" actId="20577"/>
        <pc:sldMkLst>
          <pc:docMk/>
          <pc:sldMk cId="830398396" sldId="268"/>
        </pc:sldMkLst>
        <pc:spChg chg="mod">
          <ac:chgData name="Comber, Brian J. (GSFC-5520)" userId="S::bcomber@ndc.nasa.gov::7133b531-c8cb-4435-b68e-6a557b13be6b" providerId="AD" clId="Web-{A6C9370E-64FB-06D9-3CB8-104401DA1CD6}" dt="2023-07-27T14:10:22.817" v="147" actId="20577"/>
          <ac:spMkLst>
            <pc:docMk/>
            <pc:sldMk cId="830398396" sldId="268"/>
            <ac:spMk id="3" creationId="{D2E2CFF3-0546-4EBF-ADBE-0430CF4EB330}"/>
          </ac:spMkLst>
        </pc:spChg>
        <pc:spChg chg="mod">
          <ac:chgData name="Comber, Brian J. (GSFC-5520)" userId="S::bcomber@ndc.nasa.gov::7133b531-c8cb-4435-b68e-6a557b13be6b" providerId="AD" clId="Web-{A6C9370E-64FB-06D9-3CB8-104401DA1CD6}" dt="2023-07-27T14:07:54.300" v="29" actId="1076"/>
          <ac:spMkLst>
            <pc:docMk/>
            <pc:sldMk cId="830398396" sldId="268"/>
            <ac:spMk id="4" creationId="{A2AF0A9B-9A58-EB73-2ED7-85BA9FD8C376}"/>
          </ac:spMkLst>
        </pc:spChg>
        <pc:spChg chg="del">
          <ac:chgData name="Comber, Brian J. (GSFC-5520)" userId="S::bcomber@ndc.nasa.gov::7133b531-c8cb-4435-b68e-6a557b13be6b" providerId="AD" clId="Web-{A6C9370E-64FB-06D9-3CB8-104401DA1CD6}" dt="2023-07-27T14:08:34.050" v="44"/>
          <ac:spMkLst>
            <pc:docMk/>
            <pc:sldMk cId="830398396" sldId="268"/>
            <ac:spMk id="7" creationId="{04671F06-C3C2-891E-0E19-23BE8E1BE20A}"/>
          </ac:spMkLst>
        </pc:spChg>
        <pc:spChg chg="del mod">
          <ac:chgData name="Comber, Brian J. (GSFC-5520)" userId="S::bcomber@ndc.nasa.gov::7133b531-c8cb-4435-b68e-6a557b13be6b" providerId="AD" clId="Web-{A6C9370E-64FB-06D9-3CB8-104401DA1CD6}" dt="2023-07-27T14:06:44.315" v="13"/>
          <ac:spMkLst>
            <pc:docMk/>
            <pc:sldMk cId="830398396" sldId="268"/>
            <ac:spMk id="11" creationId="{CC98D311-378B-4CFD-92E3-47DF6D258BB0}"/>
          </ac:spMkLst>
        </pc:spChg>
        <pc:spChg chg="del mod">
          <ac:chgData name="Comber, Brian J. (GSFC-5520)" userId="S::bcomber@ndc.nasa.gov::7133b531-c8cb-4435-b68e-6a557b13be6b" providerId="AD" clId="Web-{A6C9370E-64FB-06D9-3CB8-104401DA1CD6}" dt="2023-07-27T14:06:42.846" v="11"/>
          <ac:spMkLst>
            <pc:docMk/>
            <pc:sldMk cId="830398396" sldId="268"/>
            <ac:spMk id="13" creationId="{6D499E7C-DAA5-4FA0-A1BC-24E6C21A65E9}"/>
          </ac:spMkLst>
        </pc:spChg>
        <pc:spChg chg="add mod">
          <ac:chgData name="Comber, Brian J. (GSFC-5520)" userId="S::bcomber@ndc.nasa.gov::7133b531-c8cb-4435-b68e-6a557b13be6b" providerId="AD" clId="Web-{A6C9370E-64FB-06D9-3CB8-104401DA1CD6}" dt="2023-07-27T14:08:23.988" v="43" actId="20577"/>
          <ac:spMkLst>
            <pc:docMk/>
            <pc:sldMk cId="830398396" sldId="268"/>
            <ac:spMk id="14" creationId="{55690E32-B676-9339-F38F-2FF2B328A31B}"/>
          </ac:spMkLst>
        </pc:spChg>
        <pc:picChg chg="del mod">
          <ac:chgData name="Comber, Brian J. (GSFC-5520)" userId="S::bcomber@ndc.nasa.gov::7133b531-c8cb-4435-b68e-6a557b13be6b" providerId="AD" clId="Web-{A6C9370E-64FB-06D9-3CB8-104401DA1CD6}" dt="2023-07-27T14:06:43.487" v="12"/>
          <ac:picMkLst>
            <pc:docMk/>
            <pc:sldMk cId="830398396" sldId="268"/>
            <ac:picMk id="6" creationId="{CB60C512-6663-41BD-92B2-988EED8789EC}"/>
          </ac:picMkLst>
        </pc:picChg>
        <pc:picChg chg="add mod">
          <ac:chgData name="Comber, Brian J. (GSFC-5520)" userId="S::bcomber@ndc.nasa.gov::7133b531-c8cb-4435-b68e-6a557b13be6b" providerId="AD" clId="Web-{A6C9370E-64FB-06D9-3CB8-104401DA1CD6}" dt="2023-07-27T14:08:10.816" v="36" actId="1076"/>
          <ac:picMkLst>
            <pc:docMk/>
            <pc:sldMk cId="830398396" sldId="268"/>
            <ac:picMk id="9" creationId="{CDE74199-3ECF-BE1D-5430-706EF5370E89}"/>
          </ac:picMkLst>
        </pc:picChg>
        <pc:picChg chg="add mod">
          <ac:chgData name="Comber, Brian J. (GSFC-5520)" userId="S::bcomber@ndc.nasa.gov::7133b531-c8cb-4435-b68e-6a557b13be6b" providerId="AD" clId="Web-{A6C9370E-64FB-06D9-3CB8-104401DA1CD6}" dt="2023-07-27T14:08:09.456" v="35" actId="1076"/>
          <ac:picMkLst>
            <pc:docMk/>
            <pc:sldMk cId="830398396" sldId="268"/>
            <ac:picMk id="10" creationId="{A8C99D6F-6745-ACB6-5549-00A41FC92D8E}"/>
          </ac:picMkLst>
        </pc:picChg>
        <pc:picChg chg="del mod">
          <ac:chgData name="Comber, Brian J. (GSFC-5520)" userId="S::bcomber@ndc.nasa.gov::7133b531-c8cb-4435-b68e-6a557b13be6b" providerId="AD" clId="Web-{A6C9370E-64FB-06D9-3CB8-104401DA1CD6}" dt="2023-07-27T14:06:41.252" v="10"/>
          <ac:picMkLst>
            <pc:docMk/>
            <pc:sldMk cId="830398396" sldId="268"/>
            <ac:picMk id="12" creationId="{8E5DBD1B-1C6A-45B3-B36F-121E527542F1}"/>
          </ac:picMkLst>
        </pc:picChg>
      </pc:sldChg>
      <pc:sldChg chg="addSp delSp modSp">
        <pc:chgData name="Comber, Brian J. (GSFC-5520)" userId="S::bcomber@ndc.nasa.gov::7133b531-c8cb-4435-b68e-6a557b13be6b" providerId="AD" clId="Web-{A6C9370E-64FB-06D9-3CB8-104401DA1CD6}" dt="2023-07-27T14:20:55.902" v="156" actId="1076"/>
        <pc:sldMkLst>
          <pc:docMk/>
          <pc:sldMk cId="3930189445" sldId="311"/>
        </pc:sldMkLst>
        <pc:spChg chg="mod">
          <ac:chgData name="Comber, Brian J. (GSFC-5520)" userId="S::bcomber@ndc.nasa.gov::7133b531-c8cb-4435-b68e-6a557b13be6b" providerId="AD" clId="Web-{A6C9370E-64FB-06D9-3CB8-104401DA1CD6}" dt="2023-07-27T14:20:52.089" v="153" actId="14100"/>
          <ac:spMkLst>
            <pc:docMk/>
            <pc:sldMk cId="3930189445" sldId="311"/>
            <ac:spMk id="3" creationId="{EF8D4AC5-0B77-78B3-1FAF-988955050008}"/>
          </ac:spMkLst>
        </pc:spChg>
        <pc:spChg chg="del">
          <ac:chgData name="Comber, Brian J. (GSFC-5520)" userId="S::bcomber@ndc.nasa.gov::7133b531-c8cb-4435-b68e-6a557b13be6b" providerId="AD" clId="Web-{A6C9370E-64FB-06D9-3CB8-104401DA1CD6}" dt="2023-07-27T14:20:39.730" v="148"/>
          <ac:spMkLst>
            <pc:docMk/>
            <pc:sldMk cId="3930189445" sldId="311"/>
            <ac:spMk id="7" creationId="{BB84D2F6-AB53-9539-D720-A2CC5797717A}"/>
          </ac:spMkLst>
        </pc:spChg>
        <pc:picChg chg="add mod">
          <ac:chgData name="Comber, Brian J. (GSFC-5520)" userId="S::bcomber@ndc.nasa.gov::7133b531-c8cb-4435-b68e-6a557b13be6b" providerId="AD" clId="Web-{A6C9370E-64FB-06D9-3CB8-104401DA1CD6}" dt="2023-07-27T14:20:55.902" v="156" actId="1076"/>
          <ac:picMkLst>
            <pc:docMk/>
            <pc:sldMk cId="3930189445" sldId="311"/>
            <ac:picMk id="6" creationId="{D91841D8-D031-7B21-1341-29A08D81121F}"/>
          </ac:picMkLst>
        </pc:picChg>
      </pc:sldChg>
    </pc:docChg>
  </pc:docChgLst>
  <pc:docChgLst>
    <pc:chgData name="Martin, Kimberly J. (LARC-D206)" userId="S::kjbutche@ndc.nasa.gov::b6483a11-66fa-4584-b6fe-a6275d136cf7" providerId="AD" clId="Web-{12DDDF20-7B90-719B-41A0-B79ECEFA4A23}"/>
    <pc:docChg chg="addSld modSld">
      <pc:chgData name="Martin, Kimberly J. (LARC-D206)" userId="S::kjbutche@ndc.nasa.gov::b6483a11-66fa-4584-b6fe-a6275d136cf7" providerId="AD" clId="Web-{12DDDF20-7B90-719B-41A0-B79ECEFA4A23}" dt="2023-08-14T20:45:40.816" v="334" actId="20577"/>
      <pc:docMkLst>
        <pc:docMk/>
      </pc:docMkLst>
      <pc:sldChg chg="addSp modSp">
        <pc:chgData name="Martin, Kimberly J. (LARC-D206)" userId="S::kjbutche@ndc.nasa.gov::b6483a11-66fa-4584-b6fe-a6275d136cf7" providerId="AD" clId="Web-{12DDDF20-7B90-719B-41A0-B79ECEFA4A23}" dt="2023-08-14T20:41:01.406" v="245" actId="1076"/>
        <pc:sldMkLst>
          <pc:docMk/>
          <pc:sldMk cId="1026431610" sldId="270"/>
        </pc:sldMkLst>
        <pc:spChg chg="mod">
          <ac:chgData name="Martin, Kimberly J. (LARC-D206)" userId="S::kjbutche@ndc.nasa.gov::b6483a11-66fa-4584-b6fe-a6275d136cf7" providerId="AD" clId="Web-{12DDDF20-7B90-719B-41A0-B79ECEFA4A23}" dt="2023-08-14T20:25:46.190" v="230" actId="1076"/>
          <ac:spMkLst>
            <pc:docMk/>
            <pc:sldMk cId="1026431610" sldId="270"/>
            <ac:spMk id="10" creationId="{8F8E4FF5-83FA-4BFD-AC63-475715F84297}"/>
          </ac:spMkLst>
        </pc:spChg>
        <pc:spChg chg="add mod">
          <ac:chgData name="Martin, Kimberly J. (LARC-D206)" userId="S::kjbutche@ndc.nasa.gov::b6483a11-66fa-4584-b6fe-a6275d136cf7" providerId="AD" clId="Web-{12DDDF20-7B90-719B-41A0-B79ECEFA4A23}" dt="2023-08-14T20:41:01.406" v="245" actId="1076"/>
          <ac:spMkLst>
            <pc:docMk/>
            <pc:sldMk cId="1026431610" sldId="270"/>
            <ac:spMk id="11" creationId="{37021F97-76FF-F031-DAA5-10D0ABEE5250}"/>
          </ac:spMkLst>
        </pc:spChg>
        <pc:picChg chg="add mod">
          <ac:chgData name="Martin, Kimberly J. (LARC-D206)" userId="S::kjbutche@ndc.nasa.gov::b6483a11-66fa-4584-b6fe-a6275d136cf7" providerId="AD" clId="Web-{12DDDF20-7B90-719B-41A0-B79ECEFA4A23}" dt="2023-08-14T20:40:26.530" v="232" actId="1076"/>
          <ac:picMkLst>
            <pc:docMk/>
            <pc:sldMk cId="1026431610" sldId="270"/>
            <ac:picMk id="4" creationId="{64247964-7A8D-F2DB-91AD-4BC9F3114889}"/>
          </ac:picMkLst>
        </pc:picChg>
        <pc:picChg chg="mod">
          <ac:chgData name="Martin, Kimberly J. (LARC-D206)" userId="S::kjbutche@ndc.nasa.gov::b6483a11-66fa-4584-b6fe-a6275d136cf7" providerId="AD" clId="Web-{12DDDF20-7B90-719B-41A0-B79ECEFA4A23}" dt="2023-08-14T20:25:46.190" v="229" actId="1076"/>
          <ac:picMkLst>
            <pc:docMk/>
            <pc:sldMk cId="1026431610" sldId="270"/>
            <ac:picMk id="14" creationId="{C44224BF-D683-410F-9474-F22B8B9F58EF}"/>
          </ac:picMkLst>
        </pc:picChg>
        <pc:cxnChg chg="add mod">
          <ac:chgData name="Martin, Kimberly J. (LARC-D206)" userId="S::kjbutche@ndc.nasa.gov::b6483a11-66fa-4584-b6fe-a6275d136cf7" providerId="AD" clId="Web-{12DDDF20-7B90-719B-41A0-B79ECEFA4A23}" dt="2023-08-14T20:40:40.718" v="235" actId="14100"/>
          <ac:cxnSpMkLst>
            <pc:docMk/>
            <pc:sldMk cId="1026431610" sldId="270"/>
            <ac:cxnSpMk id="6" creationId="{B28D14C2-14FA-BBA5-11C7-AE66921C49AB}"/>
          </ac:cxnSpMkLst>
        </pc:cxnChg>
      </pc:sldChg>
      <pc:sldChg chg="modSp">
        <pc:chgData name="Martin, Kimberly J. (LARC-D206)" userId="S::kjbutche@ndc.nasa.gov::b6483a11-66fa-4584-b6fe-a6275d136cf7" providerId="AD" clId="Web-{12DDDF20-7B90-719B-41A0-B79ECEFA4A23}" dt="2023-08-14T20:41:51.578" v="288" actId="20577"/>
        <pc:sldMkLst>
          <pc:docMk/>
          <pc:sldMk cId="1372931744" sldId="271"/>
        </pc:sldMkLst>
        <pc:spChg chg="mod">
          <ac:chgData name="Martin, Kimberly J. (LARC-D206)" userId="S::kjbutche@ndc.nasa.gov::b6483a11-66fa-4584-b6fe-a6275d136cf7" providerId="AD" clId="Web-{12DDDF20-7B90-719B-41A0-B79ECEFA4A23}" dt="2023-08-14T20:41:51.578" v="288" actId="20577"/>
          <ac:spMkLst>
            <pc:docMk/>
            <pc:sldMk cId="1372931744" sldId="271"/>
            <ac:spMk id="3" creationId="{AE3D50FF-771D-4CB7-A105-73DAF276E70F}"/>
          </ac:spMkLst>
        </pc:spChg>
      </pc:sldChg>
      <pc:sldChg chg="modSp">
        <pc:chgData name="Martin, Kimberly J. (LARC-D206)" userId="S::kjbutche@ndc.nasa.gov::b6483a11-66fa-4584-b6fe-a6275d136cf7" providerId="AD" clId="Web-{12DDDF20-7B90-719B-41A0-B79ECEFA4A23}" dt="2023-08-14T20:45:40.816" v="334" actId="20577"/>
        <pc:sldMkLst>
          <pc:docMk/>
          <pc:sldMk cId="497450872" sldId="276"/>
        </pc:sldMkLst>
        <pc:spChg chg="mod">
          <ac:chgData name="Martin, Kimberly J. (LARC-D206)" userId="S::kjbutche@ndc.nasa.gov::b6483a11-66fa-4584-b6fe-a6275d136cf7" providerId="AD" clId="Web-{12DDDF20-7B90-719B-41A0-B79ECEFA4A23}" dt="2023-08-14T20:45:40.816" v="334" actId="20577"/>
          <ac:spMkLst>
            <pc:docMk/>
            <pc:sldMk cId="497450872" sldId="276"/>
            <ac:spMk id="3" creationId="{E93AA084-5A85-01B8-0E7B-3782AF8DD357}"/>
          </ac:spMkLst>
        </pc:spChg>
      </pc:sldChg>
      <pc:sldChg chg="modSp new">
        <pc:chgData name="Martin, Kimberly J. (LARC-D206)" userId="S::kjbutche@ndc.nasa.gov::b6483a11-66fa-4584-b6fe-a6275d136cf7" providerId="AD" clId="Web-{12DDDF20-7B90-719B-41A0-B79ECEFA4A23}" dt="2023-08-14T20:23:37.329" v="228" actId="20577"/>
        <pc:sldMkLst>
          <pc:docMk/>
          <pc:sldMk cId="1790885737" sldId="317"/>
        </pc:sldMkLst>
        <pc:spChg chg="mod">
          <ac:chgData name="Martin, Kimberly J. (LARC-D206)" userId="S::kjbutche@ndc.nasa.gov::b6483a11-66fa-4584-b6fe-a6275d136cf7" providerId="AD" clId="Web-{12DDDF20-7B90-719B-41A0-B79ECEFA4A23}" dt="2023-08-14T20:04:22.610" v="1" actId="20577"/>
          <ac:spMkLst>
            <pc:docMk/>
            <pc:sldMk cId="1790885737" sldId="317"/>
            <ac:spMk id="2" creationId="{763ED382-6AFD-7661-D031-4C7174F81BC6}"/>
          </ac:spMkLst>
        </pc:spChg>
        <pc:spChg chg="mod">
          <ac:chgData name="Martin, Kimberly J. (LARC-D206)" userId="S::kjbutche@ndc.nasa.gov::b6483a11-66fa-4584-b6fe-a6275d136cf7" providerId="AD" clId="Web-{12DDDF20-7B90-719B-41A0-B79ECEFA4A23}" dt="2023-08-14T20:23:37.329" v="228" actId="20577"/>
          <ac:spMkLst>
            <pc:docMk/>
            <pc:sldMk cId="1790885737" sldId="317"/>
            <ac:spMk id="3" creationId="{1177C3FD-70D8-575E-4C68-BCAEAD5C2A0C}"/>
          </ac:spMkLst>
        </pc:spChg>
      </pc:sldChg>
    </pc:docChg>
  </pc:docChgLst>
  <pc:docChgLst>
    <pc:chgData name="Martin, Kimberly J. (LARC-D206)" userId="S::kjbutche@ndc.nasa.gov::b6483a11-66fa-4584-b6fe-a6275d136cf7" providerId="AD" clId="Web-{88AF48F0-3C76-1107-03AA-FB91B4BDB722}"/>
    <pc:docChg chg="modSld">
      <pc:chgData name="Martin, Kimberly J. (LARC-D206)" userId="S::kjbutche@ndc.nasa.gov::b6483a11-66fa-4584-b6fe-a6275d136cf7" providerId="AD" clId="Web-{88AF48F0-3C76-1107-03AA-FB91B4BDB722}" dt="2023-07-27T15:23:34.907" v="241"/>
      <pc:docMkLst>
        <pc:docMk/>
      </pc:docMkLst>
      <pc:sldChg chg="modSp">
        <pc:chgData name="Martin, Kimberly J. (LARC-D206)" userId="S::kjbutche@ndc.nasa.gov::b6483a11-66fa-4584-b6fe-a6275d136cf7" providerId="AD" clId="Web-{88AF48F0-3C76-1107-03AA-FB91B4BDB722}" dt="2023-07-27T15:12:42.960" v="2" actId="20577"/>
        <pc:sldMkLst>
          <pc:docMk/>
          <pc:sldMk cId="2180252776" sldId="257"/>
        </pc:sldMkLst>
        <pc:spChg chg="mod">
          <ac:chgData name="Martin, Kimberly J. (LARC-D206)" userId="S::kjbutche@ndc.nasa.gov::b6483a11-66fa-4584-b6fe-a6275d136cf7" providerId="AD" clId="Web-{88AF48F0-3C76-1107-03AA-FB91B4BDB722}" dt="2023-07-27T15:12:42.960" v="2" actId="20577"/>
          <ac:spMkLst>
            <pc:docMk/>
            <pc:sldMk cId="2180252776" sldId="257"/>
            <ac:spMk id="4" creationId="{7A9DB818-65F8-474B-AD00-D97689117797}"/>
          </ac:spMkLst>
        </pc:spChg>
      </pc:sldChg>
      <pc:sldChg chg="modSp">
        <pc:chgData name="Martin, Kimberly J. (LARC-D206)" userId="S::kjbutche@ndc.nasa.gov::b6483a11-66fa-4584-b6fe-a6275d136cf7" providerId="AD" clId="Web-{88AF48F0-3C76-1107-03AA-FB91B4BDB722}" dt="2023-07-27T15:21:49.062" v="229" actId="20577"/>
        <pc:sldMkLst>
          <pc:docMk/>
          <pc:sldMk cId="2826524922" sldId="261"/>
        </pc:sldMkLst>
        <pc:spChg chg="mod">
          <ac:chgData name="Martin, Kimberly J. (LARC-D206)" userId="S::kjbutche@ndc.nasa.gov::b6483a11-66fa-4584-b6fe-a6275d136cf7" providerId="AD" clId="Web-{88AF48F0-3C76-1107-03AA-FB91B4BDB722}" dt="2023-07-27T15:21:49.062" v="229" actId="20577"/>
          <ac:spMkLst>
            <pc:docMk/>
            <pc:sldMk cId="2826524922" sldId="261"/>
            <ac:spMk id="6" creationId="{539C3CA7-9D57-43AB-8380-2AB5D05A14C0}"/>
          </ac:spMkLst>
        </pc:spChg>
      </pc:sldChg>
      <pc:sldChg chg="modSp">
        <pc:chgData name="Martin, Kimberly J. (LARC-D206)" userId="S::kjbutche@ndc.nasa.gov::b6483a11-66fa-4584-b6fe-a6275d136cf7" providerId="AD" clId="Web-{88AF48F0-3C76-1107-03AA-FB91B4BDB722}" dt="2023-07-27T15:22:09.844" v="232" actId="20577"/>
        <pc:sldMkLst>
          <pc:docMk/>
          <pc:sldMk cId="830398396" sldId="268"/>
        </pc:sldMkLst>
        <pc:spChg chg="mod">
          <ac:chgData name="Martin, Kimberly J. (LARC-D206)" userId="S::kjbutche@ndc.nasa.gov::b6483a11-66fa-4584-b6fe-a6275d136cf7" providerId="AD" clId="Web-{88AF48F0-3C76-1107-03AA-FB91B4BDB722}" dt="2023-07-27T15:22:09.844" v="232" actId="20577"/>
          <ac:spMkLst>
            <pc:docMk/>
            <pc:sldMk cId="830398396" sldId="268"/>
            <ac:spMk id="3" creationId="{D2E2CFF3-0546-4EBF-ADBE-0430CF4EB330}"/>
          </ac:spMkLst>
        </pc:spChg>
      </pc:sldChg>
      <pc:sldChg chg="modSp">
        <pc:chgData name="Martin, Kimberly J. (LARC-D206)" userId="S::kjbutche@ndc.nasa.gov::b6483a11-66fa-4584-b6fe-a6275d136cf7" providerId="AD" clId="Web-{88AF48F0-3C76-1107-03AA-FB91B4BDB722}" dt="2023-07-27T15:22:55.172" v="238" actId="20577"/>
        <pc:sldMkLst>
          <pc:docMk/>
          <pc:sldMk cId="391985679" sldId="279"/>
        </pc:sldMkLst>
        <pc:spChg chg="mod">
          <ac:chgData name="Martin, Kimberly J. (LARC-D206)" userId="S::kjbutche@ndc.nasa.gov::b6483a11-66fa-4584-b6fe-a6275d136cf7" providerId="AD" clId="Web-{88AF48F0-3C76-1107-03AA-FB91B4BDB722}" dt="2023-07-27T15:22:55.172" v="238" actId="20577"/>
          <ac:spMkLst>
            <pc:docMk/>
            <pc:sldMk cId="391985679" sldId="279"/>
            <ac:spMk id="3" creationId="{1C9A2DD8-9F19-A229-A97C-A809B3B043C3}"/>
          </ac:spMkLst>
        </pc:spChg>
      </pc:sldChg>
      <pc:sldChg chg="modSp delCm">
        <pc:chgData name="Martin, Kimberly J. (LARC-D206)" userId="S::kjbutche@ndc.nasa.gov::b6483a11-66fa-4584-b6fe-a6275d136cf7" providerId="AD" clId="Web-{88AF48F0-3C76-1107-03AA-FB91B4BDB722}" dt="2023-07-27T15:23:31.017" v="240"/>
        <pc:sldMkLst>
          <pc:docMk/>
          <pc:sldMk cId="404746983" sldId="290"/>
        </pc:sldMkLst>
        <pc:spChg chg="mod">
          <ac:chgData name="Martin, Kimberly J. (LARC-D206)" userId="S::kjbutche@ndc.nasa.gov::b6483a11-66fa-4584-b6fe-a6275d136cf7" providerId="AD" clId="Web-{88AF48F0-3C76-1107-03AA-FB91B4BDB722}" dt="2023-07-27T15:20:33.748" v="222" actId="20577"/>
          <ac:spMkLst>
            <pc:docMk/>
            <pc:sldMk cId="404746983" sldId="290"/>
            <ac:spMk id="3" creationId="{7A5AEA2C-E4D3-BF56-9149-71BC7FAA2764}"/>
          </ac:spMkLst>
        </pc:spChg>
      </pc:sldChg>
      <pc:sldChg chg="modSp">
        <pc:chgData name="Martin, Kimberly J. (LARC-D206)" userId="S::kjbutche@ndc.nasa.gov::b6483a11-66fa-4584-b6fe-a6275d136cf7" providerId="AD" clId="Web-{88AF48F0-3C76-1107-03AA-FB91B4BDB722}" dt="2023-07-27T15:22:58.938" v="239" actId="20577"/>
        <pc:sldMkLst>
          <pc:docMk/>
          <pc:sldMk cId="2483781343" sldId="292"/>
        </pc:sldMkLst>
        <pc:spChg chg="mod">
          <ac:chgData name="Martin, Kimberly J. (LARC-D206)" userId="S::kjbutche@ndc.nasa.gov::b6483a11-66fa-4584-b6fe-a6275d136cf7" providerId="AD" clId="Web-{88AF48F0-3C76-1107-03AA-FB91B4BDB722}" dt="2023-07-27T15:22:58.938" v="239" actId="20577"/>
          <ac:spMkLst>
            <pc:docMk/>
            <pc:sldMk cId="2483781343" sldId="292"/>
            <ac:spMk id="3" creationId="{A57CFC55-EDB6-91E1-DC78-B2DD4A73829D}"/>
          </ac:spMkLst>
        </pc:spChg>
      </pc:sldChg>
      <pc:sldChg chg="delCm">
        <pc:chgData name="Martin, Kimberly J. (LARC-D206)" userId="S::kjbutche@ndc.nasa.gov::b6483a11-66fa-4584-b6fe-a6275d136cf7" providerId="AD" clId="Web-{88AF48F0-3C76-1107-03AA-FB91B4BDB722}" dt="2023-07-27T15:23:34.907" v="241"/>
        <pc:sldMkLst>
          <pc:docMk/>
          <pc:sldMk cId="3473502874" sldId="294"/>
        </pc:sldMkLst>
      </pc:sldChg>
      <pc:sldChg chg="modSp">
        <pc:chgData name="Martin, Kimberly J. (LARC-D206)" userId="S::kjbutche@ndc.nasa.gov::b6483a11-66fa-4584-b6fe-a6275d136cf7" providerId="AD" clId="Web-{88AF48F0-3C76-1107-03AA-FB91B4BDB722}" dt="2023-07-27T15:21:06.233" v="228" actId="20577"/>
        <pc:sldMkLst>
          <pc:docMk/>
          <pc:sldMk cId="659441600" sldId="295"/>
        </pc:sldMkLst>
        <pc:spChg chg="mod">
          <ac:chgData name="Martin, Kimberly J. (LARC-D206)" userId="S::kjbutche@ndc.nasa.gov::b6483a11-66fa-4584-b6fe-a6275d136cf7" providerId="AD" clId="Web-{88AF48F0-3C76-1107-03AA-FB91B4BDB722}" dt="2023-07-27T15:21:06.233" v="228" actId="20577"/>
          <ac:spMkLst>
            <pc:docMk/>
            <pc:sldMk cId="659441600" sldId="295"/>
            <ac:spMk id="3" creationId="{64B76AF8-D556-2216-88B2-1A70E5742941}"/>
          </ac:spMkLst>
        </pc:spChg>
      </pc:sldChg>
      <pc:sldChg chg="modSp">
        <pc:chgData name="Martin, Kimberly J. (LARC-D206)" userId="S::kjbutche@ndc.nasa.gov::b6483a11-66fa-4584-b6fe-a6275d136cf7" providerId="AD" clId="Web-{88AF48F0-3C76-1107-03AA-FB91B4BDB722}" dt="2023-07-27T15:20:20.764" v="220"/>
        <pc:sldMkLst>
          <pc:docMk/>
          <pc:sldMk cId="2571838536" sldId="296"/>
        </pc:sldMkLst>
        <pc:spChg chg="mod">
          <ac:chgData name="Martin, Kimberly J. (LARC-D206)" userId="S::kjbutche@ndc.nasa.gov::b6483a11-66fa-4584-b6fe-a6275d136cf7" providerId="AD" clId="Web-{88AF48F0-3C76-1107-03AA-FB91B4BDB722}" dt="2023-07-27T15:20:20.764" v="220"/>
          <ac:spMkLst>
            <pc:docMk/>
            <pc:sldMk cId="2571838536" sldId="296"/>
            <ac:spMk id="3" creationId="{D1B5D0AF-6B67-B442-338A-5D391D51D12B}"/>
          </ac:spMkLst>
        </pc:spChg>
      </pc:sldChg>
      <pc:sldChg chg="modSp">
        <pc:chgData name="Martin, Kimberly J. (LARC-D206)" userId="S::kjbutche@ndc.nasa.gov::b6483a11-66fa-4584-b6fe-a6275d136cf7" providerId="AD" clId="Web-{88AF48F0-3C76-1107-03AA-FB91B4BDB722}" dt="2023-07-27T15:19:10.669" v="216"/>
        <pc:sldMkLst>
          <pc:docMk/>
          <pc:sldMk cId="1664383938" sldId="297"/>
        </pc:sldMkLst>
        <pc:spChg chg="mod">
          <ac:chgData name="Martin, Kimberly J. (LARC-D206)" userId="S::kjbutche@ndc.nasa.gov::b6483a11-66fa-4584-b6fe-a6275d136cf7" providerId="AD" clId="Web-{88AF48F0-3C76-1107-03AA-FB91B4BDB722}" dt="2023-07-27T15:19:10.669" v="216"/>
          <ac:spMkLst>
            <pc:docMk/>
            <pc:sldMk cId="1664383938" sldId="297"/>
            <ac:spMk id="3" creationId="{D2066C77-FC71-5B07-57F2-A8B694467BC6}"/>
          </ac:spMkLst>
        </pc:spChg>
      </pc:sldChg>
      <pc:sldChg chg="modSp">
        <pc:chgData name="Martin, Kimberly J. (LARC-D206)" userId="S::kjbutche@ndc.nasa.gov::b6483a11-66fa-4584-b6fe-a6275d136cf7" providerId="AD" clId="Web-{88AF48F0-3C76-1107-03AA-FB91B4BDB722}" dt="2023-07-27T15:21:57.453" v="231" actId="20577"/>
        <pc:sldMkLst>
          <pc:docMk/>
          <pc:sldMk cId="175847121" sldId="299"/>
        </pc:sldMkLst>
        <pc:spChg chg="mod">
          <ac:chgData name="Martin, Kimberly J. (LARC-D206)" userId="S::kjbutche@ndc.nasa.gov::b6483a11-66fa-4584-b6fe-a6275d136cf7" providerId="AD" clId="Web-{88AF48F0-3C76-1107-03AA-FB91B4BDB722}" dt="2023-07-27T15:21:57.453" v="231" actId="20577"/>
          <ac:spMkLst>
            <pc:docMk/>
            <pc:sldMk cId="175847121" sldId="299"/>
            <ac:spMk id="3" creationId="{B9C4282B-96C7-B490-B7B4-DF4995B6DC02}"/>
          </ac:spMkLst>
        </pc:spChg>
      </pc:sldChg>
      <pc:sldChg chg="modSp">
        <pc:chgData name="Martin, Kimberly J. (LARC-D206)" userId="S::kjbutche@ndc.nasa.gov::b6483a11-66fa-4584-b6fe-a6275d136cf7" providerId="AD" clId="Web-{88AF48F0-3C76-1107-03AA-FB91B4BDB722}" dt="2023-07-27T15:22:27.063" v="235" actId="20577"/>
        <pc:sldMkLst>
          <pc:docMk/>
          <pc:sldMk cId="312083527" sldId="302"/>
        </pc:sldMkLst>
        <pc:spChg chg="mod">
          <ac:chgData name="Martin, Kimberly J. (LARC-D206)" userId="S::kjbutche@ndc.nasa.gov::b6483a11-66fa-4584-b6fe-a6275d136cf7" providerId="AD" clId="Web-{88AF48F0-3C76-1107-03AA-FB91B4BDB722}" dt="2023-07-27T15:22:27.063" v="235" actId="20577"/>
          <ac:spMkLst>
            <pc:docMk/>
            <pc:sldMk cId="312083527" sldId="302"/>
            <ac:spMk id="3" creationId="{58665C3E-DC24-9498-C686-A711B7DDB64A}"/>
          </ac:spMkLst>
        </pc:spChg>
      </pc:sldChg>
      <pc:sldChg chg="modSp delCm modCm">
        <pc:chgData name="Martin, Kimberly J. (LARC-D206)" userId="S::kjbutche@ndc.nasa.gov::b6483a11-66fa-4584-b6fe-a6275d136cf7" providerId="AD" clId="Web-{88AF48F0-3C76-1107-03AA-FB91B4BDB722}" dt="2023-07-27T15:18:12.293" v="210"/>
        <pc:sldMkLst>
          <pc:docMk/>
          <pc:sldMk cId="3855639767" sldId="305"/>
        </pc:sldMkLst>
        <pc:spChg chg="mod">
          <ac:chgData name="Martin, Kimberly J. (LARC-D206)" userId="S::kjbutche@ndc.nasa.gov::b6483a11-66fa-4584-b6fe-a6275d136cf7" providerId="AD" clId="Web-{88AF48F0-3C76-1107-03AA-FB91B4BDB722}" dt="2023-07-27T15:18:12.200" v="209" actId="20577"/>
          <ac:spMkLst>
            <pc:docMk/>
            <pc:sldMk cId="3855639767" sldId="305"/>
            <ac:spMk id="3" creationId="{A3BA1D27-4B56-FF09-834D-AF84FF478BCD}"/>
          </ac:spMkLst>
        </pc:spChg>
      </pc:sldChg>
      <pc:sldChg chg="modSp">
        <pc:chgData name="Martin, Kimberly J. (LARC-D206)" userId="S::kjbutche@ndc.nasa.gov::b6483a11-66fa-4584-b6fe-a6275d136cf7" providerId="AD" clId="Web-{88AF48F0-3C76-1107-03AA-FB91B4BDB722}" dt="2023-07-27T15:19:51.482" v="218" actId="20577"/>
        <pc:sldMkLst>
          <pc:docMk/>
          <pc:sldMk cId="3465892181" sldId="307"/>
        </pc:sldMkLst>
        <pc:spChg chg="mod">
          <ac:chgData name="Martin, Kimberly J. (LARC-D206)" userId="S::kjbutche@ndc.nasa.gov::b6483a11-66fa-4584-b6fe-a6275d136cf7" providerId="AD" clId="Web-{88AF48F0-3C76-1107-03AA-FB91B4BDB722}" dt="2023-07-27T15:19:51.482" v="218" actId="20577"/>
          <ac:spMkLst>
            <pc:docMk/>
            <pc:sldMk cId="3465892181" sldId="307"/>
            <ac:spMk id="3" creationId="{58665C3E-DC24-9498-C686-A711B7DDB64A}"/>
          </ac:spMkLst>
        </pc:spChg>
      </pc:sldChg>
      <pc:sldChg chg="modSp">
        <pc:chgData name="Martin, Kimberly J. (LARC-D206)" userId="S::kjbutche@ndc.nasa.gov::b6483a11-66fa-4584-b6fe-a6275d136cf7" providerId="AD" clId="Web-{88AF48F0-3C76-1107-03AA-FB91B4BDB722}" dt="2023-07-27T15:18:26.481" v="211" actId="20577"/>
        <pc:sldMkLst>
          <pc:docMk/>
          <pc:sldMk cId="1502263053" sldId="314"/>
        </pc:sldMkLst>
        <pc:spChg chg="mod">
          <ac:chgData name="Martin, Kimberly J. (LARC-D206)" userId="S::kjbutche@ndc.nasa.gov::b6483a11-66fa-4584-b6fe-a6275d136cf7" providerId="AD" clId="Web-{88AF48F0-3C76-1107-03AA-FB91B4BDB722}" dt="2023-07-27T15:18:26.481" v="211" actId="20577"/>
          <ac:spMkLst>
            <pc:docMk/>
            <pc:sldMk cId="1502263053" sldId="314"/>
            <ac:spMk id="3" creationId="{993F2903-BAE5-DECB-7ED8-2FF8D67FA723}"/>
          </ac:spMkLst>
        </pc:spChg>
      </pc:sldChg>
    </pc:docChg>
  </pc:docChgLst>
  <pc:docChgLst>
    <pc:chgData name="Comber, Brian J. (GSFC-5520)" userId="S::bcomber@ndc.nasa.gov::7133b531-c8cb-4435-b68e-6a557b13be6b" providerId="AD" clId="Web-{5B7BEA57-8A85-5C49-CF29-81ABE7280CE1}"/>
    <pc:docChg chg="modSld">
      <pc:chgData name="Comber, Brian J. (GSFC-5520)" userId="S::bcomber@ndc.nasa.gov::7133b531-c8cb-4435-b68e-6a557b13be6b" providerId="AD" clId="Web-{5B7BEA57-8A85-5C49-CF29-81ABE7280CE1}" dt="2023-07-11T20:52:19.999" v="132" actId="20577"/>
      <pc:docMkLst>
        <pc:docMk/>
      </pc:docMkLst>
      <pc:sldChg chg="addSp modSp">
        <pc:chgData name="Comber, Brian J. (GSFC-5520)" userId="S::bcomber@ndc.nasa.gov::7133b531-c8cb-4435-b68e-6a557b13be6b" providerId="AD" clId="Web-{5B7BEA57-8A85-5C49-CF29-81ABE7280CE1}" dt="2023-07-11T20:50:36.748" v="50" actId="1076"/>
        <pc:sldMkLst>
          <pc:docMk/>
          <pc:sldMk cId="1026431610" sldId="270"/>
        </pc:sldMkLst>
        <pc:spChg chg="add mod">
          <ac:chgData name="Comber, Brian J. (GSFC-5520)" userId="S::bcomber@ndc.nasa.gov::7133b531-c8cb-4435-b68e-6a557b13be6b" providerId="AD" clId="Web-{5B7BEA57-8A85-5C49-CF29-81ABE7280CE1}" dt="2023-07-11T20:50:36.748" v="50" actId="1076"/>
          <ac:spMkLst>
            <pc:docMk/>
            <pc:sldMk cId="1026431610" sldId="270"/>
            <ac:spMk id="4" creationId="{BF6639B4-1678-7C90-EBC9-713456462A99}"/>
          </ac:spMkLst>
        </pc:spChg>
      </pc:sldChg>
      <pc:sldChg chg="modSp">
        <pc:chgData name="Comber, Brian J. (GSFC-5520)" userId="S::bcomber@ndc.nasa.gov::7133b531-c8cb-4435-b68e-6a557b13be6b" providerId="AD" clId="Web-{5B7BEA57-8A85-5C49-CF29-81ABE7280CE1}" dt="2023-07-11T20:51:53.780" v="131"/>
        <pc:sldMkLst>
          <pc:docMk/>
          <pc:sldMk cId="2483781343" sldId="292"/>
        </pc:sldMkLst>
        <pc:spChg chg="mod">
          <ac:chgData name="Comber, Brian J. (GSFC-5520)" userId="S::bcomber@ndc.nasa.gov::7133b531-c8cb-4435-b68e-6a557b13be6b" providerId="AD" clId="Web-{5B7BEA57-8A85-5C49-CF29-81ABE7280CE1}" dt="2023-07-11T20:51:53.780" v="131"/>
          <ac:spMkLst>
            <pc:docMk/>
            <pc:sldMk cId="2483781343" sldId="292"/>
            <ac:spMk id="3" creationId="{A57CFC55-EDB6-91E1-DC78-B2DD4A73829D}"/>
          </ac:spMkLst>
        </pc:spChg>
      </pc:sldChg>
      <pc:sldChg chg="modSp">
        <pc:chgData name="Comber, Brian J. (GSFC-5520)" userId="S::bcomber@ndc.nasa.gov::7133b531-c8cb-4435-b68e-6a557b13be6b" providerId="AD" clId="Web-{5B7BEA57-8A85-5C49-CF29-81ABE7280CE1}" dt="2023-07-11T20:52:19.999" v="132" actId="20577"/>
        <pc:sldMkLst>
          <pc:docMk/>
          <pc:sldMk cId="1613931375" sldId="312"/>
        </pc:sldMkLst>
        <pc:spChg chg="mod">
          <ac:chgData name="Comber, Brian J. (GSFC-5520)" userId="S::bcomber@ndc.nasa.gov::7133b531-c8cb-4435-b68e-6a557b13be6b" providerId="AD" clId="Web-{5B7BEA57-8A85-5C49-CF29-81ABE7280CE1}" dt="2023-07-11T20:52:19.999" v="132" actId="20577"/>
          <ac:spMkLst>
            <pc:docMk/>
            <pc:sldMk cId="1613931375" sldId="312"/>
            <ac:spMk id="3" creationId="{B972ACD5-AF52-650D-96B9-99074E31BF55}"/>
          </ac:spMkLst>
        </pc:spChg>
      </pc:sldChg>
    </pc:docChg>
  </pc:docChgLst>
  <pc:docChgLst>
    <pc:chgData name="Martin, Kimberly J. (LARC-D206)" userId="S::kjbutche@ndc.nasa.gov::b6483a11-66fa-4584-b6fe-a6275d136cf7" providerId="AD" clId="Web-{E586F3F1-488A-4F25-BFAD-46B66677512C}"/>
    <pc:docChg chg="modSld">
      <pc:chgData name="Martin, Kimberly J. (LARC-D206)" userId="S::kjbutche@ndc.nasa.gov::b6483a11-66fa-4584-b6fe-a6275d136cf7" providerId="AD" clId="Web-{E586F3F1-488A-4F25-BFAD-46B66677512C}" dt="2023-07-26T17:38:01.494" v="301" actId="20577"/>
      <pc:docMkLst>
        <pc:docMk/>
      </pc:docMkLst>
      <pc:sldChg chg="modSp">
        <pc:chgData name="Martin, Kimberly J. (LARC-D206)" userId="S::kjbutche@ndc.nasa.gov::b6483a11-66fa-4584-b6fe-a6275d136cf7" providerId="AD" clId="Web-{E586F3F1-488A-4F25-BFAD-46B66677512C}" dt="2023-07-26T17:07:07.572" v="147" actId="20577"/>
        <pc:sldMkLst>
          <pc:docMk/>
          <pc:sldMk cId="2180252776" sldId="257"/>
        </pc:sldMkLst>
        <pc:spChg chg="mod">
          <ac:chgData name="Martin, Kimberly J. (LARC-D206)" userId="S::kjbutche@ndc.nasa.gov::b6483a11-66fa-4584-b6fe-a6275d136cf7" providerId="AD" clId="Web-{E586F3F1-488A-4F25-BFAD-46B66677512C}" dt="2023-07-26T17:07:07.572" v="147" actId="20577"/>
          <ac:spMkLst>
            <pc:docMk/>
            <pc:sldMk cId="2180252776" sldId="257"/>
            <ac:spMk id="4" creationId="{7A9DB818-65F8-474B-AD00-D97689117797}"/>
          </ac:spMkLst>
        </pc:spChg>
      </pc:sldChg>
      <pc:sldChg chg="modSp">
        <pc:chgData name="Martin, Kimberly J. (LARC-D206)" userId="S::kjbutche@ndc.nasa.gov::b6483a11-66fa-4584-b6fe-a6275d136cf7" providerId="AD" clId="Web-{E586F3F1-488A-4F25-BFAD-46B66677512C}" dt="2023-07-26T15:57:25.068" v="2" actId="20577"/>
        <pc:sldMkLst>
          <pc:docMk/>
          <pc:sldMk cId="2707274561" sldId="265"/>
        </pc:sldMkLst>
        <pc:spChg chg="mod">
          <ac:chgData name="Martin, Kimberly J. (LARC-D206)" userId="S::kjbutche@ndc.nasa.gov::b6483a11-66fa-4584-b6fe-a6275d136cf7" providerId="AD" clId="Web-{E586F3F1-488A-4F25-BFAD-46B66677512C}" dt="2023-07-26T15:57:25.068" v="2" actId="20577"/>
          <ac:spMkLst>
            <pc:docMk/>
            <pc:sldMk cId="2707274561" sldId="265"/>
            <ac:spMk id="3" creationId="{C12EEEF7-0BBE-4838-B7A7-64188F3C3912}"/>
          </ac:spMkLst>
        </pc:spChg>
      </pc:sldChg>
      <pc:sldChg chg="modSp">
        <pc:chgData name="Martin, Kimberly J. (LARC-D206)" userId="S::kjbutche@ndc.nasa.gov::b6483a11-66fa-4584-b6fe-a6275d136cf7" providerId="AD" clId="Web-{E586F3F1-488A-4F25-BFAD-46B66677512C}" dt="2023-07-26T16:20:16.846" v="58" actId="20577"/>
        <pc:sldMkLst>
          <pc:docMk/>
          <pc:sldMk cId="3387873025" sldId="275"/>
        </pc:sldMkLst>
        <pc:spChg chg="mod">
          <ac:chgData name="Martin, Kimberly J. (LARC-D206)" userId="S::kjbutche@ndc.nasa.gov::b6483a11-66fa-4584-b6fe-a6275d136cf7" providerId="AD" clId="Web-{E586F3F1-488A-4F25-BFAD-46B66677512C}" dt="2023-07-26T16:20:16.846" v="58" actId="20577"/>
          <ac:spMkLst>
            <pc:docMk/>
            <pc:sldMk cId="3387873025" sldId="275"/>
            <ac:spMk id="3" creationId="{22490691-DA42-AE42-0CDF-6D1DFCCF6779}"/>
          </ac:spMkLst>
        </pc:spChg>
      </pc:sldChg>
      <pc:sldChg chg="modSp">
        <pc:chgData name="Martin, Kimberly J. (LARC-D206)" userId="S::kjbutche@ndc.nasa.gov::b6483a11-66fa-4584-b6fe-a6275d136cf7" providerId="AD" clId="Web-{E586F3F1-488A-4F25-BFAD-46B66677512C}" dt="2023-07-26T16:10:21.434" v="3" actId="20577"/>
        <pc:sldMkLst>
          <pc:docMk/>
          <pc:sldMk cId="1885884846" sldId="278"/>
        </pc:sldMkLst>
        <pc:spChg chg="mod">
          <ac:chgData name="Martin, Kimberly J. (LARC-D206)" userId="S::kjbutche@ndc.nasa.gov::b6483a11-66fa-4584-b6fe-a6275d136cf7" providerId="AD" clId="Web-{E586F3F1-488A-4F25-BFAD-46B66677512C}" dt="2023-07-26T16:10:21.434" v="3" actId="20577"/>
          <ac:spMkLst>
            <pc:docMk/>
            <pc:sldMk cId="1885884846" sldId="278"/>
            <ac:spMk id="3" creationId="{9524E673-C3DA-447B-42C8-8125CB7AB5EB}"/>
          </ac:spMkLst>
        </pc:spChg>
      </pc:sldChg>
      <pc:sldChg chg="modSp modCm">
        <pc:chgData name="Martin, Kimberly J. (LARC-D206)" userId="S::kjbutche@ndc.nasa.gov::b6483a11-66fa-4584-b6fe-a6275d136cf7" providerId="AD" clId="Web-{E586F3F1-488A-4F25-BFAD-46B66677512C}" dt="2023-07-26T16:11:46.419" v="6" actId="20577"/>
        <pc:sldMkLst>
          <pc:docMk/>
          <pc:sldMk cId="772313861" sldId="280"/>
        </pc:sldMkLst>
        <pc:spChg chg="mod">
          <ac:chgData name="Martin, Kimberly J. (LARC-D206)" userId="S::kjbutche@ndc.nasa.gov::b6483a11-66fa-4584-b6fe-a6275d136cf7" providerId="AD" clId="Web-{E586F3F1-488A-4F25-BFAD-46B66677512C}" dt="2023-07-26T16:11:46.419" v="6" actId="20577"/>
          <ac:spMkLst>
            <pc:docMk/>
            <pc:sldMk cId="772313861" sldId="280"/>
            <ac:spMk id="3" creationId="{7A5AEA2C-E4D3-BF56-9149-71BC7FAA2764}"/>
          </ac:spMkLst>
        </pc:spChg>
      </pc:sldChg>
      <pc:sldChg chg="modSp modCm">
        <pc:chgData name="Martin, Kimberly J. (LARC-D206)" userId="S::kjbutche@ndc.nasa.gov::b6483a11-66fa-4584-b6fe-a6275d136cf7" providerId="AD" clId="Web-{E586F3F1-488A-4F25-BFAD-46B66677512C}" dt="2023-07-26T16:14:10.827" v="9" actId="20577"/>
        <pc:sldMkLst>
          <pc:docMk/>
          <pc:sldMk cId="404746983" sldId="290"/>
        </pc:sldMkLst>
        <pc:spChg chg="mod">
          <ac:chgData name="Martin, Kimberly J. (LARC-D206)" userId="S::kjbutche@ndc.nasa.gov::b6483a11-66fa-4584-b6fe-a6275d136cf7" providerId="AD" clId="Web-{E586F3F1-488A-4F25-BFAD-46B66677512C}" dt="2023-07-26T16:14:10.827" v="9" actId="20577"/>
          <ac:spMkLst>
            <pc:docMk/>
            <pc:sldMk cId="404746983" sldId="290"/>
            <ac:spMk id="3" creationId="{7A5AEA2C-E4D3-BF56-9149-71BC7FAA2764}"/>
          </ac:spMkLst>
        </pc:spChg>
      </pc:sldChg>
      <pc:sldChg chg="modSp">
        <pc:chgData name="Martin, Kimberly J. (LARC-D206)" userId="S::kjbutche@ndc.nasa.gov::b6483a11-66fa-4584-b6fe-a6275d136cf7" providerId="AD" clId="Web-{E586F3F1-488A-4F25-BFAD-46B66677512C}" dt="2023-07-26T16:13:21.795" v="8" actId="20577"/>
        <pc:sldMkLst>
          <pc:docMk/>
          <pc:sldMk cId="2571838536" sldId="296"/>
        </pc:sldMkLst>
        <pc:spChg chg="mod">
          <ac:chgData name="Martin, Kimberly J. (LARC-D206)" userId="S::kjbutche@ndc.nasa.gov::b6483a11-66fa-4584-b6fe-a6275d136cf7" providerId="AD" clId="Web-{E586F3F1-488A-4F25-BFAD-46B66677512C}" dt="2023-07-26T16:13:21.795" v="8" actId="20577"/>
          <ac:spMkLst>
            <pc:docMk/>
            <pc:sldMk cId="2571838536" sldId="296"/>
            <ac:spMk id="3" creationId="{D1B5D0AF-6B67-B442-338A-5D391D51D12B}"/>
          </ac:spMkLst>
        </pc:spChg>
      </pc:sldChg>
      <pc:sldChg chg="modSp">
        <pc:chgData name="Martin, Kimberly J. (LARC-D206)" userId="S::kjbutche@ndc.nasa.gov::b6483a11-66fa-4584-b6fe-a6275d136cf7" providerId="AD" clId="Web-{E586F3F1-488A-4F25-BFAD-46B66677512C}" dt="2023-07-26T16:11:04.810" v="5" actId="20577"/>
        <pc:sldMkLst>
          <pc:docMk/>
          <pc:sldMk cId="3930189445" sldId="311"/>
        </pc:sldMkLst>
        <pc:spChg chg="mod">
          <ac:chgData name="Martin, Kimberly J. (LARC-D206)" userId="S::kjbutche@ndc.nasa.gov::b6483a11-66fa-4584-b6fe-a6275d136cf7" providerId="AD" clId="Web-{E586F3F1-488A-4F25-BFAD-46B66677512C}" dt="2023-07-26T16:11:04.810" v="5" actId="20577"/>
          <ac:spMkLst>
            <pc:docMk/>
            <pc:sldMk cId="3930189445" sldId="311"/>
            <ac:spMk id="3" creationId="{EF8D4AC5-0B77-78B3-1FAF-988955050008}"/>
          </ac:spMkLst>
        </pc:spChg>
      </pc:sldChg>
      <pc:sldChg chg="modSp">
        <pc:chgData name="Martin, Kimberly J. (LARC-D206)" userId="S::kjbutche@ndc.nasa.gov::b6483a11-66fa-4584-b6fe-a6275d136cf7" providerId="AD" clId="Web-{E586F3F1-488A-4F25-BFAD-46B66677512C}" dt="2023-07-26T17:38:01.494" v="301" actId="20577"/>
        <pc:sldMkLst>
          <pc:docMk/>
          <pc:sldMk cId="887564770" sldId="313"/>
        </pc:sldMkLst>
        <pc:spChg chg="mod">
          <ac:chgData name="Martin, Kimberly J. (LARC-D206)" userId="S::kjbutche@ndc.nasa.gov::b6483a11-66fa-4584-b6fe-a6275d136cf7" providerId="AD" clId="Web-{E586F3F1-488A-4F25-BFAD-46B66677512C}" dt="2023-07-26T17:38:01.494" v="301" actId="20577"/>
          <ac:spMkLst>
            <pc:docMk/>
            <pc:sldMk cId="887564770" sldId="313"/>
            <ac:spMk id="3" creationId="{22490691-DA42-AE42-0CDF-6D1DFCCF6779}"/>
          </ac:spMkLst>
        </pc:spChg>
      </pc:sldChg>
    </pc:docChg>
  </pc:docChgLst>
  <pc:docChgLst>
    <pc:chgData name="Martin, Kimberly J. (LARC-D206)" userId="S::kjbutche@ndc.nasa.gov::b6483a11-66fa-4584-b6fe-a6275d136cf7" providerId="AD" clId="Web-{B3A58F0F-F4ED-2A16-B94D-85BF7C1015A8}"/>
    <pc:docChg chg="modSld">
      <pc:chgData name="Martin, Kimberly J. (LARC-D206)" userId="S::kjbutche@ndc.nasa.gov::b6483a11-66fa-4584-b6fe-a6275d136cf7" providerId="AD" clId="Web-{B3A58F0F-F4ED-2A16-B94D-85BF7C1015A8}" dt="2023-07-31T12:31:09.927" v="4"/>
      <pc:docMkLst>
        <pc:docMk/>
      </pc:docMkLst>
      <pc:sldChg chg="addSp delSp modSp">
        <pc:chgData name="Martin, Kimberly J. (LARC-D206)" userId="S::kjbutche@ndc.nasa.gov::b6483a11-66fa-4584-b6fe-a6275d136cf7" providerId="AD" clId="Web-{B3A58F0F-F4ED-2A16-B94D-85BF7C1015A8}" dt="2023-07-31T12:31:09.927" v="4"/>
        <pc:sldMkLst>
          <pc:docMk/>
          <pc:sldMk cId="1502263053" sldId="314"/>
        </pc:sldMkLst>
        <pc:spChg chg="mod">
          <ac:chgData name="Martin, Kimberly J. (LARC-D206)" userId="S::kjbutche@ndc.nasa.gov::b6483a11-66fa-4584-b6fe-a6275d136cf7" providerId="AD" clId="Web-{B3A58F0F-F4ED-2A16-B94D-85BF7C1015A8}" dt="2023-07-31T12:30:58.395" v="2" actId="20577"/>
          <ac:spMkLst>
            <pc:docMk/>
            <pc:sldMk cId="1502263053" sldId="314"/>
            <ac:spMk id="3" creationId="{993F2903-BAE5-DECB-7ED8-2FF8D67FA723}"/>
          </ac:spMkLst>
        </pc:spChg>
        <pc:spChg chg="add del">
          <ac:chgData name="Martin, Kimberly J. (LARC-D206)" userId="S::kjbutche@ndc.nasa.gov::b6483a11-66fa-4584-b6fe-a6275d136cf7" providerId="AD" clId="Web-{B3A58F0F-F4ED-2A16-B94D-85BF7C1015A8}" dt="2023-07-31T12:31:09.927" v="4"/>
          <ac:spMkLst>
            <pc:docMk/>
            <pc:sldMk cId="1502263053" sldId="314"/>
            <ac:spMk id="7" creationId="{81F1D152-C0BA-DDF0-2B01-46B3FCCAA483}"/>
          </ac:spMkLst>
        </pc:spChg>
      </pc:sldChg>
    </pc:docChg>
  </pc:docChgLst>
  <pc:docChgLst>
    <pc:chgData name="Comber, Brian J. (GSFC-5520)" userId="S::bcomber@ndc.nasa.gov::7133b531-c8cb-4435-b68e-6a557b13be6b" providerId="AD" clId="Web-{C47E87B0-7A8D-E83C-A883-FF5CB1586A74}"/>
    <pc:docChg chg="modSld">
      <pc:chgData name="Comber, Brian J. (GSFC-5520)" userId="S::bcomber@ndc.nasa.gov::7133b531-c8cb-4435-b68e-6a557b13be6b" providerId="AD" clId="Web-{C47E87B0-7A8D-E83C-A883-FF5CB1586A74}" dt="2023-08-07T06:57:04.058" v="52"/>
      <pc:docMkLst>
        <pc:docMk/>
      </pc:docMkLst>
      <pc:sldChg chg="addSp delSp modSp">
        <pc:chgData name="Comber, Brian J. (GSFC-5520)" userId="S::bcomber@ndc.nasa.gov::7133b531-c8cb-4435-b68e-6a557b13be6b" providerId="AD" clId="Web-{C47E87B0-7A8D-E83C-A883-FF5CB1586A74}" dt="2023-08-07T06:55:17.510" v="15" actId="1076"/>
        <pc:sldMkLst>
          <pc:docMk/>
          <pc:sldMk cId="106696024" sldId="262"/>
        </pc:sldMkLst>
        <pc:picChg chg="del">
          <ac:chgData name="Comber, Brian J. (GSFC-5520)" userId="S::bcomber@ndc.nasa.gov::7133b531-c8cb-4435-b68e-6a557b13be6b" providerId="AD" clId="Web-{C47E87B0-7A8D-E83C-A883-FF5CB1586A74}" dt="2023-08-07T06:55:14.603" v="13"/>
          <ac:picMkLst>
            <pc:docMk/>
            <pc:sldMk cId="106696024" sldId="262"/>
            <ac:picMk id="12" creationId="{4063E4F0-68CC-2CC5-0D2E-BD0863E3CC08}"/>
          </ac:picMkLst>
        </pc:picChg>
        <pc:picChg chg="add mod">
          <ac:chgData name="Comber, Brian J. (GSFC-5520)" userId="S::bcomber@ndc.nasa.gov::7133b531-c8cb-4435-b68e-6a557b13be6b" providerId="AD" clId="Web-{C47E87B0-7A8D-E83C-A883-FF5CB1586A74}" dt="2023-08-07T06:55:17.510" v="15" actId="1076"/>
          <ac:picMkLst>
            <pc:docMk/>
            <pc:sldMk cId="106696024" sldId="262"/>
            <ac:picMk id="13" creationId="{2560A056-0A28-64F3-73BF-1C7F507F16DC}"/>
          </ac:picMkLst>
        </pc:picChg>
      </pc:sldChg>
      <pc:sldChg chg="addSp delSp modSp">
        <pc:chgData name="Comber, Brian J. (GSFC-5520)" userId="S::bcomber@ndc.nasa.gov::7133b531-c8cb-4435-b68e-6a557b13be6b" providerId="AD" clId="Web-{C47E87B0-7A8D-E83C-A883-FF5CB1586A74}" dt="2023-08-07T06:55:25.150" v="18" actId="1076"/>
        <pc:sldMkLst>
          <pc:docMk/>
          <pc:sldMk cId="1753228846" sldId="264"/>
        </pc:sldMkLst>
        <pc:picChg chg="del">
          <ac:chgData name="Comber, Brian J. (GSFC-5520)" userId="S::bcomber@ndc.nasa.gov::7133b531-c8cb-4435-b68e-6a557b13be6b" providerId="AD" clId="Web-{C47E87B0-7A8D-E83C-A883-FF5CB1586A74}" dt="2023-08-07T06:55:22.041" v="16"/>
          <ac:picMkLst>
            <pc:docMk/>
            <pc:sldMk cId="1753228846" sldId="264"/>
            <ac:picMk id="11" creationId="{EBF53BCA-8A18-5E3E-2C94-87CDD0D53CDF}"/>
          </ac:picMkLst>
        </pc:picChg>
        <pc:picChg chg="add mod">
          <ac:chgData name="Comber, Brian J. (GSFC-5520)" userId="S::bcomber@ndc.nasa.gov::7133b531-c8cb-4435-b68e-6a557b13be6b" providerId="AD" clId="Web-{C47E87B0-7A8D-E83C-A883-FF5CB1586A74}" dt="2023-08-07T06:55:25.150" v="18" actId="1076"/>
          <ac:picMkLst>
            <pc:docMk/>
            <pc:sldMk cId="1753228846" sldId="264"/>
            <ac:picMk id="12" creationId="{D1C3A1F6-C41C-6C8C-6EC3-9D8F52B63E1B}"/>
          </ac:picMkLst>
        </pc:picChg>
      </pc:sldChg>
      <pc:sldChg chg="addSp delSp modSp">
        <pc:chgData name="Comber, Brian J. (GSFC-5520)" userId="S::bcomber@ndc.nasa.gov::7133b531-c8cb-4435-b68e-6a557b13be6b" providerId="AD" clId="Web-{C47E87B0-7A8D-E83C-A883-FF5CB1586A74}" dt="2023-08-07T06:55:56.041" v="30" actId="1076"/>
        <pc:sldMkLst>
          <pc:docMk/>
          <pc:sldMk cId="1026431610" sldId="270"/>
        </pc:sldMkLst>
        <pc:picChg chg="del">
          <ac:chgData name="Comber, Brian J. (GSFC-5520)" userId="S::bcomber@ndc.nasa.gov::7133b531-c8cb-4435-b68e-6a557b13be6b" providerId="AD" clId="Web-{C47E87B0-7A8D-E83C-A883-FF5CB1586A74}" dt="2023-08-07T06:55:53.541" v="28"/>
          <ac:picMkLst>
            <pc:docMk/>
            <pc:sldMk cId="1026431610" sldId="270"/>
            <ac:picMk id="6" creationId="{C5E16840-F951-09C5-A5C5-89DD8788784D}"/>
          </ac:picMkLst>
        </pc:picChg>
        <pc:picChg chg="add mod">
          <ac:chgData name="Comber, Brian J. (GSFC-5520)" userId="S::bcomber@ndc.nasa.gov::7133b531-c8cb-4435-b68e-6a557b13be6b" providerId="AD" clId="Web-{C47E87B0-7A8D-E83C-A883-FF5CB1586A74}" dt="2023-08-07T06:55:56.041" v="30" actId="1076"/>
          <ac:picMkLst>
            <pc:docMk/>
            <pc:sldMk cId="1026431610" sldId="270"/>
            <ac:picMk id="9" creationId="{1CD0FB6D-F2E7-BEC4-CE6F-05ECDD81041F}"/>
          </ac:picMkLst>
        </pc:picChg>
      </pc:sldChg>
      <pc:sldChg chg="addSp delSp modSp">
        <pc:chgData name="Comber, Brian J. (GSFC-5520)" userId="S::bcomber@ndc.nasa.gov::7133b531-c8cb-4435-b68e-6a557b13be6b" providerId="AD" clId="Web-{C47E87B0-7A8D-E83C-A883-FF5CB1586A74}" dt="2023-08-07T06:56:13.869" v="36" actId="1076"/>
        <pc:sldMkLst>
          <pc:docMk/>
          <pc:sldMk cId="1372931744" sldId="271"/>
        </pc:sldMkLst>
        <pc:picChg chg="del">
          <ac:chgData name="Comber, Brian J. (GSFC-5520)" userId="S::bcomber@ndc.nasa.gov::7133b531-c8cb-4435-b68e-6a557b13be6b" providerId="AD" clId="Web-{C47E87B0-7A8D-E83C-A883-FF5CB1586A74}" dt="2023-08-07T06:56:10.713" v="34"/>
          <ac:picMkLst>
            <pc:docMk/>
            <pc:sldMk cId="1372931744" sldId="271"/>
            <ac:picMk id="10" creationId="{76DBF629-08FD-C8FC-BCFF-FC8B09B66B54}"/>
          </ac:picMkLst>
        </pc:picChg>
        <pc:picChg chg="add mod">
          <ac:chgData name="Comber, Brian J. (GSFC-5520)" userId="S::bcomber@ndc.nasa.gov::7133b531-c8cb-4435-b68e-6a557b13be6b" providerId="AD" clId="Web-{C47E87B0-7A8D-E83C-A883-FF5CB1586A74}" dt="2023-08-07T06:56:13.869" v="36" actId="1076"/>
          <ac:picMkLst>
            <pc:docMk/>
            <pc:sldMk cId="1372931744" sldId="271"/>
            <ac:picMk id="11" creationId="{6279D443-AB44-167C-3176-61A2C655ABC6}"/>
          </ac:picMkLst>
        </pc:picChg>
      </pc:sldChg>
      <pc:sldChg chg="addSp delSp modSp">
        <pc:chgData name="Comber, Brian J. (GSFC-5520)" userId="S::bcomber@ndc.nasa.gov::7133b531-c8cb-4435-b68e-6a557b13be6b" providerId="AD" clId="Web-{C47E87B0-7A8D-E83C-A883-FF5CB1586A74}" dt="2023-08-07T06:56:23.479" v="39" actId="1076"/>
        <pc:sldMkLst>
          <pc:docMk/>
          <pc:sldMk cId="1885884846" sldId="278"/>
        </pc:sldMkLst>
        <pc:picChg chg="del">
          <ac:chgData name="Comber, Brian J. (GSFC-5520)" userId="S::bcomber@ndc.nasa.gov::7133b531-c8cb-4435-b68e-6a557b13be6b" providerId="AD" clId="Web-{C47E87B0-7A8D-E83C-A883-FF5CB1586A74}" dt="2023-08-07T06:56:20.338" v="37"/>
          <ac:picMkLst>
            <pc:docMk/>
            <pc:sldMk cId="1885884846" sldId="278"/>
            <ac:picMk id="10" creationId="{7AD3AFFC-3BD5-3BCA-A56F-18487FE12DCF}"/>
          </ac:picMkLst>
        </pc:picChg>
        <pc:picChg chg="add mod">
          <ac:chgData name="Comber, Brian J. (GSFC-5520)" userId="S::bcomber@ndc.nasa.gov::7133b531-c8cb-4435-b68e-6a557b13be6b" providerId="AD" clId="Web-{C47E87B0-7A8D-E83C-A883-FF5CB1586A74}" dt="2023-08-07T06:56:23.479" v="39" actId="1076"/>
          <ac:picMkLst>
            <pc:docMk/>
            <pc:sldMk cId="1885884846" sldId="278"/>
            <ac:picMk id="11" creationId="{F41E9154-E3CF-3A24-8797-5D8B6D3F5BA6}"/>
          </ac:picMkLst>
        </pc:picChg>
      </pc:sldChg>
      <pc:sldChg chg="addSp delSp modSp">
        <pc:chgData name="Comber, Brian J. (GSFC-5520)" userId="S::bcomber@ndc.nasa.gov::7133b531-c8cb-4435-b68e-6a557b13be6b" providerId="AD" clId="Web-{C47E87B0-7A8D-E83C-A883-FF5CB1586A74}" dt="2023-08-07T06:56:50.901" v="51" actId="1076"/>
        <pc:sldMkLst>
          <pc:docMk/>
          <pc:sldMk cId="772313861" sldId="280"/>
        </pc:sldMkLst>
        <pc:picChg chg="del">
          <ac:chgData name="Comber, Brian J. (GSFC-5520)" userId="S::bcomber@ndc.nasa.gov::7133b531-c8cb-4435-b68e-6a557b13be6b" providerId="AD" clId="Web-{C47E87B0-7A8D-E83C-A883-FF5CB1586A74}" dt="2023-08-07T06:56:48.589" v="49"/>
          <ac:picMkLst>
            <pc:docMk/>
            <pc:sldMk cId="772313861" sldId="280"/>
            <ac:picMk id="11" creationId="{17229DAC-3F69-675C-0C08-2CF9EFBA2A69}"/>
          </ac:picMkLst>
        </pc:picChg>
        <pc:picChg chg="add mod">
          <ac:chgData name="Comber, Brian J. (GSFC-5520)" userId="S::bcomber@ndc.nasa.gov::7133b531-c8cb-4435-b68e-6a557b13be6b" providerId="AD" clId="Web-{C47E87B0-7A8D-E83C-A883-FF5CB1586A74}" dt="2023-08-07T06:56:50.901" v="51" actId="1076"/>
          <ac:picMkLst>
            <pc:docMk/>
            <pc:sldMk cId="772313861" sldId="280"/>
            <ac:picMk id="12" creationId="{2A251F2F-D535-122C-BE5D-2BACC6D368AC}"/>
          </ac:picMkLst>
        </pc:picChg>
      </pc:sldChg>
      <pc:sldChg chg="addSp delSp modSp">
        <pc:chgData name="Comber, Brian J. (GSFC-5520)" userId="S::bcomber@ndc.nasa.gov::7133b531-c8cb-4435-b68e-6a557b13be6b" providerId="AD" clId="Web-{C47E87B0-7A8D-E83C-A883-FF5CB1586A74}" dt="2023-08-07T06:56:41.854" v="48" actId="1076"/>
        <pc:sldMkLst>
          <pc:docMk/>
          <pc:sldMk cId="151891282" sldId="281"/>
        </pc:sldMkLst>
        <pc:picChg chg="add mod">
          <ac:chgData name="Comber, Brian J. (GSFC-5520)" userId="S::bcomber@ndc.nasa.gov::7133b531-c8cb-4435-b68e-6a557b13be6b" providerId="AD" clId="Web-{C47E87B0-7A8D-E83C-A883-FF5CB1586A74}" dt="2023-08-07T06:56:41.854" v="48" actId="1076"/>
          <ac:picMkLst>
            <pc:docMk/>
            <pc:sldMk cId="151891282" sldId="281"/>
            <ac:picMk id="8" creationId="{0203B6B8-9871-43B4-5D63-845FABE9E7EA}"/>
          </ac:picMkLst>
        </pc:picChg>
        <pc:picChg chg="del">
          <ac:chgData name="Comber, Brian J. (GSFC-5520)" userId="S::bcomber@ndc.nasa.gov::7133b531-c8cb-4435-b68e-6a557b13be6b" providerId="AD" clId="Web-{C47E87B0-7A8D-E83C-A883-FF5CB1586A74}" dt="2023-08-07T06:56:39.198" v="46"/>
          <ac:picMkLst>
            <pc:docMk/>
            <pc:sldMk cId="151891282" sldId="281"/>
            <ac:picMk id="10" creationId="{8C220CA1-4C41-0F91-3CE1-7B7CAD679DA4}"/>
          </ac:picMkLst>
        </pc:picChg>
      </pc:sldChg>
      <pc:sldChg chg="addSp delSp modSp">
        <pc:chgData name="Comber, Brian J. (GSFC-5520)" userId="S::bcomber@ndc.nasa.gov::7133b531-c8cb-4435-b68e-6a557b13be6b" providerId="AD" clId="Web-{C47E87B0-7A8D-E83C-A883-FF5CB1586A74}" dt="2023-08-07T06:56:36.510" v="45" actId="1076"/>
        <pc:sldMkLst>
          <pc:docMk/>
          <pc:sldMk cId="725765533" sldId="282"/>
        </pc:sldMkLst>
        <pc:picChg chg="del">
          <ac:chgData name="Comber, Brian J. (GSFC-5520)" userId="S::bcomber@ndc.nasa.gov::7133b531-c8cb-4435-b68e-6a557b13be6b" providerId="AD" clId="Web-{C47E87B0-7A8D-E83C-A883-FF5CB1586A74}" dt="2023-08-07T06:56:34.057" v="43"/>
          <ac:picMkLst>
            <pc:docMk/>
            <pc:sldMk cId="725765533" sldId="282"/>
            <ac:picMk id="10" creationId="{A866E412-7E57-5DC5-617F-223E9928B5DE}"/>
          </ac:picMkLst>
        </pc:picChg>
        <pc:picChg chg="add mod">
          <ac:chgData name="Comber, Brian J. (GSFC-5520)" userId="S::bcomber@ndc.nasa.gov::7133b531-c8cb-4435-b68e-6a557b13be6b" providerId="AD" clId="Web-{C47E87B0-7A8D-E83C-A883-FF5CB1586A74}" dt="2023-08-07T06:56:36.510" v="45" actId="1076"/>
          <ac:picMkLst>
            <pc:docMk/>
            <pc:sldMk cId="725765533" sldId="282"/>
            <ac:picMk id="11" creationId="{8AEDBA07-A42E-859C-9130-9E38028C49F1}"/>
          </ac:picMkLst>
        </pc:picChg>
      </pc:sldChg>
      <pc:sldChg chg="addSp delSp modSp">
        <pc:chgData name="Comber, Brian J. (GSFC-5520)" userId="S::bcomber@ndc.nasa.gov::7133b531-c8cb-4435-b68e-6a557b13be6b" providerId="AD" clId="Web-{C47E87B0-7A8D-E83C-A883-FF5CB1586A74}" dt="2023-08-07T06:55:50.401" v="27" actId="1076"/>
        <pc:sldMkLst>
          <pc:docMk/>
          <pc:sldMk cId="1664383938" sldId="297"/>
        </pc:sldMkLst>
        <pc:picChg chg="del">
          <ac:chgData name="Comber, Brian J. (GSFC-5520)" userId="S::bcomber@ndc.nasa.gov::7133b531-c8cb-4435-b68e-6a557b13be6b" providerId="AD" clId="Web-{C47E87B0-7A8D-E83C-A883-FF5CB1586A74}" dt="2023-08-07T06:55:47.775" v="25"/>
          <ac:picMkLst>
            <pc:docMk/>
            <pc:sldMk cId="1664383938" sldId="297"/>
            <ac:picMk id="9" creationId="{F4AEBBF7-2A49-63B4-EBFD-3FB140B5E741}"/>
          </ac:picMkLst>
        </pc:picChg>
        <pc:picChg chg="del">
          <ac:chgData name="Comber, Brian J. (GSFC-5520)" userId="S::bcomber@ndc.nasa.gov::7133b531-c8cb-4435-b68e-6a557b13be6b" providerId="AD" clId="Web-{C47E87B0-7A8D-E83C-A883-FF5CB1586A74}" dt="2023-08-07T06:55:43.838" v="22"/>
          <ac:picMkLst>
            <pc:docMk/>
            <pc:sldMk cId="1664383938" sldId="297"/>
            <ac:picMk id="13" creationId="{59EFEC22-CEC4-EF18-A65D-11BE46D6E046}"/>
          </ac:picMkLst>
        </pc:picChg>
        <pc:picChg chg="add mod">
          <ac:chgData name="Comber, Brian J. (GSFC-5520)" userId="S::bcomber@ndc.nasa.gov::7133b531-c8cb-4435-b68e-6a557b13be6b" providerId="AD" clId="Web-{C47E87B0-7A8D-E83C-A883-FF5CB1586A74}" dt="2023-08-07T06:55:46.291" v="24" actId="1076"/>
          <ac:picMkLst>
            <pc:docMk/>
            <pc:sldMk cId="1664383938" sldId="297"/>
            <ac:picMk id="15" creationId="{612FFDD0-F206-C168-D239-8E55FB6D153E}"/>
          </ac:picMkLst>
        </pc:picChg>
        <pc:picChg chg="add mod">
          <ac:chgData name="Comber, Brian J. (GSFC-5520)" userId="S::bcomber@ndc.nasa.gov::7133b531-c8cb-4435-b68e-6a557b13be6b" providerId="AD" clId="Web-{C47E87B0-7A8D-E83C-A883-FF5CB1586A74}" dt="2023-08-07T06:55:50.401" v="27" actId="1076"/>
          <ac:picMkLst>
            <pc:docMk/>
            <pc:sldMk cId="1664383938" sldId="297"/>
            <ac:picMk id="17" creationId="{141CD81B-727D-0B92-460A-9E00F66A8BC4}"/>
          </ac:picMkLst>
        </pc:picChg>
      </pc:sldChg>
      <pc:sldChg chg="addSp delSp modSp">
        <pc:chgData name="Comber, Brian J. (GSFC-5520)" userId="S::bcomber@ndc.nasa.gov::7133b531-c8cb-4435-b68e-6a557b13be6b" providerId="AD" clId="Web-{C47E87B0-7A8D-E83C-A883-FF5CB1586A74}" dt="2023-08-07T06:55:11.166" v="12" actId="1076"/>
        <pc:sldMkLst>
          <pc:docMk/>
          <pc:sldMk cId="175847121" sldId="299"/>
        </pc:sldMkLst>
        <pc:picChg chg="del">
          <ac:chgData name="Comber, Brian J. (GSFC-5520)" userId="S::bcomber@ndc.nasa.gov::7133b531-c8cb-4435-b68e-6a557b13be6b" providerId="AD" clId="Web-{C47E87B0-7A8D-E83C-A883-FF5CB1586A74}" dt="2023-08-07T06:55:05.338" v="10"/>
          <ac:picMkLst>
            <pc:docMk/>
            <pc:sldMk cId="175847121" sldId="299"/>
            <ac:picMk id="7" creationId="{149B70FE-A942-B953-56E8-15D35484F3FC}"/>
          </ac:picMkLst>
        </pc:picChg>
        <pc:picChg chg="add mod">
          <ac:chgData name="Comber, Brian J. (GSFC-5520)" userId="S::bcomber@ndc.nasa.gov::7133b531-c8cb-4435-b68e-6a557b13be6b" providerId="AD" clId="Web-{C47E87B0-7A8D-E83C-A883-FF5CB1586A74}" dt="2023-08-07T06:55:11.166" v="12" actId="1076"/>
          <ac:picMkLst>
            <pc:docMk/>
            <pc:sldMk cId="175847121" sldId="299"/>
            <ac:picMk id="8" creationId="{CFD6E939-8AE1-8817-2650-C141C8B22041}"/>
          </ac:picMkLst>
        </pc:picChg>
      </pc:sldChg>
      <pc:sldChg chg="delSp">
        <pc:chgData name="Comber, Brian J. (GSFC-5520)" userId="S::bcomber@ndc.nasa.gov::7133b531-c8cb-4435-b68e-6a557b13be6b" providerId="AD" clId="Web-{C47E87B0-7A8D-E83C-A883-FF5CB1586A74}" dt="2023-08-07T06:57:04.058" v="52"/>
        <pc:sldMkLst>
          <pc:docMk/>
          <pc:sldMk cId="2061891275" sldId="300"/>
        </pc:sldMkLst>
        <pc:picChg chg="del">
          <ac:chgData name="Comber, Brian J. (GSFC-5520)" userId="S::bcomber@ndc.nasa.gov::7133b531-c8cb-4435-b68e-6a557b13be6b" providerId="AD" clId="Web-{C47E87B0-7A8D-E83C-A883-FF5CB1586A74}" dt="2023-08-07T06:57:04.058" v="52"/>
          <ac:picMkLst>
            <pc:docMk/>
            <pc:sldMk cId="2061891275" sldId="300"/>
            <ac:picMk id="7" creationId="{2D674D38-4FB4-D95B-0D34-D9AE9EA69530}"/>
          </ac:picMkLst>
        </pc:picChg>
      </pc:sldChg>
      <pc:sldChg chg="addSp delSp modSp">
        <pc:chgData name="Comber, Brian J. (GSFC-5520)" userId="S::bcomber@ndc.nasa.gov::7133b531-c8cb-4435-b68e-6a557b13be6b" providerId="AD" clId="Web-{C47E87B0-7A8D-E83C-A883-FF5CB1586A74}" dt="2023-08-07T06:56:07.713" v="33" actId="1076"/>
        <pc:sldMkLst>
          <pc:docMk/>
          <pc:sldMk cId="3465892181" sldId="307"/>
        </pc:sldMkLst>
        <pc:picChg chg="del">
          <ac:chgData name="Comber, Brian J. (GSFC-5520)" userId="S::bcomber@ndc.nasa.gov::7133b531-c8cb-4435-b68e-6a557b13be6b" providerId="AD" clId="Web-{C47E87B0-7A8D-E83C-A883-FF5CB1586A74}" dt="2023-08-07T06:56:04.994" v="31"/>
          <ac:picMkLst>
            <pc:docMk/>
            <pc:sldMk cId="3465892181" sldId="307"/>
            <ac:picMk id="10" creationId="{49ADD95B-448F-27E7-CF5A-CCE18CC38FE2}"/>
          </ac:picMkLst>
        </pc:picChg>
        <pc:picChg chg="add mod">
          <ac:chgData name="Comber, Brian J. (GSFC-5520)" userId="S::bcomber@ndc.nasa.gov::7133b531-c8cb-4435-b68e-6a557b13be6b" providerId="AD" clId="Web-{C47E87B0-7A8D-E83C-A883-FF5CB1586A74}" dt="2023-08-07T06:56:07.713" v="33" actId="1076"/>
          <ac:picMkLst>
            <pc:docMk/>
            <pc:sldMk cId="3465892181" sldId="307"/>
            <ac:picMk id="11" creationId="{F052D1F6-53D6-6EDF-C638-8A058A799E58}"/>
          </ac:picMkLst>
        </pc:picChg>
      </pc:sldChg>
      <pc:sldChg chg="addSp delSp modSp">
        <pc:chgData name="Comber, Brian J. (GSFC-5520)" userId="S::bcomber@ndc.nasa.gov::7133b531-c8cb-4435-b68e-6a557b13be6b" providerId="AD" clId="Web-{C47E87B0-7A8D-E83C-A883-FF5CB1586A74}" dt="2023-08-07T06:55:32.447" v="21" actId="1076"/>
        <pc:sldMkLst>
          <pc:docMk/>
          <pc:sldMk cId="2275519780" sldId="309"/>
        </pc:sldMkLst>
        <pc:picChg chg="add mod">
          <ac:chgData name="Comber, Brian J. (GSFC-5520)" userId="S::bcomber@ndc.nasa.gov::7133b531-c8cb-4435-b68e-6a557b13be6b" providerId="AD" clId="Web-{C47E87B0-7A8D-E83C-A883-FF5CB1586A74}" dt="2023-08-07T06:55:32.447" v="21" actId="1076"/>
          <ac:picMkLst>
            <pc:docMk/>
            <pc:sldMk cId="2275519780" sldId="309"/>
            <ac:picMk id="6" creationId="{166690A6-734D-6986-1733-75CDEA2E994C}"/>
          </ac:picMkLst>
        </pc:picChg>
        <pc:picChg chg="del">
          <ac:chgData name="Comber, Brian J. (GSFC-5520)" userId="S::bcomber@ndc.nasa.gov::7133b531-c8cb-4435-b68e-6a557b13be6b" providerId="AD" clId="Web-{C47E87B0-7A8D-E83C-A883-FF5CB1586A74}" dt="2023-08-07T06:55:29.494" v="19"/>
          <ac:picMkLst>
            <pc:docMk/>
            <pc:sldMk cId="2275519780" sldId="309"/>
            <ac:picMk id="15" creationId="{3CA9FFFB-805A-2CE2-E853-BAC36C746A97}"/>
          </ac:picMkLst>
        </pc:picChg>
      </pc:sldChg>
      <pc:sldChg chg="addSp delSp modSp">
        <pc:chgData name="Comber, Brian J. (GSFC-5520)" userId="S::bcomber@ndc.nasa.gov::7133b531-c8cb-4435-b68e-6a557b13be6b" providerId="AD" clId="Web-{C47E87B0-7A8D-E83C-A883-FF5CB1586A74}" dt="2023-08-07T06:56:30.620" v="42" actId="1076"/>
        <pc:sldMkLst>
          <pc:docMk/>
          <pc:sldMk cId="3930189445" sldId="311"/>
        </pc:sldMkLst>
        <pc:picChg chg="del">
          <ac:chgData name="Comber, Brian J. (GSFC-5520)" userId="S::bcomber@ndc.nasa.gov::7133b531-c8cb-4435-b68e-6a557b13be6b" providerId="AD" clId="Web-{C47E87B0-7A8D-E83C-A883-FF5CB1586A74}" dt="2023-08-07T06:56:28.385" v="40"/>
          <ac:picMkLst>
            <pc:docMk/>
            <pc:sldMk cId="3930189445" sldId="311"/>
            <ac:picMk id="8" creationId="{EE024D12-8CC7-7503-4A57-F50584000ECB}"/>
          </ac:picMkLst>
        </pc:picChg>
        <pc:picChg chg="add mod">
          <ac:chgData name="Comber, Brian J. (GSFC-5520)" userId="S::bcomber@ndc.nasa.gov::7133b531-c8cb-4435-b68e-6a557b13be6b" providerId="AD" clId="Web-{C47E87B0-7A8D-E83C-A883-FF5CB1586A74}" dt="2023-08-07T06:56:30.620" v="42" actId="1076"/>
          <ac:picMkLst>
            <pc:docMk/>
            <pc:sldMk cId="3930189445" sldId="311"/>
            <ac:picMk id="10" creationId="{E336A52C-1086-53EB-A172-1FD56E566E1C}"/>
          </ac:picMkLst>
        </pc:picChg>
      </pc:sldChg>
      <pc:sldChg chg="addSp delSp modSp">
        <pc:chgData name="Comber, Brian J. (GSFC-5520)" userId="S::bcomber@ndc.nasa.gov::7133b531-c8cb-4435-b68e-6a557b13be6b" providerId="AD" clId="Web-{C47E87B0-7A8D-E83C-A883-FF5CB1586A74}" dt="2023-08-07T06:54:57.150" v="9" actId="1076"/>
        <pc:sldMkLst>
          <pc:docMk/>
          <pc:sldMk cId="1502263053" sldId="314"/>
        </pc:sldMkLst>
        <pc:picChg chg="mod">
          <ac:chgData name="Comber, Brian J. (GSFC-5520)" userId="S::bcomber@ndc.nasa.gov::7133b531-c8cb-4435-b68e-6a557b13be6b" providerId="AD" clId="Web-{C47E87B0-7A8D-E83C-A883-FF5CB1586A74}" dt="2023-08-07T06:54:04.399" v="3" actId="1076"/>
          <ac:picMkLst>
            <pc:docMk/>
            <pc:sldMk cId="1502263053" sldId="314"/>
            <ac:picMk id="6" creationId="{4B46B70D-EF4B-36AF-D771-43DE1DC4225C}"/>
          </ac:picMkLst>
        </pc:picChg>
        <pc:picChg chg="add del mod">
          <ac:chgData name="Comber, Brian J. (GSFC-5520)" userId="S::bcomber@ndc.nasa.gov::7133b531-c8cb-4435-b68e-6a557b13be6b" providerId="AD" clId="Web-{C47E87B0-7A8D-E83C-A883-FF5CB1586A74}" dt="2023-08-07T06:54:50.681" v="6"/>
          <ac:picMkLst>
            <pc:docMk/>
            <pc:sldMk cId="1502263053" sldId="314"/>
            <ac:picMk id="7" creationId="{BD0DB779-0DA6-1125-6C68-3B5561C45F80}"/>
          </ac:picMkLst>
        </pc:picChg>
        <pc:picChg chg="del">
          <ac:chgData name="Comber, Brian J. (GSFC-5520)" userId="S::bcomber@ndc.nasa.gov::7133b531-c8cb-4435-b68e-6a557b13be6b" providerId="AD" clId="Web-{C47E87B0-7A8D-E83C-A883-FF5CB1586A74}" dt="2023-08-07T06:54:00.681" v="0"/>
          <ac:picMkLst>
            <pc:docMk/>
            <pc:sldMk cId="1502263053" sldId="314"/>
            <ac:picMk id="8" creationId="{5859A953-F1A6-ABD4-7EF1-81EB8CF08D1C}"/>
          </ac:picMkLst>
        </pc:picChg>
        <pc:picChg chg="add mod">
          <ac:chgData name="Comber, Brian J. (GSFC-5520)" userId="S::bcomber@ndc.nasa.gov::7133b531-c8cb-4435-b68e-6a557b13be6b" providerId="AD" clId="Web-{C47E87B0-7A8D-E83C-A883-FF5CB1586A74}" dt="2023-08-07T06:54:57.150" v="9" actId="1076"/>
          <ac:picMkLst>
            <pc:docMk/>
            <pc:sldMk cId="1502263053" sldId="314"/>
            <ac:picMk id="9" creationId="{6453C771-CA66-5228-A94A-DAED51CE90AD}"/>
          </ac:picMkLst>
        </pc:picChg>
      </pc:sldChg>
    </pc:docChg>
  </pc:docChgLst>
  <pc:docChgLst>
    <pc:chgData name="Martin, Kimberly J. (LARC-D206)" userId="b6483a11-66fa-4584-b6fe-a6275d136cf7" providerId="ADAL" clId="{5C9997C4-7C0F-4559-AFAC-8FEE9BC61156}"/>
    <pc:docChg chg="undo redo custSel addSld delSld modSld sldOrd">
      <pc:chgData name="Martin, Kimberly J. (LARC-D206)" userId="b6483a11-66fa-4584-b6fe-a6275d136cf7" providerId="ADAL" clId="{5C9997C4-7C0F-4559-AFAC-8FEE9BC61156}" dt="2023-05-31T19:23:47.130" v="3697" actId="15"/>
      <pc:docMkLst>
        <pc:docMk/>
      </pc:docMkLst>
      <pc:sldChg chg="modSp mod">
        <pc:chgData name="Martin, Kimberly J. (LARC-D206)" userId="b6483a11-66fa-4584-b6fe-a6275d136cf7" providerId="ADAL" clId="{5C9997C4-7C0F-4559-AFAC-8FEE9BC61156}" dt="2023-05-10T21:04:12.705" v="2" actId="15"/>
        <pc:sldMkLst>
          <pc:docMk/>
          <pc:sldMk cId="87272379" sldId="258"/>
        </pc:sldMkLst>
        <pc:spChg chg="mod">
          <ac:chgData name="Martin, Kimberly J. (LARC-D206)" userId="b6483a11-66fa-4584-b6fe-a6275d136cf7" providerId="ADAL" clId="{5C9997C4-7C0F-4559-AFAC-8FEE9BC61156}" dt="2023-05-10T21:04:12.705" v="2" actId="15"/>
          <ac:spMkLst>
            <pc:docMk/>
            <pc:sldMk cId="87272379" sldId="258"/>
            <ac:spMk id="3" creationId="{582D43A0-2CF0-4577-4E04-50BC19BD8A47}"/>
          </ac:spMkLst>
        </pc:spChg>
      </pc:sldChg>
      <pc:sldChg chg="addSp modSp mod">
        <pc:chgData name="Martin, Kimberly J. (LARC-D206)" userId="b6483a11-66fa-4584-b6fe-a6275d136cf7" providerId="ADAL" clId="{5C9997C4-7C0F-4559-AFAC-8FEE9BC61156}" dt="2023-05-18T20:12:21.572" v="6" actId="14100"/>
        <pc:sldMkLst>
          <pc:docMk/>
          <pc:sldMk cId="2826524922" sldId="261"/>
        </pc:sldMkLst>
        <pc:spChg chg="add mod">
          <ac:chgData name="Martin, Kimberly J. (LARC-D206)" userId="b6483a11-66fa-4584-b6fe-a6275d136cf7" providerId="ADAL" clId="{5C9997C4-7C0F-4559-AFAC-8FEE9BC61156}" dt="2023-05-18T20:12:21.572" v="6" actId="14100"/>
          <ac:spMkLst>
            <pc:docMk/>
            <pc:sldMk cId="2826524922" sldId="261"/>
            <ac:spMk id="8" creationId="{CA7BAE11-3981-491A-9BA6-E5D235A3CC61}"/>
          </ac:spMkLst>
        </pc:spChg>
        <pc:picChg chg="mod">
          <ac:chgData name="Martin, Kimberly J. (LARC-D206)" userId="b6483a11-66fa-4584-b6fe-a6275d136cf7" providerId="ADAL" clId="{5C9997C4-7C0F-4559-AFAC-8FEE9BC61156}" dt="2023-05-18T20:12:09.648" v="3" actId="2085"/>
          <ac:picMkLst>
            <pc:docMk/>
            <pc:sldMk cId="2826524922" sldId="261"/>
            <ac:picMk id="9" creationId="{03CF55AA-F8C0-45CA-81DB-D5EDF7E49D35}"/>
          </ac:picMkLst>
        </pc:picChg>
      </pc:sldChg>
      <pc:sldChg chg="addSp modSp mod">
        <pc:chgData name="Martin, Kimberly J. (LARC-D206)" userId="b6483a11-66fa-4584-b6fe-a6275d136cf7" providerId="ADAL" clId="{5C9997C4-7C0F-4559-AFAC-8FEE9BC61156}" dt="2023-05-18T20:13:02.807" v="10" actId="14100"/>
        <pc:sldMkLst>
          <pc:docMk/>
          <pc:sldMk cId="770901484" sldId="263"/>
        </pc:sldMkLst>
        <pc:spChg chg="add mod">
          <ac:chgData name="Martin, Kimberly J. (LARC-D206)" userId="b6483a11-66fa-4584-b6fe-a6275d136cf7" providerId="ADAL" clId="{5C9997C4-7C0F-4559-AFAC-8FEE9BC61156}" dt="2023-05-18T20:13:02.807" v="10" actId="14100"/>
          <ac:spMkLst>
            <pc:docMk/>
            <pc:sldMk cId="770901484" sldId="263"/>
            <ac:spMk id="7" creationId="{59E10377-D65A-4382-931A-CFE0AF6EDCDE}"/>
          </ac:spMkLst>
        </pc:spChg>
        <pc:picChg chg="mod">
          <ac:chgData name="Martin, Kimberly J. (LARC-D206)" userId="b6483a11-66fa-4584-b6fe-a6275d136cf7" providerId="ADAL" clId="{5C9997C4-7C0F-4559-AFAC-8FEE9BC61156}" dt="2023-05-18T20:12:48.109" v="7" actId="2085"/>
          <ac:picMkLst>
            <pc:docMk/>
            <pc:sldMk cId="770901484" sldId="263"/>
            <ac:picMk id="10" creationId="{7B1F014E-D4C7-46C5-B1E4-2A197734DEF6}"/>
          </ac:picMkLst>
        </pc:picChg>
      </pc:sldChg>
      <pc:sldChg chg="modSp mod">
        <pc:chgData name="Martin, Kimberly J. (LARC-D206)" userId="b6483a11-66fa-4584-b6fe-a6275d136cf7" providerId="ADAL" clId="{5C9997C4-7C0F-4559-AFAC-8FEE9BC61156}" dt="2023-05-31T14:31:21.049" v="3018" actId="14100"/>
        <pc:sldMkLst>
          <pc:docMk/>
          <pc:sldMk cId="1753228846" sldId="264"/>
        </pc:sldMkLst>
        <pc:spChg chg="mod">
          <ac:chgData name="Martin, Kimberly J. (LARC-D206)" userId="b6483a11-66fa-4584-b6fe-a6275d136cf7" providerId="ADAL" clId="{5C9997C4-7C0F-4559-AFAC-8FEE9BC61156}" dt="2023-05-31T14:30:40.500" v="3012" actId="14100"/>
          <ac:spMkLst>
            <pc:docMk/>
            <pc:sldMk cId="1753228846" sldId="264"/>
            <ac:spMk id="3" creationId="{E366CDFB-A5A6-45DD-9714-EA156B8A28A2}"/>
          </ac:spMkLst>
        </pc:spChg>
        <pc:spChg chg="mod">
          <ac:chgData name="Martin, Kimberly J. (LARC-D206)" userId="b6483a11-66fa-4584-b6fe-a6275d136cf7" providerId="ADAL" clId="{5C9997C4-7C0F-4559-AFAC-8FEE9BC61156}" dt="2023-05-31T14:31:21.049" v="3018" actId="14100"/>
          <ac:spMkLst>
            <pc:docMk/>
            <pc:sldMk cId="1753228846" sldId="264"/>
            <ac:spMk id="7" creationId="{BAD10949-B95D-4198-8BB0-9F7E707507A5}"/>
          </ac:spMkLst>
        </pc:spChg>
        <pc:spChg chg="mod">
          <ac:chgData name="Martin, Kimberly J. (LARC-D206)" userId="b6483a11-66fa-4584-b6fe-a6275d136cf7" providerId="ADAL" clId="{5C9997C4-7C0F-4559-AFAC-8FEE9BC61156}" dt="2023-05-31T14:31:21.049" v="3018" actId="14100"/>
          <ac:spMkLst>
            <pc:docMk/>
            <pc:sldMk cId="1753228846" sldId="264"/>
            <ac:spMk id="8" creationId="{BAA3DD7D-9B40-4255-BFFF-4E0B1FD69983}"/>
          </ac:spMkLst>
        </pc:spChg>
        <pc:picChg chg="mod">
          <ac:chgData name="Martin, Kimberly J. (LARC-D206)" userId="b6483a11-66fa-4584-b6fe-a6275d136cf7" providerId="ADAL" clId="{5C9997C4-7C0F-4559-AFAC-8FEE9BC61156}" dt="2023-05-31T14:30:49.431" v="3015" actId="1076"/>
          <ac:picMkLst>
            <pc:docMk/>
            <pc:sldMk cId="1753228846" sldId="264"/>
            <ac:picMk id="6" creationId="{EC498FCD-7881-494F-9DD6-6645CBEED184}"/>
          </ac:picMkLst>
        </pc:picChg>
      </pc:sldChg>
      <pc:sldChg chg="delSp modSp mod ord">
        <pc:chgData name="Martin, Kimberly J. (LARC-D206)" userId="b6483a11-66fa-4584-b6fe-a6275d136cf7" providerId="ADAL" clId="{5C9997C4-7C0F-4559-AFAC-8FEE9BC61156}" dt="2023-05-31T14:32:12.076" v="3027" actId="14100"/>
        <pc:sldMkLst>
          <pc:docMk/>
          <pc:sldMk cId="2707274561" sldId="265"/>
        </pc:sldMkLst>
        <pc:spChg chg="mod">
          <ac:chgData name="Martin, Kimberly J. (LARC-D206)" userId="b6483a11-66fa-4584-b6fe-a6275d136cf7" providerId="ADAL" clId="{5C9997C4-7C0F-4559-AFAC-8FEE9BC61156}" dt="2023-05-31T14:31:31.580" v="3019" actId="14100"/>
          <ac:spMkLst>
            <pc:docMk/>
            <pc:sldMk cId="2707274561" sldId="265"/>
            <ac:spMk id="3" creationId="{C12EEEF7-0BBE-4838-B7A7-64188F3C3912}"/>
          </ac:spMkLst>
        </pc:spChg>
        <pc:spChg chg="mod">
          <ac:chgData name="Martin, Kimberly J. (LARC-D206)" userId="b6483a11-66fa-4584-b6fe-a6275d136cf7" providerId="ADAL" clId="{5C9997C4-7C0F-4559-AFAC-8FEE9BC61156}" dt="2023-05-31T14:32:12.076" v="3027" actId="14100"/>
          <ac:spMkLst>
            <pc:docMk/>
            <pc:sldMk cId="2707274561" sldId="265"/>
            <ac:spMk id="9" creationId="{888430E9-8E2D-465B-9053-A9E2187A0FE2}"/>
          </ac:spMkLst>
        </pc:spChg>
        <pc:spChg chg="mod">
          <ac:chgData name="Martin, Kimberly J. (LARC-D206)" userId="b6483a11-66fa-4584-b6fe-a6275d136cf7" providerId="ADAL" clId="{5C9997C4-7C0F-4559-AFAC-8FEE9BC61156}" dt="2023-05-31T14:31:56.198" v="3026" actId="14100"/>
          <ac:spMkLst>
            <pc:docMk/>
            <pc:sldMk cId="2707274561" sldId="265"/>
            <ac:spMk id="10" creationId="{0CE71DAD-5835-4254-8FE9-B26C91654183}"/>
          </ac:spMkLst>
        </pc:spChg>
        <pc:spChg chg="del">
          <ac:chgData name="Martin, Kimberly J. (LARC-D206)" userId="b6483a11-66fa-4584-b6fe-a6275d136cf7" providerId="ADAL" clId="{5C9997C4-7C0F-4559-AFAC-8FEE9BC61156}" dt="2023-05-18T20:17:20.748" v="12" actId="478"/>
          <ac:spMkLst>
            <pc:docMk/>
            <pc:sldMk cId="2707274561" sldId="265"/>
            <ac:spMk id="11" creationId="{F49A6BED-C86C-4F7A-BBDD-8FEACC5B1D8E}"/>
          </ac:spMkLst>
        </pc:spChg>
        <pc:picChg chg="mod">
          <ac:chgData name="Martin, Kimberly J. (LARC-D206)" userId="b6483a11-66fa-4584-b6fe-a6275d136cf7" providerId="ADAL" clId="{5C9997C4-7C0F-4559-AFAC-8FEE9BC61156}" dt="2023-05-31T14:31:36.710" v="3021" actId="14100"/>
          <ac:picMkLst>
            <pc:docMk/>
            <pc:sldMk cId="2707274561" sldId="265"/>
            <ac:picMk id="8" creationId="{E823809E-A899-496D-A7A7-50296E79A67B}"/>
          </ac:picMkLst>
        </pc:picChg>
      </pc:sldChg>
      <pc:sldChg chg="modSp mod">
        <pc:chgData name="Martin, Kimberly J. (LARC-D206)" userId="b6483a11-66fa-4584-b6fe-a6275d136cf7" providerId="ADAL" clId="{5C9997C4-7C0F-4559-AFAC-8FEE9BC61156}" dt="2023-05-31T14:32:34.652" v="3029" actId="1076"/>
        <pc:sldMkLst>
          <pc:docMk/>
          <pc:sldMk cId="1602161085" sldId="266"/>
        </pc:sldMkLst>
        <pc:spChg chg="mod">
          <ac:chgData name="Martin, Kimberly J. (LARC-D206)" userId="b6483a11-66fa-4584-b6fe-a6275d136cf7" providerId="ADAL" clId="{5C9997C4-7C0F-4559-AFAC-8FEE9BC61156}" dt="2023-05-31T14:32:24.678" v="3028" actId="14100"/>
          <ac:spMkLst>
            <pc:docMk/>
            <pc:sldMk cId="1602161085" sldId="266"/>
            <ac:spMk id="3" creationId="{21AD4E6D-4676-474E-93FC-2075184C6F69}"/>
          </ac:spMkLst>
        </pc:spChg>
        <pc:picChg chg="mod">
          <ac:chgData name="Martin, Kimberly J. (LARC-D206)" userId="b6483a11-66fa-4584-b6fe-a6275d136cf7" providerId="ADAL" clId="{5C9997C4-7C0F-4559-AFAC-8FEE9BC61156}" dt="2023-05-31T14:32:34.652" v="3029" actId="1076"/>
          <ac:picMkLst>
            <pc:docMk/>
            <pc:sldMk cId="1602161085" sldId="266"/>
            <ac:picMk id="8" creationId="{40527860-7C69-431B-8455-1DEE374ECE87}"/>
          </ac:picMkLst>
        </pc:picChg>
      </pc:sldChg>
      <pc:sldChg chg="modSp mod">
        <pc:chgData name="Martin, Kimberly J. (LARC-D206)" userId="b6483a11-66fa-4584-b6fe-a6275d136cf7" providerId="ADAL" clId="{5C9997C4-7C0F-4559-AFAC-8FEE9BC61156}" dt="2023-05-31T14:32:46.540" v="3031" actId="1076"/>
        <pc:sldMkLst>
          <pc:docMk/>
          <pc:sldMk cId="2557467513" sldId="267"/>
        </pc:sldMkLst>
        <pc:spChg chg="mod">
          <ac:chgData name="Martin, Kimberly J. (LARC-D206)" userId="b6483a11-66fa-4584-b6fe-a6275d136cf7" providerId="ADAL" clId="{5C9997C4-7C0F-4559-AFAC-8FEE9BC61156}" dt="2023-05-31T14:32:42.672" v="3030" actId="14100"/>
          <ac:spMkLst>
            <pc:docMk/>
            <pc:sldMk cId="2557467513" sldId="267"/>
            <ac:spMk id="3" creationId="{21AD4E6D-4676-474E-93FC-2075184C6F69}"/>
          </ac:spMkLst>
        </pc:spChg>
        <pc:picChg chg="mod">
          <ac:chgData name="Martin, Kimberly J. (LARC-D206)" userId="b6483a11-66fa-4584-b6fe-a6275d136cf7" providerId="ADAL" clId="{5C9997C4-7C0F-4559-AFAC-8FEE9BC61156}" dt="2023-05-31T14:32:46.540" v="3031" actId="1076"/>
          <ac:picMkLst>
            <pc:docMk/>
            <pc:sldMk cId="2557467513" sldId="267"/>
            <ac:picMk id="11" creationId="{A923B273-CB90-49D8-BC6C-C9A3B02F4994}"/>
          </ac:picMkLst>
        </pc:picChg>
      </pc:sldChg>
      <pc:sldChg chg="addSp delSp modSp mod">
        <pc:chgData name="Martin, Kimberly J. (LARC-D206)" userId="b6483a11-66fa-4584-b6fe-a6275d136cf7" providerId="ADAL" clId="{5C9997C4-7C0F-4559-AFAC-8FEE9BC61156}" dt="2023-05-31T14:33:03.005" v="3033" actId="14100"/>
        <pc:sldMkLst>
          <pc:docMk/>
          <pc:sldMk cId="830398396" sldId="268"/>
        </pc:sldMkLst>
        <pc:spChg chg="mod">
          <ac:chgData name="Martin, Kimberly J. (LARC-D206)" userId="b6483a11-66fa-4584-b6fe-a6275d136cf7" providerId="ADAL" clId="{5C9997C4-7C0F-4559-AFAC-8FEE9BC61156}" dt="2023-05-31T14:33:03.005" v="3033" actId="14100"/>
          <ac:spMkLst>
            <pc:docMk/>
            <pc:sldMk cId="830398396" sldId="268"/>
            <ac:spMk id="3" creationId="{D2E2CFF3-0546-4EBF-ADBE-0430CF4EB330}"/>
          </ac:spMkLst>
        </pc:spChg>
        <pc:spChg chg="del">
          <ac:chgData name="Martin, Kimberly J. (LARC-D206)" userId="b6483a11-66fa-4584-b6fe-a6275d136cf7" providerId="ADAL" clId="{5C9997C4-7C0F-4559-AFAC-8FEE9BC61156}" dt="2023-05-18T20:54:33.515" v="223" actId="478"/>
          <ac:spMkLst>
            <pc:docMk/>
            <pc:sldMk cId="830398396" sldId="268"/>
            <ac:spMk id="8" creationId="{762C27DB-2130-451F-9CDF-B53622FAA774}"/>
          </ac:spMkLst>
        </pc:spChg>
        <pc:spChg chg="add del mod">
          <ac:chgData name="Martin, Kimberly J. (LARC-D206)" userId="b6483a11-66fa-4584-b6fe-a6275d136cf7" providerId="ADAL" clId="{5C9997C4-7C0F-4559-AFAC-8FEE9BC61156}" dt="2023-05-18T20:55:08.088" v="229" actId="1076"/>
          <ac:spMkLst>
            <pc:docMk/>
            <pc:sldMk cId="830398396" sldId="268"/>
            <ac:spMk id="11" creationId="{CC98D311-378B-4CFD-92E3-47DF6D258BB0}"/>
          </ac:spMkLst>
        </pc:spChg>
        <pc:spChg chg="add mod">
          <ac:chgData name="Martin, Kimberly J. (LARC-D206)" userId="b6483a11-66fa-4584-b6fe-a6275d136cf7" providerId="ADAL" clId="{5C9997C4-7C0F-4559-AFAC-8FEE9BC61156}" dt="2023-05-18T20:54:42.053" v="225" actId="1076"/>
          <ac:spMkLst>
            <pc:docMk/>
            <pc:sldMk cId="830398396" sldId="268"/>
            <ac:spMk id="13" creationId="{6D499E7C-DAA5-4FA0-A1BC-24E6C21A65E9}"/>
          </ac:spMkLst>
        </pc:spChg>
        <pc:picChg chg="mod">
          <ac:chgData name="Martin, Kimberly J. (LARC-D206)" userId="b6483a11-66fa-4584-b6fe-a6275d136cf7" providerId="ADAL" clId="{5C9997C4-7C0F-4559-AFAC-8FEE9BC61156}" dt="2023-05-18T20:55:14.381" v="230" actId="2085"/>
          <ac:picMkLst>
            <pc:docMk/>
            <pc:sldMk cId="830398396" sldId="268"/>
            <ac:picMk id="6" creationId="{CB60C512-6663-41BD-92B2-988EED8789EC}"/>
          </ac:picMkLst>
        </pc:picChg>
        <pc:picChg chg="del">
          <ac:chgData name="Martin, Kimberly J. (LARC-D206)" userId="b6483a11-66fa-4584-b6fe-a6275d136cf7" providerId="ADAL" clId="{5C9997C4-7C0F-4559-AFAC-8FEE9BC61156}" dt="2023-05-18T20:54:01.273" v="221" actId="478"/>
          <ac:picMkLst>
            <pc:docMk/>
            <pc:sldMk cId="830398396" sldId="268"/>
            <ac:picMk id="7" creationId="{5CC87B55-2968-4FFD-BA21-EC7A12312153}"/>
          </ac:picMkLst>
        </pc:picChg>
        <pc:picChg chg="add mod">
          <ac:chgData name="Martin, Kimberly J. (LARC-D206)" userId="b6483a11-66fa-4584-b6fe-a6275d136cf7" providerId="ADAL" clId="{5C9997C4-7C0F-4559-AFAC-8FEE9BC61156}" dt="2023-05-18T20:54:42.053" v="225" actId="1076"/>
          <ac:picMkLst>
            <pc:docMk/>
            <pc:sldMk cId="830398396" sldId="268"/>
            <ac:picMk id="12" creationId="{8E5DBD1B-1C6A-45B3-B36F-121E527542F1}"/>
          </ac:picMkLst>
        </pc:picChg>
        <pc:cxnChg chg="del">
          <ac:chgData name="Martin, Kimberly J. (LARC-D206)" userId="b6483a11-66fa-4584-b6fe-a6275d136cf7" providerId="ADAL" clId="{5C9997C4-7C0F-4559-AFAC-8FEE9BC61156}" dt="2023-05-18T20:53:57.583" v="219" actId="478"/>
          <ac:cxnSpMkLst>
            <pc:docMk/>
            <pc:sldMk cId="830398396" sldId="268"/>
            <ac:cxnSpMk id="9" creationId="{704EDFFD-0045-480B-8682-BDA4AA0ED5A2}"/>
          </ac:cxnSpMkLst>
        </pc:cxnChg>
        <pc:cxnChg chg="del">
          <ac:chgData name="Martin, Kimberly J. (LARC-D206)" userId="b6483a11-66fa-4584-b6fe-a6275d136cf7" providerId="ADAL" clId="{5C9997C4-7C0F-4559-AFAC-8FEE9BC61156}" dt="2023-05-18T20:53:59.565" v="220" actId="478"/>
          <ac:cxnSpMkLst>
            <pc:docMk/>
            <pc:sldMk cId="830398396" sldId="268"/>
            <ac:cxnSpMk id="10" creationId="{B81D3E66-24FD-4FF8-8BB1-56F1FB42D709}"/>
          </ac:cxnSpMkLst>
        </pc:cxnChg>
      </pc:sldChg>
      <pc:sldChg chg="modSp mod">
        <pc:chgData name="Martin, Kimberly J. (LARC-D206)" userId="b6483a11-66fa-4584-b6fe-a6275d136cf7" providerId="ADAL" clId="{5C9997C4-7C0F-4559-AFAC-8FEE9BC61156}" dt="2023-05-31T14:33:53.261" v="3041" actId="1076"/>
        <pc:sldMkLst>
          <pc:docMk/>
          <pc:sldMk cId="1026431610" sldId="270"/>
        </pc:sldMkLst>
        <pc:spChg chg="mod">
          <ac:chgData name="Martin, Kimberly J. (LARC-D206)" userId="b6483a11-66fa-4584-b6fe-a6275d136cf7" providerId="ADAL" clId="{5C9997C4-7C0F-4559-AFAC-8FEE9BC61156}" dt="2023-05-18T21:06:46.307" v="573" actId="20577"/>
          <ac:spMkLst>
            <pc:docMk/>
            <pc:sldMk cId="1026431610" sldId="270"/>
            <ac:spMk id="2" creationId="{B93CCFF1-A41B-4092-9FCD-CEB4ECDDE495}"/>
          </ac:spMkLst>
        </pc:spChg>
        <pc:spChg chg="mod">
          <ac:chgData name="Martin, Kimberly J. (LARC-D206)" userId="b6483a11-66fa-4584-b6fe-a6275d136cf7" providerId="ADAL" clId="{5C9997C4-7C0F-4559-AFAC-8FEE9BC61156}" dt="2023-05-31T14:33:34.062" v="3039" actId="404"/>
          <ac:spMkLst>
            <pc:docMk/>
            <pc:sldMk cId="1026431610" sldId="270"/>
            <ac:spMk id="3" creationId="{BE91879C-EE97-4D1A-87AE-08B4C215502A}"/>
          </ac:spMkLst>
        </pc:spChg>
        <pc:spChg chg="mod">
          <ac:chgData name="Martin, Kimberly J. (LARC-D206)" userId="b6483a11-66fa-4584-b6fe-a6275d136cf7" providerId="ADAL" clId="{5C9997C4-7C0F-4559-AFAC-8FEE9BC61156}" dt="2023-05-31T14:33:53.261" v="3041" actId="1076"/>
          <ac:spMkLst>
            <pc:docMk/>
            <pc:sldMk cId="1026431610" sldId="270"/>
            <ac:spMk id="10" creationId="{8F8E4FF5-83FA-4BFD-AC63-475715F84297}"/>
          </ac:spMkLst>
        </pc:spChg>
        <pc:picChg chg="mod">
          <ac:chgData name="Martin, Kimberly J. (LARC-D206)" userId="b6483a11-66fa-4584-b6fe-a6275d136cf7" providerId="ADAL" clId="{5C9997C4-7C0F-4559-AFAC-8FEE9BC61156}" dt="2023-05-31T14:33:53.261" v="3041" actId="1076"/>
          <ac:picMkLst>
            <pc:docMk/>
            <pc:sldMk cId="1026431610" sldId="270"/>
            <ac:picMk id="14" creationId="{C44224BF-D683-410F-9474-F22B8B9F58EF}"/>
          </ac:picMkLst>
        </pc:picChg>
        <pc:picChg chg="mod">
          <ac:chgData name="Martin, Kimberly J. (LARC-D206)" userId="b6483a11-66fa-4584-b6fe-a6275d136cf7" providerId="ADAL" clId="{5C9997C4-7C0F-4559-AFAC-8FEE9BC61156}" dt="2023-05-18T21:02:47.328" v="423" actId="1076"/>
          <ac:picMkLst>
            <pc:docMk/>
            <pc:sldMk cId="1026431610" sldId="270"/>
            <ac:picMk id="16" creationId="{32A3419B-635B-4129-AC25-FDA68E246C6C}"/>
          </ac:picMkLst>
        </pc:picChg>
        <pc:picChg chg="mod">
          <ac:chgData name="Martin, Kimberly J. (LARC-D206)" userId="b6483a11-66fa-4584-b6fe-a6275d136cf7" providerId="ADAL" clId="{5C9997C4-7C0F-4559-AFAC-8FEE9BC61156}" dt="2023-05-18T21:02:47.328" v="423" actId="1076"/>
          <ac:picMkLst>
            <pc:docMk/>
            <pc:sldMk cId="1026431610" sldId="270"/>
            <ac:picMk id="18" creationId="{5558ADBD-122C-4CAB-8669-A3B7C65C9A52}"/>
          </ac:picMkLst>
        </pc:picChg>
      </pc:sldChg>
      <pc:sldChg chg="modSp mod">
        <pc:chgData name="Martin, Kimberly J. (LARC-D206)" userId="b6483a11-66fa-4584-b6fe-a6275d136cf7" providerId="ADAL" clId="{5C9997C4-7C0F-4559-AFAC-8FEE9BC61156}" dt="2023-05-31T14:39:12.180" v="3198" actId="6549"/>
        <pc:sldMkLst>
          <pc:docMk/>
          <pc:sldMk cId="1372931744" sldId="271"/>
        </pc:sldMkLst>
        <pc:spChg chg="mod">
          <ac:chgData name="Martin, Kimberly J. (LARC-D206)" userId="b6483a11-66fa-4584-b6fe-a6275d136cf7" providerId="ADAL" clId="{5C9997C4-7C0F-4559-AFAC-8FEE9BC61156}" dt="2023-05-31T14:39:12.180" v="3198" actId="6549"/>
          <ac:spMkLst>
            <pc:docMk/>
            <pc:sldMk cId="1372931744" sldId="271"/>
            <ac:spMk id="3" creationId="{AE3D50FF-771D-4CB7-A105-73DAF276E70F}"/>
          </ac:spMkLst>
        </pc:spChg>
        <pc:picChg chg="mod">
          <ac:chgData name="Martin, Kimberly J. (LARC-D206)" userId="b6483a11-66fa-4584-b6fe-a6275d136cf7" providerId="ADAL" clId="{5C9997C4-7C0F-4559-AFAC-8FEE9BC61156}" dt="2023-05-31T14:37:01.036" v="3126" actId="1076"/>
          <ac:picMkLst>
            <pc:docMk/>
            <pc:sldMk cId="1372931744" sldId="271"/>
            <ac:picMk id="5" creationId="{4EBA0EE5-133D-14C2-7D13-989915D738C6}"/>
          </ac:picMkLst>
        </pc:picChg>
      </pc:sldChg>
      <pc:sldChg chg="addSp delSp modSp mod">
        <pc:chgData name="Martin, Kimberly J. (LARC-D206)" userId="b6483a11-66fa-4584-b6fe-a6275d136cf7" providerId="ADAL" clId="{5C9997C4-7C0F-4559-AFAC-8FEE9BC61156}" dt="2023-05-31T19:23:47.130" v="3697" actId="15"/>
        <pc:sldMkLst>
          <pc:docMk/>
          <pc:sldMk cId="497450872" sldId="276"/>
        </pc:sldMkLst>
        <pc:spChg chg="mod">
          <ac:chgData name="Martin, Kimberly J. (LARC-D206)" userId="b6483a11-66fa-4584-b6fe-a6275d136cf7" providerId="ADAL" clId="{5C9997C4-7C0F-4559-AFAC-8FEE9BC61156}" dt="2023-05-18T20:47:19.999" v="218" actId="20577"/>
          <ac:spMkLst>
            <pc:docMk/>
            <pc:sldMk cId="497450872" sldId="276"/>
            <ac:spMk id="2" creationId="{83D39A93-EA29-D066-8EA3-BA4AB917DF62}"/>
          </ac:spMkLst>
        </pc:spChg>
        <pc:spChg chg="mod">
          <ac:chgData name="Martin, Kimberly J. (LARC-D206)" userId="b6483a11-66fa-4584-b6fe-a6275d136cf7" providerId="ADAL" clId="{5C9997C4-7C0F-4559-AFAC-8FEE9BC61156}" dt="2023-05-31T19:23:47.130" v="3697" actId="15"/>
          <ac:spMkLst>
            <pc:docMk/>
            <pc:sldMk cId="497450872" sldId="276"/>
            <ac:spMk id="3" creationId="{E93AA084-5A85-01B8-0E7B-3782AF8DD357}"/>
          </ac:spMkLst>
        </pc:spChg>
        <pc:spChg chg="del">
          <ac:chgData name="Martin, Kimberly J. (LARC-D206)" userId="b6483a11-66fa-4584-b6fe-a6275d136cf7" providerId="ADAL" clId="{5C9997C4-7C0F-4559-AFAC-8FEE9BC61156}" dt="2023-05-18T21:12:01.544" v="931" actId="22"/>
          <ac:spMkLst>
            <pc:docMk/>
            <pc:sldMk cId="497450872" sldId="276"/>
            <ac:spMk id="4" creationId="{5DF61B0E-022B-8E45-C615-2B99EB2EC45D}"/>
          </ac:spMkLst>
        </pc:spChg>
        <pc:spChg chg="add mod">
          <ac:chgData name="Martin, Kimberly J. (LARC-D206)" userId="b6483a11-66fa-4584-b6fe-a6275d136cf7" providerId="ADAL" clId="{5C9997C4-7C0F-4559-AFAC-8FEE9BC61156}" dt="2023-05-31T14:44:48.667" v="3366" actId="1076"/>
          <ac:spMkLst>
            <pc:docMk/>
            <pc:sldMk cId="497450872" sldId="276"/>
            <ac:spMk id="6" creationId="{E7919095-8917-4DA8-A826-B8DDA8336D8E}"/>
          </ac:spMkLst>
        </pc:spChg>
        <pc:spChg chg="add del mod">
          <ac:chgData name="Martin, Kimberly J. (LARC-D206)" userId="b6483a11-66fa-4584-b6fe-a6275d136cf7" providerId="ADAL" clId="{5C9997C4-7C0F-4559-AFAC-8FEE9BC61156}" dt="2023-05-31T14:43:28.668" v="3310" actId="478"/>
          <ac:spMkLst>
            <pc:docMk/>
            <pc:sldMk cId="497450872" sldId="276"/>
            <ac:spMk id="7" creationId="{F8FBA137-C8FB-4A06-92E9-0AF85D7E0ED4}"/>
          </ac:spMkLst>
        </pc:spChg>
        <pc:spChg chg="add mod">
          <ac:chgData name="Martin, Kimberly J. (LARC-D206)" userId="b6483a11-66fa-4584-b6fe-a6275d136cf7" providerId="ADAL" clId="{5C9997C4-7C0F-4559-AFAC-8FEE9BC61156}" dt="2023-05-31T14:44:48.667" v="3366" actId="1076"/>
          <ac:spMkLst>
            <pc:docMk/>
            <pc:sldMk cId="497450872" sldId="276"/>
            <ac:spMk id="8" creationId="{FBB8847E-E724-4B3A-98C3-EE37BDC8FB06}"/>
          </ac:spMkLst>
        </pc:spChg>
        <pc:spChg chg="add del mod">
          <ac:chgData name="Martin, Kimberly J. (LARC-D206)" userId="b6483a11-66fa-4584-b6fe-a6275d136cf7" providerId="ADAL" clId="{5C9997C4-7C0F-4559-AFAC-8FEE9BC61156}" dt="2023-05-18T21:18:46.467" v="1010" actId="22"/>
          <ac:spMkLst>
            <pc:docMk/>
            <pc:sldMk cId="497450872" sldId="276"/>
            <ac:spMk id="13" creationId="{A3CBA1D5-E086-43A6-8E24-32259808F136}"/>
          </ac:spMkLst>
        </pc:spChg>
        <pc:spChg chg="add mod">
          <ac:chgData name="Martin, Kimberly J. (LARC-D206)" userId="b6483a11-66fa-4584-b6fe-a6275d136cf7" providerId="ADAL" clId="{5C9997C4-7C0F-4559-AFAC-8FEE9BC61156}" dt="2023-05-31T14:41:42.667" v="3219" actId="571"/>
          <ac:spMkLst>
            <pc:docMk/>
            <pc:sldMk cId="497450872" sldId="276"/>
            <ac:spMk id="13" creationId="{C9543A0C-55F3-4A1F-B3C8-31F41A58787C}"/>
          </ac:spMkLst>
        </pc:spChg>
        <pc:spChg chg="add mod">
          <ac:chgData name="Martin, Kimberly J. (LARC-D206)" userId="b6483a11-66fa-4584-b6fe-a6275d136cf7" providerId="ADAL" clId="{5C9997C4-7C0F-4559-AFAC-8FEE9BC61156}" dt="2023-05-31T14:44:52.695" v="3367" actId="1076"/>
          <ac:spMkLst>
            <pc:docMk/>
            <pc:sldMk cId="497450872" sldId="276"/>
            <ac:spMk id="17" creationId="{D6CBBF29-D676-418F-A37B-EC7C78524149}"/>
          </ac:spMkLst>
        </pc:spChg>
        <pc:spChg chg="add mod">
          <ac:chgData name="Martin, Kimberly J. (LARC-D206)" userId="b6483a11-66fa-4584-b6fe-a6275d136cf7" providerId="ADAL" clId="{5C9997C4-7C0F-4559-AFAC-8FEE9BC61156}" dt="2023-05-31T14:44:52.695" v="3367" actId="1076"/>
          <ac:spMkLst>
            <pc:docMk/>
            <pc:sldMk cId="497450872" sldId="276"/>
            <ac:spMk id="22" creationId="{3020A48F-A696-4A95-9FCA-01A63FCE6327}"/>
          </ac:spMkLst>
        </pc:spChg>
        <pc:picChg chg="add del mod ord">
          <ac:chgData name="Martin, Kimberly J. (LARC-D206)" userId="b6483a11-66fa-4584-b6fe-a6275d136cf7" providerId="ADAL" clId="{5C9997C4-7C0F-4559-AFAC-8FEE9BC61156}" dt="2023-05-18T21:18:44.962" v="1009" actId="478"/>
          <ac:picMkLst>
            <pc:docMk/>
            <pc:sldMk cId="497450872" sldId="276"/>
            <ac:picMk id="6" creationId="{F8EBC314-C7D3-4492-9974-5CDEC3B0F099}"/>
          </ac:picMkLst>
        </pc:picChg>
        <pc:picChg chg="add mod">
          <ac:chgData name="Martin, Kimberly J. (LARC-D206)" userId="b6483a11-66fa-4584-b6fe-a6275d136cf7" providerId="ADAL" clId="{5C9997C4-7C0F-4559-AFAC-8FEE9BC61156}" dt="2023-05-31T14:44:48.667" v="3366" actId="1076"/>
          <ac:picMkLst>
            <pc:docMk/>
            <pc:sldMk cId="497450872" sldId="276"/>
            <ac:picMk id="9" creationId="{D3BAC351-3BA6-444E-A73A-F04601B6D67D}"/>
          </ac:picMkLst>
        </pc:picChg>
        <pc:picChg chg="add mod">
          <ac:chgData name="Martin, Kimberly J. (LARC-D206)" userId="b6483a11-66fa-4584-b6fe-a6275d136cf7" providerId="ADAL" clId="{5C9997C4-7C0F-4559-AFAC-8FEE9BC61156}" dt="2023-05-31T14:44:52.695" v="3367" actId="1076"/>
          <ac:picMkLst>
            <pc:docMk/>
            <pc:sldMk cId="497450872" sldId="276"/>
            <ac:picMk id="11" creationId="{5F5D2252-FA17-4A1E-909B-BBF45231B779}"/>
          </ac:picMkLst>
        </pc:picChg>
        <pc:picChg chg="add mod">
          <ac:chgData name="Martin, Kimberly J. (LARC-D206)" userId="b6483a11-66fa-4584-b6fe-a6275d136cf7" providerId="ADAL" clId="{5C9997C4-7C0F-4559-AFAC-8FEE9BC61156}" dt="2023-05-31T14:41:42.667" v="3219" actId="571"/>
          <ac:picMkLst>
            <pc:docMk/>
            <pc:sldMk cId="497450872" sldId="276"/>
            <ac:picMk id="12" creationId="{6B4BA6D2-4848-4EC3-A3DF-DAA4118CFBB5}"/>
          </ac:picMkLst>
        </pc:picChg>
        <pc:picChg chg="add del mod ord">
          <ac:chgData name="Martin, Kimberly J. (LARC-D206)" userId="b6483a11-66fa-4584-b6fe-a6275d136cf7" providerId="ADAL" clId="{5C9997C4-7C0F-4559-AFAC-8FEE9BC61156}" dt="2023-05-31T14:43:28.668" v="3310" actId="478"/>
          <ac:picMkLst>
            <pc:docMk/>
            <pc:sldMk cId="497450872" sldId="276"/>
            <ac:picMk id="15" creationId="{EFED2C23-6796-49E4-9316-0F735010352D}"/>
          </ac:picMkLst>
        </pc:picChg>
        <pc:cxnChg chg="add del">
          <ac:chgData name="Martin, Kimberly J. (LARC-D206)" userId="b6483a11-66fa-4584-b6fe-a6275d136cf7" providerId="ADAL" clId="{5C9997C4-7C0F-4559-AFAC-8FEE9BC61156}" dt="2023-05-31T14:41:33.019" v="3216" actId="11529"/>
          <ac:cxnSpMkLst>
            <pc:docMk/>
            <pc:sldMk cId="497450872" sldId="276"/>
            <ac:cxnSpMk id="5" creationId="{F4A1A2EA-2D38-4F9E-AE16-C78C90B743B8}"/>
          </ac:cxnSpMkLst>
        </pc:cxnChg>
        <pc:cxnChg chg="add mod">
          <ac:chgData name="Martin, Kimberly J. (LARC-D206)" userId="b6483a11-66fa-4584-b6fe-a6275d136cf7" providerId="ADAL" clId="{5C9997C4-7C0F-4559-AFAC-8FEE9BC61156}" dt="2023-05-31T14:44:48.667" v="3366" actId="1076"/>
          <ac:cxnSpMkLst>
            <pc:docMk/>
            <pc:sldMk cId="497450872" sldId="276"/>
            <ac:cxnSpMk id="14" creationId="{6987F5E5-E771-4C41-B998-8C7804D7D632}"/>
          </ac:cxnSpMkLst>
        </pc:cxnChg>
        <pc:cxnChg chg="add mod">
          <ac:chgData name="Martin, Kimberly J. (LARC-D206)" userId="b6483a11-66fa-4584-b6fe-a6275d136cf7" providerId="ADAL" clId="{5C9997C4-7C0F-4559-AFAC-8FEE9BC61156}" dt="2023-05-31T14:44:52.695" v="3367" actId="1076"/>
          <ac:cxnSpMkLst>
            <pc:docMk/>
            <pc:sldMk cId="497450872" sldId="276"/>
            <ac:cxnSpMk id="18" creationId="{529337DF-EC95-4A33-A842-D1388624E02D}"/>
          </ac:cxnSpMkLst>
        </pc:cxnChg>
      </pc:sldChg>
      <pc:sldChg chg="addSp delSp modSp mod">
        <pc:chgData name="Martin, Kimberly J. (LARC-D206)" userId="b6483a11-66fa-4584-b6fe-a6275d136cf7" providerId="ADAL" clId="{5C9997C4-7C0F-4559-AFAC-8FEE9BC61156}" dt="2023-05-31T14:50:00.286" v="3641" actId="20577"/>
        <pc:sldMkLst>
          <pc:docMk/>
          <pc:sldMk cId="3907171435" sldId="277"/>
        </pc:sldMkLst>
        <pc:spChg chg="mod">
          <ac:chgData name="Martin, Kimberly J. (LARC-D206)" userId="b6483a11-66fa-4584-b6fe-a6275d136cf7" providerId="ADAL" clId="{5C9997C4-7C0F-4559-AFAC-8FEE9BC61156}" dt="2023-05-31T14:50:00.286" v="3641" actId="20577"/>
          <ac:spMkLst>
            <pc:docMk/>
            <pc:sldMk cId="3907171435" sldId="277"/>
            <ac:spMk id="3" creationId="{10A88979-79CB-E4D5-42D8-508A96DD7C55}"/>
          </ac:spMkLst>
        </pc:spChg>
        <pc:spChg chg="del">
          <ac:chgData name="Martin, Kimberly J. (LARC-D206)" userId="b6483a11-66fa-4584-b6fe-a6275d136cf7" providerId="ADAL" clId="{5C9997C4-7C0F-4559-AFAC-8FEE9BC61156}" dt="2023-05-18T21:26:09.252" v="1215" actId="22"/>
          <ac:spMkLst>
            <pc:docMk/>
            <pc:sldMk cId="3907171435" sldId="277"/>
            <ac:spMk id="4" creationId="{6C5BF0FE-1491-07E9-4B69-8651A5B7A373}"/>
          </ac:spMkLst>
        </pc:spChg>
        <pc:spChg chg="add mod">
          <ac:chgData name="Martin, Kimberly J. (LARC-D206)" userId="b6483a11-66fa-4584-b6fe-a6275d136cf7" providerId="ADAL" clId="{5C9997C4-7C0F-4559-AFAC-8FEE9BC61156}" dt="2023-05-31T14:47:48.430" v="3486" actId="1076"/>
          <ac:spMkLst>
            <pc:docMk/>
            <pc:sldMk cId="3907171435" sldId="277"/>
            <ac:spMk id="4" creationId="{90E8CBE1-8EE4-41C6-9339-C95B8567E3CE}"/>
          </ac:spMkLst>
        </pc:spChg>
        <pc:spChg chg="add mod">
          <ac:chgData name="Martin, Kimberly J. (LARC-D206)" userId="b6483a11-66fa-4584-b6fe-a6275d136cf7" providerId="ADAL" clId="{5C9997C4-7C0F-4559-AFAC-8FEE9BC61156}" dt="2023-05-31T14:46:40.055" v="3372" actId="1076"/>
          <ac:spMkLst>
            <pc:docMk/>
            <pc:sldMk cId="3907171435" sldId="277"/>
            <ac:spMk id="9" creationId="{DBA14F07-1E93-4A50-8D5F-5A110E12E00B}"/>
          </ac:spMkLst>
        </pc:spChg>
        <pc:picChg chg="add mod ord">
          <ac:chgData name="Martin, Kimberly J. (LARC-D206)" userId="b6483a11-66fa-4584-b6fe-a6275d136cf7" providerId="ADAL" clId="{5C9997C4-7C0F-4559-AFAC-8FEE9BC61156}" dt="2023-05-31T14:46:34.894" v="3371" actId="1076"/>
          <ac:picMkLst>
            <pc:docMk/>
            <pc:sldMk cId="3907171435" sldId="277"/>
            <ac:picMk id="6" creationId="{313929E6-EF5B-4007-A938-A63C0DF80065}"/>
          </ac:picMkLst>
        </pc:picChg>
        <pc:cxnChg chg="add mod">
          <ac:chgData name="Martin, Kimberly J. (LARC-D206)" userId="b6483a11-66fa-4584-b6fe-a6275d136cf7" providerId="ADAL" clId="{5C9997C4-7C0F-4559-AFAC-8FEE9BC61156}" dt="2023-05-31T14:47:51.230" v="3487" actId="14100"/>
          <ac:cxnSpMkLst>
            <pc:docMk/>
            <pc:sldMk cId="3907171435" sldId="277"/>
            <ac:cxnSpMk id="7" creationId="{EF5C206D-7192-4717-875A-059D1CADD5AA}"/>
          </ac:cxnSpMkLst>
        </pc:cxnChg>
        <pc:cxnChg chg="add del">
          <ac:chgData name="Martin, Kimberly J. (LARC-D206)" userId="b6483a11-66fa-4584-b6fe-a6275d136cf7" providerId="ADAL" clId="{5C9997C4-7C0F-4559-AFAC-8FEE9BC61156}" dt="2023-05-18T21:26:18.860" v="1218" actId="478"/>
          <ac:cxnSpMkLst>
            <pc:docMk/>
            <pc:sldMk cId="3907171435" sldId="277"/>
            <ac:cxnSpMk id="8" creationId="{81DD042A-8215-45D1-92DA-00393A9D1127}"/>
          </ac:cxnSpMkLst>
        </pc:cxnChg>
      </pc:sldChg>
      <pc:sldChg chg="addSp delSp modSp mod">
        <pc:chgData name="Martin, Kimberly J. (LARC-D206)" userId="b6483a11-66fa-4584-b6fe-a6275d136cf7" providerId="ADAL" clId="{5C9997C4-7C0F-4559-AFAC-8FEE9BC61156}" dt="2023-05-31T14:55:11.251" v="3644" actId="1076"/>
        <pc:sldMkLst>
          <pc:docMk/>
          <pc:sldMk cId="1885884846" sldId="278"/>
        </pc:sldMkLst>
        <pc:spChg chg="mod">
          <ac:chgData name="Martin, Kimberly J. (LARC-D206)" userId="b6483a11-66fa-4584-b6fe-a6275d136cf7" providerId="ADAL" clId="{5C9997C4-7C0F-4559-AFAC-8FEE9BC61156}" dt="2023-05-31T14:55:01.699" v="3642" actId="14100"/>
          <ac:spMkLst>
            <pc:docMk/>
            <pc:sldMk cId="1885884846" sldId="278"/>
            <ac:spMk id="3" creationId="{9524E673-C3DA-447B-42C8-8125CB7AB5EB}"/>
          </ac:spMkLst>
        </pc:spChg>
        <pc:spChg chg="del">
          <ac:chgData name="Martin, Kimberly J. (LARC-D206)" userId="b6483a11-66fa-4584-b6fe-a6275d136cf7" providerId="ADAL" clId="{5C9997C4-7C0F-4559-AFAC-8FEE9BC61156}" dt="2023-05-18T21:20:37.147" v="1022" actId="22"/>
          <ac:spMkLst>
            <pc:docMk/>
            <pc:sldMk cId="1885884846" sldId="278"/>
            <ac:spMk id="4" creationId="{F41E3C4C-767B-E1F5-47B0-DF7F7838C12C}"/>
          </ac:spMkLst>
        </pc:spChg>
        <pc:spChg chg="add mod">
          <ac:chgData name="Martin, Kimberly J. (LARC-D206)" userId="b6483a11-66fa-4584-b6fe-a6275d136cf7" providerId="ADAL" clId="{5C9997C4-7C0F-4559-AFAC-8FEE9BC61156}" dt="2023-05-31T14:55:11.251" v="3644" actId="1076"/>
          <ac:spMkLst>
            <pc:docMk/>
            <pc:sldMk cId="1885884846" sldId="278"/>
            <ac:spMk id="7" creationId="{4D21FA76-74DD-4A93-A9F9-3DBA68630D1A}"/>
          </ac:spMkLst>
        </pc:spChg>
        <pc:picChg chg="add mod ord">
          <ac:chgData name="Martin, Kimberly J. (LARC-D206)" userId="b6483a11-66fa-4584-b6fe-a6275d136cf7" providerId="ADAL" clId="{5C9997C4-7C0F-4559-AFAC-8FEE9BC61156}" dt="2023-05-31T14:55:03.390" v="3643" actId="1076"/>
          <ac:picMkLst>
            <pc:docMk/>
            <pc:sldMk cId="1885884846" sldId="278"/>
            <ac:picMk id="6" creationId="{C3E23105-02D5-4898-8796-F9E239A886C2}"/>
          </ac:picMkLst>
        </pc:picChg>
      </pc:sldChg>
      <pc:sldChg chg="modSp mod delCm modCm">
        <pc:chgData name="Martin, Kimberly J. (LARC-D206)" userId="b6483a11-66fa-4584-b6fe-a6275d136cf7" providerId="ADAL" clId="{5C9997C4-7C0F-4559-AFAC-8FEE9BC61156}" dt="2023-05-31T14:56:29.355" v="3650" actId="27636"/>
        <pc:sldMkLst>
          <pc:docMk/>
          <pc:sldMk cId="391985679" sldId="279"/>
        </pc:sldMkLst>
        <pc:spChg chg="mod">
          <ac:chgData name="Martin, Kimberly J. (LARC-D206)" userId="b6483a11-66fa-4584-b6fe-a6275d136cf7" providerId="ADAL" clId="{5C9997C4-7C0F-4559-AFAC-8FEE9BC61156}" dt="2023-05-31T14:56:29.355" v="3650" actId="27636"/>
          <ac:spMkLst>
            <pc:docMk/>
            <pc:sldMk cId="391985679" sldId="279"/>
            <ac:spMk id="3" creationId="{1C9A2DD8-9F19-A229-A97C-A809B3B043C3}"/>
          </ac:spMkLst>
        </pc:spChg>
        <pc:spChg chg="mod">
          <ac:chgData name="Martin, Kimberly J. (LARC-D206)" userId="b6483a11-66fa-4584-b6fe-a6275d136cf7" providerId="ADAL" clId="{5C9997C4-7C0F-4559-AFAC-8FEE9BC61156}" dt="2023-05-18T21:59:56.724" v="2870" actId="27636"/>
          <ac:spMkLst>
            <pc:docMk/>
            <pc:sldMk cId="391985679" sldId="279"/>
            <ac:spMk id="4" creationId="{8F578EBA-B53A-DEA7-9420-C7B2C0332C89}"/>
          </ac:spMkLst>
        </pc:spChg>
      </pc:sldChg>
      <pc:sldChg chg="modSp mod modCm">
        <pc:chgData name="Martin, Kimberly J. (LARC-D206)" userId="b6483a11-66fa-4584-b6fe-a6275d136cf7" providerId="ADAL" clId="{5C9997C4-7C0F-4559-AFAC-8FEE9BC61156}" dt="2023-05-31T14:58:08.353" v="3660" actId="20577"/>
        <pc:sldMkLst>
          <pc:docMk/>
          <pc:sldMk cId="772313861" sldId="280"/>
        </pc:sldMkLst>
        <pc:spChg chg="mod">
          <ac:chgData name="Martin, Kimberly J. (LARC-D206)" userId="b6483a11-66fa-4584-b6fe-a6275d136cf7" providerId="ADAL" clId="{5C9997C4-7C0F-4559-AFAC-8FEE9BC61156}" dt="2023-05-31T14:58:08.353" v="3660" actId="20577"/>
          <ac:spMkLst>
            <pc:docMk/>
            <pc:sldMk cId="772313861" sldId="280"/>
            <ac:spMk id="3" creationId="{7A5AEA2C-E4D3-BF56-9149-71BC7FAA2764}"/>
          </ac:spMkLst>
        </pc:spChg>
      </pc:sldChg>
      <pc:sldChg chg="modSp mod ord">
        <pc:chgData name="Martin, Kimberly J. (LARC-D206)" userId="b6483a11-66fa-4584-b6fe-a6275d136cf7" providerId="ADAL" clId="{5C9997C4-7C0F-4559-AFAC-8FEE9BC61156}" dt="2023-05-31T14:55:54.468" v="3648" actId="14100"/>
        <pc:sldMkLst>
          <pc:docMk/>
          <pc:sldMk cId="151891282" sldId="281"/>
        </pc:sldMkLst>
        <pc:spChg chg="mod">
          <ac:chgData name="Martin, Kimberly J. (LARC-D206)" userId="b6483a11-66fa-4584-b6fe-a6275d136cf7" providerId="ADAL" clId="{5C9997C4-7C0F-4559-AFAC-8FEE9BC61156}" dt="2023-05-31T14:55:54.468" v="3648" actId="14100"/>
          <ac:spMkLst>
            <pc:docMk/>
            <pc:sldMk cId="151891282" sldId="281"/>
            <ac:spMk id="3" creationId="{41360EDC-624E-3656-38F6-94EDCC6DF562}"/>
          </ac:spMkLst>
        </pc:spChg>
      </pc:sldChg>
      <pc:sldChg chg="modSp mod ord">
        <pc:chgData name="Martin, Kimberly J. (LARC-D206)" userId="b6483a11-66fa-4584-b6fe-a6275d136cf7" providerId="ADAL" clId="{5C9997C4-7C0F-4559-AFAC-8FEE9BC61156}" dt="2023-05-31T15:01:21.596" v="3661" actId="108"/>
        <pc:sldMkLst>
          <pc:docMk/>
          <pc:sldMk cId="725765533" sldId="282"/>
        </pc:sldMkLst>
        <pc:spChg chg="mod">
          <ac:chgData name="Martin, Kimberly J. (LARC-D206)" userId="b6483a11-66fa-4584-b6fe-a6275d136cf7" providerId="ADAL" clId="{5C9997C4-7C0F-4559-AFAC-8FEE9BC61156}" dt="2023-05-31T15:01:21.596" v="3661" actId="108"/>
          <ac:spMkLst>
            <pc:docMk/>
            <pc:sldMk cId="725765533" sldId="282"/>
            <ac:spMk id="3" creationId="{8CDD0102-A389-08AD-0F3F-A7AFA414CB71}"/>
          </ac:spMkLst>
        </pc:spChg>
        <pc:spChg chg="mod">
          <ac:chgData name="Martin, Kimberly J. (LARC-D206)" userId="b6483a11-66fa-4584-b6fe-a6275d136cf7" providerId="ADAL" clId="{5C9997C4-7C0F-4559-AFAC-8FEE9BC61156}" dt="2023-05-31T14:55:26.538" v="3647" actId="1076"/>
          <ac:spMkLst>
            <pc:docMk/>
            <pc:sldMk cId="725765533" sldId="282"/>
            <ac:spMk id="8" creationId="{35FAF379-C035-49DB-F62E-DA9826AB1D76}"/>
          </ac:spMkLst>
        </pc:spChg>
        <pc:picChg chg="mod">
          <ac:chgData name="Martin, Kimberly J. (LARC-D206)" userId="b6483a11-66fa-4584-b6fe-a6275d136cf7" providerId="ADAL" clId="{5C9997C4-7C0F-4559-AFAC-8FEE9BC61156}" dt="2023-05-31T14:55:21.828" v="3646" actId="1076"/>
          <ac:picMkLst>
            <pc:docMk/>
            <pc:sldMk cId="725765533" sldId="282"/>
            <ac:picMk id="5" creationId="{72CD91E3-132C-97E8-0AD2-1EE45DEB24D5}"/>
          </ac:picMkLst>
        </pc:picChg>
      </pc:sldChg>
      <pc:sldChg chg="modSp mod">
        <pc:chgData name="Martin, Kimberly J. (LARC-D206)" userId="b6483a11-66fa-4584-b6fe-a6275d136cf7" providerId="ADAL" clId="{5C9997C4-7C0F-4559-AFAC-8FEE9BC61156}" dt="2023-05-31T14:39:54.300" v="3200" actId="1076"/>
        <pc:sldMkLst>
          <pc:docMk/>
          <pc:sldMk cId="3564343509" sldId="284"/>
        </pc:sldMkLst>
        <pc:spChg chg="mod">
          <ac:chgData name="Martin, Kimberly J. (LARC-D206)" userId="b6483a11-66fa-4584-b6fe-a6275d136cf7" providerId="ADAL" clId="{5C9997C4-7C0F-4559-AFAC-8FEE9BC61156}" dt="2023-05-31T14:39:47.809" v="3199" actId="14100"/>
          <ac:spMkLst>
            <pc:docMk/>
            <pc:sldMk cId="3564343509" sldId="284"/>
            <ac:spMk id="3" creationId="{FC2DCCBC-4B70-D930-3044-FF80F9A2CBF7}"/>
          </ac:spMkLst>
        </pc:spChg>
        <pc:picChg chg="mod">
          <ac:chgData name="Martin, Kimberly J. (LARC-D206)" userId="b6483a11-66fa-4584-b6fe-a6275d136cf7" providerId="ADAL" clId="{5C9997C4-7C0F-4559-AFAC-8FEE9BC61156}" dt="2023-05-31T14:39:54.300" v="3200" actId="1076"/>
          <ac:picMkLst>
            <pc:docMk/>
            <pc:sldMk cId="3564343509" sldId="284"/>
            <ac:picMk id="5" creationId="{A555ED08-7C7D-EFD9-E11A-868BEF9F6DC7}"/>
          </ac:picMkLst>
        </pc:picChg>
      </pc:sldChg>
      <pc:sldChg chg="modSp mod">
        <pc:chgData name="Martin, Kimberly J. (LARC-D206)" userId="b6483a11-66fa-4584-b6fe-a6275d136cf7" providerId="ADAL" clId="{5C9997C4-7C0F-4559-AFAC-8FEE9BC61156}" dt="2023-05-31T14:36:23.947" v="3124" actId="20577"/>
        <pc:sldMkLst>
          <pc:docMk/>
          <pc:sldMk cId="49632364" sldId="285"/>
        </pc:sldMkLst>
        <pc:spChg chg="mod">
          <ac:chgData name="Martin, Kimberly J. (LARC-D206)" userId="b6483a11-66fa-4584-b6fe-a6275d136cf7" providerId="ADAL" clId="{5C9997C4-7C0F-4559-AFAC-8FEE9BC61156}" dt="2023-05-31T14:36:23.947" v="3124" actId="20577"/>
          <ac:spMkLst>
            <pc:docMk/>
            <pc:sldMk cId="49632364" sldId="285"/>
            <ac:spMk id="3" creationId="{8A005CFA-C95B-3980-CFBB-E430528FD72B}"/>
          </ac:spMkLst>
        </pc:spChg>
        <pc:picChg chg="mod">
          <ac:chgData name="Martin, Kimberly J. (LARC-D206)" userId="b6483a11-66fa-4584-b6fe-a6275d136cf7" providerId="ADAL" clId="{5C9997C4-7C0F-4559-AFAC-8FEE9BC61156}" dt="2023-05-31T14:35:35.372" v="3043" actId="1076"/>
          <ac:picMkLst>
            <pc:docMk/>
            <pc:sldMk cId="49632364" sldId="285"/>
            <ac:picMk id="6" creationId="{80D13C04-CA90-EDD7-CE14-9834DA39863B}"/>
          </ac:picMkLst>
        </pc:picChg>
      </pc:sldChg>
      <pc:sldChg chg="addSp delSp modSp mod">
        <pc:chgData name="Martin, Kimberly J. (LARC-D206)" userId="b6483a11-66fa-4584-b6fe-a6275d136cf7" providerId="ADAL" clId="{5C9997C4-7C0F-4559-AFAC-8FEE9BC61156}" dt="2023-05-31T14:29:51.712" v="3011" actId="20577"/>
        <pc:sldMkLst>
          <pc:docMk/>
          <pc:sldMk cId="0" sldId="286"/>
        </pc:sldMkLst>
        <pc:spChg chg="add del mod">
          <ac:chgData name="Martin, Kimberly J. (LARC-D206)" userId="b6483a11-66fa-4584-b6fe-a6275d136cf7" providerId="ADAL" clId="{5C9997C4-7C0F-4559-AFAC-8FEE9BC61156}" dt="2023-05-31T14:28:58.371" v="2997" actId="478"/>
          <ac:spMkLst>
            <pc:docMk/>
            <pc:sldMk cId="0" sldId="286"/>
            <ac:spMk id="3" creationId="{2624C115-5E60-4603-8B5D-608D48512F14}"/>
          </ac:spMkLst>
        </pc:spChg>
        <pc:spChg chg="mod">
          <ac:chgData name="Martin, Kimberly J. (LARC-D206)" userId="b6483a11-66fa-4584-b6fe-a6275d136cf7" providerId="ADAL" clId="{5C9997C4-7C0F-4559-AFAC-8FEE9BC61156}" dt="2023-05-31T14:29:17.911" v="3004" actId="1076"/>
          <ac:spMkLst>
            <pc:docMk/>
            <pc:sldMk cId="0" sldId="286"/>
            <ac:spMk id="6" creationId="{F917E5F1-6E57-4C5E-B693-B8880278A8DD}"/>
          </ac:spMkLst>
        </pc:spChg>
        <pc:spChg chg="add del">
          <ac:chgData name="Martin, Kimberly J. (LARC-D206)" userId="b6483a11-66fa-4584-b6fe-a6275d136cf7" providerId="ADAL" clId="{5C9997C4-7C0F-4559-AFAC-8FEE9BC61156}" dt="2023-05-31T14:28:59.504" v="2999" actId="478"/>
          <ac:spMkLst>
            <pc:docMk/>
            <pc:sldMk cId="0" sldId="286"/>
            <ac:spMk id="9" creationId="{1CA40F2C-4AB7-4B64-AF0E-515ADF28DDD4}"/>
          </ac:spMkLst>
        </pc:spChg>
        <pc:spChg chg="del">
          <ac:chgData name="Martin, Kimberly J. (LARC-D206)" userId="b6483a11-66fa-4584-b6fe-a6275d136cf7" providerId="ADAL" clId="{5C9997C4-7C0F-4559-AFAC-8FEE9BC61156}" dt="2023-05-31T14:29:21.742" v="3005" actId="478"/>
          <ac:spMkLst>
            <pc:docMk/>
            <pc:sldMk cId="0" sldId="286"/>
            <ac:spMk id="13" creationId="{CA8F96F2-2D96-43AB-AC3A-C68D815AA733}"/>
          </ac:spMkLst>
        </pc:spChg>
        <pc:spChg chg="add del mod">
          <ac:chgData name="Martin, Kimberly J. (LARC-D206)" userId="b6483a11-66fa-4584-b6fe-a6275d136cf7" providerId="ADAL" clId="{5C9997C4-7C0F-4559-AFAC-8FEE9BC61156}" dt="2023-05-31T14:29:51.712" v="3011" actId="20577"/>
          <ac:spMkLst>
            <pc:docMk/>
            <pc:sldMk cId="0" sldId="286"/>
            <ac:spMk id="13314" creationId="{00000000-0000-0000-0000-000000000000}"/>
          </ac:spMkLst>
        </pc:spChg>
      </pc:sldChg>
      <pc:sldChg chg="modSp new del mod">
        <pc:chgData name="Martin, Kimberly J. (LARC-D206)" userId="b6483a11-66fa-4584-b6fe-a6275d136cf7" providerId="ADAL" clId="{5C9997C4-7C0F-4559-AFAC-8FEE9BC61156}" dt="2023-05-18T21:38:27.775" v="2243" actId="47"/>
        <pc:sldMkLst>
          <pc:docMk/>
          <pc:sldMk cId="499438231" sldId="286"/>
        </pc:sldMkLst>
        <pc:spChg chg="mod">
          <ac:chgData name="Martin, Kimberly J. (LARC-D206)" userId="b6483a11-66fa-4584-b6fe-a6275d136cf7" providerId="ADAL" clId="{5C9997C4-7C0F-4559-AFAC-8FEE9BC61156}" dt="2023-05-18T21:30:52.628" v="1703" actId="20577"/>
          <ac:spMkLst>
            <pc:docMk/>
            <pc:sldMk cId="499438231" sldId="286"/>
            <ac:spMk id="2" creationId="{47C98771-8468-4C35-80C0-34FA9D186C8C}"/>
          </ac:spMkLst>
        </pc:spChg>
      </pc:sldChg>
    </pc:docChg>
  </pc:docChgLst>
  <pc:docChgLst>
    <pc:chgData name="Comber, Brian J. (GSFC-5520)" userId="S::bcomber@ndc.nasa.gov::7133b531-c8cb-4435-b68e-6a557b13be6b" providerId="AD" clId="Web-{149487CE-B0A2-2718-6B4A-B95189E6FE4A}"/>
    <pc:docChg chg="modSld">
      <pc:chgData name="Comber, Brian J. (GSFC-5520)" userId="S::bcomber@ndc.nasa.gov::7133b531-c8cb-4435-b68e-6a557b13be6b" providerId="AD" clId="Web-{149487CE-B0A2-2718-6B4A-B95189E6FE4A}" dt="2023-06-08T23:29:56.657" v="54" actId="20577"/>
      <pc:docMkLst>
        <pc:docMk/>
      </pc:docMkLst>
      <pc:sldChg chg="addSp delSp modSp">
        <pc:chgData name="Comber, Brian J. (GSFC-5520)" userId="S::bcomber@ndc.nasa.gov::7133b531-c8cb-4435-b68e-6a557b13be6b" providerId="AD" clId="Web-{149487CE-B0A2-2718-6B4A-B95189E6FE4A}" dt="2023-06-08T22:32:44.570" v="17" actId="14100"/>
        <pc:sldMkLst>
          <pc:docMk/>
          <pc:sldMk cId="2353763173" sldId="260"/>
        </pc:sldMkLst>
        <pc:picChg chg="add mod">
          <ac:chgData name="Comber, Brian J. (GSFC-5520)" userId="S::bcomber@ndc.nasa.gov::7133b531-c8cb-4435-b68e-6a557b13be6b" providerId="AD" clId="Web-{149487CE-B0A2-2718-6B4A-B95189E6FE4A}" dt="2023-06-08T22:29:01.724" v="8" actId="14100"/>
          <ac:picMkLst>
            <pc:docMk/>
            <pc:sldMk cId="2353763173" sldId="260"/>
            <ac:picMk id="4" creationId="{0348D6F2-B304-E427-833F-B444C6B776AA}"/>
          </ac:picMkLst>
        </pc:picChg>
        <pc:picChg chg="del">
          <ac:chgData name="Comber, Brian J. (GSFC-5520)" userId="S::bcomber@ndc.nasa.gov::7133b531-c8cb-4435-b68e-6a557b13be6b" providerId="AD" clId="Web-{149487CE-B0A2-2718-6B4A-B95189E6FE4A}" dt="2023-06-08T22:28:52.630" v="4"/>
          <ac:picMkLst>
            <pc:docMk/>
            <pc:sldMk cId="2353763173" sldId="260"/>
            <ac:picMk id="5" creationId="{090DCB3A-249D-FBB2-DBD5-BA56602C6D90}"/>
          </ac:picMkLst>
        </pc:picChg>
        <pc:picChg chg="add mod">
          <ac:chgData name="Comber, Brian J. (GSFC-5520)" userId="S::bcomber@ndc.nasa.gov::7133b531-c8cb-4435-b68e-6a557b13be6b" providerId="AD" clId="Web-{149487CE-B0A2-2718-6B4A-B95189E6FE4A}" dt="2023-06-08T22:31:31.741" v="13" actId="14100"/>
          <ac:picMkLst>
            <pc:docMk/>
            <pc:sldMk cId="2353763173" sldId="260"/>
            <ac:picMk id="6" creationId="{E0BB19A1-EF22-57E0-4A15-547EEEA246A4}"/>
          </ac:picMkLst>
        </pc:picChg>
        <pc:picChg chg="del">
          <ac:chgData name="Comber, Brian J. (GSFC-5520)" userId="S::bcomber@ndc.nasa.gov::7133b531-c8cb-4435-b68e-6a557b13be6b" providerId="AD" clId="Web-{149487CE-B0A2-2718-6B4A-B95189E6FE4A}" dt="2023-06-08T22:31:23.303" v="9"/>
          <ac:picMkLst>
            <pc:docMk/>
            <pc:sldMk cId="2353763173" sldId="260"/>
            <ac:picMk id="8" creationId="{B2411B31-4023-8783-041F-318A34C58952}"/>
          </ac:picMkLst>
        </pc:picChg>
        <pc:picChg chg="add mod">
          <ac:chgData name="Comber, Brian J. (GSFC-5520)" userId="S::bcomber@ndc.nasa.gov::7133b531-c8cb-4435-b68e-6a557b13be6b" providerId="AD" clId="Web-{149487CE-B0A2-2718-6B4A-B95189E6FE4A}" dt="2023-06-08T22:32:44.570" v="17" actId="14100"/>
          <ac:picMkLst>
            <pc:docMk/>
            <pc:sldMk cId="2353763173" sldId="260"/>
            <ac:picMk id="9" creationId="{8BD734BB-1235-612D-1D5D-F6772D6DE988}"/>
          </ac:picMkLst>
        </pc:picChg>
        <pc:picChg chg="del">
          <ac:chgData name="Comber, Brian J. (GSFC-5520)" userId="S::bcomber@ndc.nasa.gov::7133b531-c8cb-4435-b68e-6a557b13be6b" providerId="AD" clId="Web-{149487CE-B0A2-2718-6B4A-B95189E6FE4A}" dt="2023-06-08T22:32:38.226" v="14"/>
          <ac:picMkLst>
            <pc:docMk/>
            <pc:sldMk cId="2353763173" sldId="260"/>
            <ac:picMk id="11" creationId="{F9523C9F-0763-5D52-9B2F-BAB6B2C0CDE0}"/>
          </ac:picMkLst>
        </pc:picChg>
      </pc:sldChg>
      <pc:sldChg chg="addSp delSp modSp">
        <pc:chgData name="Comber, Brian J. (GSFC-5520)" userId="S::bcomber@ndc.nasa.gov::7133b531-c8cb-4435-b68e-6a557b13be6b" providerId="AD" clId="Web-{149487CE-B0A2-2718-6B4A-B95189E6FE4A}" dt="2023-06-08T23:22:22.713" v="25" actId="14100"/>
        <pc:sldMkLst>
          <pc:docMk/>
          <pc:sldMk cId="4270958451" sldId="272"/>
        </pc:sldMkLst>
        <pc:spChg chg="add del mod">
          <ac:chgData name="Comber, Brian J. (GSFC-5520)" userId="S::bcomber@ndc.nasa.gov::7133b531-c8cb-4435-b68e-6a557b13be6b" providerId="AD" clId="Web-{149487CE-B0A2-2718-6B4A-B95189E6FE4A}" dt="2023-06-08T23:18:52.976" v="19"/>
          <ac:spMkLst>
            <pc:docMk/>
            <pc:sldMk cId="4270958451" sldId="272"/>
            <ac:spMk id="5" creationId="{6B1781F1-229E-2CBB-A7F4-F7F810A64B8F}"/>
          </ac:spMkLst>
        </pc:spChg>
        <pc:picChg chg="del">
          <ac:chgData name="Comber, Brian J. (GSFC-5520)" userId="S::bcomber@ndc.nasa.gov::7133b531-c8cb-4435-b68e-6a557b13be6b" providerId="AD" clId="Web-{149487CE-B0A2-2718-6B4A-B95189E6FE4A}" dt="2023-06-08T23:18:52.117" v="18"/>
          <ac:picMkLst>
            <pc:docMk/>
            <pc:sldMk cId="4270958451" sldId="272"/>
            <ac:picMk id="4" creationId="{F82323E3-7823-3F27-CCCB-73DE8B1B308A}"/>
          </ac:picMkLst>
        </pc:picChg>
        <pc:picChg chg="del">
          <ac:chgData name="Comber, Brian J. (GSFC-5520)" userId="S::bcomber@ndc.nasa.gov::7133b531-c8cb-4435-b68e-6a557b13be6b" providerId="AD" clId="Web-{149487CE-B0A2-2718-6B4A-B95189E6FE4A}" dt="2023-06-08T23:22:13.854" v="22"/>
          <ac:picMkLst>
            <pc:docMk/>
            <pc:sldMk cId="4270958451" sldId="272"/>
            <ac:picMk id="8" creationId="{5BF37B0D-F05A-ACC3-DAA3-7313300904B9}"/>
          </ac:picMkLst>
        </pc:picChg>
        <pc:picChg chg="add mod ord">
          <ac:chgData name="Comber, Brian J. (GSFC-5520)" userId="S::bcomber@ndc.nasa.gov::7133b531-c8cb-4435-b68e-6a557b13be6b" providerId="AD" clId="Web-{149487CE-B0A2-2718-6B4A-B95189E6FE4A}" dt="2023-06-08T23:18:58.820" v="21" actId="14100"/>
          <ac:picMkLst>
            <pc:docMk/>
            <pc:sldMk cId="4270958451" sldId="272"/>
            <ac:picMk id="9" creationId="{FA305D6A-C388-F6BC-A65F-98F329EA1856}"/>
          </ac:picMkLst>
        </pc:picChg>
        <pc:picChg chg="add mod">
          <ac:chgData name="Comber, Brian J. (GSFC-5520)" userId="S::bcomber@ndc.nasa.gov::7133b531-c8cb-4435-b68e-6a557b13be6b" providerId="AD" clId="Web-{149487CE-B0A2-2718-6B4A-B95189E6FE4A}" dt="2023-06-08T23:22:22.713" v="25" actId="14100"/>
          <ac:picMkLst>
            <pc:docMk/>
            <pc:sldMk cId="4270958451" sldId="272"/>
            <ac:picMk id="10" creationId="{00BDD7F6-3485-6EBD-550B-9D5DD22EA210}"/>
          </ac:picMkLst>
        </pc:picChg>
      </pc:sldChg>
      <pc:sldChg chg="addSp delSp modSp">
        <pc:chgData name="Comber, Brian J. (GSFC-5520)" userId="S::bcomber@ndc.nasa.gov::7133b531-c8cb-4435-b68e-6a557b13be6b" providerId="AD" clId="Web-{149487CE-B0A2-2718-6B4A-B95189E6FE4A}" dt="2023-06-08T23:24:53.997" v="42" actId="1076"/>
        <pc:sldMkLst>
          <pc:docMk/>
          <pc:sldMk cId="2674605299" sldId="273"/>
        </pc:sldMkLst>
        <pc:spChg chg="mod">
          <ac:chgData name="Comber, Brian J. (GSFC-5520)" userId="S::bcomber@ndc.nasa.gov::7133b531-c8cb-4435-b68e-6a557b13be6b" providerId="AD" clId="Web-{149487CE-B0A2-2718-6B4A-B95189E6FE4A}" dt="2023-06-08T23:22:42.104" v="32" actId="20577"/>
          <ac:spMkLst>
            <pc:docMk/>
            <pc:sldMk cId="2674605299" sldId="273"/>
            <ac:spMk id="2" creationId="{E82C25EA-64C6-2517-0153-C6DC1F94DC89}"/>
          </ac:spMkLst>
        </pc:spChg>
        <pc:picChg chg="del">
          <ac:chgData name="Comber, Brian J. (GSFC-5520)" userId="S::bcomber@ndc.nasa.gov::7133b531-c8cb-4435-b68e-6a557b13be6b" providerId="AD" clId="Web-{149487CE-B0A2-2718-6B4A-B95189E6FE4A}" dt="2023-06-08T23:23:44.574" v="33"/>
          <ac:picMkLst>
            <pc:docMk/>
            <pc:sldMk cId="2674605299" sldId="273"/>
            <ac:picMk id="4" creationId="{F92F07AF-72D5-BD11-B67A-C923220BC9B8}"/>
          </ac:picMkLst>
        </pc:picChg>
        <pc:picChg chg="add mod">
          <ac:chgData name="Comber, Brian J. (GSFC-5520)" userId="S::bcomber@ndc.nasa.gov::7133b531-c8cb-4435-b68e-6a557b13be6b" providerId="AD" clId="Web-{149487CE-B0A2-2718-6B4A-B95189E6FE4A}" dt="2023-06-08T23:23:52.887" v="37" actId="14100"/>
          <ac:picMkLst>
            <pc:docMk/>
            <pc:sldMk cId="2674605299" sldId="273"/>
            <ac:picMk id="5" creationId="{01AD7CF5-C64C-3D59-6E3E-84F9368C328A}"/>
          </ac:picMkLst>
        </pc:picChg>
        <pc:picChg chg="del">
          <ac:chgData name="Comber, Brian J. (GSFC-5520)" userId="S::bcomber@ndc.nasa.gov::7133b531-c8cb-4435-b68e-6a557b13be6b" providerId="AD" clId="Web-{149487CE-B0A2-2718-6B4A-B95189E6FE4A}" dt="2023-06-08T23:24:47.825" v="38"/>
          <ac:picMkLst>
            <pc:docMk/>
            <pc:sldMk cId="2674605299" sldId="273"/>
            <ac:picMk id="7" creationId="{22275130-583B-AA9F-63E5-8A9FA599EBE5}"/>
          </ac:picMkLst>
        </pc:picChg>
        <pc:picChg chg="add mod">
          <ac:chgData name="Comber, Brian J. (GSFC-5520)" userId="S::bcomber@ndc.nasa.gov::7133b531-c8cb-4435-b68e-6a557b13be6b" providerId="AD" clId="Web-{149487CE-B0A2-2718-6B4A-B95189E6FE4A}" dt="2023-06-08T23:24:53.997" v="42" actId="1076"/>
          <ac:picMkLst>
            <pc:docMk/>
            <pc:sldMk cId="2674605299" sldId="273"/>
            <ac:picMk id="8" creationId="{FD1A702E-ED16-73D6-CFA2-4FB0E303F6F9}"/>
          </ac:picMkLst>
        </pc:picChg>
      </pc:sldChg>
      <pc:sldChg chg="addSp delSp modSp">
        <pc:chgData name="Comber, Brian J. (GSFC-5520)" userId="S::bcomber@ndc.nasa.gov::7133b531-c8cb-4435-b68e-6a557b13be6b" providerId="AD" clId="Web-{149487CE-B0A2-2718-6B4A-B95189E6FE4A}" dt="2023-06-08T23:29:56.657" v="54" actId="20577"/>
        <pc:sldMkLst>
          <pc:docMk/>
          <pc:sldMk cId="4164054996" sldId="274"/>
        </pc:sldMkLst>
        <pc:spChg chg="mod">
          <ac:chgData name="Comber, Brian J. (GSFC-5520)" userId="S::bcomber@ndc.nasa.gov::7133b531-c8cb-4435-b68e-6a557b13be6b" providerId="AD" clId="Web-{149487CE-B0A2-2718-6B4A-B95189E6FE4A}" dt="2023-06-08T23:29:56.657" v="54" actId="20577"/>
          <ac:spMkLst>
            <pc:docMk/>
            <pc:sldMk cId="4164054996" sldId="274"/>
            <ac:spMk id="2" creationId="{2602C5B4-BA43-B291-E14B-C9A36FB774DC}"/>
          </ac:spMkLst>
        </pc:spChg>
        <pc:spChg chg="add del mod">
          <ac:chgData name="Comber, Brian J. (GSFC-5520)" userId="S::bcomber@ndc.nasa.gov::7133b531-c8cb-4435-b68e-6a557b13be6b" providerId="AD" clId="Web-{149487CE-B0A2-2718-6B4A-B95189E6FE4A}" dt="2023-06-08T23:29:46.016" v="44"/>
          <ac:spMkLst>
            <pc:docMk/>
            <pc:sldMk cId="4164054996" sldId="274"/>
            <ac:spMk id="5" creationId="{181CF441-80CE-4AF5-EF01-472D88DD357F}"/>
          </ac:spMkLst>
        </pc:spChg>
        <pc:picChg chg="del">
          <ac:chgData name="Comber, Brian J. (GSFC-5520)" userId="S::bcomber@ndc.nasa.gov::7133b531-c8cb-4435-b68e-6a557b13be6b" providerId="AD" clId="Web-{149487CE-B0A2-2718-6B4A-B95189E6FE4A}" dt="2023-06-08T23:29:44.907" v="43"/>
          <ac:picMkLst>
            <pc:docMk/>
            <pc:sldMk cId="4164054996" sldId="274"/>
            <ac:picMk id="4" creationId="{E52CD0FC-64D0-2C1D-FBB6-F2B6AA9F54AF}"/>
          </ac:picMkLst>
        </pc:picChg>
        <pc:picChg chg="add mod ord">
          <ac:chgData name="Comber, Brian J. (GSFC-5520)" userId="S::bcomber@ndc.nasa.gov::7133b531-c8cb-4435-b68e-6a557b13be6b" providerId="AD" clId="Web-{149487CE-B0A2-2718-6B4A-B95189E6FE4A}" dt="2023-06-08T23:29:50.595" v="46" actId="14100"/>
          <ac:picMkLst>
            <pc:docMk/>
            <pc:sldMk cId="4164054996" sldId="274"/>
            <ac:picMk id="7" creationId="{581561DE-7CFF-16FD-8657-18A0D68A6485}"/>
          </ac:picMkLst>
        </pc:picChg>
      </pc:sldChg>
      <pc:sldChg chg="modSp">
        <pc:chgData name="Comber, Brian J. (GSFC-5520)" userId="S::bcomber@ndc.nasa.gov::7133b531-c8cb-4435-b68e-6a557b13be6b" providerId="AD" clId="Web-{149487CE-B0A2-2718-6B4A-B95189E6FE4A}" dt="2023-06-08T22:24:22.439" v="3" actId="20577"/>
        <pc:sldMkLst>
          <pc:docMk/>
          <pc:sldMk cId="0" sldId="286"/>
        </pc:sldMkLst>
        <pc:spChg chg="mod">
          <ac:chgData name="Comber, Brian J. (GSFC-5520)" userId="S::bcomber@ndc.nasa.gov::7133b531-c8cb-4435-b68e-6a557b13be6b" providerId="AD" clId="Web-{149487CE-B0A2-2718-6B4A-B95189E6FE4A}" dt="2023-06-08T22:24:22.439" v="3" actId="20577"/>
          <ac:spMkLst>
            <pc:docMk/>
            <pc:sldMk cId="0" sldId="286"/>
            <ac:spMk id="13314" creationId="{00000000-0000-0000-0000-000000000000}"/>
          </ac:spMkLst>
        </pc:spChg>
      </pc:sldChg>
    </pc:docChg>
  </pc:docChgLst>
  <pc:docChgLst>
    <pc:chgData name="Martin, Kimberly J. (LARC-D206)" userId="S::kjbutche@ndc.nasa.gov::b6483a11-66fa-4584-b6fe-a6275d136cf7" providerId="AD" clId="Web-{D96EA43B-5494-C62C-588C-BD39F0C27BF4}"/>
    <pc:docChg chg="addSld delSld modSld">
      <pc:chgData name="Martin, Kimberly J. (LARC-D206)" userId="S::kjbutche@ndc.nasa.gov::b6483a11-66fa-4584-b6fe-a6275d136cf7" providerId="AD" clId="Web-{D96EA43B-5494-C62C-588C-BD39F0C27BF4}" dt="2023-05-31T14:08:44.173" v="3"/>
      <pc:docMkLst>
        <pc:docMk/>
      </pc:docMkLst>
      <pc:sldChg chg="addSp delSp modSp">
        <pc:chgData name="Martin, Kimberly J. (LARC-D206)" userId="S::kjbutche@ndc.nasa.gov::b6483a11-66fa-4584-b6fe-a6275d136cf7" providerId="AD" clId="Web-{D96EA43B-5494-C62C-588C-BD39F0C27BF4}" dt="2023-05-31T14:08:38.845" v="1"/>
        <pc:sldMkLst>
          <pc:docMk/>
          <pc:sldMk cId="109857222" sldId="256"/>
        </pc:sldMkLst>
        <pc:picChg chg="add del mod">
          <ac:chgData name="Martin, Kimberly J. (LARC-D206)" userId="S::kjbutche@ndc.nasa.gov::b6483a11-66fa-4584-b6fe-a6275d136cf7" providerId="AD" clId="Web-{D96EA43B-5494-C62C-588C-BD39F0C27BF4}" dt="2023-05-31T14:08:38.845" v="1"/>
          <ac:picMkLst>
            <pc:docMk/>
            <pc:sldMk cId="109857222" sldId="256"/>
            <ac:picMk id="4" creationId="{C770CC8B-9805-F389-5BB6-DD65990CE91F}"/>
          </ac:picMkLst>
        </pc:picChg>
      </pc:sldChg>
      <pc:sldChg chg="new del">
        <pc:chgData name="Martin, Kimberly J. (LARC-D206)" userId="S::kjbutche@ndc.nasa.gov::b6483a11-66fa-4584-b6fe-a6275d136cf7" providerId="AD" clId="Web-{D96EA43B-5494-C62C-588C-BD39F0C27BF4}" dt="2023-05-31T14:08:44.173" v="3"/>
        <pc:sldMkLst>
          <pc:docMk/>
          <pc:sldMk cId="565094002" sldId="286"/>
        </pc:sldMkLst>
      </pc:sldChg>
    </pc:docChg>
  </pc:docChgLst>
  <pc:docChgLst>
    <pc:chgData name="Comber, Brian J. (GSFC-5520)" userId="S::bcomber@ndc.nasa.gov::7133b531-c8cb-4435-b68e-6a557b13be6b" providerId="AD" clId="Web-{9F28AC83-07AE-92C9-4380-E6E305BEC8FC}"/>
    <pc:docChg chg="addSld modSld">
      <pc:chgData name="Comber, Brian J. (GSFC-5520)" userId="S::bcomber@ndc.nasa.gov::7133b531-c8cb-4435-b68e-6a557b13be6b" providerId="AD" clId="Web-{9F28AC83-07AE-92C9-4380-E6E305BEC8FC}" dt="2023-06-02T22:36:49.448" v="1792" actId="20577"/>
      <pc:docMkLst>
        <pc:docMk/>
      </pc:docMkLst>
      <pc:sldChg chg="modSp">
        <pc:chgData name="Comber, Brian J. (GSFC-5520)" userId="S::bcomber@ndc.nasa.gov::7133b531-c8cb-4435-b68e-6a557b13be6b" providerId="AD" clId="Web-{9F28AC83-07AE-92C9-4380-E6E305BEC8FC}" dt="2023-06-02T22:12:21.868" v="381" actId="1076"/>
        <pc:sldMkLst>
          <pc:docMk/>
          <pc:sldMk cId="2353763173" sldId="260"/>
        </pc:sldMkLst>
        <pc:spChg chg="mod">
          <ac:chgData name="Comber, Brian J. (GSFC-5520)" userId="S::bcomber@ndc.nasa.gov::7133b531-c8cb-4435-b68e-6a557b13be6b" providerId="AD" clId="Web-{9F28AC83-07AE-92C9-4380-E6E305BEC8FC}" dt="2023-06-02T22:11:51.086" v="372"/>
          <ac:spMkLst>
            <pc:docMk/>
            <pc:sldMk cId="2353763173" sldId="260"/>
            <ac:spMk id="3" creationId="{C3727AB9-D460-D9D9-753E-61865971987A}"/>
          </ac:spMkLst>
        </pc:spChg>
        <pc:spChg chg="mod">
          <ac:chgData name="Comber, Brian J. (GSFC-5520)" userId="S::bcomber@ndc.nasa.gov::7133b531-c8cb-4435-b68e-6a557b13be6b" providerId="AD" clId="Web-{9F28AC83-07AE-92C9-4380-E6E305BEC8FC}" dt="2023-06-02T22:12:20.383" v="380" actId="14100"/>
          <ac:spMkLst>
            <pc:docMk/>
            <pc:sldMk cId="2353763173" sldId="260"/>
            <ac:spMk id="10" creationId="{31FD3CF3-0F28-D829-B22C-C314895E1D9D}"/>
          </ac:spMkLst>
        </pc:spChg>
        <pc:spChg chg="mod">
          <ac:chgData name="Comber, Brian J. (GSFC-5520)" userId="S::bcomber@ndc.nasa.gov::7133b531-c8cb-4435-b68e-6a557b13be6b" providerId="AD" clId="Web-{9F28AC83-07AE-92C9-4380-E6E305BEC8FC}" dt="2023-06-02T22:12:05.602" v="376" actId="14100"/>
          <ac:spMkLst>
            <pc:docMk/>
            <pc:sldMk cId="2353763173" sldId="260"/>
            <ac:spMk id="12" creationId="{65175114-00ED-2AD2-0285-5EE0076363F6}"/>
          </ac:spMkLst>
        </pc:spChg>
        <pc:picChg chg="mod">
          <ac:chgData name="Comber, Brian J. (GSFC-5520)" userId="S::bcomber@ndc.nasa.gov::7133b531-c8cb-4435-b68e-6a557b13be6b" providerId="AD" clId="Web-{9F28AC83-07AE-92C9-4380-E6E305BEC8FC}" dt="2023-06-02T22:11:53.461" v="373" actId="1076"/>
          <ac:picMkLst>
            <pc:docMk/>
            <pc:sldMk cId="2353763173" sldId="260"/>
            <ac:picMk id="5" creationId="{090DCB3A-249D-FBB2-DBD5-BA56602C6D90}"/>
          </ac:picMkLst>
        </pc:picChg>
        <pc:picChg chg="mod">
          <ac:chgData name="Comber, Brian J. (GSFC-5520)" userId="S::bcomber@ndc.nasa.gov::7133b531-c8cb-4435-b68e-6a557b13be6b" providerId="AD" clId="Web-{9F28AC83-07AE-92C9-4380-E6E305BEC8FC}" dt="2023-06-02T22:12:08.180" v="377" actId="1076"/>
          <ac:picMkLst>
            <pc:docMk/>
            <pc:sldMk cId="2353763173" sldId="260"/>
            <ac:picMk id="8" creationId="{B2411B31-4023-8783-041F-318A34C58952}"/>
          </ac:picMkLst>
        </pc:picChg>
        <pc:picChg chg="mod">
          <ac:chgData name="Comber, Brian J. (GSFC-5520)" userId="S::bcomber@ndc.nasa.gov::7133b531-c8cb-4435-b68e-6a557b13be6b" providerId="AD" clId="Web-{9F28AC83-07AE-92C9-4380-E6E305BEC8FC}" dt="2023-06-02T22:12:21.868" v="381" actId="1076"/>
          <ac:picMkLst>
            <pc:docMk/>
            <pc:sldMk cId="2353763173" sldId="260"/>
            <ac:picMk id="11" creationId="{F9523C9F-0763-5D52-9B2F-BAB6B2C0CDE0}"/>
          </ac:picMkLst>
        </pc:picChg>
      </pc:sldChg>
      <pc:sldChg chg="addCm">
        <pc:chgData name="Comber, Brian J. (GSFC-5520)" userId="S::bcomber@ndc.nasa.gov::7133b531-c8cb-4435-b68e-6a557b13be6b" providerId="AD" clId="Web-{9F28AC83-07AE-92C9-4380-E6E305BEC8FC}" dt="2023-06-02T19:39:55.895" v="6"/>
        <pc:sldMkLst>
          <pc:docMk/>
          <pc:sldMk cId="830398396" sldId="268"/>
        </pc:sldMkLst>
      </pc:sldChg>
      <pc:sldChg chg="addCm">
        <pc:chgData name="Comber, Brian J. (GSFC-5520)" userId="S::bcomber@ndc.nasa.gov::7133b531-c8cb-4435-b68e-6a557b13be6b" providerId="AD" clId="Web-{9F28AC83-07AE-92C9-4380-E6E305BEC8FC}" dt="2023-06-02T19:48:34.059" v="8"/>
        <pc:sldMkLst>
          <pc:docMk/>
          <pc:sldMk cId="1372931744" sldId="271"/>
        </pc:sldMkLst>
      </pc:sldChg>
      <pc:sldChg chg="modSp">
        <pc:chgData name="Comber, Brian J. (GSFC-5520)" userId="S::bcomber@ndc.nasa.gov::7133b531-c8cb-4435-b68e-6a557b13be6b" providerId="AD" clId="Web-{9F28AC83-07AE-92C9-4380-E6E305BEC8FC}" dt="2023-06-02T22:12:35.790" v="387"/>
        <pc:sldMkLst>
          <pc:docMk/>
          <pc:sldMk cId="4270958451" sldId="272"/>
        </pc:sldMkLst>
        <pc:spChg chg="mod">
          <ac:chgData name="Comber, Brian J. (GSFC-5520)" userId="S::bcomber@ndc.nasa.gov::7133b531-c8cb-4435-b68e-6a557b13be6b" providerId="AD" clId="Web-{9F28AC83-07AE-92C9-4380-E6E305BEC8FC}" dt="2023-06-02T22:12:30.212" v="384" actId="1076"/>
          <ac:spMkLst>
            <pc:docMk/>
            <pc:sldMk cId="4270958451" sldId="272"/>
            <ac:spMk id="6" creationId="{BC7176DF-E18D-792E-BBD0-608F5C6908CD}"/>
          </ac:spMkLst>
        </pc:spChg>
        <pc:spChg chg="mod">
          <ac:chgData name="Comber, Brian J. (GSFC-5520)" userId="S::bcomber@ndc.nasa.gov::7133b531-c8cb-4435-b68e-6a557b13be6b" providerId="AD" clId="Web-{9F28AC83-07AE-92C9-4380-E6E305BEC8FC}" dt="2023-06-02T22:12:35.790" v="387"/>
          <ac:spMkLst>
            <pc:docMk/>
            <pc:sldMk cId="4270958451" sldId="272"/>
            <ac:spMk id="7" creationId="{9602AB20-4F9D-CEBF-C462-FCE6874C7755}"/>
          </ac:spMkLst>
        </pc:spChg>
        <pc:picChg chg="mod">
          <ac:chgData name="Comber, Brian J. (GSFC-5520)" userId="S::bcomber@ndc.nasa.gov::7133b531-c8cb-4435-b68e-6a557b13be6b" providerId="AD" clId="Web-{9F28AC83-07AE-92C9-4380-E6E305BEC8FC}" dt="2023-06-02T22:12:31.181" v="385" actId="1076"/>
          <ac:picMkLst>
            <pc:docMk/>
            <pc:sldMk cId="4270958451" sldId="272"/>
            <ac:picMk id="4" creationId="{F82323E3-7823-3F27-CCCB-73DE8B1B308A}"/>
          </ac:picMkLst>
        </pc:picChg>
      </pc:sldChg>
      <pc:sldChg chg="modSp">
        <pc:chgData name="Comber, Brian J. (GSFC-5520)" userId="S::bcomber@ndc.nasa.gov::7133b531-c8cb-4435-b68e-6a557b13be6b" providerId="AD" clId="Web-{9F28AC83-07AE-92C9-4380-E6E305BEC8FC}" dt="2023-06-02T22:13:22.994" v="398" actId="1076"/>
        <pc:sldMkLst>
          <pc:docMk/>
          <pc:sldMk cId="2674605299" sldId="273"/>
        </pc:sldMkLst>
        <pc:spChg chg="mod">
          <ac:chgData name="Comber, Brian J. (GSFC-5520)" userId="S::bcomber@ndc.nasa.gov::7133b531-c8cb-4435-b68e-6a557b13be6b" providerId="AD" clId="Web-{9F28AC83-07AE-92C9-4380-E6E305BEC8FC}" dt="2023-06-02T22:13:22.994" v="398" actId="1076"/>
          <ac:spMkLst>
            <pc:docMk/>
            <pc:sldMk cId="2674605299" sldId="273"/>
            <ac:spMk id="3" creationId="{2FBC64F8-25A7-D686-225B-FE33515565FF}"/>
          </ac:spMkLst>
        </pc:spChg>
        <pc:spChg chg="mod">
          <ac:chgData name="Comber, Brian J. (GSFC-5520)" userId="S::bcomber@ndc.nasa.gov::7133b531-c8cb-4435-b68e-6a557b13be6b" providerId="AD" clId="Web-{9F28AC83-07AE-92C9-4380-E6E305BEC8FC}" dt="2023-06-02T22:12:48.353" v="391"/>
          <ac:spMkLst>
            <pc:docMk/>
            <pc:sldMk cId="2674605299" sldId="273"/>
            <ac:spMk id="6" creationId="{F04D8AC0-038F-0DFA-255E-D011C9146FEB}"/>
          </ac:spMkLst>
        </pc:spChg>
        <pc:picChg chg="mod">
          <ac:chgData name="Comber, Brian J. (GSFC-5520)" userId="S::bcomber@ndc.nasa.gov::7133b531-c8cb-4435-b68e-6a557b13be6b" providerId="AD" clId="Web-{9F28AC83-07AE-92C9-4380-E6E305BEC8FC}" dt="2023-06-02T22:13:05.150" v="393" actId="1076"/>
          <ac:picMkLst>
            <pc:docMk/>
            <pc:sldMk cId="2674605299" sldId="273"/>
            <ac:picMk id="4" creationId="{F92F07AF-72D5-BD11-B67A-C923220BC9B8}"/>
          </ac:picMkLst>
        </pc:picChg>
      </pc:sldChg>
      <pc:sldChg chg="modSp">
        <pc:chgData name="Comber, Brian J. (GSFC-5520)" userId="S::bcomber@ndc.nasa.gov::7133b531-c8cb-4435-b68e-6a557b13be6b" providerId="AD" clId="Web-{9F28AC83-07AE-92C9-4380-E6E305BEC8FC}" dt="2023-06-02T22:13:37.447" v="402" actId="1076"/>
        <pc:sldMkLst>
          <pc:docMk/>
          <pc:sldMk cId="4164054996" sldId="274"/>
        </pc:sldMkLst>
        <pc:spChg chg="mod">
          <ac:chgData name="Comber, Brian J. (GSFC-5520)" userId="S::bcomber@ndc.nasa.gov::7133b531-c8cb-4435-b68e-6a557b13be6b" providerId="AD" clId="Web-{9F28AC83-07AE-92C9-4380-E6E305BEC8FC}" dt="2023-06-02T22:13:35.322" v="401" actId="14100"/>
          <ac:spMkLst>
            <pc:docMk/>
            <pc:sldMk cId="4164054996" sldId="274"/>
            <ac:spMk id="6" creationId="{728765B5-F31D-B816-C321-7CF4FA43B0F1}"/>
          </ac:spMkLst>
        </pc:spChg>
        <pc:picChg chg="mod">
          <ac:chgData name="Comber, Brian J. (GSFC-5520)" userId="S::bcomber@ndc.nasa.gov::7133b531-c8cb-4435-b68e-6a557b13be6b" providerId="AD" clId="Web-{9F28AC83-07AE-92C9-4380-E6E305BEC8FC}" dt="2023-06-02T22:13:37.447" v="402" actId="1076"/>
          <ac:picMkLst>
            <pc:docMk/>
            <pc:sldMk cId="4164054996" sldId="274"/>
            <ac:picMk id="4" creationId="{E52CD0FC-64D0-2C1D-FBB6-F2B6AA9F54AF}"/>
          </ac:picMkLst>
        </pc:picChg>
      </pc:sldChg>
      <pc:sldChg chg="addCm">
        <pc:chgData name="Comber, Brian J. (GSFC-5520)" userId="S::bcomber@ndc.nasa.gov::7133b531-c8cb-4435-b68e-6a557b13be6b" providerId="AD" clId="Web-{9F28AC83-07AE-92C9-4380-E6E305BEC8FC}" dt="2023-06-02T20:09:09.204" v="10"/>
        <pc:sldMkLst>
          <pc:docMk/>
          <pc:sldMk cId="772313861" sldId="280"/>
        </pc:sldMkLst>
      </pc:sldChg>
      <pc:sldChg chg="modSp">
        <pc:chgData name="Comber, Brian J. (GSFC-5520)" userId="S::bcomber@ndc.nasa.gov::7133b531-c8cb-4435-b68e-6a557b13be6b" providerId="AD" clId="Web-{9F28AC83-07AE-92C9-4380-E6E305BEC8FC}" dt="2023-06-02T19:28:52.353" v="5" actId="20577"/>
        <pc:sldMkLst>
          <pc:docMk/>
          <pc:sldMk cId="1804030599" sldId="287"/>
        </pc:sldMkLst>
        <pc:spChg chg="mod">
          <ac:chgData name="Comber, Brian J. (GSFC-5520)" userId="S::bcomber@ndc.nasa.gov::7133b531-c8cb-4435-b68e-6a557b13be6b" providerId="AD" clId="Web-{9F28AC83-07AE-92C9-4380-E6E305BEC8FC}" dt="2023-06-02T19:28:52.353" v="5" actId="20577"/>
          <ac:spMkLst>
            <pc:docMk/>
            <pc:sldMk cId="1804030599" sldId="287"/>
            <ac:spMk id="3" creationId="{EC0FDC64-8FF5-4A88-854D-540DB5446C3A}"/>
          </ac:spMkLst>
        </pc:spChg>
      </pc:sldChg>
      <pc:sldChg chg="modSp new">
        <pc:chgData name="Comber, Brian J. (GSFC-5520)" userId="S::bcomber@ndc.nasa.gov::7133b531-c8cb-4435-b68e-6a557b13be6b" providerId="AD" clId="Web-{9F28AC83-07AE-92C9-4380-E6E305BEC8FC}" dt="2023-06-02T22:26:31.757" v="1147"/>
        <pc:sldMkLst>
          <pc:docMk/>
          <pc:sldMk cId="2147517045" sldId="288"/>
        </pc:sldMkLst>
        <pc:spChg chg="mod">
          <ac:chgData name="Comber, Brian J. (GSFC-5520)" userId="S::bcomber@ndc.nasa.gov::7133b531-c8cb-4435-b68e-6a557b13be6b" providerId="AD" clId="Web-{9F28AC83-07AE-92C9-4380-E6E305BEC8FC}" dt="2023-06-02T22:06:08.315" v="20" actId="20577"/>
          <ac:spMkLst>
            <pc:docMk/>
            <pc:sldMk cId="2147517045" sldId="288"/>
            <ac:spMk id="2" creationId="{CA90D5FF-224E-88AE-4DFC-AEAFFBBF4180}"/>
          </ac:spMkLst>
        </pc:spChg>
        <pc:spChg chg="mod">
          <ac:chgData name="Comber, Brian J. (GSFC-5520)" userId="S::bcomber@ndc.nasa.gov::7133b531-c8cb-4435-b68e-6a557b13be6b" providerId="AD" clId="Web-{9F28AC83-07AE-92C9-4380-E6E305BEC8FC}" dt="2023-06-02T22:26:31.757" v="1147"/>
          <ac:spMkLst>
            <pc:docMk/>
            <pc:sldMk cId="2147517045" sldId="288"/>
            <ac:spMk id="3" creationId="{3EE3BFB6-4E43-EBF4-D3D1-169AD4052C81}"/>
          </ac:spMkLst>
        </pc:spChg>
      </pc:sldChg>
      <pc:sldChg chg="modSp add replId">
        <pc:chgData name="Comber, Brian J. (GSFC-5520)" userId="S::bcomber@ndc.nasa.gov::7133b531-c8cb-4435-b68e-6a557b13be6b" providerId="AD" clId="Web-{9F28AC83-07AE-92C9-4380-E6E305BEC8FC}" dt="2023-06-02T22:36:49.448" v="1792" actId="20577"/>
        <pc:sldMkLst>
          <pc:docMk/>
          <pc:sldMk cId="533799019" sldId="289"/>
        </pc:sldMkLst>
        <pc:spChg chg="mod">
          <ac:chgData name="Comber, Brian J. (GSFC-5520)" userId="S::bcomber@ndc.nasa.gov::7133b531-c8cb-4435-b68e-6a557b13be6b" providerId="AD" clId="Web-{9F28AC83-07AE-92C9-4380-E6E305BEC8FC}" dt="2023-06-02T22:26:50.230" v="1150" actId="20577"/>
          <ac:spMkLst>
            <pc:docMk/>
            <pc:sldMk cId="533799019" sldId="289"/>
            <ac:spMk id="2" creationId="{CA90D5FF-224E-88AE-4DFC-AEAFFBBF4180}"/>
          </ac:spMkLst>
        </pc:spChg>
        <pc:spChg chg="mod">
          <ac:chgData name="Comber, Brian J. (GSFC-5520)" userId="S::bcomber@ndc.nasa.gov::7133b531-c8cb-4435-b68e-6a557b13be6b" providerId="AD" clId="Web-{9F28AC83-07AE-92C9-4380-E6E305BEC8FC}" dt="2023-06-02T22:36:49.448" v="1792" actId="20577"/>
          <ac:spMkLst>
            <pc:docMk/>
            <pc:sldMk cId="533799019" sldId="289"/>
            <ac:spMk id="3" creationId="{3EE3BFB6-4E43-EBF4-D3D1-169AD4052C81}"/>
          </ac:spMkLst>
        </pc:spChg>
      </pc:sldChg>
    </pc:docChg>
  </pc:docChgLst>
  <pc:docChgLst>
    <pc:chgData name="Martin, Kimberly J. (LARC-D206)" userId="S::kjbutche@ndc.nasa.gov::b6483a11-66fa-4584-b6fe-a6275d136cf7" providerId="AD" clId="Web-{8BF782B8-F3DC-750A-40A4-BAC197F19FC4}"/>
    <pc:docChg chg="modSld">
      <pc:chgData name="Martin, Kimberly J. (LARC-D206)" userId="S::kjbutche@ndc.nasa.gov::b6483a11-66fa-4584-b6fe-a6275d136cf7" providerId="AD" clId="Web-{8BF782B8-F3DC-750A-40A4-BAC197F19FC4}" dt="2023-08-09T21:37:58.921" v="1" actId="20577"/>
      <pc:docMkLst>
        <pc:docMk/>
      </pc:docMkLst>
      <pc:sldChg chg="modSp">
        <pc:chgData name="Martin, Kimberly J. (LARC-D206)" userId="S::kjbutche@ndc.nasa.gov::b6483a11-66fa-4584-b6fe-a6275d136cf7" providerId="AD" clId="Web-{8BF782B8-F3DC-750A-40A4-BAC197F19FC4}" dt="2023-08-09T21:37:58.921" v="1" actId="20577"/>
        <pc:sldMkLst>
          <pc:docMk/>
          <pc:sldMk cId="2180252776" sldId="257"/>
        </pc:sldMkLst>
        <pc:spChg chg="mod">
          <ac:chgData name="Martin, Kimberly J. (LARC-D206)" userId="S::kjbutche@ndc.nasa.gov::b6483a11-66fa-4584-b6fe-a6275d136cf7" providerId="AD" clId="Web-{8BF782B8-F3DC-750A-40A4-BAC197F19FC4}" dt="2023-08-09T21:37:58.921" v="1" actId="20577"/>
          <ac:spMkLst>
            <pc:docMk/>
            <pc:sldMk cId="2180252776" sldId="257"/>
            <ac:spMk id="4" creationId="{7A9DB818-65F8-474B-AD00-D97689117797}"/>
          </ac:spMkLst>
        </pc:spChg>
      </pc:sldChg>
    </pc:docChg>
  </pc:docChgLst>
  <pc:docChgLst>
    <pc:chgData name="Martin, Kimberly J. (LARC-D206)" userId="S::kjbutche@ndc.nasa.gov::b6483a11-66fa-4584-b6fe-a6275d136cf7" providerId="AD" clId="Web-{6D31D90C-1FB0-620C-F37D-2228948DC471}"/>
    <pc:docChg chg="addSld modSld">
      <pc:chgData name="Martin, Kimberly J. (LARC-D206)" userId="S::kjbutche@ndc.nasa.gov::b6483a11-66fa-4584-b6fe-a6275d136cf7" providerId="AD" clId="Web-{6D31D90C-1FB0-620C-F37D-2228948DC471}" dt="2023-06-23T15:07:50.427" v="40" actId="20577"/>
      <pc:docMkLst>
        <pc:docMk/>
      </pc:docMkLst>
      <pc:sldChg chg="modSp">
        <pc:chgData name="Martin, Kimberly J. (LARC-D206)" userId="S::kjbutche@ndc.nasa.gov::b6483a11-66fa-4584-b6fe-a6275d136cf7" providerId="AD" clId="Web-{6D31D90C-1FB0-620C-F37D-2228948DC471}" dt="2023-06-23T15:07:50.427" v="40" actId="20577"/>
        <pc:sldMkLst>
          <pc:docMk/>
          <pc:sldMk cId="2061891275" sldId="300"/>
        </pc:sldMkLst>
        <pc:spChg chg="mod">
          <ac:chgData name="Martin, Kimberly J. (LARC-D206)" userId="S::kjbutche@ndc.nasa.gov::b6483a11-66fa-4584-b6fe-a6275d136cf7" providerId="AD" clId="Web-{6D31D90C-1FB0-620C-F37D-2228948DC471}" dt="2023-06-23T15:07:50.427" v="40" actId="20577"/>
          <ac:spMkLst>
            <pc:docMk/>
            <pc:sldMk cId="2061891275" sldId="300"/>
            <ac:spMk id="3" creationId="{05C16DB5-01BB-C1EA-674F-6E4E770F99F0}"/>
          </ac:spMkLst>
        </pc:spChg>
      </pc:sldChg>
      <pc:sldChg chg="addSp modSp">
        <pc:chgData name="Martin, Kimberly J. (LARC-D206)" userId="S::kjbutche@ndc.nasa.gov::b6483a11-66fa-4584-b6fe-a6275d136cf7" providerId="AD" clId="Web-{6D31D90C-1FB0-620C-F37D-2228948DC471}" dt="2023-06-23T15:03:49.608" v="19" actId="1076"/>
        <pc:sldMkLst>
          <pc:docMk/>
          <pc:sldMk cId="312083527" sldId="302"/>
        </pc:sldMkLst>
        <pc:spChg chg="mod">
          <ac:chgData name="Martin, Kimberly J. (LARC-D206)" userId="S::kjbutche@ndc.nasa.gov::b6483a11-66fa-4584-b6fe-a6275d136cf7" providerId="AD" clId="Web-{6D31D90C-1FB0-620C-F37D-2228948DC471}" dt="2023-06-23T15:03:36.264" v="17" actId="20577"/>
          <ac:spMkLst>
            <pc:docMk/>
            <pc:sldMk cId="312083527" sldId="302"/>
            <ac:spMk id="3" creationId="{58665C3E-DC24-9498-C686-A711B7DDB64A}"/>
          </ac:spMkLst>
        </pc:spChg>
        <pc:spChg chg="add mod">
          <ac:chgData name="Martin, Kimberly J. (LARC-D206)" userId="S::kjbutche@ndc.nasa.gov::b6483a11-66fa-4584-b6fe-a6275d136cf7" providerId="AD" clId="Web-{6D31D90C-1FB0-620C-F37D-2228948DC471}" dt="2023-06-23T15:03:49.608" v="19" actId="1076"/>
          <ac:spMkLst>
            <pc:docMk/>
            <pc:sldMk cId="312083527" sldId="302"/>
            <ac:spMk id="8" creationId="{C7FDD69B-EC6E-943E-C195-B361CB28BA6B}"/>
          </ac:spMkLst>
        </pc:spChg>
        <pc:picChg chg="add mod">
          <ac:chgData name="Martin, Kimberly J. (LARC-D206)" userId="S::kjbutche@ndc.nasa.gov::b6483a11-66fa-4584-b6fe-a6275d136cf7" providerId="AD" clId="Web-{6D31D90C-1FB0-620C-F37D-2228948DC471}" dt="2023-06-23T15:02:47.669" v="5" actId="1076"/>
          <ac:picMkLst>
            <pc:docMk/>
            <pc:sldMk cId="312083527" sldId="302"/>
            <ac:picMk id="6" creationId="{A23B0C7E-B650-A379-4565-1808CD4DE8D0}"/>
          </ac:picMkLst>
        </pc:picChg>
      </pc:sldChg>
      <pc:sldChg chg="addSp delSp modSp add replId">
        <pc:chgData name="Martin, Kimberly J. (LARC-D206)" userId="S::kjbutche@ndc.nasa.gov::b6483a11-66fa-4584-b6fe-a6275d136cf7" providerId="AD" clId="Web-{6D31D90C-1FB0-620C-F37D-2228948DC471}" dt="2023-06-23T15:03:54.921" v="21" actId="1076"/>
        <pc:sldMkLst>
          <pc:docMk/>
          <pc:sldMk cId="3465892181" sldId="307"/>
        </pc:sldMkLst>
        <pc:spChg chg="mod">
          <ac:chgData name="Martin, Kimberly J. (LARC-D206)" userId="S::kjbutche@ndc.nasa.gov::b6483a11-66fa-4584-b6fe-a6275d136cf7" providerId="AD" clId="Web-{6D31D90C-1FB0-620C-F37D-2228948DC471}" dt="2023-06-23T15:03:31.155" v="13" actId="20577"/>
          <ac:spMkLst>
            <pc:docMk/>
            <pc:sldMk cId="3465892181" sldId="307"/>
            <ac:spMk id="3" creationId="{58665C3E-DC24-9498-C686-A711B7DDB64A}"/>
          </ac:spMkLst>
        </pc:spChg>
        <pc:spChg chg="add mod">
          <ac:chgData name="Martin, Kimberly J. (LARC-D206)" userId="S::kjbutche@ndc.nasa.gov::b6483a11-66fa-4584-b6fe-a6275d136cf7" providerId="AD" clId="Web-{6D31D90C-1FB0-620C-F37D-2228948DC471}" dt="2023-06-23T15:03:54.921" v="21" actId="1076"/>
          <ac:spMkLst>
            <pc:docMk/>
            <pc:sldMk cId="3465892181" sldId="307"/>
            <ac:spMk id="9" creationId="{DDA227BF-19E2-8FC4-8A66-E1EED8BAE337}"/>
          </ac:spMkLst>
        </pc:spChg>
        <pc:picChg chg="del">
          <ac:chgData name="Martin, Kimberly J. (LARC-D206)" userId="S::kjbutche@ndc.nasa.gov::b6483a11-66fa-4584-b6fe-a6275d136cf7" providerId="AD" clId="Web-{6D31D90C-1FB0-620C-F37D-2228948DC471}" dt="2023-06-23T15:03:19.920" v="7"/>
          <ac:picMkLst>
            <pc:docMk/>
            <pc:sldMk cId="3465892181" sldId="307"/>
            <ac:picMk id="6" creationId="{A23B0C7E-B650-A379-4565-1808CD4DE8D0}"/>
          </ac:picMkLst>
        </pc:picChg>
        <pc:picChg chg="add mod">
          <ac:chgData name="Martin, Kimberly J. (LARC-D206)" userId="S::kjbutche@ndc.nasa.gov::b6483a11-66fa-4584-b6fe-a6275d136cf7" providerId="AD" clId="Web-{6D31D90C-1FB0-620C-F37D-2228948DC471}" dt="2023-06-23T15:03:25.467" v="11" actId="1076"/>
          <ac:picMkLst>
            <pc:docMk/>
            <pc:sldMk cId="3465892181" sldId="307"/>
            <ac:picMk id="7" creationId="{3D9C05D3-504E-C035-D514-C41D980189C1}"/>
          </ac:picMkLst>
        </pc:picChg>
      </pc:sldChg>
    </pc:docChg>
  </pc:docChgLst>
  <pc:docChgLst>
    <pc:chgData name="Comber, Brian J. (GSFC-5520)" userId="S::bcomber@ndc.nasa.gov::7133b531-c8cb-4435-b68e-6a557b13be6b" providerId="AD" clId="Web-{241F9D5D-E2A3-C58D-2CE0-86F648167953}"/>
    <pc:docChg chg="modSld">
      <pc:chgData name="Comber, Brian J. (GSFC-5520)" userId="S::bcomber@ndc.nasa.gov::7133b531-c8cb-4435-b68e-6a557b13be6b" providerId="AD" clId="Web-{241F9D5D-E2A3-C58D-2CE0-86F648167953}" dt="2023-08-10T05:30:25.233" v="1" actId="20577"/>
      <pc:docMkLst>
        <pc:docMk/>
      </pc:docMkLst>
      <pc:sldChg chg="modSp">
        <pc:chgData name="Comber, Brian J. (GSFC-5520)" userId="S::bcomber@ndc.nasa.gov::7133b531-c8cb-4435-b68e-6a557b13be6b" providerId="AD" clId="Web-{241F9D5D-E2A3-C58D-2CE0-86F648167953}" dt="2023-08-10T05:30:25.233" v="1" actId="20577"/>
        <pc:sldMkLst>
          <pc:docMk/>
          <pc:sldMk cId="1372931744" sldId="271"/>
        </pc:sldMkLst>
        <pc:spChg chg="mod">
          <ac:chgData name="Comber, Brian J. (GSFC-5520)" userId="S::bcomber@ndc.nasa.gov::7133b531-c8cb-4435-b68e-6a557b13be6b" providerId="AD" clId="Web-{241F9D5D-E2A3-C58D-2CE0-86F648167953}" dt="2023-08-10T05:30:25.233" v="1" actId="20577"/>
          <ac:spMkLst>
            <pc:docMk/>
            <pc:sldMk cId="1372931744" sldId="271"/>
            <ac:spMk id="3" creationId="{AE3D50FF-771D-4CB7-A105-73DAF276E70F}"/>
          </ac:spMkLst>
        </pc:spChg>
      </pc:sldChg>
      <pc:sldChg chg="delSp">
        <pc:chgData name="Comber, Brian J. (GSFC-5520)" userId="S::bcomber@ndc.nasa.gov::7133b531-c8cb-4435-b68e-6a557b13be6b" providerId="AD" clId="Web-{241F9D5D-E2A3-C58D-2CE0-86F648167953}" dt="2023-08-10T05:27:19.903" v="0"/>
        <pc:sldMkLst>
          <pc:docMk/>
          <pc:sldMk cId="772313861" sldId="280"/>
        </pc:sldMkLst>
        <pc:picChg chg="del">
          <ac:chgData name="Comber, Brian J. (GSFC-5520)" userId="S::bcomber@ndc.nasa.gov::7133b531-c8cb-4435-b68e-6a557b13be6b" providerId="AD" clId="Web-{241F9D5D-E2A3-C58D-2CE0-86F648167953}" dt="2023-08-10T05:27:19.903" v="0"/>
          <ac:picMkLst>
            <pc:docMk/>
            <pc:sldMk cId="772313861" sldId="280"/>
            <ac:picMk id="12" creationId="{2A251F2F-D535-122C-BE5D-2BACC6D368AC}"/>
          </ac:picMkLst>
        </pc:picChg>
      </pc:sldChg>
    </pc:docChg>
  </pc:docChgLst>
  <pc:docChgLst>
    <pc:chgData name="Martin, Kimberly J. (LARC-D206)" userId="S::kjbutche@ndc.nasa.gov::b6483a11-66fa-4584-b6fe-a6275d136cf7" providerId="AD" clId="Web-{3F778792-1017-3BD3-E59D-CE891A0F3000}"/>
    <pc:docChg chg="modSld">
      <pc:chgData name="Martin, Kimberly J. (LARC-D206)" userId="S::kjbutche@ndc.nasa.gov::b6483a11-66fa-4584-b6fe-a6275d136cf7" providerId="AD" clId="Web-{3F778792-1017-3BD3-E59D-CE891A0F3000}" dt="2023-07-26T18:57:44.775" v="186" actId="20577"/>
      <pc:docMkLst>
        <pc:docMk/>
      </pc:docMkLst>
      <pc:sldChg chg="modSp">
        <pc:chgData name="Martin, Kimberly J. (LARC-D206)" userId="S::kjbutche@ndc.nasa.gov::b6483a11-66fa-4584-b6fe-a6275d136cf7" providerId="AD" clId="Web-{3F778792-1017-3BD3-E59D-CE891A0F3000}" dt="2023-07-26T17:58:10.778" v="0" actId="1076"/>
        <pc:sldMkLst>
          <pc:docMk/>
          <pc:sldMk cId="2707274561" sldId="265"/>
        </pc:sldMkLst>
        <pc:spChg chg="mod">
          <ac:chgData name="Martin, Kimberly J. (LARC-D206)" userId="S::kjbutche@ndc.nasa.gov::b6483a11-66fa-4584-b6fe-a6275d136cf7" providerId="AD" clId="Web-{3F778792-1017-3BD3-E59D-CE891A0F3000}" dt="2023-07-26T17:58:10.778" v="0" actId="1076"/>
          <ac:spMkLst>
            <pc:docMk/>
            <pc:sldMk cId="2707274561" sldId="265"/>
            <ac:spMk id="3" creationId="{C12EEEF7-0BBE-4838-B7A7-64188F3C3912}"/>
          </ac:spMkLst>
        </pc:spChg>
      </pc:sldChg>
      <pc:sldChg chg="modSp">
        <pc:chgData name="Martin, Kimberly J. (LARC-D206)" userId="S::kjbutche@ndc.nasa.gov::b6483a11-66fa-4584-b6fe-a6275d136cf7" providerId="AD" clId="Web-{3F778792-1017-3BD3-E59D-CE891A0F3000}" dt="2023-07-26T18:02:13.406" v="3" actId="20577"/>
        <pc:sldMkLst>
          <pc:docMk/>
          <pc:sldMk cId="2557467513" sldId="267"/>
        </pc:sldMkLst>
        <pc:spChg chg="mod">
          <ac:chgData name="Martin, Kimberly J. (LARC-D206)" userId="S::kjbutche@ndc.nasa.gov::b6483a11-66fa-4584-b6fe-a6275d136cf7" providerId="AD" clId="Web-{3F778792-1017-3BD3-E59D-CE891A0F3000}" dt="2023-07-26T18:02:13.406" v="3" actId="20577"/>
          <ac:spMkLst>
            <pc:docMk/>
            <pc:sldMk cId="2557467513" sldId="267"/>
            <ac:spMk id="3" creationId="{21AD4E6D-4676-474E-93FC-2075184C6F69}"/>
          </ac:spMkLst>
        </pc:spChg>
      </pc:sldChg>
      <pc:sldChg chg="addSp delSp modSp">
        <pc:chgData name="Martin, Kimberly J. (LARC-D206)" userId="S::kjbutche@ndc.nasa.gov::b6483a11-66fa-4584-b6fe-a6275d136cf7" providerId="AD" clId="Web-{3F778792-1017-3BD3-E59D-CE891A0F3000}" dt="2023-07-26T18:57:44.775" v="186" actId="20577"/>
        <pc:sldMkLst>
          <pc:docMk/>
          <pc:sldMk cId="4270958451" sldId="272"/>
        </pc:sldMkLst>
        <pc:spChg chg="add mod">
          <ac:chgData name="Martin, Kimberly J. (LARC-D206)" userId="S::kjbutche@ndc.nasa.gov::b6483a11-66fa-4584-b6fe-a6275d136cf7" providerId="AD" clId="Web-{3F778792-1017-3BD3-E59D-CE891A0F3000}" dt="2023-07-26T18:57:44.775" v="186" actId="20577"/>
          <ac:spMkLst>
            <pc:docMk/>
            <pc:sldMk cId="4270958451" sldId="272"/>
            <ac:spMk id="5" creationId="{002EFB10-D910-EA3D-1A5E-2F5B08B8ACCC}"/>
          </ac:spMkLst>
        </pc:spChg>
        <pc:spChg chg="add del mod">
          <ac:chgData name="Martin, Kimberly J. (LARC-D206)" userId="S::kjbutche@ndc.nasa.gov::b6483a11-66fa-4584-b6fe-a6275d136cf7" providerId="AD" clId="Web-{3F778792-1017-3BD3-E59D-CE891A0F3000}" dt="2023-07-26T18:57:26.228" v="169"/>
          <ac:spMkLst>
            <pc:docMk/>
            <pc:sldMk cId="4270958451" sldId="272"/>
            <ac:spMk id="12" creationId="{4EDAA642-38CD-4595-0566-441D350FBA77}"/>
          </ac:spMkLst>
        </pc:spChg>
      </pc:sldChg>
      <pc:sldChg chg="addSp modSp">
        <pc:chgData name="Martin, Kimberly J. (LARC-D206)" userId="S::kjbutche@ndc.nasa.gov::b6483a11-66fa-4584-b6fe-a6275d136cf7" providerId="AD" clId="Web-{3F778792-1017-3BD3-E59D-CE891A0F3000}" dt="2023-07-26T18:06:23.346" v="5" actId="1076"/>
        <pc:sldMkLst>
          <pc:docMk/>
          <pc:sldMk cId="1664383938" sldId="297"/>
        </pc:sldMkLst>
        <pc:spChg chg="add mod">
          <ac:chgData name="Martin, Kimberly J. (LARC-D206)" userId="S::kjbutche@ndc.nasa.gov::b6483a11-66fa-4584-b6fe-a6275d136cf7" providerId="AD" clId="Web-{3F778792-1017-3BD3-E59D-CE891A0F3000}" dt="2023-07-26T18:06:23.346" v="5" actId="1076"/>
          <ac:spMkLst>
            <pc:docMk/>
            <pc:sldMk cId="1664383938" sldId="297"/>
            <ac:spMk id="11" creationId="{926C5FDB-9B8C-C06C-2830-68FD8D5BB120}"/>
          </ac:spMkLst>
        </pc:spChg>
      </pc:sldChg>
      <pc:sldChg chg="addSp modSp">
        <pc:chgData name="Martin, Kimberly J. (LARC-D206)" userId="S::kjbutche@ndc.nasa.gov::b6483a11-66fa-4584-b6fe-a6275d136cf7" providerId="AD" clId="Web-{3F778792-1017-3BD3-E59D-CE891A0F3000}" dt="2023-07-26T18:52:40.131" v="165" actId="20577"/>
        <pc:sldMkLst>
          <pc:docMk/>
          <pc:sldMk cId="2061891275" sldId="300"/>
        </pc:sldMkLst>
        <pc:spChg chg="add mod">
          <ac:chgData name="Martin, Kimberly J. (LARC-D206)" userId="S::kjbutche@ndc.nasa.gov::b6483a11-66fa-4584-b6fe-a6275d136cf7" providerId="AD" clId="Web-{3F778792-1017-3BD3-E59D-CE891A0F3000}" dt="2023-07-26T18:52:40.131" v="165" actId="20577"/>
          <ac:spMkLst>
            <pc:docMk/>
            <pc:sldMk cId="2061891275" sldId="300"/>
            <ac:spMk id="6" creationId="{B91D57BC-3CA5-5739-8915-C6E09E1C4616}"/>
          </ac:spMkLst>
        </pc:spChg>
      </pc:sldChg>
      <pc:sldChg chg="modSp">
        <pc:chgData name="Martin, Kimberly J. (LARC-D206)" userId="S::kjbutche@ndc.nasa.gov::b6483a11-66fa-4584-b6fe-a6275d136cf7" providerId="AD" clId="Web-{3F778792-1017-3BD3-E59D-CE891A0F3000}" dt="2023-07-26T18:21:36.451" v="124" actId="1076"/>
        <pc:sldMkLst>
          <pc:docMk/>
          <pc:sldMk cId="312083527" sldId="302"/>
        </pc:sldMkLst>
        <pc:spChg chg="mod">
          <ac:chgData name="Martin, Kimberly J. (LARC-D206)" userId="S::kjbutche@ndc.nasa.gov::b6483a11-66fa-4584-b6fe-a6275d136cf7" providerId="AD" clId="Web-{3F778792-1017-3BD3-E59D-CE891A0F3000}" dt="2023-07-26T18:20:28.029" v="120" actId="20577"/>
          <ac:spMkLst>
            <pc:docMk/>
            <pc:sldMk cId="312083527" sldId="302"/>
            <ac:spMk id="3" creationId="{58665C3E-DC24-9498-C686-A711B7DDB64A}"/>
          </ac:spMkLst>
        </pc:spChg>
        <pc:spChg chg="mod">
          <ac:chgData name="Martin, Kimberly J. (LARC-D206)" userId="S::kjbutche@ndc.nasa.gov::b6483a11-66fa-4584-b6fe-a6275d136cf7" providerId="AD" clId="Web-{3F778792-1017-3BD3-E59D-CE891A0F3000}" dt="2023-07-26T18:21:36.451" v="123" actId="1076"/>
          <ac:spMkLst>
            <pc:docMk/>
            <pc:sldMk cId="312083527" sldId="302"/>
            <ac:spMk id="7" creationId="{D38A3FE3-AC90-0EB4-F318-02A70932593C}"/>
          </ac:spMkLst>
        </pc:spChg>
        <pc:spChg chg="mod">
          <ac:chgData name="Martin, Kimberly J. (LARC-D206)" userId="S::kjbutche@ndc.nasa.gov::b6483a11-66fa-4584-b6fe-a6275d136cf7" providerId="AD" clId="Web-{3F778792-1017-3BD3-E59D-CE891A0F3000}" dt="2023-07-26T18:21:36.451" v="124" actId="1076"/>
          <ac:spMkLst>
            <pc:docMk/>
            <pc:sldMk cId="312083527" sldId="302"/>
            <ac:spMk id="8" creationId="{C7FDD69B-EC6E-943E-C195-B361CB28BA6B}"/>
          </ac:spMkLst>
        </pc:spChg>
      </pc:sldChg>
    </pc:docChg>
  </pc:docChgLst>
  <pc:docChgLst>
    <pc:chgData name="Martin, Kimberly J. (LARC-D206)" userId="S::kjbutche@ndc.nasa.gov::b6483a11-66fa-4584-b6fe-a6275d136cf7" providerId="AD" clId="Web-{0DF07466-6379-23DC-0F15-23B62141D84E}"/>
    <pc:docChg chg="addSld modSld sldOrd">
      <pc:chgData name="Martin, Kimberly J. (LARC-D206)" userId="S::kjbutche@ndc.nasa.gov::b6483a11-66fa-4584-b6fe-a6275d136cf7" providerId="AD" clId="Web-{0DF07466-6379-23DC-0F15-23B62141D84E}" dt="2023-07-27T19:39:34.166" v="459" actId="20577"/>
      <pc:docMkLst>
        <pc:docMk/>
      </pc:docMkLst>
      <pc:sldChg chg="modSp">
        <pc:chgData name="Martin, Kimberly J. (LARC-D206)" userId="S::kjbutche@ndc.nasa.gov::b6483a11-66fa-4584-b6fe-a6275d136cf7" providerId="AD" clId="Web-{0DF07466-6379-23DC-0F15-23B62141D84E}" dt="2023-07-27T19:38:04.744" v="437" actId="20577"/>
        <pc:sldMkLst>
          <pc:docMk/>
          <pc:sldMk cId="2180252776" sldId="257"/>
        </pc:sldMkLst>
        <pc:spChg chg="mod">
          <ac:chgData name="Martin, Kimberly J. (LARC-D206)" userId="S::kjbutche@ndc.nasa.gov::b6483a11-66fa-4584-b6fe-a6275d136cf7" providerId="AD" clId="Web-{0DF07466-6379-23DC-0F15-23B62141D84E}" dt="2023-07-27T19:38:04.744" v="437" actId="20577"/>
          <ac:spMkLst>
            <pc:docMk/>
            <pc:sldMk cId="2180252776" sldId="257"/>
            <ac:spMk id="4" creationId="{7A9DB818-65F8-474B-AD00-D97689117797}"/>
          </ac:spMkLst>
        </pc:spChg>
      </pc:sldChg>
      <pc:sldChg chg="delCm">
        <pc:chgData name="Martin, Kimberly J. (LARC-D206)" userId="S::kjbutche@ndc.nasa.gov::b6483a11-66fa-4584-b6fe-a6275d136cf7" providerId="AD" clId="Web-{0DF07466-6379-23DC-0F15-23B62141D84E}" dt="2023-07-27T19:32:03.820" v="427"/>
        <pc:sldMkLst>
          <pc:docMk/>
          <pc:sldMk cId="1372931744" sldId="271"/>
        </pc:sldMkLst>
      </pc:sldChg>
      <pc:sldChg chg="delSp">
        <pc:chgData name="Martin, Kimberly J. (LARC-D206)" userId="S::kjbutche@ndc.nasa.gov::b6483a11-66fa-4584-b6fe-a6275d136cf7" providerId="AD" clId="Web-{0DF07466-6379-23DC-0F15-23B62141D84E}" dt="2023-07-27T19:23:43.738" v="171"/>
        <pc:sldMkLst>
          <pc:docMk/>
          <pc:sldMk cId="4270958451" sldId="272"/>
        </pc:sldMkLst>
        <pc:spChg chg="del">
          <ac:chgData name="Martin, Kimberly J. (LARC-D206)" userId="S::kjbutche@ndc.nasa.gov::b6483a11-66fa-4584-b6fe-a6275d136cf7" providerId="AD" clId="Web-{0DF07466-6379-23DC-0F15-23B62141D84E}" dt="2023-07-27T19:23:43.738" v="171"/>
          <ac:spMkLst>
            <pc:docMk/>
            <pc:sldMk cId="4270958451" sldId="272"/>
            <ac:spMk id="5" creationId="{002EFB10-D910-EA3D-1A5E-2F5B08B8ACCC}"/>
          </ac:spMkLst>
        </pc:spChg>
      </pc:sldChg>
      <pc:sldChg chg="delSp">
        <pc:chgData name="Martin, Kimberly J. (LARC-D206)" userId="S::kjbutche@ndc.nasa.gov::b6483a11-66fa-4584-b6fe-a6275d136cf7" providerId="AD" clId="Web-{0DF07466-6379-23DC-0F15-23B62141D84E}" dt="2023-07-27T19:06:11.684" v="31"/>
        <pc:sldMkLst>
          <pc:docMk/>
          <pc:sldMk cId="4164054996" sldId="274"/>
        </pc:sldMkLst>
        <pc:spChg chg="del">
          <ac:chgData name="Martin, Kimberly J. (LARC-D206)" userId="S::kjbutche@ndc.nasa.gov::b6483a11-66fa-4584-b6fe-a6275d136cf7" providerId="AD" clId="Web-{0DF07466-6379-23DC-0F15-23B62141D84E}" dt="2023-07-27T19:06:11.684" v="31"/>
          <ac:spMkLst>
            <pc:docMk/>
            <pc:sldMk cId="4164054996" sldId="274"/>
            <ac:spMk id="3" creationId="{31AF2F0C-1C81-A80F-41AE-30A84642D1A0}"/>
          </ac:spMkLst>
        </pc:spChg>
      </pc:sldChg>
      <pc:sldChg chg="delCm">
        <pc:chgData name="Martin, Kimberly J. (LARC-D206)" userId="S::kjbutche@ndc.nasa.gov::b6483a11-66fa-4584-b6fe-a6275d136cf7" providerId="AD" clId="Web-{0DF07466-6379-23DC-0F15-23B62141D84E}" dt="2023-07-27T19:31:38.022" v="425"/>
        <pc:sldMkLst>
          <pc:docMk/>
          <pc:sldMk cId="772313861" sldId="280"/>
        </pc:sldMkLst>
      </pc:sldChg>
      <pc:sldChg chg="delSp">
        <pc:chgData name="Martin, Kimberly J. (LARC-D206)" userId="S::kjbutche@ndc.nasa.gov::b6483a11-66fa-4584-b6fe-a6275d136cf7" providerId="AD" clId="Web-{0DF07466-6379-23DC-0F15-23B62141D84E}" dt="2023-07-27T19:36:41.181" v="434"/>
        <pc:sldMkLst>
          <pc:docMk/>
          <pc:sldMk cId="0" sldId="286"/>
        </pc:sldMkLst>
        <pc:spChg chg="del">
          <ac:chgData name="Martin, Kimberly J. (LARC-D206)" userId="S::kjbutche@ndc.nasa.gov::b6483a11-66fa-4584-b6fe-a6275d136cf7" providerId="AD" clId="Web-{0DF07466-6379-23DC-0F15-23B62141D84E}" dt="2023-07-27T19:36:41.181" v="434"/>
          <ac:spMkLst>
            <pc:docMk/>
            <pc:sldMk cId="0" sldId="286"/>
            <ac:spMk id="2" creationId="{9AEB52C0-C8F4-0BC7-C2AC-4D8B00B780D3}"/>
          </ac:spMkLst>
        </pc:spChg>
      </pc:sldChg>
      <pc:sldChg chg="delSp modSp">
        <pc:chgData name="Martin, Kimberly J. (LARC-D206)" userId="S::kjbutche@ndc.nasa.gov::b6483a11-66fa-4584-b6fe-a6275d136cf7" providerId="AD" clId="Web-{0DF07466-6379-23DC-0F15-23B62141D84E}" dt="2023-07-27T19:32:45.539" v="431" actId="20577"/>
        <pc:sldMkLst>
          <pc:docMk/>
          <pc:sldMk cId="2061891275" sldId="300"/>
        </pc:sldMkLst>
        <pc:spChg chg="mod">
          <ac:chgData name="Martin, Kimberly J. (LARC-D206)" userId="S::kjbutche@ndc.nasa.gov::b6483a11-66fa-4584-b6fe-a6275d136cf7" providerId="AD" clId="Web-{0DF07466-6379-23DC-0F15-23B62141D84E}" dt="2023-07-27T19:32:45.539" v="431" actId="20577"/>
          <ac:spMkLst>
            <pc:docMk/>
            <pc:sldMk cId="2061891275" sldId="300"/>
            <ac:spMk id="3" creationId="{05C16DB5-01BB-C1EA-674F-6E4E770F99F0}"/>
          </ac:spMkLst>
        </pc:spChg>
        <pc:spChg chg="del">
          <ac:chgData name="Martin, Kimberly J. (LARC-D206)" userId="S::kjbutche@ndc.nasa.gov::b6483a11-66fa-4584-b6fe-a6275d136cf7" providerId="AD" clId="Web-{0DF07466-6379-23DC-0F15-23B62141D84E}" dt="2023-07-27T19:30:33.272" v="418"/>
          <ac:spMkLst>
            <pc:docMk/>
            <pc:sldMk cId="2061891275" sldId="300"/>
            <ac:spMk id="6" creationId="{B91D57BC-3CA5-5739-8915-C6E09E1C4616}"/>
          </ac:spMkLst>
        </pc:spChg>
      </pc:sldChg>
      <pc:sldChg chg="modSp">
        <pc:chgData name="Martin, Kimberly J. (LARC-D206)" userId="S::kjbutche@ndc.nasa.gov::b6483a11-66fa-4584-b6fe-a6275d136cf7" providerId="AD" clId="Web-{0DF07466-6379-23DC-0F15-23B62141D84E}" dt="2023-07-27T19:36:08.259" v="433" actId="20577"/>
        <pc:sldMkLst>
          <pc:docMk/>
          <pc:sldMk cId="887564770" sldId="313"/>
        </pc:sldMkLst>
        <pc:spChg chg="mod">
          <ac:chgData name="Martin, Kimberly J. (LARC-D206)" userId="S::kjbutche@ndc.nasa.gov::b6483a11-66fa-4584-b6fe-a6275d136cf7" providerId="AD" clId="Web-{0DF07466-6379-23DC-0F15-23B62141D84E}" dt="2023-07-27T19:36:08.259" v="433" actId="20577"/>
          <ac:spMkLst>
            <pc:docMk/>
            <pc:sldMk cId="887564770" sldId="313"/>
            <ac:spMk id="3" creationId="{22490691-DA42-AE42-0CDF-6D1DFCCF6779}"/>
          </ac:spMkLst>
        </pc:spChg>
      </pc:sldChg>
      <pc:sldChg chg="addSp delSp modSp new ord">
        <pc:chgData name="Martin, Kimberly J. (LARC-D206)" userId="S::kjbutche@ndc.nasa.gov::b6483a11-66fa-4584-b6fe-a6275d136cf7" providerId="AD" clId="Web-{0DF07466-6379-23DC-0F15-23B62141D84E}" dt="2023-07-27T19:07:04.778" v="32" actId="1076"/>
        <pc:sldMkLst>
          <pc:docMk/>
          <pc:sldMk cId="1486705322" sldId="315"/>
        </pc:sldMkLst>
        <pc:spChg chg="mod">
          <ac:chgData name="Martin, Kimberly J. (LARC-D206)" userId="S::kjbutche@ndc.nasa.gov::b6483a11-66fa-4584-b6fe-a6275d136cf7" providerId="AD" clId="Web-{0DF07466-6379-23DC-0F15-23B62141D84E}" dt="2023-07-27T19:01:48.744" v="15" actId="20577"/>
          <ac:spMkLst>
            <pc:docMk/>
            <pc:sldMk cId="1486705322" sldId="315"/>
            <ac:spMk id="2" creationId="{1ED8B970-2B04-F476-966D-B112F87D4F18}"/>
          </ac:spMkLst>
        </pc:spChg>
        <pc:spChg chg="del">
          <ac:chgData name="Martin, Kimberly J. (LARC-D206)" userId="S::kjbutche@ndc.nasa.gov::b6483a11-66fa-4584-b6fe-a6275d136cf7" providerId="AD" clId="Web-{0DF07466-6379-23DC-0F15-23B62141D84E}" dt="2023-07-27T19:01:50.307" v="16"/>
          <ac:spMkLst>
            <pc:docMk/>
            <pc:sldMk cId="1486705322" sldId="315"/>
            <ac:spMk id="3" creationId="{F0DA478B-34D1-7121-CFBC-72AD99475E6C}"/>
          </ac:spMkLst>
        </pc:spChg>
        <pc:spChg chg="add del mod">
          <ac:chgData name="Martin, Kimberly J. (LARC-D206)" userId="S::kjbutche@ndc.nasa.gov::b6483a11-66fa-4584-b6fe-a6275d136cf7" providerId="AD" clId="Web-{0DF07466-6379-23DC-0F15-23B62141D84E}" dt="2023-07-27T19:03:03.901" v="21"/>
          <ac:spMkLst>
            <pc:docMk/>
            <pc:sldMk cId="1486705322" sldId="315"/>
            <ac:spMk id="8" creationId="{3DE20977-02C2-DF16-FA27-CD0923B9F179}"/>
          </ac:spMkLst>
        </pc:spChg>
        <pc:picChg chg="add del mod ord">
          <ac:chgData name="Martin, Kimberly J. (LARC-D206)" userId="S::kjbutche@ndc.nasa.gov::b6483a11-66fa-4584-b6fe-a6275d136cf7" providerId="AD" clId="Web-{0DF07466-6379-23DC-0F15-23B62141D84E}" dt="2023-07-27T19:03:01.073" v="20"/>
          <ac:picMkLst>
            <pc:docMk/>
            <pc:sldMk cId="1486705322" sldId="315"/>
            <ac:picMk id="6" creationId="{7A724F9E-75C0-5FA4-E5E5-4A374B1315FB}"/>
          </ac:picMkLst>
        </pc:picChg>
        <pc:picChg chg="add mod ord">
          <ac:chgData name="Martin, Kimberly J. (LARC-D206)" userId="S::kjbutche@ndc.nasa.gov::b6483a11-66fa-4584-b6fe-a6275d136cf7" providerId="AD" clId="Web-{0DF07466-6379-23DC-0F15-23B62141D84E}" dt="2023-07-27T19:04:19.324" v="27" actId="1076"/>
          <ac:picMkLst>
            <pc:docMk/>
            <pc:sldMk cId="1486705322" sldId="315"/>
            <ac:picMk id="9" creationId="{E8505929-83F7-B5C0-5563-2E484CA3E778}"/>
          </ac:picMkLst>
        </pc:picChg>
        <pc:picChg chg="add mod">
          <ac:chgData name="Martin, Kimberly J. (LARC-D206)" userId="S::kjbutche@ndc.nasa.gov::b6483a11-66fa-4584-b6fe-a6275d136cf7" providerId="AD" clId="Web-{0DF07466-6379-23DC-0F15-23B62141D84E}" dt="2023-07-27T19:05:38.652" v="28" actId="1076"/>
          <ac:picMkLst>
            <pc:docMk/>
            <pc:sldMk cId="1486705322" sldId="315"/>
            <ac:picMk id="10" creationId="{840C771D-773D-6819-FE9A-46D9E9D0298F}"/>
          </ac:picMkLst>
        </pc:picChg>
        <pc:picChg chg="add mod">
          <ac:chgData name="Martin, Kimberly J. (LARC-D206)" userId="S::kjbutche@ndc.nasa.gov::b6483a11-66fa-4584-b6fe-a6275d136cf7" providerId="AD" clId="Web-{0DF07466-6379-23DC-0F15-23B62141D84E}" dt="2023-07-27T19:07:04.778" v="32" actId="1076"/>
          <ac:picMkLst>
            <pc:docMk/>
            <pc:sldMk cId="1486705322" sldId="315"/>
            <ac:picMk id="11" creationId="{B4DCB6A2-97A1-AD56-0DDA-058357EA7814}"/>
          </ac:picMkLst>
        </pc:picChg>
      </pc:sldChg>
      <pc:sldChg chg="addSp delSp modSp new ord">
        <pc:chgData name="Martin, Kimberly J. (LARC-D206)" userId="S::kjbutche@ndc.nasa.gov::b6483a11-66fa-4584-b6fe-a6275d136cf7" providerId="AD" clId="Web-{0DF07466-6379-23DC-0F15-23B62141D84E}" dt="2023-07-27T19:39:34.166" v="459" actId="20577"/>
        <pc:sldMkLst>
          <pc:docMk/>
          <pc:sldMk cId="2803993283" sldId="316"/>
        </pc:sldMkLst>
        <pc:spChg chg="mod">
          <ac:chgData name="Martin, Kimberly J. (LARC-D206)" userId="S::kjbutche@ndc.nasa.gov::b6483a11-66fa-4584-b6fe-a6275d136cf7" providerId="AD" clId="Web-{0DF07466-6379-23DC-0F15-23B62141D84E}" dt="2023-07-27T19:08:13.653" v="41" actId="20577"/>
          <ac:spMkLst>
            <pc:docMk/>
            <pc:sldMk cId="2803993283" sldId="316"/>
            <ac:spMk id="2" creationId="{6BD4E5F3-7FDD-A27D-8B90-025149632CAB}"/>
          </ac:spMkLst>
        </pc:spChg>
        <pc:spChg chg="del">
          <ac:chgData name="Martin, Kimberly J. (LARC-D206)" userId="S::kjbutche@ndc.nasa.gov::b6483a11-66fa-4584-b6fe-a6275d136cf7" providerId="AD" clId="Web-{0DF07466-6379-23DC-0F15-23B62141D84E}" dt="2023-07-27T19:12:53.874" v="42"/>
          <ac:spMkLst>
            <pc:docMk/>
            <pc:sldMk cId="2803993283" sldId="316"/>
            <ac:spMk id="3" creationId="{511A6C69-C086-15A7-21E2-93BB385BB49B}"/>
          </ac:spMkLst>
        </pc:spChg>
        <pc:spChg chg="add mod">
          <ac:chgData name="Martin, Kimberly J. (LARC-D206)" userId="S::kjbutche@ndc.nasa.gov::b6483a11-66fa-4584-b6fe-a6275d136cf7" providerId="AD" clId="Web-{0DF07466-6379-23DC-0F15-23B62141D84E}" dt="2023-07-27T19:39:34.166" v="459" actId="20577"/>
          <ac:spMkLst>
            <pc:docMk/>
            <pc:sldMk cId="2803993283" sldId="316"/>
            <ac:spMk id="11" creationId="{68254E36-E22E-2A45-1306-83299747119D}"/>
          </ac:spMkLst>
        </pc:spChg>
        <pc:picChg chg="add mod ord">
          <ac:chgData name="Martin, Kimberly J. (LARC-D206)" userId="S::kjbutche@ndc.nasa.gov::b6483a11-66fa-4584-b6fe-a6275d136cf7" providerId="AD" clId="Web-{0DF07466-6379-23DC-0F15-23B62141D84E}" dt="2023-07-27T19:12:55.874" v="43" actId="1076"/>
          <ac:picMkLst>
            <pc:docMk/>
            <pc:sldMk cId="2803993283" sldId="316"/>
            <ac:picMk id="6" creationId="{96A4D4DF-793C-8788-71C0-DC333B662826}"/>
          </ac:picMkLst>
        </pc:picChg>
        <pc:picChg chg="add mod">
          <ac:chgData name="Martin, Kimberly J. (LARC-D206)" userId="S::kjbutche@ndc.nasa.gov::b6483a11-66fa-4584-b6fe-a6275d136cf7" providerId="AD" clId="Web-{0DF07466-6379-23DC-0F15-23B62141D84E}" dt="2023-07-27T19:13:32.390" v="45" actId="1076"/>
          <ac:picMkLst>
            <pc:docMk/>
            <pc:sldMk cId="2803993283" sldId="316"/>
            <ac:picMk id="7" creationId="{9C433378-B0EB-7BEC-BA3F-C4FB53280B56}"/>
          </ac:picMkLst>
        </pc:picChg>
        <pc:picChg chg="add mod">
          <ac:chgData name="Martin, Kimberly J. (LARC-D206)" userId="S::kjbutche@ndc.nasa.gov::b6483a11-66fa-4584-b6fe-a6275d136cf7" providerId="AD" clId="Web-{0DF07466-6379-23DC-0F15-23B62141D84E}" dt="2023-07-27T19:14:04.406" v="47" actId="1076"/>
          <ac:picMkLst>
            <pc:docMk/>
            <pc:sldMk cId="2803993283" sldId="316"/>
            <ac:picMk id="8" creationId="{A3EBFFAB-11AB-47A5-1678-4661BDD055BB}"/>
          </ac:picMkLst>
        </pc:picChg>
        <pc:picChg chg="add mod">
          <ac:chgData name="Martin, Kimberly J. (LARC-D206)" userId="S::kjbutche@ndc.nasa.gov::b6483a11-66fa-4584-b6fe-a6275d136cf7" providerId="AD" clId="Web-{0DF07466-6379-23DC-0F15-23B62141D84E}" dt="2023-07-27T19:17:37.220" v="52" actId="1076"/>
          <ac:picMkLst>
            <pc:docMk/>
            <pc:sldMk cId="2803993283" sldId="316"/>
            <ac:picMk id="9" creationId="{7A9A770F-486A-35E7-6310-D9D14E16456E}"/>
          </ac:picMkLst>
        </pc:picChg>
      </pc:sldChg>
    </pc:docChg>
  </pc:docChgLst>
  <pc:docChgLst>
    <pc:chgData name="Comber, Brian J. (GSFC-5520)" userId="S::bcomber@ndc.nasa.gov::7133b531-c8cb-4435-b68e-6a557b13be6b" providerId="AD" clId="Web-{B5D8DEBA-E203-7EED-9908-A8C29E5CA721}"/>
    <pc:docChg chg="mod modSld">
      <pc:chgData name="Comber, Brian J. (GSFC-5520)" userId="S::bcomber@ndc.nasa.gov::7133b531-c8cb-4435-b68e-6a557b13be6b" providerId="AD" clId="Web-{B5D8DEBA-E203-7EED-9908-A8C29E5CA721}" dt="2023-05-20T00:03:02.164" v="187"/>
      <pc:docMkLst>
        <pc:docMk/>
      </pc:docMkLst>
      <pc:sldChg chg="modSp">
        <pc:chgData name="Comber, Brian J. (GSFC-5520)" userId="S::bcomber@ndc.nasa.gov::7133b531-c8cb-4435-b68e-6a557b13be6b" providerId="AD" clId="Web-{B5D8DEBA-E203-7EED-9908-A8C29E5CA721}" dt="2023-05-19T23:46:21.556" v="178" actId="20577"/>
        <pc:sldMkLst>
          <pc:docMk/>
          <pc:sldMk cId="2353763173" sldId="260"/>
        </pc:sldMkLst>
        <pc:spChg chg="mod">
          <ac:chgData name="Comber, Brian J. (GSFC-5520)" userId="S::bcomber@ndc.nasa.gov::7133b531-c8cb-4435-b68e-6a557b13be6b" providerId="AD" clId="Web-{B5D8DEBA-E203-7EED-9908-A8C29E5CA721}" dt="2023-05-19T23:46:21.556" v="178" actId="20577"/>
          <ac:spMkLst>
            <pc:docMk/>
            <pc:sldMk cId="2353763173" sldId="260"/>
            <ac:spMk id="3" creationId="{C3727AB9-D460-D9D9-753E-61865971987A}"/>
          </ac:spMkLst>
        </pc:spChg>
      </pc:sldChg>
      <pc:sldChg chg="modSp">
        <pc:chgData name="Comber, Brian J. (GSFC-5520)" userId="S::bcomber@ndc.nasa.gov::7133b531-c8cb-4435-b68e-6a557b13be6b" providerId="AD" clId="Web-{B5D8DEBA-E203-7EED-9908-A8C29E5CA721}" dt="2023-05-19T23:39:15.614" v="4" actId="20577"/>
        <pc:sldMkLst>
          <pc:docMk/>
          <pc:sldMk cId="3554988136" sldId="269"/>
        </pc:sldMkLst>
        <pc:spChg chg="mod">
          <ac:chgData name="Comber, Brian J. (GSFC-5520)" userId="S::bcomber@ndc.nasa.gov::7133b531-c8cb-4435-b68e-6a557b13be6b" providerId="AD" clId="Web-{B5D8DEBA-E203-7EED-9908-A8C29E5CA721}" dt="2023-05-19T23:39:15.614" v="4" actId="20577"/>
          <ac:spMkLst>
            <pc:docMk/>
            <pc:sldMk cId="3554988136" sldId="269"/>
            <ac:spMk id="3" creationId="{79763717-A646-476C-9D63-893A40A81E29}"/>
          </ac:spMkLst>
        </pc:spChg>
      </pc:sldChg>
      <pc:sldChg chg="modSp">
        <pc:chgData name="Comber, Brian J. (GSFC-5520)" userId="S::bcomber@ndc.nasa.gov::7133b531-c8cb-4435-b68e-6a557b13be6b" providerId="AD" clId="Web-{B5D8DEBA-E203-7EED-9908-A8C29E5CA721}" dt="2023-05-19T23:58:47.047" v="186" actId="20577"/>
        <pc:sldMkLst>
          <pc:docMk/>
          <pc:sldMk cId="1372931744" sldId="271"/>
        </pc:sldMkLst>
        <pc:spChg chg="mod">
          <ac:chgData name="Comber, Brian J. (GSFC-5520)" userId="S::bcomber@ndc.nasa.gov::7133b531-c8cb-4435-b68e-6a557b13be6b" providerId="AD" clId="Web-{B5D8DEBA-E203-7EED-9908-A8C29E5CA721}" dt="2023-05-19T23:58:47.047" v="186" actId="20577"/>
          <ac:spMkLst>
            <pc:docMk/>
            <pc:sldMk cId="1372931744" sldId="271"/>
            <ac:spMk id="3" creationId="{AE3D50FF-771D-4CB7-A105-73DAF276E70F}"/>
          </ac:spMkLst>
        </pc:spChg>
      </pc:sldChg>
      <pc:sldChg chg="modSp modCm">
        <pc:chgData name="Comber, Brian J. (GSFC-5520)" userId="S::bcomber@ndc.nasa.gov::7133b531-c8cb-4435-b68e-6a557b13be6b" providerId="AD" clId="Web-{B5D8DEBA-E203-7EED-9908-A8C29E5CA721}" dt="2023-05-19T23:45:32.837" v="175" actId="20577"/>
        <pc:sldMkLst>
          <pc:docMk/>
          <pc:sldMk cId="772313861" sldId="280"/>
        </pc:sldMkLst>
        <pc:spChg chg="mod">
          <ac:chgData name="Comber, Brian J. (GSFC-5520)" userId="S::bcomber@ndc.nasa.gov::7133b531-c8cb-4435-b68e-6a557b13be6b" providerId="AD" clId="Web-{B5D8DEBA-E203-7EED-9908-A8C29E5CA721}" dt="2023-05-19T23:45:32.837" v="175" actId="20577"/>
          <ac:spMkLst>
            <pc:docMk/>
            <pc:sldMk cId="772313861" sldId="280"/>
            <ac:spMk id="3" creationId="{7A5AEA2C-E4D3-BF56-9149-71BC7FAA2764}"/>
          </ac:spMkLst>
        </pc:spChg>
        <pc:spChg chg="mod">
          <ac:chgData name="Comber, Brian J. (GSFC-5520)" userId="S::bcomber@ndc.nasa.gov::7133b531-c8cb-4435-b68e-6a557b13be6b" providerId="AD" clId="Web-{B5D8DEBA-E203-7EED-9908-A8C29E5CA721}" dt="2023-05-19T23:45:27.946" v="157" actId="20577"/>
          <ac:spMkLst>
            <pc:docMk/>
            <pc:sldMk cId="772313861" sldId="280"/>
            <ac:spMk id="4" creationId="{DF3D3E69-5F4B-163D-C9CD-359C53281CA8}"/>
          </ac:spMkLst>
        </pc:spChg>
      </pc:sldChg>
      <pc:sldChg chg="modSp addCm modCm">
        <pc:chgData name="Comber, Brian J. (GSFC-5520)" userId="S::bcomber@ndc.nasa.gov::7133b531-c8cb-4435-b68e-6a557b13be6b" providerId="AD" clId="Web-{B5D8DEBA-E203-7EED-9908-A8C29E5CA721}" dt="2023-05-20T00:03:02.164" v="187"/>
        <pc:sldMkLst>
          <pc:docMk/>
          <pc:sldMk cId="3564343509" sldId="284"/>
        </pc:sldMkLst>
        <pc:spChg chg="mod">
          <ac:chgData name="Comber, Brian J. (GSFC-5520)" userId="S::bcomber@ndc.nasa.gov::7133b531-c8cb-4435-b68e-6a557b13be6b" providerId="AD" clId="Web-{B5D8DEBA-E203-7EED-9908-A8C29E5CA721}" dt="2023-05-19T23:42:15.647" v="73" actId="20577"/>
          <ac:spMkLst>
            <pc:docMk/>
            <pc:sldMk cId="3564343509" sldId="284"/>
            <ac:spMk id="3" creationId="{FC2DCCBC-4B70-D930-3044-FF80F9A2CBF7}"/>
          </ac:spMkLst>
        </pc:spChg>
      </pc:sldChg>
    </pc:docChg>
  </pc:docChgLst>
  <pc:docChgLst>
    <pc:chgData name="Comber, Brian J. (GSFC-5520)" userId="S::bcomber@ndc.nasa.gov::7133b531-c8cb-4435-b68e-6a557b13be6b" providerId="AD" clId="Web-{02DAA6CF-B90E-445E-BD25-BD5809D55E40}"/>
    <pc:docChg chg="addSld modSld">
      <pc:chgData name="Comber, Brian J. (GSFC-5520)" userId="S::bcomber@ndc.nasa.gov::7133b531-c8cb-4435-b68e-6a557b13be6b" providerId="AD" clId="Web-{02DAA6CF-B90E-445E-BD25-BD5809D55E40}" dt="2023-04-28T20:59:31.581" v="963" actId="20577"/>
      <pc:docMkLst>
        <pc:docMk/>
      </pc:docMkLst>
      <pc:sldChg chg="modSp">
        <pc:chgData name="Comber, Brian J. (GSFC-5520)" userId="S::bcomber@ndc.nasa.gov::7133b531-c8cb-4435-b68e-6a557b13be6b" providerId="AD" clId="Web-{02DAA6CF-B90E-445E-BD25-BD5809D55E40}" dt="2023-04-28T20:59:31.581" v="963" actId="20577"/>
        <pc:sldMkLst>
          <pc:docMk/>
          <pc:sldMk cId="1559364930" sldId="259"/>
        </pc:sldMkLst>
        <pc:spChg chg="mod">
          <ac:chgData name="Comber, Brian J. (GSFC-5520)" userId="S::bcomber@ndc.nasa.gov::7133b531-c8cb-4435-b68e-6a557b13be6b" providerId="AD" clId="Web-{02DAA6CF-B90E-445E-BD25-BD5809D55E40}" dt="2023-04-28T20:44:13.972" v="7" actId="20577"/>
          <ac:spMkLst>
            <pc:docMk/>
            <pc:sldMk cId="1559364930" sldId="259"/>
            <ac:spMk id="2" creationId="{4DA8AAFE-473A-9F74-20EE-7195F90B056C}"/>
          </ac:spMkLst>
        </pc:spChg>
        <pc:spChg chg="mod">
          <ac:chgData name="Comber, Brian J. (GSFC-5520)" userId="S::bcomber@ndc.nasa.gov::7133b531-c8cb-4435-b68e-6a557b13be6b" providerId="AD" clId="Web-{02DAA6CF-B90E-445E-BD25-BD5809D55E40}" dt="2023-04-28T20:59:31.581" v="963" actId="20577"/>
          <ac:spMkLst>
            <pc:docMk/>
            <pc:sldMk cId="1559364930" sldId="259"/>
            <ac:spMk id="3" creationId="{E34E2540-470E-58AC-E1BB-E56292D83919}"/>
          </ac:spMkLst>
        </pc:spChg>
      </pc:sldChg>
      <pc:sldChg chg="modSp new">
        <pc:chgData name="Comber, Brian J. (GSFC-5520)" userId="S::bcomber@ndc.nasa.gov::7133b531-c8cb-4435-b68e-6a557b13be6b" providerId="AD" clId="Web-{02DAA6CF-B90E-445E-BD25-BD5809D55E40}" dt="2023-04-28T20:59:25.877" v="962" actId="20577"/>
        <pc:sldMkLst>
          <pc:docMk/>
          <pc:sldMk cId="2353763173" sldId="260"/>
        </pc:sldMkLst>
        <pc:spChg chg="mod">
          <ac:chgData name="Comber, Brian J. (GSFC-5520)" userId="S::bcomber@ndc.nasa.gov::7133b531-c8cb-4435-b68e-6a557b13be6b" providerId="AD" clId="Web-{02DAA6CF-B90E-445E-BD25-BD5809D55E40}" dt="2023-04-28T20:59:25.877" v="962" actId="20577"/>
          <ac:spMkLst>
            <pc:docMk/>
            <pc:sldMk cId="2353763173" sldId="260"/>
            <ac:spMk id="2" creationId="{63249E98-38AC-6CC8-D859-FEBBFF7937A1}"/>
          </ac:spMkLst>
        </pc:spChg>
      </pc:sldChg>
    </pc:docChg>
  </pc:docChgLst>
  <pc:docChgLst>
    <pc:chgData name="Martin, Kimberly J. (LARC-D206)" userId="b6483a11-66fa-4584-b6fe-a6275d136cf7" providerId="ADAL" clId="{7095FF7E-8D0C-419E-AA04-C71A543CD2F3}"/>
    <pc:docChg chg="custSel modSld">
      <pc:chgData name="Martin, Kimberly J. (LARC-D206)" userId="b6483a11-66fa-4584-b6fe-a6275d136cf7" providerId="ADAL" clId="{7095FF7E-8D0C-419E-AA04-C71A543CD2F3}" dt="2023-07-31T13:50:48.481" v="441" actId="20577"/>
      <pc:docMkLst>
        <pc:docMk/>
      </pc:docMkLst>
      <pc:sldChg chg="modSp mod">
        <pc:chgData name="Martin, Kimberly J. (LARC-D206)" userId="b6483a11-66fa-4584-b6fe-a6275d136cf7" providerId="ADAL" clId="{7095FF7E-8D0C-419E-AA04-C71A543CD2F3}" dt="2023-07-31T12:35:20.232" v="32" actId="20577"/>
        <pc:sldMkLst>
          <pc:docMk/>
          <pc:sldMk cId="2180252776" sldId="257"/>
        </pc:sldMkLst>
        <pc:spChg chg="mod">
          <ac:chgData name="Martin, Kimberly J. (LARC-D206)" userId="b6483a11-66fa-4584-b6fe-a6275d136cf7" providerId="ADAL" clId="{7095FF7E-8D0C-419E-AA04-C71A543CD2F3}" dt="2023-07-31T12:35:20.232" v="32" actId="20577"/>
          <ac:spMkLst>
            <pc:docMk/>
            <pc:sldMk cId="2180252776" sldId="257"/>
            <ac:spMk id="4" creationId="{7A9DB818-65F8-474B-AD00-D97689117797}"/>
          </ac:spMkLst>
        </pc:spChg>
      </pc:sldChg>
      <pc:sldChg chg="modSp mod">
        <pc:chgData name="Martin, Kimberly J. (LARC-D206)" userId="b6483a11-66fa-4584-b6fe-a6275d136cf7" providerId="ADAL" clId="{7095FF7E-8D0C-419E-AA04-C71A543CD2F3}" dt="2023-07-31T13:26:31.156" v="357" actId="313"/>
        <pc:sldMkLst>
          <pc:docMk/>
          <pc:sldMk cId="1559364930" sldId="259"/>
        </pc:sldMkLst>
        <pc:spChg chg="mod">
          <ac:chgData name="Martin, Kimberly J. (LARC-D206)" userId="b6483a11-66fa-4584-b6fe-a6275d136cf7" providerId="ADAL" clId="{7095FF7E-8D0C-419E-AA04-C71A543CD2F3}" dt="2023-07-31T13:26:31.156" v="357" actId="313"/>
          <ac:spMkLst>
            <pc:docMk/>
            <pc:sldMk cId="1559364930" sldId="259"/>
            <ac:spMk id="3" creationId="{E34E2540-470E-58AC-E1BB-E56292D83919}"/>
          </ac:spMkLst>
        </pc:spChg>
      </pc:sldChg>
      <pc:sldChg chg="modSp mod">
        <pc:chgData name="Martin, Kimberly J. (LARC-D206)" userId="b6483a11-66fa-4584-b6fe-a6275d136cf7" providerId="ADAL" clId="{7095FF7E-8D0C-419E-AA04-C71A543CD2F3}" dt="2023-07-31T12:37:48.742" v="146" actId="20577"/>
        <pc:sldMkLst>
          <pc:docMk/>
          <pc:sldMk cId="830398396" sldId="268"/>
        </pc:sldMkLst>
        <pc:spChg chg="mod">
          <ac:chgData name="Martin, Kimberly J. (LARC-D206)" userId="b6483a11-66fa-4584-b6fe-a6275d136cf7" providerId="ADAL" clId="{7095FF7E-8D0C-419E-AA04-C71A543CD2F3}" dt="2023-07-31T12:37:48.742" v="146" actId="20577"/>
          <ac:spMkLst>
            <pc:docMk/>
            <pc:sldMk cId="830398396" sldId="268"/>
            <ac:spMk id="3" creationId="{D2E2CFF3-0546-4EBF-ADBE-0430CF4EB330}"/>
          </ac:spMkLst>
        </pc:spChg>
      </pc:sldChg>
      <pc:sldChg chg="modSp mod">
        <pc:chgData name="Martin, Kimberly J. (LARC-D206)" userId="b6483a11-66fa-4584-b6fe-a6275d136cf7" providerId="ADAL" clId="{7095FF7E-8D0C-419E-AA04-C71A543CD2F3}" dt="2023-07-31T13:27:11.711" v="372" actId="20577"/>
        <pc:sldMkLst>
          <pc:docMk/>
          <pc:sldMk cId="4270958451" sldId="272"/>
        </pc:sldMkLst>
        <pc:spChg chg="mod">
          <ac:chgData name="Martin, Kimberly J. (LARC-D206)" userId="b6483a11-66fa-4584-b6fe-a6275d136cf7" providerId="ADAL" clId="{7095FF7E-8D0C-419E-AA04-C71A543CD2F3}" dt="2023-07-31T13:27:11.711" v="372" actId="20577"/>
          <ac:spMkLst>
            <pc:docMk/>
            <pc:sldMk cId="4270958451" sldId="272"/>
            <ac:spMk id="6" creationId="{BC7176DF-E18D-792E-BBD0-608F5C6908CD}"/>
          </ac:spMkLst>
        </pc:spChg>
        <pc:spChg chg="mod">
          <ac:chgData name="Martin, Kimberly J. (LARC-D206)" userId="b6483a11-66fa-4584-b6fe-a6275d136cf7" providerId="ADAL" clId="{7095FF7E-8D0C-419E-AA04-C71A543CD2F3}" dt="2023-07-31T13:26:58.981" v="369" actId="20577"/>
          <ac:spMkLst>
            <pc:docMk/>
            <pc:sldMk cId="4270958451" sldId="272"/>
            <ac:spMk id="7" creationId="{9602AB20-4F9D-CEBF-C462-FCE6874C7755}"/>
          </ac:spMkLst>
        </pc:spChg>
      </pc:sldChg>
      <pc:sldChg chg="modSp mod">
        <pc:chgData name="Martin, Kimberly J. (LARC-D206)" userId="b6483a11-66fa-4584-b6fe-a6275d136cf7" providerId="ADAL" clId="{7095FF7E-8D0C-419E-AA04-C71A543CD2F3}" dt="2023-07-31T13:18:32.928" v="337" actId="20577"/>
        <pc:sldMkLst>
          <pc:docMk/>
          <pc:sldMk cId="3387873025" sldId="275"/>
        </pc:sldMkLst>
        <pc:spChg chg="mod">
          <ac:chgData name="Martin, Kimberly J. (LARC-D206)" userId="b6483a11-66fa-4584-b6fe-a6275d136cf7" providerId="ADAL" clId="{7095FF7E-8D0C-419E-AA04-C71A543CD2F3}" dt="2023-07-31T13:18:32.928" v="337" actId="20577"/>
          <ac:spMkLst>
            <pc:docMk/>
            <pc:sldMk cId="3387873025" sldId="275"/>
            <ac:spMk id="3" creationId="{22490691-DA42-AE42-0CDF-6D1DFCCF6779}"/>
          </ac:spMkLst>
        </pc:spChg>
      </pc:sldChg>
      <pc:sldChg chg="modSp mod">
        <pc:chgData name="Martin, Kimberly J. (LARC-D206)" userId="b6483a11-66fa-4584-b6fe-a6275d136cf7" providerId="ADAL" clId="{7095FF7E-8D0C-419E-AA04-C71A543CD2F3}" dt="2023-07-31T13:24:57.156" v="346" actId="20577"/>
        <pc:sldMkLst>
          <pc:docMk/>
          <pc:sldMk cId="497450872" sldId="276"/>
        </pc:sldMkLst>
        <pc:spChg chg="mod">
          <ac:chgData name="Martin, Kimberly J. (LARC-D206)" userId="b6483a11-66fa-4584-b6fe-a6275d136cf7" providerId="ADAL" clId="{7095FF7E-8D0C-419E-AA04-C71A543CD2F3}" dt="2023-07-31T13:24:55.231" v="345" actId="20577"/>
          <ac:spMkLst>
            <pc:docMk/>
            <pc:sldMk cId="497450872" sldId="276"/>
            <ac:spMk id="2" creationId="{83D39A93-EA29-D066-8EA3-BA4AB917DF62}"/>
          </ac:spMkLst>
        </pc:spChg>
        <pc:spChg chg="mod">
          <ac:chgData name="Martin, Kimberly J. (LARC-D206)" userId="b6483a11-66fa-4584-b6fe-a6275d136cf7" providerId="ADAL" clId="{7095FF7E-8D0C-419E-AA04-C71A543CD2F3}" dt="2023-07-31T13:24:57.156" v="346" actId="20577"/>
          <ac:spMkLst>
            <pc:docMk/>
            <pc:sldMk cId="497450872" sldId="276"/>
            <ac:spMk id="3" creationId="{E93AA084-5A85-01B8-0E7B-3782AF8DD357}"/>
          </ac:spMkLst>
        </pc:spChg>
      </pc:sldChg>
      <pc:sldChg chg="modSp mod">
        <pc:chgData name="Martin, Kimberly J. (LARC-D206)" userId="b6483a11-66fa-4584-b6fe-a6275d136cf7" providerId="ADAL" clId="{7095FF7E-8D0C-419E-AA04-C71A543CD2F3}" dt="2023-07-31T13:25:08.480" v="347" actId="20577"/>
        <pc:sldMkLst>
          <pc:docMk/>
          <pc:sldMk cId="1885884846" sldId="278"/>
        </pc:sldMkLst>
        <pc:spChg chg="mod">
          <ac:chgData name="Martin, Kimberly J. (LARC-D206)" userId="b6483a11-66fa-4584-b6fe-a6275d136cf7" providerId="ADAL" clId="{7095FF7E-8D0C-419E-AA04-C71A543CD2F3}" dt="2023-07-31T13:25:08.480" v="347" actId="20577"/>
          <ac:spMkLst>
            <pc:docMk/>
            <pc:sldMk cId="1885884846" sldId="278"/>
            <ac:spMk id="4" creationId="{28311E81-DD73-964B-5AF3-397DBC6F1C5B}"/>
          </ac:spMkLst>
        </pc:spChg>
      </pc:sldChg>
      <pc:sldChg chg="modSp mod">
        <pc:chgData name="Martin, Kimberly J. (LARC-D206)" userId="b6483a11-66fa-4584-b6fe-a6275d136cf7" providerId="ADAL" clId="{7095FF7E-8D0C-419E-AA04-C71A543CD2F3}" dt="2023-07-31T13:25:32.747" v="351" actId="20577"/>
        <pc:sldMkLst>
          <pc:docMk/>
          <pc:sldMk cId="772313861" sldId="280"/>
        </pc:sldMkLst>
        <pc:spChg chg="mod">
          <ac:chgData name="Martin, Kimberly J. (LARC-D206)" userId="b6483a11-66fa-4584-b6fe-a6275d136cf7" providerId="ADAL" clId="{7095FF7E-8D0C-419E-AA04-C71A543CD2F3}" dt="2023-07-31T13:25:32.747" v="351" actId="20577"/>
          <ac:spMkLst>
            <pc:docMk/>
            <pc:sldMk cId="772313861" sldId="280"/>
            <ac:spMk id="4" creationId="{F770857A-ED21-EC61-CD2C-9E0A3F5646F3}"/>
          </ac:spMkLst>
        </pc:spChg>
      </pc:sldChg>
      <pc:sldChg chg="modSp mod">
        <pc:chgData name="Martin, Kimberly J. (LARC-D206)" userId="b6483a11-66fa-4584-b6fe-a6275d136cf7" providerId="ADAL" clId="{7095FF7E-8D0C-419E-AA04-C71A543CD2F3}" dt="2023-07-31T13:25:24.221" v="350" actId="2"/>
        <pc:sldMkLst>
          <pc:docMk/>
          <pc:sldMk cId="725765533" sldId="282"/>
        </pc:sldMkLst>
        <pc:spChg chg="mod">
          <ac:chgData name="Martin, Kimberly J. (LARC-D206)" userId="b6483a11-66fa-4584-b6fe-a6275d136cf7" providerId="ADAL" clId="{7095FF7E-8D0C-419E-AA04-C71A543CD2F3}" dt="2023-07-31T13:25:24.221" v="350" actId="2"/>
          <ac:spMkLst>
            <pc:docMk/>
            <pc:sldMk cId="725765533" sldId="282"/>
            <ac:spMk id="4" creationId="{0C086E9E-8046-EB0C-00AC-04FE9462FC8E}"/>
          </ac:spMkLst>
        </pc:spChg>
      </pc:sldChg>
      <pc:sldChg chg="modSp mod">
        <pc:chgData name="Martin, Kimberly J. (LARC-D206)" userId="b6483a11-66fa-4584-b6fe-a6275d136cf7" providerId="ADAL" clId="{7095FF7E-8D0C-419E-AA04-C71A543CD2F3}" dt="2023-07-31T12:38:07.719" v="184" actId="20577"/>
        <pc:sldMkLst>
          <pc:docMk/>
          <pc:sldMk cId="49632364" sldId="285"/>
        </pc:sldMkLst>
        <pc:spChg chg="mod">
          <ac:chgData name="Martin, Kimberly J. (LARC-D206)" userId="b6483a11-66fa-4584-b6fe-a6275d136cf7" providerId="ADAL" clId="{7095FF7E-8D0C-419E-AA04-C71A543CD2F3}" dt="2023-07-31T12:38:07.719" v="184" actId="20577"/>
          <ac:spMkLst>
            <pc:docMk/>
            <pc:sldMk cId="49632364" sldId="285"/>
            <ac:spMk id="3" creationId="{8A005CFA-C95B-3980-CFBB-E430528FD72B}"/>
          </ac:spMkLst>
        </pc:spChg>
      </pc:sldChg>
      <pc:sldChg chg="modSp mod">
        <pc:chgData name="Martin, Kimberly J. (LARC-D206)" userId="b6483a11-66fa-4584-b6fe-a6275d136cf7" providerId="ADAL" clId="{7095FF7E-8D0C-419E-AA04-C71A543CD2F3}" dt="2023-07-31T12:35:05.816" v="13" actId="20577"/>
        <pc:sldMkLst>
          <pc:docMk/>
          <pc:sldMk cId="0" sldId="286"/>
        </pc:sldMkLst>
        <pc:spChg chg="mod">
          <ac:chgData name="Martin, Kimberly J. (LARC-D206)" userId="b6483a11-66fa-4584-b6fe-a6275d136cf7" providerId="ADAL" clId="{7095FF7E-8D0C-419E-AA04-C71A543CD2F3}" dt="2023-07-31T12:35:05.816" v="13" actId="20577"/>
          <ac:spMkLst>
            <pc:docMk/>
            <pc:sldMk cId="0" sldId="286"/>
            <ac:spMk id="13314" creationId="{00000000-0000-0000-0000-000000000000}"/>
          </ac:spMkLst>
        </pc:spChg>
      </pc:sldChg>
      <pc:sldChg chg="modSp mod">
        <pc:chgData name="Martin, Kimberly J. (LARC-D206)" userId="b6483a11-66fa-4584-b6fe-a6275d136cf7" providerId="ADAL" clId="{7095FF7E-8D0C-419E-AA04-C71A543CD2F3}" dt="2023-07-31T13:29:17.833" v="374" actId="33524"/>
        <pc:sldMkLst>
          <pc:docMk/>
          <pc:sldMk cId="404746983" sldId="290"/>
        </pc:sldMkLst>
        <pc:spChg chg="mod">
          <ac:chgData name="Martin, Kimberly J. (LARC-D206)" userId="b6483a11-66fa-4584-b6fe-a6275d136cf7" providerId="ADAL" clId="{7095FF7E-8D0C-419E-AA04-C71A543CD2F3}" dt="2023-07-31T13:29:17.833" v="374" actId="33524"/>
          <ac:spMkLst>
            <pc:docMk/>
            <pc:sldMk cId="404746983" sldId="290"/>
            <ac:spMk id="3" creationId="{7A5AEA2C-E4D3-BF56-9149-71BC7FAA2764}"/>
          </ac:spMkLst>
        </pc:spChg>
      </pc:sldChg>
      <pc:sldChg chg="modSp mod">
        <pc:chgData name="Martin, Kimberly J. (LARC-D206)" userId="b6483a11-66fa-4584-b6fe-a6275d136cf7" providerId="ADAL" clId="{7095FF7E-8D0C-419E-AA04-C71A543CD2F3}" dt="2023-07-31T13:28:17.308" v="373" actId="33524"/>
        <pc:sldMkLst>
          <pc:docMk/>
          <pc:sldMk cId="3170800126" sldId="291"/>
        </pc:sldMkLst>
        <pc:spChg chg="mod">
          <ac:chgData name="Martin, Kimberly J. (LARC-D206)" userId="b6483a11-66fa-4584-b6fe-a6275d136cf7" providerId="ADAL" clId="{7095FF7E-8D0C-419E-AA04-C71A543CD2F3}" dt="2023-07-31T13:28:17.308" v="373" actId="33524"/>
          <ac:spMkLst>
            <pc:docMk/>
            <pc:sldMk cId="3170800126" sldId="291"/>
            <ac:spMk id="3" creationId="{A8E5AEE6-25E0-79A2-B2EE-BDFDF78EBDD3}"/>
          </ac:spMkLst>
        </pc:spChg>
      </pc:sldChg>
      <pc:sldChg chg="modSp mod">
        <pc:chgData name="Martin, Kimberly J. (LARC-D206)" userId="b6483a11-66fa-4584-b6fe-a6275d136cf7" providerId="ADAL" clId="{7095FF7E-8D0C-419E-AA04-C71A543CD2F3}" dt="2023-07-31T13:17:13.549" v="331" actId="20577"/>
        <pc:sldMkLst>
          <pc:docMk/>
          <pc:sldMk cId="2483781343" sldId="292"/>
        </pc:sldMkLst>
        <pc:spChg chg="mod">
          <ac:chgData name="Martin, Kimberly J. (LARC-D206)" userId="b6483a11-66fa-4584-b6fe-a6275d136cf7" providerId="ADAL" clId="{7095FF7E-8D0C-419E-AA04-C71A543CD2F3}" dt="2023-07-31T13:17:13.549" v="331" actId="20577"/>
          <ac:spMkLst>
            <pc:docMk/>
            <pc:sldMk cId="2483781343" sldId="292"/>
            <ac:spMk id="3" creationId="{A57CFC55-EDB6-91E1-DC78-B2DD4A73829D}"/>
          </ac:spMkLst>
        </pc:spChg>
      </pc:sldChg>
      <pc:sldChg chg="modSp mod">
        <pc:chgData name="Martin, Kimberly J. (LARC-D206)" userId="b6483a11-66fa-4584-b6fe-a6275d136cf7" providerId="ADAL" clId="{7095FF7E-8D0C-419E-AA04-C71A543CD2F3}" dt="2023-07-31T13:23:33.212" v="339" actId="2"/>
        <pc:sldMkLst>
          <pc:docMk/>
          <pc:sldMk cId="1664383938" sldId="297"/>
        </pc:sldMkLst>
        <pc:spChg chg="mod">
          <ac:chgData name="Martin, Kimberly J. (LARC-D206)" userId="b6483a11-66fa-4584-b6fe-a6275d136cf7" providerId="ADAL" clId="{7095FF7E-8D0C-419E-AA04-C71A543CD2F3}" dt="2023-07-31T13:23:33.212" v="339" actId="2"/>
          <ac:spMkLst>
            <pc:docMk/>
            <pc:sldMk cId="1664383938" sldId="297"/>
            <ac:spMk id="3" creationId="{D2066C77-FC71-5B07-57F2-A8B694467BC6}"/>
          </ac:spMkLst>
        </pc:spChg>
      </pc:sldChg>
      <pc:sldChg chg="modSp mod">
        <pc:chgData name="Martin, Kimberly J. (LARC-D206)" userId="b6483a11-66fa-4584-b6fe-a6275d136cf7" providerId="ADAL" clId="{7095FF7E-8D0C-419E-AA04-C71A543CD2F3}" dt="2023-07-31T13:25:40.748" v="352" actId="313"/>
        <pc:sldMkLst>
          <pc:docMk/>
          <pc:sldMk cId="1681406439" sldId="298"/>
        </pc:sldMkLst>
        <pc:spChg chg="mod">
          <ac:chgData name="Martin, Kimberly J. (LARC-D206)" userId="b6483a11-66fa-4584-b6fe-a6275d136cf7" providerId="ADAL" clId="{7095FF7E-8D0C-419E-AA04-C71A543CD2F3}" dt="2023-07-31T13:25:40.748" v="352" actId="313"/>
          <ac:spMkLst>
            <pc:docMk/>
            <pc:sldMk cId="1681406439" sldId="298"/>
            <ac:spMk id="3" creationId="{83A382A2-5F26-B8CC-1DF2-9178601E6589}"/>
          </ac:spMkLst>
        </pc:spChg>
      </pc:sldChg>
      <pc:sldChg chg="modSp mod">
        <pc:chgData name="Martin, Kimberly J. (LARC-D206)" userId="b6483a11-66fa-4584-b6fe-a6275d136cf7" providerId="ADAL" clId="{7095FF7E-8D0C-419E-AA04-C71A543CD2F3}" dt="2023-07-31T12:37:20.522" v="131" actId="20577"/>
        <pc:sldMkLst>
          <pc:docMk/>
          <pc:sldMk cId="175847121" sldId="299"/>
        </pc:sldMkLst>
        <pc:spChg chg="mod">
          <ac:chgData name="Martin, Kimberly J. (LARC-D206)" userId="b6483a11-66fa-4584-b6fe-a6275d136cf7" providerId="ADAL" clId="{7095FF7E-8D0C-419E-AA04-C71A543CD2F3}" dt="2023-07-31T12:37:20.522" v="131" actId="20577"/>
          <ac:spMkLst>
            <pc:docMk/>
            <pc:sldMk cId="175847121" sldId="299"/>
            <ac:spMk id="3" creationId="{B9C4282B-96C7-B490-B7B4-DF4995B6DC02}"/>
          </ac:spMkLst>
        </pc:spChg>
      </pc:sldChg>
      <pc:sldChg chg="modSp mod">
        <pc:chgData name="Martin, Kimberly J. (LARC-D206)" userId="b6483a11-66fa-4584-b6fe-a6275d136cf7" providerId="ADAL" clId="{7095FF7E-8D0C-419E-AA04-C71A543CD2F3}" dt="2023-07-31T13:30:43.774" v="403" actId="15"/>
        <pc:sldMkLst>
          <pc:docMk/>
          <pc:sldMk cId="2061891275" sldId="300"/>
        </pc:sldMkLst>
        <pc:spChg chg="mod">
          <ac:chgData name="Martin, Kimberly J. (LARC-D206)" userId="b6483a11-66fa-4584-b6fe-a6275d136cf7" providerId="ADAL" clId="{7095FF7E-8D0C-419E-AA04-C71A543CD2F3}" dt="2023-07-31T13:30:43.774" v="403" actId="15"/>
          <ac:spMkLst>
            <pc:docMk/>
            <pc:sldMk cId="2061891275" sldId="300"/>
            <ac:spMk id="3" creationId="{05C16DB5-01BB-C1EA-674F-6E4E770F99F0}"/>
          </ac:spMkLst>
        </pc:spChg>
      </pc:sldChg>
      <pc:sldChg chg="modSp mod modNotesTx">
        <pc:chgData name="Martin, Kimberly J. (LARC-D206)" userId="b6483a11-66fa-4584-b6fe-a6275d136cf7" providerId="ADAL" clId="{7095FF7E-8D0C-419E-AA04-C71A543CD2F3}" dt="2023-07-31T13:24:32.531" v="342" actId="313"/>
        <pc:sldMkLst>
          <pc:docMk/>
          <pc:sldMk cId="312083527" sldId="302"/>
        </pc:sldMkLst>
        <pc:spChg chg="mod">
          <ac:chgData name="Martin, Kimberly J. (LARC-D206)" userId="b6483a11-66fa-4584-b6fe-a6275d136cf7" providerId="ADAL" clId="{7095FF7E-8D0C-419E-AA04-C71A543CD2F3}" dt="2023-07-31T13:24:12.882" v="340" actId="313"/>
          <ac:spMkLst>
            <pc:docMk/>
            <pc:sldMk cId="312083527" sldId="302"/>
            <ac:spMk id="3" creationId="{58665C3E-DC24-9498-C686-A711B7DDB64A}"/>
          </ac:spMkLst>
        </pc:spChg>
      </pc:sldChg>
      <pc:sldChg chg="modSp mod">
        <pc:chgData name="Martin, Kimberly J. (LARC-D206)" userId="b6483a11-66fa-4584-b6fe-a6275d136cf7" providerId="ADAL" clId="{7095FF7E-8D0C-419E-AA04-C71A543CD2F3}" dt="2023-07-31T12:36:47.725" v="107" actId="20577"/>
        <pc:sldMkLst>
          <pc:docMk/>
          <pc:sldMk cId="3975552862" sldId="304"/>
        </pc:sldMkLst>
        <pc:spChg chg="mod">
          <ac:chgData name="Martin, Kimberly J. (LARC-D206)" userId="b6483a11-66fa-4584-b6fe-a6275d136cf7" providerId="ADAL" clId="{7095FF7E-8D0C-419E-AA04-C71A543CD2F3}" dt="2023-07-31T12:36:47.725" v="107" actId="20577"/>
          <ac:spMkLst>
            <pc:docMk/>
            <pc:sldMk cId="3975552862" sldId="304"/>
            <ac:spMk id="3" creationId="{61FBA5EE-1FE1-81C3-B05D-C8D5E9CEB1DD}"/>
          </ac:spMkLst>
        </pc:spChg>
      </pc:sldChg>
      <pc:sldChg chg="modSp mod">
        <pc:chgData name="Martin, Kimberly J. (LARC-D206)" userId="b6483a11-66fa-4584-b6fe-a6275d136cf7" providerId="ADAL" clId="{7095FF7E-8D0C-419E-AA04-C71A543CD2F3}" dt="2023-07-31T13:50:48.481" v="441" actId="20577"/>
        <pc:sldMkLst>
          <pc:docMk/>
          <pc:sldMk cId="2275519780" sldId="309"/>
        </pc:sldMkLst>
        <pc:spChg chg="mod">
          <ac:chgData name="Martin, Kimberly J. (LARC-D206)" userId="b6483a11-66fa-4584-b6fe-a6275d136cf7" providerId="ADAL" clId="{7095FF7E-8D0C-419E-AA04-C71A543CD2F3}" dt="2023-07-31T13:50:48.481" v="441" actId="20577"/>
          <ac:spMkLst>
            <pc:docMk/>
            <pc:sldMk cId="2275519780" sldId="309"/>
            <ac:spMk id="2" creationId="{C1FD8FC7-8B9E-4B71-80AD-C24AF8B695D2}"/>
          </ac:spMkLst>
        </pc:spChg>
      </pc:sldChg>
    </pc:docChg>
  </pc:docChgLst>
  <pc:docChgLst>
    <pc:chgData name="Martin, Kimberly J. (LARC-D206)" userId="S::kjbutche@ndc.nasa.gov::b6483a11-66fa-4584-b6fe-a6275d136cf7" providerId="AD" clId="Web-{8A199A70-FC81-A85D-907A-6D81A9165982}"/>
    <pc:docChg chg="addSld delSld modSld sldOrd">
      <pc:chgData name="Martin, Kimberly J. (LARC-D206)" userId="S::kjbutche@ndc.nasa.gov::b6483a11-66fa-4584-b6fe-a6275d136cf7" providerId="AD" clId="Web-{8A199A70-FC81-A85D-907A-6D81A9165982}" dt="2023-06-09T18:29:02.289" v="1625"/>
      <pc:docMkLst>
        <pc:docMk/>
      </pc:docMkLst>
      <pc:sldChg chg="modSp">
        <pc:chgData name="Martin, Kimberly J. (LARC-D206)" userId="S::kjbutche@ndc.nasa.gov::b6483a11-66fa-4584-b6fe-a6275d136cf7" providerId="AD" clId="Web-{8A199A70-FC81-A85D-907A-6D81A9165982}" dt="2023-06-09T18:21:52.470" v="1529" actId="14100"/>
        <pc:sldMkLst>
          <pc:docMk/>
          <pc:sldMk cId="830398396" sldId="268"/>
        </pc:sldMkLst>
        <pc:spChg chg="mod">
          <ac:chgData name="Martin, Kimberly J. (LARC-D206)" userId="S::kjbutche@ndc.nasa.gov::b6483a11-66fa-4584-b6fe-a6275d136cf7" providerId="AD" clId="Web-{8A199A70-FC81-A85D-907A-6D81A9165982}" dt="2023-06-09T18:21:52.470" v="1529" actId="14100"/>
          <ac:spMkLst>
            <pc:docMk/>
            <pc:sldMk cId="830398396" sldId="268"/>
            <ac:spMk id="13" creationId="{6D499E7C-DAA5-4FA0-A1BC-24E6C21A65E9}"/>
          </ac:spMkLst>
        </pc:spChg>
      </pc:sldChg>
      <pc:sldChg chg="modSp modCm">
        <pc:chgData name="Martin, Kimberly J. (LARC-D206)" userId="S::kjbutche@ndc.nasa.gov::b6483a11-66fa-4584-b6fe-a6275d136cf7" providerId="AD" clId="Web-{8A199A70-FC81-A85D-907A-6D81A9165982}" dt="2023-06-09T17:13:06.602" v="238"/>
        <pc:sldMkLst>
          <pc:docMk/>
          <pc:sldMk cId="1372931744" sldId="271"/>
        </pc:sldMkLst>
        <pc:spChg chg="mod">
          <ac:chgData name="Martin, Kimberly J. (LARC-D206)" userId="S::kjbutche@ndc.nasa.gov::b6483a11-66fa-4584-b6fe-a6275d136cf7" providerId="AD" clId="Web-{8A199A70-FC81-A85D-907A-6D81A9165982}" dt="2023-06-09T17:07:39.551" v="137" actId="20577"/>
          <ac:spMkLst>
            <pc:docMk/>
            <pc:sldMk cId="1372931744" sldId="271"/>
            <ac:spMk id="3" creationId="{AE3D50FF-771D-4CB7-A105-73DAF276E70F}"/>
          </ac:spMkLst>
        </pc:spChg>
        <pc:spChg chg="mod">
          <ac:chgData name="Martin, Kimberly J. (LARC-D206)" userId="S::kjbutche@ndc.nasa.gov::b6483a11-66fa-4584-b6fe-a6275d136cf7" providerId="AD" clId="Web-{8A199A70-FC81-A85D-907A-6D81A9165982}" dt="2023-06-09T17:01:46.187" v="5" actId="14100"/>
          <ac:spMkLst>
            <pc:docMk/>
            <pc:sldMk cId="1372931744" sldId="271"/>
            <ac:spMk id="6" creationId="{8D36CDC1-229A-C4C0-67FA-C8C20BE8EAAC}"/>
          </ac:spMkLst>
        </pc:spChg>
      </pc:sldChg>
      <pc:sldChg chg="addSp modSp">
        <pc:chgData name="Martin, Kimberly J. (LARC-D206)" userId="S::kjbutche@ndc.nasa.gov::b6483a11-66fa-4584-b6fe-a6275d136cf7" providerId="AD" clId="Web-{8A199A70-FC81-A85D-907A-6D81A9165982}" dt="2023-06-09T17:29:51.616" v="629" actId="20577"/>
        <pc:sldMkLst>
          <pc:docMk/>
          <pc:sldMk cId="391985679" sldId="279"/>
        </pc:sldMkLst>
        <pc:spChg chg="mod">
          <ac:chgData name="Martin, Kimberly J. (LARC-D206)" userId="S::kjbutche@ndc.nasa.gov::b6483a11-66fa-4584-b6fe-a6275d136cf7" providerId="AD" clId="Web-{8A199A70-FC81-A85D-907A-6D81A9165982}" dt="2023-06-09T17:29:51.616" v="629" actId="20577"/>
          <ac:spMkLst>
            <pc:docMk/>
            <pc:sldMk cId="391985679" sldId="279"/>
            <ac:spMk id="3" creationId="{1C9A2DD8-9F19-A229-A97C-A809B3B043C3}"/>
          </ac:spMkLst>
        </pc:spChg>
        <pc:spChg chg="add mod">
          <ac:chgData name="Martin, Kimberly J. (LARC-D206)" userId="S::kjbutche@ndc.nasa.gov::b6483a11-66fa-4584-b6fe-a6275d136cf7" providerId="AD" clId="Web-{8A199A70-FC81-A85D-907A-6D81A9165982}" dt="2023-06-09T17:21:59.469" v="471" actId="14100"/>
          <ac:spMkLst>
            <pc:docMk/>
            <pc:sldMk cId="391985679" sldId="279"/>
            <ac:spMk id="6" creationId="{F900AD99-EE13-818A-FDB5-887258E1DACA}"/>
          </ac:spMkLst>
        </pc:spChg>
        <pc:spChg chg="add mod">
          <ac:chgData name="Martin, Kimberly J. (LARC-D206)" userId="S::kjbutche@ndc.nasa.gov::b6483a11-66fa-4584-b6fe-a6275d136cf7" providerId="AD" clId="Web-{8A199A70-FC81-A85D-907A-6D81A9165982}" dt="2023-06-09T17:24:31.830" v="495" actId="14100"/>
          <ac:spMkLst>
            <pc:docMk/>
            <pc:sldMk cId="391985679" sldId="279"/>
            <ac:spMk id="7" creationId="{E1C219A0-C9C2-C87C-17A1-8CE5249E307F}"/>
          </ac:spMkLst>
        </pc:spChg>
        <pc:picChg chg="add mod">
          <ac:chgData name="Martin, Kimberly J. (LARC-D206)" userId="S::kjbutche@ndc.nasa.gov::b6483a11-66fa-4584-b6fe-a6275d136cf7" providerId="AD" clId="Web-{8A199A70-FC81-A85D-907A-6D81A9165982}" dt="2023-06-09T17:21:32.281" v="467" actId="14100"/>
          <ac:picMkLst>
            <pc:docMk/>
            <pc:sldMk cId="391985679" sldId="279"/>
            <ac:picMk id="4" creationId="{8FA3873E-FDA3-7EBD-7E07-9BC9EB3887D4}"/>
          </ac:picMkLst>
        </pc:picChg>
      </pc:sldChg>
      <pc:sldChg chg="addSp delSp modSp delCm modCm">
        <pc:chgData name="Martin, Kimberly J. (LARC-D206)" userId="S::kjbutche@ndc.nasa.gov::b6483a11-66fa-4584-b6fe-a6275d136cf7" providerId="AD" clId="Web-{8A199A70-FC81-A85D-907A-6D81A9165982}" dt="2023-06-09T18:29:02.289" v="1625"/>
        <pc:sldMkLst>
          <pc:docMk/>
          <pc:sldMk cId="772313861" sldId="280"/>
        </pc:sldMkLst>
        <pc:spChg chg="mod">
          <ac:chgData name="Martin, Kimberly J. (LARC-D206)" userId="S::kjbutche@ndc.nasa.gov::b6483a11-66fa-4584-b6fe-a6275d136cf7" providerId="AD" clId="Web-{8A199A70-FC81-A85D-907A-6D81A9165982}" dt="2023-06-09T18:29:02.289" v="1625"/>
          <ac:spMkLst>
            <pc:docMk/>
            <pc:sldMk cId="772313861" sldId="280"/>
            <ac:spMk id="3" creationId="{7A5AEA2C-E4D3-BF56-9149-71BC7FAA2764}"/>
          </ac:spMkLst>
        </pc:spChg>
        <pc:spChg chg="add mod">
          <ac:chgData name="Martin, Kimberly J. (LARC-D206)" userId="S::kjbutche@ndc.nasa.gov::b6483a11-66fa-4584-b6fe-a6275d136cf7" providerId="AD" clId="Web-{8A199A70-FC81-A85D-907A-6D81A9165982}" dt="2023-06-09T18:27:37.678" v="1575" actId="1076"/>
          <ac:spMkLst>
            <pc:docMk/>
            <pc:sldMk cId="772313861" sldId="280"/>
            <ac:spMk id="8" creationId="{5858CA61-EB9F-FB5F-6740-E48E7EC1B315}"/>
          </ac:spMkLst>
        </pc:spChg>
        <pc:spChg chg="add mod">
          <ac:chgData name="Martin, Kimberly J. (LARC-D206)" userId="S::kjbutche@ndc.nasa.gov::b6483a11-66fa-4584-b6fe-a6275d136cf7" providerId="AD" clId="Web-{8A199A70-FC81-A85D-907A-6D81A9165982}" dt="2023-06-09T18:27:37.694" v="1576" actId="1076"/>
          <ac:spMkLst>
            <pc:docMk/>
            <pc:sldMk cId="772313861" sldId="280"/>
            <ac:spMk id="9" creationId="{EAC006A1-D860-BB60-446B-9890C87B943A}"/>
          </ac:spMkLst>
        </pc:spChg>
        <pc:spChg chg="add del mod">
          <ac:chgData name="Martin, Kimberly J. (LARC-D206)" userId="S::kjbutche@ndc.nasa.gov::b6483a11-66fa-4584-b6fe-a6275d136cf7" providerId="AD" clId="Web-{8A199A70-FC81-A85D-907A-6D81A9165982}" dt="2023-06-09T18:16:00.934" v="1425"/>
          <ac:spMkLst>
            <pc:docMk/>
            <pc:sldMk cId="772313861" sldId="280"/>
            <ac:spMk id="10" creationId="{95E7E1EB-CF2A-6739-6B95-E652B3F7B23C}"/>
          </ac:spMkLst>
        </pc:spChg>
        <pc:spChg chg="add del mod">
          <ac:chgData name="Martin, Kimberly J. (LARC-D206)" userId="S::kjbutche@ndc.nasa.gov::b6483a11-66fa-4584-b6fe-a6275d136cf7" providerId="AD" clId="Web-{8A199A70-FC81-A85D-907A-6D81A9165982}" dt="2023-06-09T18:16:00.934" v="1424"/>
          <ac:spMkLst>
            <pc:docMk/>
            <pc:sldMk cId="772313861" sldId="280"/>
            <ac:spMk id="12" creationId="{7DBCC0C5-1F17-B38E-5BFA-B510412B79D4}"/>
          </ac:spMkLst>
        </pc:spChg>
        <pc:spChg chg="add mod">
          <ac:chgData name="Martin, Kimberly J. (LARC-D206)" userId="S::kjbutche@ndc.nasa.gov::b6483a11-66fa-4584-b6fe-a6275d136cf7" providerId="AD" clId="Web-{8A199A70-FC81-A85D-907A-6D81A9165982}" dt="2023-06-09T18:26:10.536" v="1530" actId="1076"/>
          <ac:spMkLst>
            <pc:docMk/>
            <pc:sldMk cId="772313861" sldId="280"/>
            <ac:spMk id="14" creationId="{C955D2AA-CD49-BD79-2FC1-8988B7EA9C53}"/>
          </ac:spMkLst>
        </pc:spChg>
        <pc:picChg chg="add del mod">
          <ac:chgData name="Martin, Kimberly J. (LARC-D206)" userId="S::kjbutche@ndc.nasa.gov::b6483a11-66fa-4584-b6fe-a6275d136cf7" providerId="AD" clId="Web-{8A199A70-FC81-A85D-907A-6D81A9165982}" dt="2023-06-09T17:44:21.971" v="929"/>
          <ac:picMkLst>
            <pc:docMk/>
            <pc:sldMk cId="772313861" sldId="280"/>
            <ac:picMk id="4" creationId="{94334567-0BB0-D264-8B08-19BB59C7149B}"/>
          </ac:picMkLst>
        </pc:picChg>
        <pc:picChg chg="add mod">
          <ac:chgData name="Martin, Kimberly J. (LARC-D206)" userId="S::kjbutche@ndc.nasa.gov::b6483a11-66fa-4584-b6fe-a6275d136cf7" providerId="AD" clId="Web-{8A199A70-FC81-A85D-907A-6D81A9165982}" dt="2023-06-09T18:27:37.663" v="1574" actId="1076"/>
          <ac:picMkLst>
            <pc:docMk/>
            <pc:sldMk cId="772313861" sldId="280"/>
            <ac:picMk id="5" creationId="{57BEE574-EE8A-9472-178A-8234265E20FF}"/>
          </ac:picMkLst>
        </pc:picChg>
        <pc:picChg chg="add del mod">
          <ac:chgData name="Martin, Kimberly J. (LARC-D206)" userId="S::kjbutche@ndc.nasa.gov::b6483a11-66fa-4584-b6fe-a6275d136cf7" providerId="AD" clId="Web-{8A199A70-FC81-A85D-907A-6D81A9165982}" dt="2023-06-09T17:46:27.442" v="961"/>
          <ac:picMkLst>
            <pc:docMk/>
            <pc:sldMk cId="772313861" sldId="280"/>
            <ac:picMk id="6" creationId="{1179D8A2-E9D0-B8E2-4E74-6FBB63B2AFAF}"/>
          </ac:picMkLst>
        </pc:picChg>
        <pc:picChg chg="add del mod ord">
          <ac:chgData name="Martin, Kimberly J. (LARC-D206)" userId="S::kjbutche@ndc.nasa.gov::b6483a11-66fa-4584-b6fe-a6275d136cf7" providerId="AD" clId="Web-{8A199A70-FC81-A85D-907A-6D81A9165982}" dt="2023-06-09T18:16:00.934" v="1426"/>
          <ac:picMkLst>
            <pc:docMk/>
            <pc:sldMk cId="772313861" sldId="280"/>
            <ac:picMk id="11" creationId="{BE249BEE-C5F4-BCED-875B-BA08FA37DAB7}"/>
          </ac:picMkLst>
        </pc:picChg>
        <pc:picChg chg="add mod">
          <ac:chgData name="Martin, Kimberly J. (LARC-D206)" userId="S::kjbutche@ndc.nasa.gov::b6483a11-66fa-4584-b6fe-a6275d136cf7" providerId="AD" clId="Web-{8A199A70-FC81-A85D-907A-6D81A9165982}" dt="2023-06-09T18:17:55.467" v="1459" actId="14100"/>
          <ac:picMkLst>
            <pc:docMk/>
            <pc:sldMk cId="772313861" sldId="280"/>
            <ac:picMk id="13" creationId="{D5830AC8-07E8-93D3-76F6-210FCCE7216F}"/>
          </ac:picMkLst>
        </pc:picChg>
      </pc:sldChg>
      <pc:sldChg chg="addSp modSp">
        <pc:chgData name="Martin, Kimberly J. (LARC-D206)" userId="S::kjbutche@ndc.nasa.gov::b6483a11-66fa-4584-b6fe-a6275d136cf7" providerId="AD" clId="Web-{8A199A70-FC81-A85D-907A-6D81A9165982}" dt="2023-06-09T17:20:29.343" v="464" actId="1076"/>
        <pc:sldMkLst>
          <pc:docMk/>
          <pc:sldMk cId="151891282" sldId="281"/>
        </pc:sldMkLst>
        <pc:spChg chg="add mod">
          <ac:chgData name="Martin, Kimberly J. (LARC-D206)" userId="S::kjbutche@ndc.nasa.gov::b6483a11-66fa-4584-b6fe-a6275d136cf7" providerId="AD" clId="Web-{8A199A70-FC81-A85D-907A-6D81A9165982}" dt="2023-06-09T17:20:29.343" v="464" actId="1076"/>
          <ac:spMkLst>
            <pc:docMk/>
            <pc:sldMk cId="151891282" sldId="281"/>
            <ac:spMk id="6" creationId="{C25A6AF7-18E7-51A1-2939-4F2A76087E95}"/>
          </ac:spMkLst>
        </pc:spChg>
        <pc:picChg chg="add mod">
          <ac:chgData name="Martin, Kimberly J. (LARC-D206)" userId="S::kjbutche@ndc.nasa.gov::b6483a11-66fa-4584-b6fe-a6275d136cf7" providerId="AD" clId="Web-{8A199A70-FC81-A85D-907A-6D81A9165982}" dt="2023-06-09T17:20:29.327" v="463" actId="1076"/>
          <ac:picMkLst>
            <pc:docMk/>
            <pc:sldMk cId="151891282" sldId="281"/>
            <ac:picMk id="4" creationId="{B99B6B34-B88C-B8E2-8424-96B7CF0F3360}"/>
          </ac:picMkLst>
        </pc:picChg>
      </pc:sldChg>
      <pc:sldChg chg="addSp modSp">
        <pc:chgData name="Martin, Kimberly J. (LARC-D206)" userId="S::kjbutche@ndc.nasa.gov::b6483a11-66fa-4584-b6fe-a6275d136cf7" providerId="AD" clId="Web-{8A199A70-FC81-A85D-907A-6D81A9165982}" dt="2023-06-09T17:50:20.523" v="991" actId="20577"/>
        <pc:sldMkLst>
          <pc:docMk/>
          <pc:sldMk cId="2958194055" sldId="283"/>
        </pc:sldMkLst>
        <pc:spChg chg="mod">
          <ac:chgData name="Martin, Kimberly J. (LARC-D206)" userId="S::kjbutche@ndc.nasa.gov::b6483a11-66fa-4584-b6fe-a6275d136cf7" providerId="AD" clId="Web-{8A199A70-FC81-A85D-907A-6D81A9165982}" dt="2023-06-09T17:50:20.523" v="991" actId="20577"/>
          <ac:spMkLst>
            <pc:docMk/>
            <pc:sldMk cId="2958194055" sldId="283"/>
            <ac:spMk id="3" creationId="{6E980F47-4DF4-9C7C-6E25-352978D889B2}"/>
          </ac:spMkLst>
        </pc:spChg>
        <pc:spChg chg="add mod">
          <ac:chgData name="Martin, Kimberly J. (LARC-D206)" userId="S::kjbutche@ndc.nasa.gov::b6483a11-66fa-4584-b6fe-a6275d136cf7" providerId="AD" clId="Web-{8A199A70-FC81-A85D-907A-6D81A9165982}" dt="2023-06-09T17:49:36.679" v="986" actId="1076"/>
          <ac:spMkLst>
            <pc:docMk/>
            <pc:sldMk cId="2958194055" sldId="283"/>
            <ac:spMk id="6" creationId="{5F964445-BF89-266D-1171-7E59AEB4FB23}"/>
          </ac:spMkLst>
        </pc:spChg>
        <pc:spChg chg="add mod">
          <ac:chgData name="Martin, Kimberly J. (LARC-D206)" userId="S::kjbutche@ndc.nasa.gov::b6483a11-66fa-4584-b6fe-a6275d136cf7" providerId="AD" clId="Web-{8A199A70-FC81-A85D-907A-6D81A9165982}" dt="2023-06-09T17:49:36.679" v="987" actId="1076"/>
          <ac:spMkLst>
            <pc:docMk/>
            <pc:sldMk cId="2958194055" sldId="283"/>
            <ac:spMk id="7" creationId="{94E22EA3-9A5D-FEF7-26FC-5653AF872E36}"/>
          </ac:spMkLst>
        </pc:spChg>
        <pc:picChg chg="add mod">
          <ac:chgData name="Martin, Kimberly J. (LARC-D206)" userId="S::kjbutche@ndc.nasa.gov::b6483a11-66fa-4584-b6fe-a6275d136cf7" providerId="AD" clId="Web-{8A199A70-FC81-A85D-907A-6D81A9165982}" dt="2023-06-09T17:49:36.663" v="985" actId="1076"/>
          <ac:picMkLst>
            <pc:docMk/>
            <pc:sldMk cId="2958194055" sldId="283"/>
            <ac:picMk id="4" creationId="{291A5663-9F09-B312-6EF9-83803AC184A3}"/>
          </ac:picMkLst>
        </pc:picChg>
      </pc:sldChg>
      <pc:sldChg chg="modSp modCm">
        <pc:chgData name="Martin, Kimberly J. (LARC-D206)" userId="S::kjbutche@ndc.nasa.gov::b6483a11-66fa-4584-b6fe-a6275d136cf7" providerId="AD" clId="Web-{8A199A70-FC81-A85D-907A-6D81A9165982}" dt="2023-06-09T17:13:22.321" v="241" actId="20577"/>
        <pc:sldMkLst>
          <pc:docMk/>
          <pc:sldMk cId="3564343509" sldId="284"/>
        </pc:sldMkLst>
        <pc:spChg chg="mod">
          <ac:chgData name="Martin, Kimberly J. (LARC-D206)" userId="S::kjbutche@ndc.nasa.gov::b6483a11-66fa-4584-b6fe-a6275d136cf7" providerId="AD" clId="Web-{8A199A70-FC81-A85D-907A-6D81A9165982}" dt="2023-06-09T17:13:22.321" v="241" actId="20577"/>
          <ac:spMkLst>
            <pc:docMk/>
            <pc:sldMk cId="3564343509" sldId="284"/>
            <ac:spMk id="3" creationId="{FC2DCCBC-4B70-D930-3044-FF80F9A2CBF7}"/>
          </ac:spMkLst>
        </pc:spChg>
      </pc:sldChg>
      <pc:sldChg chg="addSp modSp add ord replId delCm modCm">
        <pc:chgData name="Martin, Kimberly J. (LARC-D206)" userId="S::kjbutche@ndc.nasa.gov::b6483a11-66fa-4584-b6fe-a6275d136cf7" providerId="AD" clId="Web-{8A199A70-FC81-A85D-907A-6D81A9165982}" dt="2023-06-09T17:41:00.328" v="877"/>
        <pc:sldMkLst>
          <pc:docMk/>
          <pc:sldMk cId="404746983" sldId="290"/>
        </pc:sldMkLst>
        <pc:spChg chg="mod">
          <ac:chgData name="Martin, Kimberly J. (LARC-D206)" userId="S::kjbutche@ndc.nasa.gov::b6483a11-66fa-4584-b6fe-a6275d136cf7" providerId="AD" clId="Web-{8A199A70-FC81-A85D-907A-6D81A9165982}" dt="2023-06-09T17:41:00.234" v="876" actId="20577"/>
          <ac:spMkLst>
            <pc:docMk/>
            <pc:sldMk cId="404746983" sldId="290"/>
            <ac:spMk id="3" creationId="{7A5AEA2C-E4D3-BF56-9149-71BC7FAA2764}"/>
          </ac:spMkLst>
        </pc:spChg>
        <pc:spChg chg="add mod">
          <ac:chgData name="Martin, Kimberly J. (LARC-D206)" userId="S::kjbutche@ndc.nasa.gov::b6483a11-66fa-4584-b6fe-a6275d136cf7" providerId="AD" clId="Web-{8A199A70-FC81-A85D-907A-6D81A9165982}" dt="2023-06-09T17:37:19.356" v="760" actId="14100"/>
          <ac:spMkLst>
            <pc:docMk/>
            <pc:sldMk cId="404746983" sldId="290"/>
            <ac:spMk id="6" creationId="{ADB9CE2B-69EB-963C-7D60-E88F34282A4F}"/>
          </ac:spMkLst>
        </pc:spChg>
        <pc:spChg chg="add mod">
          <ac:chgData name="Martin, Kimberly J. (LARC-D206)" userId="S::kjbutche@ndc.nasa.gov::b6483a11-66fa-4584-b6fe-a6275d136cf7" providerId="AD" clId="Web-{8A199A70-FC81-A85D-907A-6D81A9165982}" dt="2023-06-09T17:38:17.232" v="834" actId="14100"/>
          <ac:spMkLst>
            <pc:docMk/>
            <pc:sldMk cId="404746983" sldId="290"/>
            <ac:spMk id="7" creationId="{D7519C35-796C-7089-E13E-5F87CE4BD2E6}"/>
          </ac:spMkLst>
        </pc:spChg>
        <pc:picChg chg="add mod">
          <ac:chgData name="Martin, Kimberly J. (LARC-D206)" userId="S::kjbutche@ndc.nasa.gov::b6483a11-66fa-4584-b6fe-a6275d136cf7" providerId="AD" clId="Web-{8A199A70-FC81-A85D-907A-6D81A9165982}" dt="2023-06-09T17:37:00.262" v="756" actId="14100"/>
          <ac:picMkLst>
            <pc:docMk/>
            <pc:sldMk cId="404746983" sldId="290"/>
            <ac:picMk id="4" creationId="{4E2D443F-38C0-AEFD-2EA2-71F3B997DF55}"/>
          </ac:picMkLst>
        </pc:picChg>
      </pc:sldChg>
      <pc:sldChg chg="addSp delSp modSp new">
        <pc:chgData name="Martin, Kimberly J. (LARC-D206)" userId="S::kjbutche@ndc.nasa.gov::b6483a11-66fa-4584-b6fe-a6275d136cf7" providerId="AD" clId="Web-{8A199A70-FC81-A85D-907A-6D81A9165982}" dt="2023-06-09T17:25:17.893" v="505" actId="20577"/>
        <pc:sldMkLst>
          <pc:docMk/>
          <pc:sldMk cId="3170800126" sldId="291"/>
        </pc:sldMkLst>
        <pc:spChg chg="mod">
          <ac:chgData name="Martin, Kimberly J. (LARC-D206)" userId="S::kjbutche@ndc.nasa.gov::b6483a11-66fa-4584-b6fe-a6275d136cf7" providerId="AD" clId="Web-{8A199A70-FC81-A85D-907A-6D81A9165982}" dt="2023-06-09T17:23:47.267" v="489" actId="20577"/>
          <ac:spMkLst>
            <pc:docMk/>
            <pc:sldMk cId="3170800126" sldId="291"/>
            <ac:spMk id="2" creationId="{683AB965-E219-40F3-6477-A426537D110E}"/>
          </ac:spMkLst>
        </pc:spChg>
        <pc:spChg chg="mod">
          <ac:chgData name="Martin, Kimberly J. (LARC-D206)" userId="S::kjbutche@ndc.nasa.gov::b6483a11-66fa-4584-b6fe-a6275d136cf7" providerId="AD" clId="Web-{8A199A70-FC81-A85D-907A-6D81A9165982}" dt="2023-06-09T17:25:17.893" v="505" actId="20577"/>
          <ac:spMkLst>
            <pc:docMk/>
            <pc:sldMk cId="3170800126" sldId="291"/>
            <ac:spMk id="3" creationId="{A8E5AEE6-25E0-79A2-B2EE-BDFDF78EBDD3}"/>
          </ac:spMkLst>
        </pc:spChg>
        <pc:spChg chg="add del mod">
          <ac:chgData name="Martin, Kimberly J. (LARC-D206)" userId="S::kjbutche@ndc.nasa.gov::b6483a11-66fa-4584-b6fe-a6275d136cf7" providerId="AD" clId="Web-{8A199A70-FC81-A85D-907A-6D81A9165982}" dt="2023-06-09T17:23:38.298" v="483"/>
          <ac:spMkLst>
            <pc:docMk/>
            <pc:sldMk cId="3170800126" sldId="291"/>
            <ac:spMk id="6" creationId="{CFDC03E3-2957-BAC9-F1A6-0A61A0CF8234}"/>
          </ac:spMkLst>
        </pc:spChg>
        <pc:spChg chg="add mod">
          <ac:chgData name="Martin, Kimberly J. (LARC-D206)" userId="S::kjbutche@ndc.nasa.gov::b6483a11-66fa-4584-b6fe-a6275d136cf7" providerId="AD" clId="Web-{8A199A70-FC81-A85D-907A-6D81A9165982}" dt="2023-06-09T17:24:45.690" v="498" actId="14100"/>
          <ac:spMkLst>
            <pc:docMk/>
            <pc:sldMk cId="3170800126" sldId="291"/>
            <ac:spMk id="9" creationId="{6532931D-4FCF-E333-351B-FAB3A24472AE}"/>
          </ac:spMkLst>
        </pc:spChg>
        <pc:spChg chg="add mod">
          <ac:chgData name="Martin, Kimberly J. (LARC-D206)" userId="S::kjbutche@ndc.nasa.gov::b6483a11-66fa-4584-b6fe-a6275d136cf7" providerId="AD" clId="Web-{8A199A70-FC81-A85D-907A-6D81A9165982}" dt="2023-06-09T17:24:56.581" v="502" actId="14100"/>
          <ac:spMkLst>
            <pc:docMk/>
            <pc:sldMk cId="3170800126" sldId="291"/>
            <ac:spMk id="10" creationId="{1862F2B5-3DDA-2242-A944-0DADF8505026}"/>
          </ac:spMkLst>
        </pc:spChg>
        <pc:picChg chg="add mod">
          <ac:chgData name="Martin, Kimberly J. (LARC-D206)" userId="S::kjbutche@ndc.nasa.gov::b6483a11-66fa-4584-b6fe-a6275d136cf7" providerId="AD" clId="Web-{8A199A70-FC81-A85D-907A-6D81A9165982}" dt="2023-06-09T17:24:17.861" v="492" actId="14100"/>
          <ac:picMkLst>
            <pc:docMk/>
            <pc:sldMk cId="3170800126" sldId="291"/>
            <ac:picMk id="7" creationId="{AE90BE48-A6A1-EA52-000D-6F5C4AB4145D}"/>
          </ac:picMkLst>
        </pc:picChg>
      </pc:sldChg>
      <pc:sldChg chg="addSp modSp new">
        <pc:chgData name="Martin, Kimberly J. (LARC-D206)" userId="S::kjbutche@ndc.nasa.gov::b6483a11-66fa-4584-b6fe-a6275d136cf7" providerId="AD" clId="Web-{8A199A70-FC81-A85D-907A-6D81A9165982}" dt="2023-06-09T17:32:42.056" v="747"/>
        <pc:sldMkLst>
          <pc:docMk/>
          <pc:sldMk cId="2483781343" sldId="292"/>
        </pc:sldMkLst>
        <pc:spChg chg="mod">
          <ac:chgData name="Martin, Kimberly J. (LARC-D206)" userId="S::kjbutche@ndc.nasa.gov::b6483a11-66fa-4584-b6fe-a6275d136cf7" providerId="AD" clId="Web-{8A199A70-FC81-A85D-907A-6D81A9165982}" dt="2023-06-09T17:25:14.675" v="504" actId="20577"/>
          <ac:spMkLst>
            <pc:docMk/>
            <pc:sldMk cId="2483781343" sldId="292"/>
            <ac:spMk id="2" creationId="{1E76EC1A-3A77-A889-7F60-52DFB2FF53C0}"/>
          </ac:spMkLst>
        </pc:spChg>
        <pc:spChg chg="mod">
          <ac:chgData name="Martin, Kimberly J. (LARC-D206)" userId="S::kjbutche@ndc.nasa.gov::b6483a11-66fa-4584-b6fe-a6275d136cf7" providerId="AD" clId="Web-{8A199A70-FC81-A85D-907A-6D81A9165982}" dt="2023-06-09T17:32:42.056" v="747"/>
          <ac:spMkLst>
            <pc:docMk/>
            <pc:sldMk cId="2483781343" sldId="292"/>
            <ac:spMk id="3" creationId="{A57CFC55-EDB6-91E1-DC78-B2DD4A73829D}"/>
          </ac:spMkLst>
        </pc:spChg>
        <pc:spChg chg="add mod">
          <ac:chgData name="Martin, Kimberly J. (LARC-D206)" userId="S::kjbutche@ndc.nasa.gov::b6483a11-66fa-4584-b6fe-a6275d136cf7" providerId="AD" clId="Web-{8A199A70-FC81-A85D-907A-6D81A9165982}" dt="2023-06-09T17:31:25.305" v="707" actId="14100"/>
          <ac:spMkLst>
            <pc:docMk/>
            <pc:sldMk cId="2483781343" sldId="292"/>
            <ac:spMk id="8" creationId="{CE1D8359-AD32-B797-D0F9-59068B6FD76C}"/>
          </ac:spMkLst>
        </pc:spChg>
        <pc:spChg chg="add mod">
          <ac:chgData name="Martin, Kimberly J. (LARC-D206)" userId="S::kjbutche@ndc.nasa.gov::b6483a11-66fa-4584-b6fe-a6275d136cf7" providerId="AD" clId="Web-{8A199A70-FC81-A85D-907A-6D81A9165982}" dt="2023-06-09T17:28:44.240" v="608" actId="1076"/>
          <ac:spMkLst>
            <pc:docMk/>
            <pc:sldMk cId="2483781343" sldId="292"/>
            <ac:spMk id="9" creationId="{E4E45938-C25E-92FD-BABA-B9DC875D4E0C}"/>
          </ac:spMkLst>
        </pc:spChg>
        <pc:picChg chg="add mod">
          <ac:chgData name="Martin, Kimberly J. (LARC-D206)" userId="S::kjbutche@ndc.nasa.gov::b6483a11-66fa-4584-b6fe-a6275d136cf7" providerId="AD" clId="Web-{8A199A70-FC81-A85D-907A-6D81A9165982}" dt="2023-06-09T17:26:13.394" v="517" actId="14100"/>
          <ac:picMkLst>
            <pc:docMk/>
            <pc:sldMk cId="2483781343" sldId="292"/>
            <ac:picMk id="6" creationId="{FCDB0DC9-6DAF-B4B4-A907-CFCCDD608216}"/>
          </ac:picMkLst>
        </pc:picChg>
      </pc:sldChg>
      <pc:sldChg chg="new del">
        <pc:chgData name="Martin, Kimberly J. (LARC-D206)" userId="S::kjbutche@ndc.nasa.gov::b6483a11-66fa-4584-b6fe-a6275d136cf7" providerId="AD" clId="Web-{8A199A70-FC81-A85D-907A-6D81A9165982}" dt="2023-06-09T17:47:41.380" v="973"/>
        <pc:sldMkLst>
          <pc:docMk/>
          <pc:sldMk cId="3559395528" sldId="293"/>
        </pc:sldMkLst>
      </pc:sldChg>
      <pc:sldChg chg="addSp delSp modSp add replId delCm modCm">
        <pc:chgData name="Martin, Kimberly J. (LARC-D206)" userId="S::kjbutche@ndc.nasa.gov::b6483a11-66fa-4584-b6fe-a6275d136cf7" providerId="AD" clId="Web-{8A199A70-FC81-A85D-907A-6D81A9165982}" dt="2023-06-09T17:42:34.954" v="916" actId="20577"/>
        <pc:sldMkLst>
          <pc:docMk/>
          <pc:sldMk cId="3473502874" sldId="294"/>
        </pc:sldMkLst>
        <pc:spChg chg="mod">
          <ac:chgData name="Martin, Kimberly J. (LARC-D206)" userId="S::kjbutche@ndc.nasa.gov::b6483a11-66fa-4584-b6fe-a6275d136cf7" providerId="AD" clId="Web-{8A199A70-FC81-A85D-907A-6D81A9165982}" dt="2023-06-09T17:42:34.954" v="916" actId="20577"/>
          <ac:spMkLst>
            <pc:docMk/>
            <pc:sldMk cId="3473502874" sldId="294"/>
            <ac:spMk id="3" creationId="{7A5AEA2C-E4D3-BF56-9149-71BC7FAA2764}"/>
          </ac:spMkLst>
        </pc:spChg>
        <pc:spChg chg="mod">
          <ac:chgData name="Martin, Kimberly J. (LARC-D206)" userId="S::kjbutche@ndc.nasa.gov::b6483a11-66fa-4584-b6fe-a6275d136cf7" providerId="AD" clId="Web-{8A199A70-FC81-A85D-907A-6D81A9165982}" dt="2023-06-09T17:40:24.343" v="850" actId="14100"/>
          <ac:spMkLst>
            <pc:docMk/>
            <pc:sldMk cId="3473502874" sldId="294"/>
            <ac:spMk id="7" creationId="{D7519C35-796C-7089-E13E-5F87CE4BD2E6}"/>
          </ac:spMkLst>
        </pc:spChg>
        <pc:picChg chg="del">
          <ac:chgData name="Martin, Kimberly J. (LARC-D206)" userId="S::kjbutche@ndc.nasa.gov::b6483a11-66fa-4584-b6fe-a6275d136cf7" providerId="AD" clId="Web-{8A199A70-FC81-A85D-907A-6D81A9165982}" dt="2023-06-09T17:39:12.561" v="837"/>
          <ac:picMkLst>
            <pc:docMk/>
            <pc:sldMk cId="3473502874" sldId="294"/>
            <ac:picMk id="4" creationId="{4E2D443F-38C0-AEFD-2EA2-71F3B997DF55}"/>
          </ac:picMkLst>
        </pc:picChg>
        <pc:picChg chg="add mod ord">
          <ac:chgData name="Martin, Kimberly J. (LARC-D206)" userId="S::kjbutche@ndc.nasa.gov::b6483a11-66fa-4584-b6fe-a6275d136cf7" providerId="AD" clId="Web-{8A199A70-FC81-A85D-907A-6D81A9165982}" dt="2023-06-09T17:40:07.515" v="847"/>
          <ac:picMkLst>
            <pc:docMk/>
            <pc:sldMk cId="3473502874" sldId="294"/>
            <ac:picMk id="5" creationId="{E3BA6D21-7A8E-D63C-7D05-C6935DF29DFD}"/>
          </ac:picMkLst>
        </pc:picChg>
      </pc:sldChg>
      <pc:sldChg chg="add del replId">
        <pc:chgData name="Martin, Kimberly J. (LARC-D206)" userId="S::kjbutche@ndc.nasa.gov::b6483a11-66fa-4584-b6fe-a6275d136cf7" providerId="AD" clId="Web-{8A199A70-FC81-A85D-907A-6D81A9165982}" dt="2023-06-09T17:39:15.326" v="839"/>
        <pc:sldMkLst>
          <pc:docMk/>
          <pc:sldMk cId="589614201" sldId="295"/>
        </pc:sldMkLst>
      </pc:sldChg>
      <pc:sldChg chg="addSp delSp modSp new">
        <pc:chgData name="Martin, Kimberly J. (LARC-D206)" userId="S::kjbutche@ndc.nasa.gov::b6483a11-66fa-4584-b6fe-a6275d136cf7" providerId="AD" clId="Web-{8A199A70-FC81-A85D-907A-6D81A9165982}" dt="2023-06-09T18:07:12.193" v="1401" actId="20577"/>
        <pc:sldMkLst>
          <pc:docMk/>
          <pc:sldMk cId="659441600" sldId="295"/>
        </pc:sldMkLst>
        <pc:spChg chg="mod">
          <ac:chgData name="Martin, Kimberly J. (LARC-D206)" userId="S::kjbutche@ndc.nasa.gov::b6483a11-66fa-4584-b6fe-a6275d136cf7" providerId="AD" clId="Web-{8A199A70-FC81-A85D-907A-6D81A9165982}" dt="2023-06-09T17:56:40.466" v="1070" actId="20577"/>
          <ac:spMkLst>
            <pc:docMk/>
            <pc:sldMk cId="659441600" sldId="295"/>
            <ac:spMk id="2" creationId="{00BCE031-FA04-472A-C68B-B91C78B57EF8}"/>
          </ac:spMkLst>
        </pc:spChg>
        <pc:spChg chg="mod">
          <ac:chgData name="Martin, Kimberly J. (LARC-D206)" userId="S::kjbutche@ndc.nasa.gov::b6483a11-66fa-4584-b6fe-a6275d136cf7" providerId="AD" clId="Web-{8A199A70-FC81-A85D-907A-6D81A9165982}" dt="2023-06-09T18:07:12.193" v="1401" actId="20577"/>
          <ac:spMkLst>
            <pc:docMk/>
            <pc:sldMk cId="659441600" sldId="295"/>
            <ac:spMk id="3" creationId="{64B76AF8-D556-2216-88B2-1A70E5742941}"/>
          </ac:spMkLst>
        </pc:spChg>
        <pc:spChg chg="add mod">
          <ac:chgData name="Martin, Kimberly J. (LARC-D206)" userId="S::kjbutche@ndc.nasa.gov::b6483a11-66fa-4584-b6fe-a6275d136cf7" providerId="AD" clId="Web-{8A199A70-FC81-A85D-907A-6D81A9165982}" dt="2023-06-09T18:02:01.142" v="1127" actId="1076"/>
          <ac:spMkLst>
            <pc:docMk/>
            <pc:sldMk cId="659441600" sldId="295"/>
            <ac:spMk id="9" creationId="{8434C1EC-821A-C03B-5A76-10571C8734E3}"/>
          </ac:spMkLst>
        </pc:spChg>
        <pc:spChg chg="add mod">
          <ac:chgData name="Martin, Kimberly J. (LARC-D206)" userId="S::kjbutche@ndc.nasa.gov::b6483a11-66fa-4584-b6fe-a6275d136cf7" providerId="AD" clId="Web-{8A199A70-FC81-A85D-907A-6D81A9165982}" dt="2023-06-09T18:02:14.111" v="1133" actId="14100"/>
          <ac:spMkLst>
            <pc:docMk/>
            <pc:sldMk cId="659441600" sldId="295"/>
            <ac:spMk id="11" creationId="{37ED1BA7-75FE-725A-2B5C-BD6BDC3B1EF7}"/>
          </ac:spMkLst>
        </pc:spChg>
        <pc:picChg chg="add del mod">
          <ac:chgData name="Martin, Kimberly J. (LARC-D206)" userId="S::kjbutche@ndc.nasa.gov::b6483a11-66fa-4584-b6fe-a6275d136cf7" providerId="AD" clId="Web-{8A199A70-FC81-A85D-907A-6D81A9165982}" dt="2023-06-09T17:53:25.619" v="1050"/>
          <ac:picMkLst>
            <pc:docMk/>
            <pc:sldMk cId="659441600" sldId="295"/>
            <ac:picMk id="6" creationId="{F59C300B-B73A-4CD7-87F1-AAC90A0F31F4}"/>
          </ac:picMkLst>
        </pc:picChg>
        <pc:picChg chg="add mod">
          <ac:chgData name="Martin, Kimberly J. (LARC-D206)" userId="S::kjbutche@ndc.nasa.gov::b6483a11-66fa-4584-b6fe-a6275d136cf7" providerId="AD" clId="Web-{8A199A70-FC81-A85D-907A-6D81A9165982}" dt="2023-06-09T18:01:58.017" v="1126" actId="1076"/>
          <ac:picMkLst>
            <pc:docMk/>
            <pc:sldMk cId="659441600" sldId="295"/>
            <ac:picMk id="7" creationId="{693DD57A-D52E-28FA-615B-ED47699945E3}"/>
          </ac:picMkLst>
        </pc:picChg>
        <pc:picChg chg="add mod">
          <ac:chgData name="Martin, Kimberly J. (LARC-D206)" userId="S::kjbutche@ndc.nasa.gov::b6483a11-66fa-4584-b6fe-a6275d136cf7" providerId="AD" clId="Web-{8A199A70-FC81-A85D-907A-6D81A9165982}" dt="2023-06-09T18:02:04.470" v="1129" actId="1076"/>
          <ac:picMkLst>
            <pc:docMk/>
            <pc:sldMk cId="659441600" sldId="295"/>
            <ac:picMk id="10" creationId="{E4FDFAF1-EB5D-E05A-191F-AFFFAFAF01D8}"/>
          </ac:picMkLst>
        </pc:picChg>
      </pc:sldChg>
      <pc:sldChg chg="addSp modSp new">
        <pc:chgData name="Martin, Kimberly J. (LARC-D206)" userId="S::kjbutche@ndc.nasa.gov::b6483a11-66fa-4584-b6fe-a6275d136cf7" providerId="AD" clId="Web-{8A199A70-FC81-A85D-907A-6D81A9165982}" dt="2023-06-09T18:16:08.153" v="1431" actId="1076"/>
        <pc:sldMkLst>
          <pc:docMk/>
          <pc:sldMk cId="2571838536" sldId="296"/>
        </pc:sldMkLst>
        <pc:spChg chg="mod">
          <ac:chgData name="Martin, Kimberly J. (LARC-D206)" userId="S::kjbutche@ndc.nasa.gov::b6483a11-66fa-4584-b6fe-a6275d136cf7" providerId="AD" clId="Web-{8A199A70-FC81-A85D-907A-6D81A9165982}" dt="2023-06-09T18:15:46.340" v="1419" actId="20577"/>
          <ac:spMkLst>
            <pc:docMk/>
            <pc:sldMk cId="2571838536" sldId="296"/>
            <ac:spMk id="2" creationId="{2CF7AECA-88AD-340F-E992-EB01A04847BB}"/>
          </ac:spMkLst>
        </pc:spChg>
        <pc:spChg chg="mod">
          <ac:chgData name="Martin, Kimberly J. (LARC-D206)" userId="S::kjbutche@ndc.nasa.gov::b6483a11-66fa-4584-b6fe-a6275d136cf7" providerId="AD" clId="Web-{8A199A70-FC81-A85D-907A-6D81A9165982}" dt="2023-06-09T18:16:05.528" v="1427" actId="14100"/>
          <ac:spMkLst>
            <pc:docMk/>
            <pc:sldMk cId="2571838536" sldId="296"/>
            <ac:spMk id="3" creationId="{D1B5D0AF-6B67-B442-338A-5D391D51D12B}"/>
          </ac:spMkLst>
        </pc:spChg>
        <pc:spChg chg="add mod">
          <ac:chgData name="Martin, Kimberly J. (LARC-D206)" userId="S::kjbutche@ndc.nasa.gov::b6483a11-66fa-4584-b6fe-a6275d136cf7" providerId="AD" clId="Web-{8A199A70-FC81-A85D-907A-6D81A9165982}" dt="2023-06-09T18:16:08.153" v="1430" actId="1076"/>
          <ac:spMkLst>
            <pc:docMk/>
            <pc:sldMk cId="2571838536" sldId="296"/>
            <ac:spMk id="7" creationId="{B225E16B-EE5E-1BC3-2C6D-A3C223131AA8}"/>
          </ac:spMkLst>
        </pc:spChg>
        <pc:spChg chg="add mod">
          <ac:chgData name="Martin, Kimberly J. (LARC-D206)" userId="S::kjbutche@ndc.nasa.gov::b6483a11-66fa-4584-b6fe-a6275d136cf7" providerId="AD" clId="Web-{8A199A70-FC81-A85D-907A-6D81A9165982}" dt="2023-06-09T18:16:08.153" v="1431" actId="1076"/>
          <ac:spMkLst>
            <pc:docMk/>
            <pc:sldMk cId="2571838536" sldId="296"/>
            <ac:spMk id="8" creationId="{3B44AA67-251F-9338-40E4-8401D7C9DE3D}"/>
          </ac:spMkLst>
        </pc:spChg>
        <pc:picChg chg="add mod">
          <ac:chgData name="Martin, Kimberly J. (LARC-D206)" userId="S::kjbutche@ndc.nasa.gov::b6483a11-66fa-4584-b6fe-a6275d136cf7" providerId="AD" clId="Web-{8A199A70-FC81-A85D-907A-6D81A9165982}" dt="2023-06-09T18:16:08.138" v="1429" actId="1076"/>
          <ac:picMkLst>
            <pc:docMk/>
            <pc:sldMk cId="2571838536" sldId="296"/>
            <ac:picMk id="6" creationId="{F33159E3-BA8C-E9B0-C50B-188CDBF64891}"/>
          </ac:picMkLst>
        </pc:picChg>
      </pc:sldChg>
    </pc:docChg>
  </pc:docChgLst>
  <pc:docChgLst>
    <pc:chgData name="Martin, Kimberly J. (LARC-D206)" userId="S::kjbutche@ndc.nasa.gov::b6483a11-66fa-4584-b6fe-a6275d136cf7" providerId="AD" clId="Web-{22CA7E8C-9ADE-C2E3-70F2-6B9008F69083}"/>
    <pc:docChg chg="addSld delSld modSld">
      <pc:chgData name="Martin, Kimberly J. (LARC-D206)" userId="S::kjbutche@ndc.nasa.gov::b6483a11-66fa-4584-b6fe-a6275d136cf7" providerId="AD" clId="Web-{22CA7E8C-9ADE-C2E3-70F2-6B9008F69083}" dt="2023-06-12T15:06:44.293" v="114"/>
      <pc:docMkLst>
        <pc:docMk/>
      </pc:docMkLst>
      <pc:sldChg chg="addSp modSp">
        <pc:chgData name="Martin, Kimberly J. (LARC-D206)" userId="S::kjbutche@ndc.nasa.gov::b6483a11-66fa-4584-b6fe-a6275d136cf7" providerId="AD" clId="Web-{22CA7E8C-9ADE-C2E3-70F2-6B9008F69083}" dt="2023-06-12T15:05:29.401" v="50" actId="1076"/>
        <pc:sldMkLst>
          <pc:docMk/>
          <pc:sldMk cId="2180252776" sldId="257"/>
        </pc:sldMkLst>
        <pc:spChg chg="add mod">
          <ac:chgData name="Martin, Kimberly J. (LARC-D206)" userId="S::kjbutche@ndc.nasa.gov::b6483a11-66fa-4584-b6fe-a6275d136cf7" providerId="AD" clId="Web-{22CA7E8C-9ADE-C2E3-70F2-6B9008F69083}" dt="2023-06-12T15:05:29.401" v="49" actId="1076"/>
          <ac:spMkLst>
            <pc:docMk/>
            <pc:sldMk cId="2180252776" sldId="257"/>
            <ac:spMk id="5" creationId="{E61EC638-CAC8-6B81-3C01-98F484BBCBA7}"/>
          </ac:spMkLst>
        </pc:spChg>
        <pc:spChg chg="add mod">
          <ac:chgData name="Martin, Kimberly J. (LARC-D206)" userId="S::kjbutche@ndc.nasa.gov::b6483a11-66fa-4584-b6fe-a6275d136cf7" providerId="AD" clId="Web-{22CA7E8C-9ADE-C2E3-70F2-6B9008F69083}" dt="2023-06-12T15:05:29.401" v="50" actId="1076"/>
          <ac:spMkLst>
            <pc:docMk/>
            <pc:sldMk cId="2180252776" sldId="257"/>
            <ac:spMk id="7" creationId="{6EE1A59E-0174-0745-0E44-C1DDE9DE0462}"/>
          </ac:spMkLst>
        </pc:spChg>
      </pc:sldChg>
      <pc:sldChg chg="del">
        <pc:chgData name="Martin, Kimberly J. (LARC-D206)" userId="S::kjbutche@ndc.nasa.gov::b6483a11-66fa-4584-b6fe-a6275d136cf7" providerId="AD" clId="Web-{22CA7E8C-9ADE-C2E3-70F2-6B9008F69083}" dt="2023-06-12T14:50:02.967" v="10"/>
        <pc:sldMkLst>
          <pc:docMk/>
          <pc:sldMk cId="87272379" sldId="258"/>
        </pc:sldMkLst>
      </pc:sldChg>
      <pc:sldChg chg="addSp modSp">
        <pc:chgData name="Martin, Kimberly J. (LARC-D206)" userId="S::kjbutche@ndc.nasa.gov::b6483a11-66fa-4584-b6fe-a6275d136cf7" providerId="AD" clId="Web-{22CA7E8C-9ADE-C2E3-70F2-6B9008F69083}" dt="2023-06-12T15:06:33.402" v="104"/>
        <pc:sldMkLst>
          <pc:docMk/>
          <pc:sldMk cId="1559364930" sldId="259"/>
        </pc:sldMkLst>
        <pc:spChg chg="add mod">
          <ac:chgData name="Martin, Kimberly J. (LARC-D206)" userId="S::kjbutche@ndc.nasa.gov::b6483a11-66fa-4584-b6fe-a6275d136cf7" providerId="AD" clId="Web-{22CA7E8C-9ADE-C2E3-70F2-6B9008F69083}" dt="2023-06-12T15:06:33.386" v="103"/>
          <ac:spMkLst>
            <pc:docMk/>
            <pc:sldMk cId="1559364930" sldId="259"/>
            <ac:spMk id="5" creationId="{EA44513D-3D34-D3B4-2B30-54497B40DE12}"/>
          </ac:spMkLst>
        </pc:spChg>
        <pc:spChg chg="add mod">
          <ac:chgData name="Martin, Kimberly J. (LARC-D206)" userId="S::kjbutche@ndc.nasa.gov::b6483a11-66fa-4584-b6fe-a6275d136cf7" providerId="AD" clId="Web-{22CA7E8C-9ADE-C2E3-70F2-6B9008F69083}" dt="2023-06-12T15:06:33.402" v="104"/>
          <ac:spMkLst>
            <pc:docMk/>
            <pc:sldMk cId="1559364930" sldId="259"/>
            <ac:spMk id="7" creationId="{C819E9CC-D634-DD8D-D9B2-B883B205CD3A}"/>
          </ac:spMkLst>
        </pc:spChg>
      </pc:sldChg>
      <pc:sldChg chg="addSp modSp">
        <pc:chgData name="Martin, Kimberly J. (LARC-D206)" userId="S::kjbutche@ndc.nasa.gov::b6483a11-66fa-4584-b6fe-a6275d136cf7" providerId="AD" clId="Web-{22CA7E8C-9ADE-C2E3-70F2-6B9008F69083}" dt="2023-06-12T15:06:35.715" v="106"/>
        <pc:sldMkLst>
          <pc:docMk/>
          <pc:sldMk cId="2353763173" sldId="260"/>
        </pc:sldMkLst>
        <pc:spChg chg="add mod">
          <ac:chgData name="Martin, Kimberly J. (LARC-D206)" userId="S::kjbutche@ndc.nasa.gov::b6483a11-66fa-4584-b6fe-a6275d136cf7" providerId="AD" clId="Web-{22CA7E8C-9ADE-C2E3-70F2-6B9008F69083}" dt="2023-06-12T15:06:35.715" v="105"/>
          <ac:spMkLst>
            <pc:docMk/>
            <pc:sldMk cId="2353763173" sldId="260"/>
            <ac:spMk id="8" creationId="{FD8C50D3-34B5-D961-504C-36D3D3002BF9}"/>
          </ac:spMkLst>
        </pc:spChg>
        <pc:spChg chg="add mod">
          <ac:chgData name="Martin, Kimberly J. (LARC-D206)" userId="S::kjbutche@ndc.nasa.gov::b6483a11-66fa-4584-b6fe-a6275d136cf7" providerId="AD" clId="Web-{22CA7E8C-9ADE-C2E3-70F2-6B9008F69083}" dt="2023-06-12T15:06:35.715" v="106"/>
          <ac:spMkLst>
            <pc:docMk/>
            <pc:sldMk cId="2353763173" sldId="260"/>
            <ac:spMk id="13" creationId="{CA2CF83B-1393-5BA2-398E-5D0C4C9D6733}"/>
          </ac:spMkLst>
        </pc:spChg>
      </pc:sldChg>
      <pc:sldChg chg="addSp modSp">
        <pc:chgData name="Martin, Kimberly J. (LARC-D206)" userId="S::kjbutche@ndc.nasa.gov::b6483a11-66fa-4584-b6fe-a6275d136cf7" providerId="AD" clId="Web-{22CA7E8C-9ADE-C2E3-70F2-6B9008F69083}" dt="2023-06-12T15:05:37.354" v="56"/>
        <pc:sldMkLst>
          <pc:docMk/>
          <pc:sldMk cId="2826524922" sldId="261"/>
        </pc:sldMkLst>
        <pc:spChg chg="add mod">
          <ac:chgData name="Martin, Kimberly J. (LARC-D206)" userId="S::kjbutche@ndc.nasa.gov::b6483a11-66fa-4584-b6fe-a6275d136cf7" providerId="AD" clId="Web-{22CA7E8C-9ADE-C2E3-70F2-6B9008F69083}" dt="2023-06-12T15:05:37.339" v="55"/>
          <ac:spMkLst>
            <pc:docMk/>
            <pc:sldMk cId="2826524922" sldId="261"/>
            <ac:spMk id="4" creationId="{FE0A7D0D-D5AD-CDC4-B888-604538E3463C}"/>
          </ac:spMkLst>
        </pc:spChg>
        <pc:spChg chg="add mod">
          <ac:chgData name="Martin, Kimberly J. (LARC-D206)" userId="S::kjbutche@ndc.nasa.gov::b6483a11-66fa-4584-b6fe-a6275d136cf7" providerId="AD" clId="Web-{22CA7E8C-9ADE-C2E3-70F2-6B9008F69083}" dt="2023-06-12T15:05:37.354" v="56"/>
          <ac:spMkLst>
            <pc:docMk/>
            <pc:sldMk cId="2826524922" sldId="261"/>
            <ac:spMk id="10" creationId="{126BEA78-4DF1-9FC6-6526-3AEC19661A2C}"/>
          </ac:spMkLst>
        </pc:spChg>
      </pc:sldChg>
      <pc:sldChg chg="addSp modSp">
        <pc:chgData name="Martin, Kimberly J. (LARC-D206)" userId="S::kjbutche@ndc.nasa.gov::b6483a11-66fa-4584-b6fe-a6275d136cf7" providerId="AD" clId="Web-{22CA7E8C-9ADE-C2E3-70F2-6B9008F69083}" dt="2023-06-12T15:05:40.573" v="58"/>
        <pc:sldMkLst>
          <pc:docMk/>
          <pc:sldMk cId="106696024" sldId="262"/>
        </pc:sldMkLst>
        <pc:spChg chg="add mod">
          <ac:chgData name="Martin, Kimberly J. (LARC-D206)" userId="S::kjbutche@ndc.nasa.gov::b6483a11-66fa-4584-b6fe-a6275d136cf7" providerId="AD" clId="Web-{22CA7E8C-9ADE-C2E3-70F2-6B9008F69083}" dt="2023-06-12T15:05:40.558" v="57"/>
          <ac:spMkLst>
            <pc:docMk/>
            <pc:sldMk cId="106696024" sldId="262"/>
            <ac:spMk id="7" creationId="{B61259A3-7630-A0F4-C137-8917A120F049}"/>
          </ac:spMkLst>
        </pc:spChg>
        <pc:spChg chg="add mod">
          <ac:chgData name="Martin, Kimberly J. (LARC-D206)" userId="S::kjbutche@ndc.nasa.gov::b6483a11-66fa-4584-b6fe-a6275d136cf7" providerId="AD" clId="Web-{22CA7E8C-9ADE-C2E3-70F2-6B9008F69083}" dt="2023-06-12T15:05:40.573" v="58"/>
          <ac:spMkLst>
            <pc:docMk/>
            <pc:sldMk cId="106696024" sldId="262"/>
            <ac:spMk id="9" creationId="{A59BF72E-BBC0-5952-1DE3-EAF43DA6979B}"/>
          </ac:spMkLst>
        </pc:spChg>
      </pc:sldChg>
      <pc:sldChg chg="addSp modSp">
        <pc:chgData name="Martin, Kimberly J. (LARC-D206)" userId="S::kjbutche@ndc.nasa.gov::b6483a11-66fa-4584-b6fe-a6275d136cf7" providerId="AD" clId="Web-{22CA7E8C-9ADE-C2E3-70F2-6B9008F69083}" dt="2023-06-12T15:05:41.651" v="60"/>
        <pc:sldMkLst>
          <pc:docMk/>
          <pc:sldMk cId="770901484" sldId="263"/>
        </pc:sldMkLst>
        <pc:spChg chg="add mod">
          <ac:chgData name="Martin, Kimberly J. (LARC-D206)" userId="S::kjbutche@ndc.nasa.gov::b6483a11-66fa-4584-b6fe-a6275d136cf7" providerId="AD" clId="Web-{22CA7E8C-9ADE-C2E3-70F2-6B9008F69083}" dt="2023-06-12T15:05:41.651" v="59"/>
          <ac:spMkLst>
            <pc:docMk/>
            <pc:sldMk cId="770901484" sldId="263"/>
            <ac:spMk id="5" creationId="{BA83AA00-A901-E876-B8A8-CED1D718482C}"/>
          </ac:spMkLst>
        </pc:spChg>
        <pc:spChg chg="add mod">
          <ac:chgData name="Martin, Kimberly J. (LARC-D206)" userId="S::kjbutche@ndc.nasa.gov::b6483a11-66fa-4584-b6fe-a6275d136cf7" providerId="AD" clId="Web-{22CA7E8C-9ADE-C2E3-70F2-6B9008F69083}" dt="2023-06-12T15:05:41.651" v="60"/>
          <ac:spMkLst>
            <pc:docMk/>
            <pc:sldMk cId="770901484" sldId="263"/>
            <ac:spMk id="9" creationId="{9AE0DA4F-3C0D-8244-77EC-43A498AFFD8C}"/>
          </ac:spMkLst>
        </pc:spChg>
      </pc:sldChg>
      <pc:sldChg chg="addSp modSp">
        <pc:chgData name="Martin, Kimberly J. (LARC-D206)" userId="S::kjbutche@ndc.nasa.gov::b6483a11-66fa-4584-b6fe-a6275d136cf7" providerId="AD" clId="Web-{22CA7E8C-9ADE-C2E3-70F2-6B9008F69083}" dt="2023-06-12T15:05:43.495" v="62"/>
        <pc:sldMkLst>
          <pc:docMk/>
          <pc:sldMk cId="1753228846" sldId="264"/>
        </pc:sldMkLst>
        <pc:spChg chg="add mod">
          <ac:chgData name="Martin, Kimberly J. (LARC-D206)" userId="S::kjbutche@ndc.nasa.gov::b6483a11-66fa-4584-b6fe-a6275d136cf7" providerId="AD" clId="Web-{22CA7E8C-9ADE-C2E3-70F2-6B9008F69083}" dt="2023-06-12T15:05:43.495" v="61"/>
          <ac:spMkLst>
            <pc:docMk/>
            <pc:sldMk cId="1753228846" sldId="264"/>
            <ac:spMk id="5" creationId="{FB16DFE5-BF5F-A715-002C-D8EB05E394AD}"/>
          </ac:spMkLst>
        </pc:spChg>
        <pc:spChg chg="add mod">
          <ac:chgData name="Martin, Kimberly J. (LARC-D206)" userId="S::kjbutche@ndc.nasa.gov::b6483a11-66fa-4584-b6fe-a6275d136cf7" providerId="AD" clId="Web-{22CA7E8C-9ADE-C2E3-70F2-6B9008F69083}" dt="2023-06-12T15:05:43.495" v="62"/>
          <ac:spMkLst>
            <pc:docMk/>
            <pc:sldMk cId="1753228846" sldId="264"/>
            <ac:spMk id="10" creationId="{DFC621B0-43D4-D164-31C8-7B64C7851552}"/>
          </ac:spMkLst>
        </pc:spChg>
      </pc:sldChg>
      <pc:sldChg chg="addSp modSp">
        <pc:chgData name="Martin, Kimberly J. (LARC-D206)" userId="S::kjbutche@ndc.nasa.gov::b6483a11-66fa-4584-b6fe-a6275d136cf7" providerId="AD" clId="Web-{22CA7E8C-9ADE-C2E3-70F2-6B9008F69083}" dt="2023-06-12T15:05:45.714" v="64"/>
        <pc:sldMkLst>
          <pc:docMk/>
          <pc:sldMk cId="2707274561" sldId="265"/>
        </pc:sldMkLst>
        <pc:spChg chg="add mod">
          <ac:chgData name="Martin, Kimberly J. (LARC-D206)" userId="S::kjbutche@ndc.nasa.gov::b6483a11-66fa-4584-b6fe-a6275d136cf7" providerId="AD" clId="Web-{22CA7E8C-9ADE-C2E3-70F2-6B9008F69083}" dt="2023-06-12T15:05:45.698" v="63"/>
          <ac:spMkLst>
            <pc:docMk/>
            <pc:sldMk cId="2707274561" sldId="265"/>
            <ac:spMk id="5" creationId="{34447115-A2C7-15D7-27DB-97DD071C2C6B}"/>
          </ac:spMkLst>
        </pc:spChg>
        <pc:spChg chg="add mod">
          <ac:chgData name="Martin, Kimberly J. (LARC-D206)" userId="S::kjbutche@ndc.nasa.gov::b6483a11-66fa-4584-b6fe-a6275d136cf7" providerId="AD" clId="Web-{22CA7E8C-9ADE-C2E3-70F2-6B9008F69083}" dt="2023-06-12T15:05:45.714" v="64"/>
          <ac:spMkLst>
            <pc:docMk/>
            <pc:sldMk cId="2707274561" sldId="265"/>
            <ac:spMk id="7" creationId="{3B560EDD-20C7-1220-B4A1-F392856430A3}"/>
          </ac:spMkLst>
        </pc:spChg>
      </pc:sldChg>
      <pc:sldChg chg="addSp modSp">
        <pc:chgData name="Martin, Kimberly J. (LARC-D206)" userId="S::kjbutche@ndc.nasa.gov::b6483a11-66fa-4584-b6fe-a6275d136cf7" providerId="AD" clId="Web-{22CA7E8C-9ADE-C2E3-70F2-6B9008F69083}" dt="2023-06-12T15:05:47.636" v="66"/>
        <pc:sldMkLst>
          <pc:docMk/>
          <pc:sldMk cId="1602161085" sldId="266"/>
        </pc:sldMkLst>
        <pc:spChg chg="add mod">
          <ac:chgData name="Martin, Kimberly J. (LARC-D206)" userId="S::kjbutche@ndc.nasa.gov::b6483a11-66fa-4584-b6fe-a6275d136cf7" providerId="AD" clId="Web-{22CA7E8C-9ADE-C2E3-70F2-6B9008F69083}" dt="2023-06-12T15:05:47.620" v="65"/>
          <ac:spMkLst>
            <pc:docMk/>
            <pc:sldMk cId="1602161085" sldId="266"/>
            <ac:spMk id="5" creationId="{9F1044DB-D032-09B0-8063-E28BBE81C0F5}"/>
          </ac:spMkLst>
        </pc:spChg>
        <pc:spChg chg="add mod">
          <ac:chgData name="Martin, Kimberly J. (LARC-D206)" userId="S::kjbutche@ndc.nasa.gov::b6483a11-66fa-4584-b6fe-a6275d136cf7" providerId="AD" clId="Web-{22CA7E8C-9ADE-C2E3-70F2-6B9008F69083}" dt="2023-06-12T15:05:47.636" v="66"/>
          <ac:spMkLst>
            <pc:docMk/>
            <pc:sldMk cId="1602161085" sldId="266"/>
            <ac:spMk id="7" creationId="{2BD1BFF9-DAC0-81D0-F460-0FD74C734CF3}"/>
          </ac:spMkLst>
        </pc:spChg>
      </pc:sldChg>
      <pc:sldChg chg="addSp modSp">
        <pc:chgData name="Martin, Kimberly J. (LARC-D206)" userId="S::kjbutche@ndc.nasa.gov::b6483a11-66fa-4584-b6fe-a6275d136cf7" providerId="AD" clId="Web-{22CA7E8C-9ADE-C2E3-70F2-6B9008F69083}" dt="2023-06-12T15:05:49.433" v="68"/>
        <pc:sldMkLst>
          <pc:docMk/>
          <pc:sldMk cId="2557467513" sldId="267"/>
        </pc:sldMkLst>
        <pc:spChg chg="add mod">
          <ac:chgData name="Martin, Kimberly J. (LARC-D206)" userId="S::kjbutche@ndc.nasa.gov::b6483a11-66fa-4584-b6fe-a6275d136cf7" providerId="AD" clId="Web-{22CA7E8C-9ADE-C2E3-70F2-6B9008F69083}" dt="2023-06-12T15:05:49.433" v="67"/>
          <ac:spMkLst>
            <pc:docMk/>
            <pc:sldMk cId="2557467513" sldId="267"/>
            <ac:spMk id="5" creationId="{4F61336F-C7BF-D194-7B01-55D60A039E9B}"/>
          </ac:spMkLst>
        </pc:spChg>
        <pc:spChg chg="add mod">
          <ac:chgData name="Martin, Kimberly J. (LARC-D206)" userId="S::kjbutche@ndc.nasa.gov::b6483a11-66fa-4584-b6fe-a6275d136cf7" providerId="AD" clId="Web-{22CA7E8C-9ADE-C2E3-70F2-6B9008F69083}" dt="2023-06-12T15:05:49.433" v="68"/>
          <ac:spMkLst>
            <pc:docMk/>
            <pc:sldMk cId="2557467513" sldId="267"/>
            <ac:spMk id="7" creationId="{7C5EEF5E-E7C1-ECCB-1D47-82EE43A9EF03}"/>
          </ac:spMkLst>
        </pc:spChg>
      </pc:sldChg>
      <pc:sldChg chg="addSp modSp">
        <pc:chgData name="Martin, Kimberly J. (LARC-D206)" userId="S::kjbutche@ndc.nasa.gov::b6483a11-66fa-4584-b6fe-a6275d136cf7" providerId="AD" clId="Web-{22CA7E8C-9ADE-C2E3-70F2-6B9008F69083}" dt="2023-06-12T15:05:51.276" v="70"/>
        <pc:sldMkLst>
          <pc:docMk/>
          <pc:sldMk cId="830398396" sldId="268"/>
        </pc:sldMkLst>
        <pc:spChg chg="add mod">
          <ac:chgData name="Martin, Kimberly J. (LARC-D206)" userId="S::kjbutche@ndc.nasa.gov::b6483a11-66fa-4584-b6fe-a6275d136cf7" providerId="AD" clId="Web-{22CA7E8C-9ADE-C2E3-70F2-6B9008F69083}" dt="2023-06-12T15:05:51.276" v="69"/>
          <ac:spMkLst>
            <pc:docMk/>
            <pc:sldMk cId="830398396" sldId="268"/>
            <ac:spMk id="5" creationId="{9FAFA4FF-5F31-FFA9-2162-93135C3B0BA6}"/>
          </ac:spMkLst>
        </pc:spChg>
        <pc:spChg chg="add mod">
          <ac:chgData name="Martin, Kimberly J. (LARC-D206)" userId="S::kjbutche@ndc.nasa.gov::b6483a11-66fa-4584-b6fe-a6275d136cf7" providerId="AD" clId="Web-{22CA7E8C-9ADE-C2E3-70F2-6B9008F69083}" dt="2023-06-12T15:05:51.276" v="70"/>
          <ac:spMkLst>
            <pc:docMk/>
            <pc:sldMk cId="830398396" sldId="268"/>
            <ac:spMk id="8" creationId="{11FB7A26-1CB6-EDEA-6C31-9C01A3168E9B}"/>
          </ac:spMkLst>
        </pc:spChg>
      </pc:sldChg>
      <pc:sldChg chg="del">
        <pc:chgData name="Martin, Kimberly J. (LARC-D206)" userId="S::kjbutche@ndc.nasa.gov::b6483a11-66fa-4584-b6fe-a6275d136cf7" providerId="AD" clId="Web-{22CA7E8C-9ADE-C2E3-70F2-6B9008F69083}" dt="2023-06-12T14:51:05.359" v="24"/>
        <pc:sldMkLst>
          <pc:docMk/>
          <pc:sldMk cId="3554988136" sldId="269"/>
        </pc:sldMkLst>
      </pc:sldChg>
      <pc:sldChg chg="addSp modSp">
        <pc:chgData name="Martin, Kimberly J. (LARC-D206)" userId="S::kjbutche@ndc.nasa.gov::b6483a11-66fa-4584-b6fe-a6275d136cf7" providerId="AD" clId="Web-{22CA7E8C-9ADE-C2E3-70F2-6B9008F69083}" dt="2023-06-12T15:05:58.386" v="76"/>
        <pc:sldMkLst>
          <pc:docMk/>
          <pc:sldMk cId="1026431610" sldId="270"/>
        </pc:sldMkLst>
        <pc:spChg chg="add mod">
          <ac:chgData name="Martin, Kimberly J. (LARC-D206)" userId="S::kjbutche@ndc.nasa.gov::b6483a11-66fa-4584-b6fe-a6275d136cf7" providerId="AD" clId="Web-{22CA7E8C-9ADE-C2E3-70F2-6B9008F69083}" dt="2023-06-12T15:05:58.370" v="75"/>
          <ac:spMkLst>
            <pc:docMk/>
            <pc:sldMk cId="1026431610" sldId="270"/>
            <ac:spMk id="5" creationId="{84FE52CA-5DBB-AB29-8ADC-8FC34EA0F115}"/>
          </ac:spMkLst>
        </pc:spChg>
        <pc:spChg chg="add mod">
          <ac:chgData name="Martin, Kimberly J. (LARC-D206)" userId="S::kjbutche@ndc.nasa.gov::b6483a11-66fa-4584-b6fe-a6275d136cf7" providerId="AD" clId="Web-{22CA7E8C-9ADE-C2E3-70F2-6B9008F69083}" dt="2023-06-12T15:05:58.386" v="76"/>
          <ac:spMkLst>
            <pc:docMk/>
            <pc:sldMk cId="1026431610" sldId="270"/>
            <ac:spMk id="7" creationId="{8427EA48-C641-4C66-0983-773A560ECBB2}"/>
          </ac:spMkLst>
        </pc:spChg>
      </pc:sldChg>
      <pc:sldChg chg="addSp modSp">
        <pc:chgData name="Martin, Kimberly J. (LARC-D206)" userId="S::kjbutche@ndc.nasa.gov::b6483a11-66fa-4584-b6fe-a6275d136cf7" providerId="AD" clId="Web-{22CA7E8C-9ADE-C2E3-70F2-6B9008F69083}" dt="2023-06-12T15:06:03.292" v="80"/>
        <pc:sldMkLst>
          <pc:docMk/>
          <pc:sldMk cId="1372931744" sldId="271"/>
        </pc:sldMkLst>
        <pc:spChg chg="add mod">
          <ac:chgData name="Martin, Kimberly J. (LARC-D206)" userId="S::kjbutche@ndc.nasa.gov::b6483a11-66fa-4584-b6fe-a6275d136cf7" providerId="AD" clId="Web-{22CA7E8C-9ADE-C2E3-70F2-6B9008F69083}" dt="2023-06-12T15:06:03.292" v="79"/>
          <ac:spMkLst>
            <pc:docMk/>
            <pc:sldMk cId="1372931744" sldId="271"/>
            <ac:spMk id="7" creationId="{1F4237AE-3A0F-989B-B431-75EEA036B3FA}"/>
          </ac:spMkLst>
        </pc:spChg>
        <pc:spChg chg="add mod">
          <ac:chgData name="Martin, Kimberly J. (LARC-D206)" userId="S::kjbutche@ndc.nasa.gov::b6483a11-66fa-4584-b6fe-a6275d136cf7" providerId="AD" clId="Web-{22CA7E8C-9ADE-C2E3-70F2-6B9008F69083}" dt="2023-06-12T15:06:03.292" v="80"/>
          <ac:spMkLst>
            <pc:docMk/>
            <pc:sldMk cId="1372931744" sldId="271"/>
            <ac:spMk id="9" creationId="{E25CFB1A-ACDD-D88E-51A0-FE25D78D505F}"/>
          </ac:spMkLst>
        </pc:spChg>
      </pc:sldChg>
      <pc:sldChg chg="addSp modSp">
        <pc:chgData name="Martin, Kimberly J. (LARC-D206)" userId="S::kjbutche@ndc.nasa.gov::b6483a11-66fa-4584-b6fe-a6275d136cf7" providerId="AD" clId="Web-{22CA7E8C-9ADE-C2E3-70F2-6B9008F69083}" dt="2023-06-12T15:06:37.293" v="108"/>
        <pc:sldMkLst>
          <pc:docMk/>
          <pc:sldMk cId="4270958451" sldId="272"/>
        </pc:sldMkLst>
        <pc:spChg chg="add mod">
          <ac:chgData name="Martin, Kimberly J. (LARC-D206)" userId="S::kjbutche@ndc.nasa.gov::b6483a11-66fa-4584-b6fe-a6275d136cf7" providerId="AD" clId="Web-{22CA7E8C-9ADE-C2E3-70F2-6B9008F69083}" dt="2023-06-12T15:06:37.277" v="107"/>
          <ac:spMkLst>
            <pc:docMk/>
            <pc:sldMk cId="4270958451" sldId="272"/>
            <ac:spMk id="4" creationId="{C7B2D283-08DB-9D0F-99FA-0E156CDB7B2A}"/>
          </ac:spMkLst>
        </pc:spChg>
        <pc:spChg chg="add mod">
          <ac:chgData name="Martin, Kimberly J. (LARC-D206)" userId="S::kjbutche@ndc.nasa.gov::b6483a11-66fa-4584-b6fe-a6275d136cf7" providerId="AD" clId="Web-{22CA7E8C-9ADE-C2E3-70F2-6B9008F69083}" dt="2023-06-12T15:06:37.293" v="108"/>
          <ac:spMkLst>
            <pc:docMk/>
            <pc:sldMk cId="4270958451" sldId="272"/>
            <ac:spMk id="8" creationId="{3FBB1B9B-2F84-9F04-C46D-8595432FF5B1}"/>
          </ac:spMkLst>
        </pc:spChg>
      </pc:sldChg>
      <pc:sldChg chg="addSp modSp">
        <pc:chgData name="Martin, Kimberly J. (LARC-D206)" userId="S::kjbutche@ndc.nasa.gov::b6483a11-66fa-4584-b6fe-a6275d136cf7" providerId="AD" clId="Web-{22CA7E8C-9ADE-C2E3-70F2-6B9008F69083}" dt="2023-06-12T15:06:39.511" v="110"/>
        <pc:sldMkLst>
          <pc:docMk/>
          <pc:sldMk cId="2674605299" sldId="273"/>
        </pc:sldMkLst>
        <pc:spChg chg="add mod">
          <ac:chgData name="Martin, Kimberly J. (LARC-D206)" userId="S::kjbutche@ndc.nasa.gov::b6483a11-66fa-4584-b6fe-a6275d136cf7" providerId="AD" clId="Web-{22CA7E8C-9ADE-C2E3-70F2-6B9008F69083}" dt="2023-06-12T15:06:39.496" v="109"/>
          <ac:spMkLst>
            <pc:docMk/>
            <pc:sldMk cId="2674605299" sldId="273"/>
            <ac:spMk id="7" creationId="{940CD3C3-59BE-4092-6D09-5C58E119115F}"/>
          </ac:spMkLst>
        </pc:spChg>
        <pc:spChg chg="add mod">
          <ac:chgData name="Martin, Kimberly J. (LARC-D206)" userId="S::kjbutche@ndc.nasa.gov::b6483a11-66fa-4584-b6fe-a6275d136cf7" providerId="AD" clId="Web-{22CA7E8C-9ADE-C2E3-70F2-6B9008F69083}" dt="2023-06-12T15:06:39.511" v="110"/>
          <ac:spMkLst>
            <pc:docMk/>
            <pc:sldMk cId="2674605299" sldId="273"/>
            <ac:spMk id="10" creationId="{52289572-EBA7-CEE5-430A-1BBBA28FF04F}"/>
          </ac:spMkLst>
        </pc:spChg>
      </pc:sldChg>
      <pc:sldChg chg="addSp modSp">
        <pc:chgData name="Martin, Kimberly J. (LARC-D206)" userId="S::kjbutche@ndc.nasa.gov::b6483a11-66fa-4584-b6fe-a6275d136cf7" providerId="AD" clId="Web-{22CA7E8C-9ADE-C2E3-70F2-6B9008F69083}" dt="2023-06-12T15:06:41.558" v="112"/>
        <pc:sldMkLst>
          <pc:docMk/>
          <pc:sldMk cId="4164054996" sldId="274"/>
        </pc:sldMkLst>
        <pc:spChg chg="add mod">
          <ac:chgData name="Martin, Kimberly J. (LARC-D206)" userId="S::kjbutche@ndc.nasa.gov::b6483a11-66fa-4584-b6fe-a6275d136cf7" providerId="AD" clId="Web-{22CA7E8C-9ADE-C2E3-70F2-6B9008F69083}" dt="2023-06-12T15:06:41.543" v="111"/>
          <ac:spMkLst>
            <pc:docMk/>
            <pc:sldMk cId="4164054996" sldId="274"/>
            <ac:spMk id="4" creationId="{A3076672-1F75-8F35-ED51-727932612451}"/>
          </ac:spMkLst>
        </pc:spChg>
        <pc:spChg chg="add mod">
          <ac:chgData name="Martin, Kimberly J. (LARC-D206)" userId="S::kjbutche@ndc.nasa.gov::b6483a11-66fa-4584-b6fe-a6275d136cf7" providerId="AD" clId="Web-{22CA7E8C-9ADE-C2E3-70F2-6B9008F69083}" dt="2023-06-12T15:06:41.558" v="112"/>
          <ac:spMkLst>
            <pc:docMk/>
            <pc:sldMk cId="4164054996" sldId="274"/>
            <ac:spMk id="8" creationId="{49E39236-1163-294F-4C06-3F986655DA83}"/>
          </ac:spMkLst>
        </pc:spChg>
      </pc:sldChg>
      <pc:sldChg chg="addSp modSp">
        <pc:chgData name="Martin, Kimberly J. (LARC-D206)" userId="S::kjbutche@ndc.nasa.gov::b6483a11-66fa-4584-b6fe-a6275d136cf7" providerId="AD" clId="Web-{22CA7E8C-9ADE-C2E3-70F2-6B9008F69083}" dt="2023-06-12T15:06:44.293" v="114"/>
        <pc:sldMkLst>
          <pc:docMk/>
          <pc:sldMk cId="3387873025" sldId="275"/>
        </pc:sldMkLst>
        <pc:spChg chg="add mod">
          <ac:chgData name="Martin, Kimberly J. (LARC-D206)" userId="S::kjbutche@ndc.nasa.gov::b6483a11-66fa-4584-b6fe-a6275d136cf7" providerId="AD" clId="Web-{22CA7E8C-9ADE-C2E3-70F2-6B9008F69083}" dt="2023-06-12T15:06:44.277" v="113"/>
          <ac:spMkLst>
            <pc:docMk/>
            <pc:sldMk cId="3387873025" sldId="275"/>
            <ac:spMk id="5" creationId="{EBD0CBBC-DB7D-99DD-9673-E0C3A21B7315}"/>
          </ac:spMkLst>
        </pc:spChg>
        <pc:spChg chg="add mod">
          <ac:chgData name="Martin, Kimberly J. (LARC-D206)" userId="S::kjbutche@ndc.nasa.gov::b6483a11-66fa-4584-b6fe-a6275d136cf7" providerId="AD" clId="Web-{22CA7E8C-9ADE-C2E3-70F2-6B9008F69083}" dt="2023-06-12T15:06:44.293" v="114"/>
          <ac:spMkLst>
            <pc:docMk/>
            <pc:sldMk cId="3387873025" sldId="275"/>
            <ac:spMk id="7" creationId="{049EAC61-0BE3-79E6-818F-0B1E309FF5A3}"/>
          </ac:spMkLst>
        </pc:spChg>
      </pc:sldChg>
      <pc:sldChg chg="addSp modSp">
        <pc:chgData name="Martin, Kimberly J. (LARC-D206)" userId="S::kjbutche@ndc.nasa.gov::b6483a11-66fa-4584-b6fe-a6275d136cf7" providerId="AD" clId="Web-{22CA7E8C-9ADE-C2E3-70F2-6B9008F69083}" dt="2023-06-12T15:06:06.667" v="84"/>
        <pc:sldMkLst>
          <pc:docMk/>
          <pc:sldMk cId="497450872" sldId="276"/>
        </pc:sldMkLst>
        <pc:spChg chg="add mod">
          <ac:chgData name="Martin, Kimberly J. (LARC-D206)" userId="S::kjbutche@ndc.nasa.gov::b6483a11-66fa-4584-b6fe-a6275d136cf7" providerId="AD" clId="Web-{22CA7E8C-9ADE-C2E3-70F2-6B9008F69083}" dt="2023-06-12T15:06:06.667" v="83"/>
          <ac:spMkLst>
            <pc:docMk/>
            <pc:sldMk cId="497450872" sldId="276"/>
            <ac:spMk id="5" creationId="{231DC1F2-42A3-224D-C4DD-71B927846DEA}"/>
          </ac:spMkLst>
        </pc:spChg>
        <pc:spChg chg="add mod">
          <ac:chgData name="Martin, Kimberly J. (LARC-D206)" userId="S::kjbutche@ndc.nasa.gov::b6483a11-66fa-4584-b6fe-a6275d136cf7" providerId="AD" clId="Web-{22CA7E8C-9ADE-C2E3-70F2-6B9008F69083}" dt="2023-06-12T15:06:06.667" v="84"/>
          <ac:spMkLst>
            <pc:docMk/>
            <pc:sldMk cId="497450872" sldId="276"/>
            <ac:spMk id="10" creationId="{FF8A9192-6928-D540-9632-2D9692C56729}"/>
          </ac:spMkLst>
        </pc:spChg>
      </pc:sldChg>
      <pc:sldChg chg="addSp modSp">
        <pc:chgData name="Martin, Kimberly J. (LARC-D206)" userId="S::kjbutche@ndc.nasa.gov::b6483a11-66fa-4584-b6fe-a6275d136cf7" providerId="AD" clId="Web-{22CA7E8C-9ADE-C2E3-70F2-6B9008F69083}" dt="2023-06-12T15:06:09.511" v="86"/>
        <pc:sldMkLst>
          <pc:docMk/>
          <pc:sldMk cId="3907171435" sldId="277"/>
        </pc:sldMkLst>
        <pc:spChg chg="add mod">
          <ac:chgData name="Martin, Kimberly J. (LARC-D206)" userId="S::kjbutche@ndc.nasa.gov::b6483a11-66fa-4584-b6fe-a6275d136cf7" providerId="AD" clId="Web-{22CA7E8C-9ADE-C2E3-70F2-6B9008F69083}" dt="2023-06-12T15:06:09.495" v="85"/>
          <ac:spMkLst>
            <pc:docMk/>
            <pc:sldMk cId="3907171435" sldId="277"/>
            <ac:spMk id="8" creationId="{9E2B0033-8B12-6ACA-9128-AE4323667102}"/>
          </ac:spMkLst>
        </pc:spChg>
        <pc:spChg chg="add mod">
          <ac:chgData name="Martin, Kimberly J. (LARC-D206)" userId="S::kjbutche@ndc.nasa.gov::b6483a11-66fa-4584-b6fe-a6275d136cf7" providerId="AD" clId="Web-{22CA7E8C-9ADE-C2E3-70F2-6B9008F69083}" dt="2023-06-12T15:06:09.511" v="86"/>
          <ac:spMkLst>
            <pc:docMk/>
            <pc:sldMk cId="3907171435" sldId="277"/>
            <ac:spMk id="11" creationId="{0E83B1F0-D83E-59AE-636B-8E405DD65E8B}"/>
          </ac:spMkLst>
        </pc:spChg>
      </pc:sldChg>
      <pc:sldChg chg="addSp modSp">
        <pc:chgData name="Martin, Kimberly J. (LARC-D206)" userId="S::kjbutche@ndc.nasa.gov::b6483a11-66fa-4584-b6fe-a6275d136cf7" providerId="AD" clId="Web-{22CA7E8C-9ADE-C2E3-70F2-6B9008F69083}" dt="2023-06-12T15:06:11.074" v="88"/>
        <pc:sldMkLst>
          <pc:docMk/>
          <pc:sldMk cId="1885884846" sldId="278"/>
        </pc:sldMkLst>
        <pc:spChg chg="add mod">
          <ac:chgData name="Martin, Kimberly J. (LARC-D206)" userId="S::kjbutche@ndc.nasa.gov::b6483a11-66fa-4584-b6fe-a6275d136cf7" providerId="AD" clId="Web-{22CA7E8C-9ADE-C2E3-70F2-6B9008F69083}" dt="2023-06-12T15:06:11.058" v="87"/>
          <ac:spMkLst>
            <pc:docMk/>
            <pc:sldMk cId="1885884846" sldId="278"/>
            <ac:spMk id="5" creationId="{E2DD8FCF-B3C3-5A57-2E0F-3299551D3A49}"/>
          </ac:spMkLst>
        </pc:spChg>
        <pc:spChg chg="add mod">
          <ac:chgData name="Martin, Kimberly J. (LARC-D206)" userId="S::kjbutche@ndc.nasa.gov::b6483a11-66fa-4584-b6fe-a6275d136cf7" providerId="AD" clId="Web-{22CA7E8C-9ADE-C2E3-70F2-6B9008F69083}" dt="2023-06-12T15:06:11.074" v="88"/>
          <ac:spMkLst>
            <pc:docMk/>
            <pc:sldMk cId="1885884846" sldId="278"/>
            <ac:spMk id="9" creationId="{A73A7E47-30DA-2BCB-5FBE-0379C9F68011}"/>
          </ac:spMkLst>
        </pc:spChg>
      </pc:sldChg>
      <pc:sldChg chg="addSp modSp">
        <pc:chgData name="Martin, Kimberly J. (LARC-D206)" userId="S::kjbutche@ndc.nasa.gov::b6483a11-66fa-4584-b6fe-a6275d136cf7" providerId="AD" clId="Web-{22CA7E8C-9ADE-C2E3-70F2-6B9008F69083}" dt="2023-06-12T15:06:17.496" v="94"/>
        <pc:sldMkLst>
          <pc:docMk/>
          <pc:sldMk cId="391985679" sldId="279"/>
        </pc:sldMkLst>
        <pc:spChg chg="add mod">
          <ac:chgData name="Martin, Kimberly J. (LARC-D206)" userId="S::kjbutche@ndc.nasa.gov::b6483a11-66fa-4584-b6fe-a6275d136cf7" providerId="AD" clId="Web-{22CA7E8C-9ADE-C2E3-70F2-6B9008F69083}" dt="2023-06-12T15:06:17.496" v="93"/>
          <ac:spMkLst>
            <pc:docMk/>
            <pc:sldMk cId="391985679" sldId="279"/>
            <ac:spMk id="8" creationId="{B803F7FB-BA3F-0D3B-DA17-64275ADB5FB2}"/>
          </ac:spMkLst>
        </pc:spChg>
        <pc:spChg chg="add mod">
          <ac:chgData name="Martin, Kimberly J. (LARC-D206)" userId="S::kjbutche@ndc.nasa.gov::b6483a11-66fa-4584-b6fe-a6275d136cf7" providerId="AD" clId="Web-{22CA7E8C-9ADE-C2E3-70F2-6B9008F69083}" dt="2023-06-12T15:06:17.496" v="94"/>
          <ac:spMkLst>
            <pc:docMk/>
            <pc:sldMk cId="391985679" sldId="279"/>
            <ac:spMk id="10" creationId="{73914F11-4930-3E82-9D42-F6A42625D491}"/>
          </ac:spMkLst>
        </pc:spChg>
      </pc:sldChg>
      <pc:sldChg chg="addSp modSp">
        <pc:chgData name="Martin, Kimberly J. (LARC-D206)" userId="S::kjbutche@ndc.nasa.gov::b6483a11-66fa-4584-b6fe-a6275d136cf7" providerId="AD" clId="Web-{22CA7E8C-9ADE-C2E3-70F2-6B9008F69083}" dt="2023-06-12T15:06:22.121" v="96"/>
        <pc:sldMkLst>
          <pc:docMk/>
          <pc:sldMk cId="772313861" sldId="280"/>
        </pc:sldMkLst>
        <pc:spChg chg="add mod">
          <ac:chgData name="Martin, Kimberly J. (LARC-D206)" userId="S::kjbutche@ndc.nasa.gov::b6483a11-66fa-4584-b6fe-a6275d136cf7" providerId="AD" clId="Web-{22CA7E8C-9ADE-C2E3-70F2-6B9008F69083}" dt="2023-06-12T15:06:22.105" v="95"/>
          <ac:spMkLst>
            <pc:docMk/>
            <pc:sldMk cId="772313861" sldId="280"/>
            <ac:spMk id="6" creationId="{31C76DA8-45AF-217E-57B4-F1D64D3A502B}"/>
          </ac:spMkLst>
        </pc:spChg>
        <pc:spChg chg="add mod">
          <ac:chgData name="Martin, Kimberly J. (LARC-D206)" userId="S::kjbutche@ndc.nasa.gov::b6483a11-66fa-4584-b6fe-a6275d136cf7" providerId="AD" clId="Web-{22CA7E8C-9ADE-C2E3-70F2-6B9008F69083}" dt="2023-06-12T15:06:22.121" v="96"/>
          <ac:spMkLst>
            <pc:docMk/>
            <pc:sldMk cId="772313861" sldId="280"/>
            <ac:spMk id="10" creationId="{E85B6B0E-5426-ACD2-29FD-4BD7DFEF20A8}"/>
          </ac:spMkLst>
        </pc:spChg>
      </pc:sldChg>
      <pc:sldChg chg="addSp modSp">
        <pc:chgData name="Martin, Kimberly J. (LARC-D206)" userId="S::kjbutche@ndc.nasa.gov::b6483a11-66fa-4584-b6fe-a6275d136cf7" providerId="AD" clId="Web-{22CA7E8C-9ADE-C2E3-70F2-6B9008F69083}" dt="2023-06-12T15:06:14.277" v="92"/>
        <pc:sldMkLst>
          <pc:docMk/>
          <pc:sldMk cId="151891282" sldId="281"/>
        </pc:sldMkLst>
        <pc:spChg chg="add mod">
          <ac:chgData name="Martin, Kimberly J. (LARC-D206)" userId="S::kjbutche@ndc.nasa.gov::b6483a11-66fa-4584-b6fe-a6275d136cf7" providerId="AD" clId="Web-{22CA7E8C-9ADE-C2E3-70F2-6B9008F69083}" dt="2023-06-12T15:06:14.277" v="91"/>
          <ac:spMkLst>
            <pc:docMk/>
            <pc:sldMk cId="151891282" sldId="281"/>
            <ac:spMk id="7" creationId="{B91F7CCA-D6DF-1DB0-3494-CB8C5A4EF0F7}"/>
          </ac:spMkLst>
        </pc:spChg>
        <pc:spChg chg="add mod">
          <ac:chgData name="Martin, Kimberly J. (LARC-D206)" userId="S::kjbutche@ndc.nasa.gov::b6483a11-66fa-4584-b6fe-a6275d136cf7" providerId="AD" clId="Web-{22CA7E8C-9ADE-C2E3-70F2-6B9008F69083}" dt="2023-06-12T15:06:14.277" v="92"/>
          <ac:spMkLst>
            <pc:docMk/>
            <pc:sldMk cId="151891282" sldId="281"/>
            <ac:spMk id="9" creationId="{4E75F56E-F94B-31FC-06DC-3E22D9A15AA4}"/>
          </ac:spMkLst>
        </pc:spChg>
      </pc:sldChg>
      <pc:sldChg chg="addSp modSp">
        <pc:chgData name="Martin, Kimberly J. (LARC-D206)" userId="S::kjbutche@ndc.nasa.gov::b6483a11-66fa-4584-b6fe-a6275d136cf7" providerId="AD" clId="Web-{22CA7E8C-9ADE-C2E3-70F2-6B9008F69083}" dt="2023-06-12T15:06:12.574" v="90"/>
        <pc:sldMkLst>
          <pc:docMk/>
          <pc:sldMk cId="725765533" sldId="282"/>
        </pc:sldMkLst>
        <pc:spChg chg="add mod">
          <ac:chgData name="Martin, Kimberly J. (LARC-D206)" userId="S::kjbutche@ndc.nasa.gov::b6483a11-66fa-4584-b6fe-a6275d136cf7" providerId="AD" clId="Web-{22CA7E8C-9ADE-C2E3-70F2-6B9008F69083}" dt="2023-06-12T15:06:12.558" v="89"/>
          <ac:spMkLst>
            <pc:docMk/>
            <pc:sldMk cId="725765533" sldId="282"/>
            <ac:spMk id="6" creationId="{0632BC94-411B-075E-D341-95FE89CA7992}"/>
          </ac:spMkLst>
        </pc:spChg>
        <pc:spChg chg="add mod">
          <ac:chgData name="Martin, Kimberly J. (LARC-D206)" userId="S::kjbutche@ndc.nasa.gov::b6483a11-66fa-4584-b6fe-a6275d136cf7" providerId="AD" clId="Web-{22CA7E8C-9ADE-C2E3-70F2-6B9008F69083}" dt="2023-06-12T15:06:12.574" v="90"/>
          <ac:spMkLst>
            <pc:docMk/>
            <pc:sldMk cId="725765533" sldId="282"/>
            <ac:spMk id="9" creationId="{F9BE5501-728C-2739-5EDD-4FCC963C8108}"/>
          </ac:spMkLst>
        </pc:spChg>
      </pc:sldChg>
      <pc:sldChg chg="addSp modSp">
        <pc:chgData name="Martin, Kimberly J. (LARC-D206)" userId="S::kjbutche@ndc.nasa.gov::b6483a11-66fa-4584-b6fe-a6275d136cf7" providerId="AD" clId="Web-{22CA7E8C-9ADE-C2E3-70F2-6B9008F69083}" dt="2023-06-12T15:06:30.230" v="102"/>
        <pc:sldMkLst>
          <pc:docMk/>
          <pc:sldMk cId="2958194055" sldId="283"/>
        </pc:sldMkLst>
        <pc:spChg chg="add mod">
          <ac:chgData name="Martin, Kimberly J. (LARC-D206)" userId="S::kjbutche@ndc.nasa.gov::b6483a11-66fa-4584-b6fe-a6275d136cf7" providerId="AD" clId="Web-{22CA7E8C-9ADE-C2E3-70F2-6B9008F69083}" dt="2023-06-12T15:06:30.214" v="101"/>
          <ac:spMkLst>
            <pc:docMk/>
            <pc:sldMk cId="2958194055" sldId="283"/>
            <ac:spMk id="8" creationId="{F10EA268-2C29-AA80-9158-D731ED11B472}"/>
          </ac:spMkLst>
        </pc:spChg>
        <pc:spChg chg="add mod">
          <ac:chgData name="Martin, Kimberly J. (LARC-D206)" userId="S::kjbutche@ndc.nasa.gov::b6483a11-66fa-4584-b6fe-a6275d136cf7" providerId="AD" clId="Web-{22CA7E8C-9ADE-C2E3-70F2-6B9008F69083}" dt="2023-06-12T15:06:30.230" v="102"/>
          <ac:spMkLst>
            <pc:docMk/>
            <pc:sldMk cId="2958194055" sldId="283"/>
            <ac:spMk id="10" creationId="{6332938E-6A0B-7FE0-9D8F-F393F0106FFB}"/>
          </ac:spMkLst>
        </pc:spChg>
      </pc:sldChg>
      <pc:sldChg chg="addSp modSp">
        <pc:chgData name="Martin, Kimberly J. (LARC-D206)" userId="S::kjbutche@ndc.nasa.gov::b6483a11-66fa-4584-b6fe-a6275d136cf7" providerId="AD" clId="Web-{22CA7E8C-9ADE-C2E3-70F2-6B9008F69083}" dt="2023-06-12T15:06:05.058" v="82"/>
        <pc:sldMkLst>
          <pc:docMk/>
          <pc:sldMk cId="3564343509" sldId="284"/>
        </pc:sldMkLst>
        <pc:spChg chg="add mod">
          <ac:chgData name="Martin, Kimberly J. (LARC-D206)" userId="S::kjbutche@ndc.nasa.gov::b6483a11-66fa-4584-b6fe-a6275d136cf7" providerId="AD" clId="Web-{22CA7E8C-9ADE-C2E3-70F2-6B9008F69083}" dt="2023-06-12T15:06:05.058" v="81"/>
          <ac:spMkLst>
            <pc:docMk/>
            <pc:sldMk cId="3564343509" sldId="284"/>
            <ac:spMk id="6" creationId="{24030F19-F600-40AA-05F6-AC46038F5E14}"/>
          </ac:spMkLst>
        </pc:spChg>
        <pc:spChg chg="add mod">
          <ac:chgData name="Martin, Kimberly J. (LARC-D206)" userId="S::kjbutche@ndc.nasa.gov::b6483a11-66fa-4584-b6fe-a6275d136cf7" providerId="AD" clId="Web-{22CA7E8C-9ADE-C2E3-70F2-6B9008F69083}" dt="2023-06-12T15:06:05.058" v="82"/>
          <ac:spMkLst>
            <pc:docMk/>
            <pc:sldMk cId="3564343509" sldId="284"/>
            <ac:spMk id="9" creationId="{B43CE111-8305-23A8-876A-9B304822692C}"/>
          </ac:spMkLst>
        </pc:spChg>
      </pc:sldChg>
      <pc:sldChg chg="addSp modSp">
        <pc:chgData name="Martin, Kimberly J. (LARC-D206)" userId="S::kjbutche@ndc.nasa.gov::b6483a11-66fa-4584-b6fe-a6275d136cf7" providerId="AD" clId="Web-{22CA7E8C-9ADE-C2E3-70F2-6B9008F69083}" dt="2023-06-12T15:06:00.308" v="78"/>
        <pc:sldMkLst>
          <pc:docMk/>
          <pc:sldMk cId="49632364" sldId="285"/>
        </pc:sldMkLst>
        <pc:spChg chg="add mod">
          <ac:chgData name="Martin, Kimberly J. (LARC-D206)" userId="S::kjbutche@ndc.nasa.gov::b6483a11-66fa-4584-b6fe-a6275d136cf7" providerId="AD" clId="Web-{22CA7E8C-9ADE-C2E3-70F2-6B9008F69083}" dt="2023-06-12T15:06:00.292" v="77"/>
          <ac:spMkLst>
            <pc:docMk/>
            <pc:sldMk cId="49632364" sldId="285"/>
            <ac:spMk id="5" creationId="{05B24B09-8AF3-2264-A2B2-8DF2495561E6}"/>
          </ac:spMkLst>
        </pc:spChg>
        <pc:spChg chg="add mod">
          <ac:chgData name="Martin, Kimberly J. (LARC-D206)" userId="S::kjbutche@ndc.nasa.gov::b6483a11-66fa-4584-b6fe-a6275d136cf7" providerId="AD" clId="Web-{22CA7E8C-9ADE-C2E3-70F2-6B9008F69083}" dt="2023-06-12T15:06:00.308" v="78"/>
          <ac:spMkLst>
            <pc:docMk/>
            <pc:sldMk cId="49632364" sldId="285"/>
            <ac:spMk id="9" creationId="{1C3341A9-9E02-5FDC-ADF3-D6775F330EC7}"/>
          </ac:spMkLst>
        </pc:spChg>
      </pc:sldChg>
      <pc:sldChg chg="del">
        <pc:chgData name="Martin, Kimberly J. (LARC-D206)" userId="S::kjbutche@ndc.nasa.gov::b6483a11-66fa-4584-b6fe-a6275d136cf7" providerId="AD" clId="Web-{22CA7E8C-9ADE-C2E3-70F2-6B9008F69083}" dt="2023-06-12T14:51:44.609" v="42"/>
        <pc:sldMkLst>
          <pc:docMk/>
          <pc:sldMk cId="1804030599" sldId="287"/>
        </pc:sldMkLst>
      </pc:sldChg>
      <pc:sldChg chg="addSp modSp">
        <pc:chgData name="Martin, Kimberly J. (LARC-D206)" userId="S::kjbutche@ndc.nasa.gov::b6483a11-66fa-4584-b6fe-a6275d136cf7" providerId="AD" clId="Web-{22CA7E8C-9ADE-C2E3-70F2-6B9008F69083}" dt="2023-06-12T15:06:26.121" v="98"/>
        <pc:sldMkLst>
          <pc:docMk/>
          <pc:sldMk cId="404746983" sldId="290"/>
        </pc:sldMkLst>
        <pc:spChg chg="add mod">
          <ac:chgData name="Martin, Kimberly J. (LARC-D206)" userId="S::kjbutche@ndc.nasa.gov::b6483a11-66fa-4584-b6fe-a6275d136cf7" providerId="AD" clId="Web-{22CA7E8C-9ADE-C2E3-70F2-6B9008F69083}" dt="2023-06-12T15:06:26.105" v="97"/>
          <ac:spMkLst>
            <pc:docMk/>
            <pc:sldMk cId="404746983" sldId="290"/>
            <ac:spMk id="8" creationId="{D217D542-2CF8-E2A7-7C02-263A0E3E57AF}"/>
          </ac:spMkLst>
        </pc:spChg>
        <pc:spChg chg="add mod">
          <ac:chgData name="Martin, Kimberly J. (LARC-D206)" userId="S::kjbutche@ndc.nasa.gov::b6483a11-66fa-4584-b6fe-a6275d136cf7" providerId="AD" clId="Web-{22CA7E8C-9ADE-C2E3-70F2-6B9008F69083}" dt="2023-06-12T15:06:26.121" v="98"/>
          <ac:spMkLst>
            <pc:docMk/>
            <pc:sldMk cId="404746983" sldId="290"/>
            <ac:spMk id="10" creationId="{A39F4E0F-2B9A-AD62-8F5C-A1F4D75CB403}"/>
          </ac:spMkLst>
        </pc:spChg>
      </pc:sldChg>
      <pc:sldChg chg="addSp modSp">
        <pc:chgData name="Martin, Kimberly J. (LARC-D206)" userId="S::kjbutche@ndc.nasa.gov::b6483a11-66fa-4584-b6fe-a6275d136cf7" providerId="AD" clId="Web-{22CA7E8C-9ADE-C2E3-70F2-6B9008F69083}" dt="2023-06-12T15:06:28.152" v="100"/>
        <pc:sldMkLst>
          <pc:docMk/>
          <pc:sldMk cId="3473502874" sldId="294"/>
        </pc:sldMkLst>
        <pc:spChg chg="add mod">
          <ac:chgData name="Martin, Kimberly J. (LARC-D206)" userId="S::kjbutche@ndc.nasa.gov::b6483a11-66fa-4584-b6fe-a6275d136cf7" providerId="AD" clId="Web-{22CA7E8C-9ADE-C2E3-70F2-6B9008F69083}" dt="2023-06-12T15:06:28.152" v="99"/>
          <ac:spMkLst>
            <pc:docMk/>
            <pc:sldMk cId="3473502874" sldId="294"/>
            <ac:spMk id="8" creationId="{484E25A9-097A-8417-FDA8-289A18494C2F}"/>
          </ac:spMkLst>
        </pc:spChg>
        <pc:spChg chg="add mod">
          <ac:chgData name="Martin, Kimberly J. (LARC-D206)" userId="S::kjbutche@ndc.nasa.gov::b6483a11-66fa-4584-b6fe-a6275d136cf7" providerId="AD" clId="Web-{22CA7E8C-9ADE-C2E3-70F2-6B9008F69083}" dt="2023-06-12T15:06:28.152" v="100"/>
          <ac:spMkLst>
            <pc:docMk/>
            <pc:sldMk cId="3473502874" sldId="294"/>
            <ac:spMk id="10" creationId="{D84B90EA-A268-3421-4995-ACCCF63EBC30}"/>
          </ac:spMkLst>
        </pc:spChg>
      </pc:sldChg>
      <pc:sldChg chg="addSp delSp">
        <pc:chgData name="Martin, Kimberly J. (LARC-D206)" userId="S::kjbutche@ndc.nasa.gov::b6483a11-66fa-4584-b6fe-a6275d136cf7" providerId="AD" clId="Web-{22CA7E8C-9ADE-C2E3-70F2-6B9008F69083}" dt="2023-06-12T15:05:54.980" v="74"/>
        <pc:sldMkLst>
          <pc:docMk/>
          <pc:sldMk cId="1664383938" sldId="297"/>
        </pc:sldMkLst>
        <pc:spChg chg="add del">
          <ac:chgData name="Martin, Kimberly J. (LARC-D206)" userId="S::kjbutche@ndc.nasa.gov::b6483a11-66fa-4584-b6fe-a6275d136cf7" providerId="AD" clId="Web-{22CA7E8C-9ADE-C2E3-70F2-6B9008F69083}" dt="2023-06-12T15:05:54.980" v="74"/>
          <ac:spMkLst>
            <pc:docMk/>
            <pc:sldMk cId="1664383938" sldId="297"/>
            <ac:spMk id="9" creationId="{E9DC393C-5D47-06BB-CCB0-4FBC5D2CE2C6}"/>
          </ac:spMkLst>
        </pc:spChg>
        <pc:spChg chg="add del">
          <ac:chgData name="Martin, Kimberly J. (LARC-D206)" userId="S::kjbutche@ndc.nasa.gov::b6483a11-66fa-4584-b6fe-a6275d136cf7" providerId="AD" clId="Web-{22CA7E8C-9ADE-C2E3-70F2-6B9008F69083}" dt="2023-06-12T15:05:54.980" v="73"/>
          <ac:spMkLst>
            <pc:docMk/>
            <pc:sldMk cId="1664383938" sldId="297"/>
            <ac:spMk id="13" creationId="{52202526-C8BE-1421-98E6-98D8A6B9B508}"/>
          </ac:spMkLst>
        </pc:spChg>
      </pc:sldChg>
      <pc:sldChg chg="modSp">
        <pc:chgData name="Martin, Kimberly J. (LARC-D206)" userId="S::kjbutche@ndc.nasa.gov::b6483a11-66fa-4584-b6fe-a6275d136cf7" providerId="AD" clId="Web-{22CA7E8C-9ADE-C2E3-70F2-6B9008F69083}" dt="2023-06-12T15:01:05.351" v="46" actId="20577"/>
        <pc:sldMkLst>
          <pc:docMk/>
          <pc:sldMk cId="2061891275" sldId="300"/>
        </pc:sldMkLst>
        <pc:spChg chg="mod">
          <ac:chgData name="Martin, Kimberly J. (LARC-D206)" userId="S::kjbutche@ndc.nasa.gov::b6483a11-66fa-4584-b6fe-a6275d136cf7" providerId="AD" clId="Web-{22CA7E8C-9ADE-C2E3-70F2-6B9008F69083}" dt="2023-06-12T15:01:05.351" v="46" actId="20577"/>
          <ac:spMkLst>
            <pc:docMk/>
            <pc:sldMk cId="2061891275" sldId="300"/>
            <ac:spMk id="3" creationId="{05C16DB5-01BB-C1EA-674F-6E4E770F99F0}"/>
          </ac:spMkLst>
        </pc:spChg>
      </pc:sldChg>
      <pc:sldChg chg="modSp new">
        <pc:chgData name="Martin, Kimberly J. (LARC-D206)" userId="S::kjbutche@ndc.nasa.gov::b6483a11-66fa-4584-b6fe-a6275d136cf7" providerId="AD" clId="Web-{22CA7E8C-9ADE-C2E3-70F2-6B9008F69083}" dt="2023-06-12T14:49:45.311" v="9" actId="20577"/>
        <pc:sldMkLst>
          <pc:docMk/>
          <pc:sldMk cId="3975552862" sldId="304"/>
        </pc:sldMkLst>
        <pc:spChg chg="mod">
          <ac:chgData name="Martin, Kimberly J. (LARC-D206)" userId="S::kjbutche@ndc.nasa.gov::b6483a11-66fa-4584-b6fe-a6275d136cf7" providerId="AD" clId="Web-{22CA7E8C-9ADE-C2E3-70F2-6B9008F69083}" dt="2023-06-12T14:49:23.982" v="1" actId="20577"/>
          <ac:spMkLst>
            <pc:docMk/>
            <pc:sldMk cId="3975552862" sldId="304"/>
            <ac:spMk id="2" creationId="{3687ABCA-18F9-AB49-FE35-D5B11A704AF3}"/>
          </ac:spMkLst>
        </pc:spChg>
        <pc:spChg chg="mod">
          <ac:chgData name="Martin, Kimberly J. (LARC-D206)" userId="S::kjbutche@ndc.nasa.gov::b6483a11-66fa-4584-b6fe-a6275d136cf7" providerId="AD" clId="Web-{22CA7E8C-9ADE-C2E3-70F2-6B9008F69083}" dt="2023-06-12T14:49:45.311" v="9" actId="20577"/>
          <ac:spMkLst>
            <pc:docMk/>
            <pc:sldMk cId="3975552862" sldId="304"/>
            <ac:spMk id="3" creationId="{61FBA5EE-1FE1-81C3-B05D-C8D5E9CEB1DD}"/>
          </ac:spMkLst>
        </pc:spChg>
      </pc:sldChg>
      <pc:sldChg chg="modSp new addCm">
        <pc:chgData name="Martin, Kimberly J. (LARC-D206)" userId="S::kjbutche@ndc.nasa.gov::b6483a11-66fa-4584-b6fe-a6275d136cf7" providerId="AD" clId="Web-{22CA7E8C-9ADE-C2E3-70F2-6B9008F69083}" dt="2023-06-12T15:00:32.225" v="44" actId="20577"/>
        <pc:sldMkLst>
          <pc:docMk/>
          <pc:sldMk cId="3855639767" sldId="305"/>
        </pc:sldMkLst>
        <pc:spChg chg="mod">
          <ac:chgData name="Martin, Kimberly J. (LARC-D206)" userId="S::kjbutche@ndc.nasa.gov::b6483a11-66fa-4584-b6fe-a6275d136cf7" providerId="AD" clId="Web-{22CA7E8C-9ADE-C2E3-70F2-6B9008F69083}" dt="2023-06-12T14:50:10.155" v="12" actId="20577"/>
          <ac:spMkLst>
            <pc:docMk/>
            <pc:sldMk cId="3855639767" sldId="305"/>
            <ac:spMk id="2" creationId="{56894CEE-1233-727D-1B9C-FD1889224441}"/>
          </ac:spMkLst>
        </pc:spChg>
        <pc:spChg chg="mod">
          <ac:chgData name="Martin, Kimberly J. (LARC-D206)" userId="S::kjbutche@ndc.nasa.gov::b6483a11-66fa-4584-b6fe-a6275d136cf7" providerId="AD" clId="Web-{22CA7E8C-9ADE-C2E3-70F2-6B9008F69083}" dt="2023-06-12T15:00:32.225" v="44" actId="20577"/>
          <ac:spMkLst>
            <pc:docMk/>
            <pc:sldMk cId="3855639767" sldId="305"/>
            <ac:spMk id="3" creationId="{A3BA1D27-4B56-FF09-834D-AF84FF478BCD}"/>
          </ac:spMkLst>
        </pc:spChg>
      </pc:sldChg>
      <pc:sldChg chg="addSp delSp modSp new">
        <pc:chgData name="Martin, Kimberly J. (LARC-D206)" userId="S::kjbutche@ndc.nasa.gov::b6483a11-66fa-4584-b6fe-a6275d136cf7" providerId="AD" clId="Web-{22CA7E8C-9ADE-C2E3-70F2-6B9008F69083}" dt="2023-06-12T15:05:34.589" v="54"/>
        <pc:sldMkLst>
          <pc:docMk/>
          <pc:sldMk cId="495717980" sldId="306"/>
        </pc:sldMkLst>
        <pc:spChg chg="mod">
          <ac:chgData name="Martin, Kimberly J. (LARC-D206)" userId="S::kjbutche@ndc.nasa.gov::b6483a11-66fa-4584-b6fe-a6275d136cf7" providerId="AD" clId="Web-{22CA7E8C-9ADE-C2E3-70F2-6B9008F69083}" dt="2023-06-12T14:51:14.499" v="30" actId="20577"/>
          <ac:spMkLst>
            <pc:docMk/>
            <pc:sldMk cId="495717980" sldId="306"/>
            <ac:spMk id="2" creationId="{C70BC46A-0342-6040-2DE7-408C253197D2}"/>
          </ac:spMkLst>
        </pc:spChg>
        <pc:spChg chg="mod">
          <ac:chgData name="Martin, Kimberly J. (LARC-D206)" userId="S::kjbutche@ndc.nasa.gov::b6483a11-66fa-4584-b6fe-a6275d136cf7" providerId="AD" clId="Web-{22CA7E8C-9ADE-C2E3-70F2-6B9008F69083}" dt="2023-06-12T15:00:25.038" v="43" actId="20577"/>
          <ac:spMkLst>
            <pc:docMk/>
            <pc:sldMk cId="495717980" sldId="306"/>
            <ac:spMk id="3" creationId="{874F89F8-7991-7623-FB5F-5154E386AD14}"/>
          </ac:spMkLst>
        </pc:spChg>
        <pc:spChg chg="add del">
          <ac:chgData name="Martin, Kimberly J. (LARC-D206)" userId="S::kjbutche@ndc.nasa.gov::b6483a11-66fa-4584-b6fe-a6275d136cf7" providerId="AD" clId="Web-{22CA7E8C-9ADE-C2E3-70F2-6B9008F69083}" dt="2023-06-12T15:05:34.589" v="54"/>
          <ac:spMkLst>
            <pc:docMk/>
            <pc:sldMk cId="495717980" sldId="306"/>
            <ac:spMk id="7" creationId="{45EF0A03-0BE8-7072-839D-546948DEF67E}"/>
          </ac:spMkLst>
        </pc:spChg>
        <pc:spChg chg="add del">
          <ac:chgData name="Martin, Kimberly J. (LARC-D206)" userId="S::kjbutche@ndc.nasa.gov::b6483a11-66fa-4584-b6fe-a6275d136cf7" providerId="AD" clId="Web-{22CA7E8C-9ADE-C2E3-70F2-6B9008F69083}" dt="2023-06-12T15:05:34.589" v="53"/>
          <ac:spMkLst>
            <pc:docMk/>
            <pc:sldMk cId="495717980" sldId="306"/>
            <ac:spMk id="9" creationId="{9EA9FBAD-8DD9-C182-CEB8-316FEE78B880}"/>
          </ac:spMkLst>
        </pc:spChg>
      </pc:sldChg>
    </pc:docChg>
  </pc:docChgLst>
  <pc:docChgLst>
    <pc:chgData name="Martin, Kimberly J. (LARC-D206)" userId="b6483a11-66fa-4584-b6fe-a6275d136cf7" providerId="ADAL" clId="{7D8FA8BB-69BF-4A18-B891-940D16052D73}"/>
    <pc:docChg chg="undo redo custSel addSld delSld modSld sldOrd">
      <pc:chgData name="Martin, Kimberly J. (LARC-D206)" userId="b6483a11-66fa-4584-b6fe-a6275d136cf7" providerId="ADAL" clId="{7D8FA8BB-69BF-4A18-B891-940D16052D73}" dt="2023-07-11T20:49:41.056" v="3005" actId="47"/>
      <pc:docMkLst>
        <pc:docMk/>
      </pc:docMkLst>
      <pc:sldChg chg="addSp modSp mod">
        <pc:chgData name="Martin, Kimberly J. (LARC-D206)" userId="b6483a11-66fa-4584-b6fe-a6275d136cf7" providerId="ADAL" clId="{7D8FA8BB-69BF-4A18-B891-940D16052D73}" dt="2023-06-30T20:13:49.811" v="28" actId="1076"/>
        <pc:sldMkLst>
          <pc:docMk/>
          <pc:sldMk cId="2826524922" sldId="261"/>
        </pc:sldMkLst>
        <pc:spChg chg="add mod">
          <ac:chgData name="Martin, Kimberly J. (LARC-D206)" userId="b6483a11-66fa-4584-b6fe-a6275d136cf7" providerId="ADAL" clId="{7D8FA8BB-69BF-4A18-B891-940D16052D73}" dt="2023-06-30T20:13:49.811" v="28" actId="1076"/>
          <ac:spMkLst>
            <pc:docMk/>
            <pc:sldMk cId="2826524922" sldId="261"/>
            <ac:spMk id="3" creationId="{1157DDC8-E6D1-624E-9DA4-584E82F03F76}"/>
          </ac:spMkLst>
        </pc:spChg>
      </pc:sldChg>
      <pc:sldChg chg="addSp modSp mod">
        <pc:chgData name="Martin, Kimberly J. (LARC-D206)" userId="b6483a11-66fa-4584-b6fe-a6275d136cf7" providerId="ADAL" clId="{7D8FA8BB-69BF-4A18-B891-940D16052D73}" dt="2023-07-10T18:36:29.014" v="1095" actId="20577"/>
        <pc:sldMkLst>
          <pc:docMk/>
          <pc:sldMk cId="106696024" sldId="262"/>
        </pc:sldMkLst>
        <pc:spChg chg="mod">
          <ac:chgData name="Martin, Kimberly J. (LARC-D206)" userId="b6483a11-66fa-4584-b6fe-a6275d136cf7" providerId="ADAL" clId="{7D8FA8BB-69BF-4A18-B891-940D16052D73}" dt="2023-07-10T18:36:29.014" v="1095" actId="20577"/>
          <ac:spMkLst>
            <pc:docMk/>
            <pc:sldMk cId="106696024" sldId="262"/>
            <ac:spMk id="3" creationId="{0EE1685C-9B3F-47DF-B54A-BA80E0B161E0}"/>
          </ac:spMkLst>
        </pc:spChg>
        <pc:spChg chg="add mod">
          <ac:chgData name="Martin, Kimberly J. (LARC-D206)" userId="b6483a11-66fa-4584-b6fe-a6275d136cf7" providerId="ADAL" clId="{7D8FA8BB-69BF-4A18-B891-940D16052D73}" dt="2023-06-30T20:14:34.825" v="46" actId="1076"/>
          <ac:spMkLst>
            <pc:docMk/>
            <pc:sldMk cId="106696024" sldId="262"/>
            <ac:spMk id="6" creationId="{D0630BF6-C4ED-E030-5A73-059885AB94BD}"/>
          </ac:spMkLst>
        </pc:spChg>
      </pc:sldChg>
      <pc:sldChg chg="addSp modSp mod">
        <pc:chgData name="Martin, Kimberly J. (LARC-D206)" userId="b6483a11-66fa-4584-b6fe-a6275d136cf7" providerId="ADAL" clId="{7D8FA8BB-69BF-4A18-B891-940D16052D73}" dt="2023-06-30T20:15:28.165" v="65" actId="1076"/>
        <pc:sldMkLst>
          <pc:docMk/>
          <pc:sldMk cId="770901484" sldId="263"/>
        </pc:sldMkLst>
        <pc:spChg chg="add mod">
          <ac:chgData name="Martin, Kimberly J. (LARC-D206)" userId="b6483a11-66fa-4584-b6fe-a6275d136cf7" providerId="ADAL" clId="{7D8FA8BB-69BF-4A18-B891-940D16052D73}" dt="2023-06-30T20:15:28.165" v="65" actId="1076"/>
          <ac:spMkLst>
            <pc:docMk/>
            <pc:sldMk cId="770901484" sldId="263"/>
            <ac:spMk id="4" creationId="{57D296A0-0413-46E3-F78D-F44935E98D1E}"/>
          </ac:spMkLst>
        </pc:spChg>
      </pc:sldChg>
      <pc:sldChg chg="addSp modSp mod">
        <pc:chgData name="Martin, Kimberly J. (LARC-D206)" userId="b6483a11-66fa-4584-b6fe-a6275d136cf7" providerId="ADAL" clId="{7D8FA8BB-69BF-4A18-B891-940D16052D73}" dt="2023-07-10T19:56:41.989" v="1937" actId="20577"/>
        <pc:sldMkLst>
          <pc:docMk/>
          <pc:sldMk cId="1753228846" sldId="264"/>
        </pc:sldMkLst>
        <pc:spChg chg="mod">
          <ac:chgData name="Martin, Kimberly J. (LARC-D206)" userId="b6483a11-66fa-4584-b6fe-a6275d136cf7" providerId="ADAL" clId="{7D8FA8BB-69BF-4A18-B891-940D16052D73}" dt="2023-07-10T19:56:41.989" v="1937" actId="20577"/>
          <ac:spMkLst>
            <pc:docMk/>
            <pc:sldMk cId="1753228846" sldId="264"/>
            <ac:spMk id="3" creationId="{E366CDFB-A5A6-45DD-9714-EA156B8A28A2}"/>
          </ac:spMkLst>
        </pc:spChg>
        <pc:spChg chg="add mod">
          <ac:chgData name="Martin, Kimberly J. (LARC-D206)" userId="b6483a11-66fa-4584-b6fe-a6275d136cf7" providerId="ADAL" clId="{7D8FA8BB-69BF-4A18-B891-940D16052D73}" dt="2023-06-30T20:16:06.465" v="68"/>
          <ac:spMkLst>
            <pc:docMk/>
            <pc:sldMk cId="1753228846" sldId="264"/>
            <ac:spMk id="4" creationId="{46265453-F659-8CDB-7667-17FC2E4C0E9A}"/>
          </ac:spMkLst>
        </pc:spChg>
      </pc:sldChg>
      <pc:sldChg chg="addSp modSp mod ord">
        <pc:chgData name="Martin, Kimberly J. (LARC-D206)" userId="b6483a11-66fa-4584-b6fe-a6275d136cf7" providerId="ADAL" clId="{7D8FA8BB-69BF-4A18-B891-940D16052D73}" dt="2023-07-10T20:22:50.450" v="2111"/>
        <pc:sldMkLst>
          <pc:docMk/>
          <pc:sldMk cId="2707274561" sldId="265"/>
        </pc:sldMkLst>
        <pc:spChg chg="add mod">
          <ac:chgData name="Martin, Kimberly J. (LARC-D206)" userId="b6483a11-66fa-4584-b6fe-a6275d136cf7" providerId="ADAL" clId="{7D8FA8BB-69BF-4A18-B891-940D16052D73}" dt="2023-06-30T20:16:30.281" v="72" actId="1076"/>
          <ac:spMkLst>
            <pc:docMk/>
            <pc:sldMk cId="2707274561" sldId="265"/>
            <ac:spMk id="4" creationId="{49AD0D4D-1C73-0BD0-DFFE-5C460773C34D}"/>
          </ac:spMkLst>
        </pc:spChg>
      </pc:sldChg>
      <pc:sldChg chg="addSp modSp mod">
        <pc:chgData name="Martin, Kimberly J. (LARC-D206)" userId="b6483a11-66fa-4584-b6fe-a6275d136cf7" providerId="ADAL" clId="{7D8FA8BB-69BF-4A18-B891-940D16052D73}" dt="2023-07-10T18:59:58.763" v="1261" actId="20577"/>
        <pc:sldMkLst>
          <pc:docMk/>
          <pc:sldMk cId="1602161085" sldId="266"/>
        </pc:sldMkLst>
        <pc:spChg chg="mod">
          <ac:chgData name="Martin, Kimberly J. (LARC-D206)" userId="b6483a11-66fa-4584-b6fe-a6275d136cf7" providerId="ADAL" clId="{7D8FA8BB-69BF-4A18-B891-940D16052D73}" dt="2023-07-10T18:59:58.763" v="1261" actId="20577"/>
          <ac:spMkLst>
            <pc:docMk/>
            <pc:sldMk cId="1602161085" sldId="266"/>
            <ac:spMk id="3" creationId="{21AD4E6D-4676-474E-93FC-2075184C6F69}"/>
          </ac:spMkLst>
        </pc:spChg>
        <pc:spChg chg="add mod">
          <ac:chgData name="Martin, Kimberly J. (LARC-D206)" userId="b6483a11-66fa-4584-b6fe-a6275d136cf7" providerId="ADAL" clId="{7D8FA8BB-69BF-4A18-B891-940D16052D73}" dt="2023-06-30T20:16:50.677" v="74" actId="1076"/>
          <ac:spMkLst>
            <pc:docMk/>
            <pc:sldMk cId="1602161085" sldId="266"/>
            <ac:spMk id="4" creationId="{E472D724-011D-F546-9BE4-4BC10D6A9FFF}"/>
          </ac:spMkLst>
        </pc:spChg>
      </pc:sldChg>
      <pc:sldChg chg="addSp modSp mod">
        <pc:chgData name="Martin, Kimberly J. (LARC-D206)" userId="b6483a11-66fa-4584-b6fe-a6275d136cf7" providerId="ADAL" clId="{7D8FA8BB-69BF-4A18-B891-940D16052D73}" dt="2023-07-10T19:00:11.708" v="1263"/>
        <pc:sldMkLst>
          <pc:docMk/>
          <pc:sldMk cId="2557467513" sldId="267"/>
        </pc:sldMkLst>
        <pc:spChg chg="mod">
          <ac:chgData name="Martin, Kimberly J. (LARC-D206)" userId="b6483a11-66fa-4584-b6fe-a6275d136cf7" providerId="ADAL" clId="{7D8FA8BB-69BF-4A18-B891-940D16052D73}" dt="2023-07-10T19:00:11.708" v="1263"/>
          <ac:spMkLst>
            <pc:docMk/>
            <pc:sldMk cId="2557467513" sldId="267"/>
            <ac:spMk id="3" creationId="{21AD4E6D-4676-474E-93FC-2075184C6F69}"/>
          </ac:spMkLst>
        </pc:spChg>
        <pc:spChg chg="add mod">
          <ac:chgData name="Martin, Kimberly J. (LARC-D206)" userId="b6483a11-66fa-4584-b6fe-a6275d136cf7" providerId="ADAL" clId="{7D8FA8BB-69BF-4A18-B891-940D16052D73}" dt="2023-06-30T20:17:04.712" v="76" actId="1076"/>
          <ac:spMkLst>
            <pc:docMk/>
            <pc:sldMk cId="2557467513" sldId="267"/>
            <ac:spMk id="4" creationId="{34CD8FE5-2196-28A1-C9AB-7C911F0CFF68}"/>
          </ac:spMkLst>
        </pc:spChg>
      </pc:sldChg>
      <pc:sldChg chg="addSp modSp mod">
        <pc:chgData name="Martin, Kimberly J. (LARC-D206)" userId="b6483a11-66fa-4584-b6fe-a6275d136cf7" providerId="ADAL" clId="{7D8FA8BB-69BF-4A18-B891-940D16052D73}" dt="2023-06-30T20:17:26.171" v="78" actId="1076"/>
        <pc:sldMkLst>
          <pc:docMk/>
          <pc:sldMk cId="830398396" sldId="268"/>
        </pc:sldMkLst>
        <pc:spChg chg="add mod">
          <ac:chgData name="Martin, Kimberly J. (LARC-D206)" userId="b6483a11-66fa-4584-b6fe-a6275d136cf7" providerId="ADAL" clId="{7D8FA8BB-69BF-4A18-B891-940D16052D73}" dt="2023-06-30T20:17:26.171" v="78" actId="1076"/>
          <ac:spMkLst>
            <pc:docMk/>
            <pc:sldMk cId="830398396" sldId="268"/>
            <ac:spMk id="4" creationId="{A2AF0A9B-9A58-EB73-2ED7-85BA9FD8C376}"/>
          </ac:spMkLst>
        </pc:spChg>
      </pc:sldChg>
      <pc:sldChg chg="addSp delSp modSp mod">
        <pc:chgData name="Martin, Kimberly J. (LARC-D206)" userId="b6483a11-66fa-4584-b6fe-a6275d136cf7" providerId="ADAL" clId="{7D8FA8BB-69BF-4A18-B891-940D16052D73}" dt="2023-07-10T19:01:43.675" v="1336" actId="404"/>
        <pc:sldMkLst>
          <pc:docMk/>
          <pc:sldMk cId="1026431610" sldId="270"/>
        </pc:sldMkLst>
        <pc:spChg chg="mod">
          <ac:chgData name="Martin, Kimberly J. (LARC-D206)" userId="b6483a11-66fa-4584-b6fe-a6275d136cf7" providerId="ADAL" clId="{7D8FA8BB-69BF-4A18-B891-940D16052D73}" dt="2023-07-10T19:01:43.675" v="1336" actId="404"/>
          <ac:spMkLst>
            <pc:docMk/>
            <pc:sldMk cId="1026431610" sldId="270"/>
            <ac:spMk id="3" creationId="{BE91879C-EE97-4D1A-87AE-08B4C215502A}"/>
          </ac:spMkLst>
        </pc:spChg>
        <pc:spChg chg="add del">
          <ac:chgData name="Martin, Kimberly J. (LARC-D206)" userId="b6483a11-66fa-4584-b6fe-a6275d136cf7" providerId="ADAL" clId="{7D8FA8BB-69BF-4A18-B891-940D16052D73}" dt="2023-06-30T20:18:49.028" v="86" actId="22"/>
          <ac:spMkLst>
            <pc:docMk/>
            <pc:sldMk cId="1026431610" sldId="270"/>
            <ac:spMk id="6" creationId="{639F1170-8E63-09DB-88FA-98E7AB29F25F}"/>
          </ac:spMkLst>
        </pc:spChg>
        <pc:spChg chg="add mod">
          <ac:chgData name="Martin, Kimberly J. (LARC-D206)" userId="b6483a11-66fa-4584-b6fe-a6275d136cf7" providerId="ADAL" clId="{7D8FA8BB-69BF-4A18-B891-940D16052D73}" dt="2023-06-30T20:40:54.149" v="106" actId="121"/>
          <ac:spMkLst>
            <pc:docMk/>
            <pc:sldMk cId="1026431610" sldId="270"/>
            <ac:spMk id="8" creationId="{375FE33F-1588-CB02-837A-462C983AAA48}"/>
          </ac:spMkLst>
        </pc:spChg>
      </pc:sldChg>
      <pc:sldChg chg="addSp modSp mod modCm">
        <pc:chgData name="Martin, Kimberly J. (LARC-D206)" userId="b6483a11-66fa-4584-b6fe-a6275d136cf7" providerId="ADAL" clId="{7D8FA8BB-69BF-4A18-B891-940D16052D73}" dt="2023-07-10T19:09:22.189" v="1397" actId="20577"/>
        <pc:sldMkLst>
          <pc:docMk/>
          <pc:sldMk cId="1372931744" sldId="271"/>
        </pc:sldMkLst>
        <pc:spChg chg="mod">
          <ac:chgData name="Martin, Kimberly J. (LARC-D206)" userId="b6483a11-66fa-4584-b6fe-a6275d136cf7" providerId="ADAL" clId="{7D8FA8BB-69BF-4A18-B891-940D16052D73}" dt="2023-07-10T19:09:22.189" v="1397" actId="20577"/>
          <ac:spMkLst>
            <pc:docMk/>
            <pc:sldMk cId="1372931744" sldId="271"/>
            <ac:spMk id="3" creationId="{AE3D50FF-771D-4CB7-A105-73DAF276E70F}"/>
          </ac:spMkLst>
        </pc:spChg>
        <pc:spChg chg="add mod">
          <ac:chgData name="Martin, Kimberly J. (LARC-D206)" userId="b6483a11-66fa-4584-b6fe-a6275d136cf7" providerId="ADAL" clId="{7D8FA8BB-69BF-4A18-B891-940D16052D73}" dt="2023-06-30T21:02:06.865" v="204" actId="1076"/>
          <ac:spMkLst>
            <pc:docMk/>
            <pc:sldMk cId="1372931744" sldId="271"/>
            <ac:spMk id="4" creationId="{416D7D02-5D63-DB94-516C-8873A1F7C0C8}"/>
          </ac:spMkLst>
        </pc:spChg>
        <pc:spChg chg="mod">
          <ac:chgData name="Martin, Kimberly J. (LARC-D206)" userId="b6483a11-66fa-4584-b6fe-a6275d136cf7" providerId="ADAL" clId="{7D8FA8BB-69BF-4A18-B891-940D16052D73}" dt="2023-06-30T21:02:03.558" v="203" actId="1076"/>
          <ac:spMkLst>
            <pc:docMk/>
            <pc:sldMk cId="1372931744" sldId="271"/>
            <ac:spMk id="6" creationId="{8D36CDC1-229A-C4C0-67FA-C8C20BE8EAAC}"/>
          </ac:spMkLst>
        </pc:spChg>
        <pc:picChg chg="mod">
          <ac:chgData name="Martin, Kimberly J. (LARC-D206)" userId="b6483a11-66fa-4584-b6fe-a6275d136cf7" providerId="ADAL" clId="{7D8FA8BB-69BF-4A18-B891-940D16052D73}" dt="2023-06-30T21:02:03.558" v="203" actId="1076"/>
          <ac:picMkLst>
            <pc:docMk/>
            <pc:sldMk cId="1372931744" sldId="271"/>
            <ac:picMk id="5" creationId="{4EBA0EE5-133D-14C2-7D13-989915D738C6}"/>
          </ac:picMkLst>
        </pc:picChg>
      </pc:sldChg>
      <pc:sldChg chg="addSp delSp modSp mod">
        <pc:chgData name="Martin, Kimberly J. (LARC-D206)" userId="b6483a11-66fa-4584-b6fe-a6275d136cf7" providerId="ADAL" clId="{7D8FA8BB-69BF-4A18-B891-940D16052D73}" dt="2023-07-10T18:39:14.800" v="1196" actId="14100"/>
        <pc:sldMkLst>
          <pc:docMk/>
          <pc:sldMk cId="497450872" sldId="276"/>
        </pc:sldMkLst>
        <pc:spChg chg="mod">
          <ac:chgData name="Martin, Kimberly J. (LARC-D206)" userId="b6483a11-66fa-4584-b6fe-a6275d136cf7" providerId="ADAL" clId="{7D8FA8BB-69BF-4A18-B891-940D16052D73}" dt="2023-06-30T21:28:40.991" v="310" actId="20577"/>
          <ac:spMkLst>
            <pc:docMk/>
            <pc:sldMk cId="497450872" sldId="276"/>
            <ac:spMk id="3" creationId="{E93AA084-5A85-01B8-0E7B-3782AF8DD357}"/>
          </ac:spMkLst>
        </pc:spChg>
        <pc:spChg chg="add mod">
          <ac:chgData name="Martin, Kimberly J. (LARC-D206)" userId="b6483a11-66fa-4584-b6fe-a6275d136cf7" providerId="ADAL" clId="{7D8FA8BB-69BF-4A18-B891-940D16052D73}" dt="2023-07-10T18:39:14.800" v="1196" actId="14100"/>
          <ac:spMkLst>
            <pc:docMk/>
            <pc:sldMk cId="497450872" sldId="276"/>
            <ac:spMk id="4" creationId="{4C5D2CDF-0CAC-3838-5A68-615CECAFB141}"/>
          </ac:spMkLst>
        </pc:spChg>
        <pc:spChg chg="del">
          <ac:chgData name="Martin, Kimberly J. (LARC-D206)" userId="b6483a11-66fa-4584-b6fe-a6275d136cf7" providerId="ADAL" clId="{7D8FA8BB-69BF-4A18-B891-940D16052D73}" dt="2023-06-30T21:07:17.349" v="213" actId="478"/>
          <ac:spMkLst>
            <pc:docMk/>
            <pc:sldMk cId="497450872" sldId="276"/>
            <ac:spMk id="6" creationId="{E7919095-8917-4DA8-A826-B8DDA8336D8E}"/>
          </ac:spMkLst>
        </pc:spChg>
        <pc:spChg chg="del">
          <ac:chgData name="Martin, Kimberly J. (LARC-D206)" userId="b6483a11-66fa-4584-b6fe-a6275d136cf7" providerId="ADAL" clId="{7D8FA8BB-69BF-4A18-B891-940D16052D73}" dt="2023-06-30T21:07:17.349" v="213" actId="478"/>
          <ac:spMkLst>
            <pc:docMk/>
            <pc:sldMk cId="497450872" sldId="276"/>
            <ac:spMk id="8" creationId="{FBB8847E-E724-4B3A-98C3-EE37BDC8FB06}"/>
          </ac:spMkLst>
        </pc:spChg>
        <pc:spChg chg="add del mod">
          <ac:chgData name="Martin, Kimberly J. (LARC-D206)" userId="b6483a11-66fa-4584-b6fe-a6275d136cf7" providerId="ADAL" clId="{7D8FA8BB-69BF-4A18-B891-940D16052D73}" dt="2023-06-30T21:13:08.980" v="220" actId="478"/>
          <ac:spMkLst>
            <pc:docMk/>
            <pc:sldMk cId="497450872" sldId="276"/>
            <ac:spMk id="12" creationId="{60D7EFC9-FFA8-4DD6-7EBB-023F9789C97D}"/>
          </ac:spMkLst>
        </pc:spChg>
        <pc:spChg chg="del">
          <ac:chgData name="Martin, Kimberly J. (LARC-D206)" userId="b6483a11-66fa-4584-b6fe-a6275d136cf7" providerId="ADAL" clId="{7D8FA8BB-69BF-4A18-B891-940D16052D73}" dt="2023-06-30T21:07:17.349" v="213" actId="478"/>
          <ac:spMkLst>
            <pc:docMk/>
            <pc:sldMk cId="497450872" sldId="276"/>
            <ac:spMk id="17" creationId="{D6CBBF29-D676-418F-A37B-EC7C78524149}"/>
          </ac:spMkLst>
        </pc:spChg>
        <pc:spChg chg="add mod">
          <ac:chgData name="Martin, Kimberly J. (LARC-D206)" userId="b6483a11-66fa-4584-b6fe-a6275d136cf7" providerId="ADAL" clId="{7D8FA8BB-69BF-4A18-B891-940D16052D73}" dt="2023-06-30T21:19:30.449" v="238" actId="14100"/>
          <ac:spMkLst>
            <pc:docMk/>
            <pc:sldMk cId="497450872" sldId="276"/>
            <ac:spMk id="20" creationId="{3EC3C2B3-EA23-51DC-937A-785D6A5248FB}"/>
          </ac:spMkLst>
        </pc:spChg>
        <pc:spChg chg="add mod">
          <ac:chgData name="Martin, Kimberly J. (LARC-D206)" userId="b6483a11-66fa-4584-b6fe-a6275d136cf7" providerId="ADAL" clId="{7D8FA8BB-69BF-4A18-B891-940D16052D73}" dt="2023-06-30T21:19:47.900" v="243" actId="14100"/>
          <ac:spMkLst>
            <pc:docMk/>
            <pc:sldMk cId="497450872" sldId="276"/>
            <ac:spMk id="21" creationId="{3F5B1FEB-4FB5-2A44-46D2-3F54613F449D}"/>
          </ac:spMkLst>
        </pc:spChg>
        <pc:spChg chg="del">
          <ac:chgData name="Martin, Kimberly J. (LARC-D206)" userId="b6483a11-66fa-4584-b6fe-a6275d136cf7" providerId="ADAL" clId="{7D8FA8BB-69BF-4A18-B891-940D16052D73}" dt="2023-06-30T21:07:17.349" v="213" actId="478"/>
          <ac:spMkLst>
            <pc:docMk/>
            <pc:sldMk cId="497450872" sldId="276"/>
            <ac:spMk id="22" creationId="{3020A48F-A696-4A95-9FCA-01A63FCE6327}"/>
          </ac:spMkLst>
        </pc:spChg>
        <pc:spChg chg="add mod">
          <ac:chgData name="Martin, Kimberly J. (LARC-D206)" userId="b6483a11-66fa-4584-b6fe-a6275d136cf7" providerId="ADAL" clId="{7D8FA8BB-69BF-4A18-B891-940D16052D73}" dt="2023-06-30T21:19:53.984" v="246" actId="14100"/>
          <ac:spMkLst>
            <pc:docMk/>
            <pc:sldMk cId="497450872" sldId="276"/>
            <ac:spMk id="23" creationId="{9D2DE5C3-F6B4-B928-1A95-7CD9850CE0D1}"/>
          </ac:spMkLst>
        </pc:spChg>
        <pc:picChg chg="add del mod">
          <ac:chgData name="Martin, Kimberly J. (LARC-D206)" userId="b6483a11-66fa-4584-b6fe-a6275d136cf7" providerId="ADAL" clId="{7D8FA8BB-69BF-4A18-B891-940D16052D73}" dt="2023-06-30T21:13:10.241" v="221" actId="478"/>
          <ac:picMkLst>
            <pc:docMk/>
            <pc:sldMk cId="497450872" sldId="276"/>
            <ac:picMk id="7" creationId="{0C8D56B7-2D64-0E33-E440-4EE82B9584FB}"/>
          </ac:picMkLst>
        </pc:picChg>
        <pc:picChg chg="del">
          <ac:chgData name="Martin, Kimberly J. (LARC-D206)" userId="b6483a11-66fa-4584-b6fe-a6275d136cf7" providerId="ADAL" clId="{7D8FA8BB-69BF-4A18-B891-940D16052D73}" dt="2023-06-30T21:07:17.349" v="213" actId="478"/>
          <ac:picMkLst>
            <pc:docMk/>
            <pc:sldMk cId="497450872" sldId="276"/>
            <ac:picMk id="9" creationId="{D3BAC351-3BA6-444E-A73A-F04601B6D67D}"/>
          </ac:picMkLst>
        </pc:picChg>
        <pc:picChg chg="del">
          <ac:chgData name="Martin, Kimberly J. (LARC-D206)" userId="b6483a11-66fa-4584-b6fe-a6275d136cf7" providerId="ADAL" clId="{7D8FA8BB-69BF-4A18-B891-940D16052D73}" dt="2023-06-30T21:07:17.349" v="213" actId="478"/>
          <ac:picMkLst>
            <pc:docMk/>
            <pc:sldMk cId="497450872" sldId="276"/>
            <ac:picMk id="11" creationId="{5F5D2252-FA17-4A1E-909B-BBF45231B779}"/>
          </ac:picMkLst>
        </pc:picChg>
        <pc:picChg chg="add del mod">
          <ac:chgData name="Martin, Kimberly J. (LARC-D206)" userId="b6483a11-66fa-4584-b6fe-a6275d136cf7" providerId="ADAL" clId="{7D8FA8BB-69BF-4A18-B891-940D16052D73}" dt="2023-06-30T21:19:04.320" v="232" actId="478"/>
          <ac:picMkLst>
            <pc:docMk/>
            <pc:sldMk cId="497450872" sldId="276"/>
            <ac:picMk id="15" creationId="{7B66520B-0939-CD4C-2FE9-CEF9E498423F}"/>
          </ac:picMkLst>
        </pc:picChg>
        <pc:picChg chg="add mod">
          <ac:chgData name="Martin, Kimberly J. (LARC-D206)" userId="b6483a11-66fa-4584-b6fe-a6275d136cf7" providerId="ADAL" clId="{7D8FA8BB-69BF-4A18-B891-940D16052D73}" dt="2023-06-30T21:19:09.353" v="235" actId="1076"/>
          <ac:picMkLst>
            <pc:docMk/>
            <pc:sldMk cId="497450872" sldId="276"/>
            <ac:picMk id="19" creationId="{50906946-1CFF-2101-6D8F-64A624C659E6}"/>
          </ac:picMkLst>
        </pc:picChg>
        <pc:cxnChg chg="del mod">
          <ac:chgData name="Martin, Kimberly J. (LARC-D206)" userId="b6483a11-66fa-4584-b6fe-a6275d136cf7" providerId="ADAL" clId="{7D8FA8BB-69BF-4A18-B891-940D16052D73}" dt="2023-06-30T21:07:17.349" v="213" actId="478"/>
          <ac:cxnSpMkLst>
            <pc:docMk/>
            <pc:sldMk cId="497450872" sldId="276"/>
            <ac:cxnSpMk id="14" creationId="{6987F5E5-E771-4C41-B998-8C7804D7D632}"/>
          </ac:cxnSpMkLst>
        </pc:cxnChg>
        <pc:cxnChg chg="del">
          <ac:chgData name="Martin, Kimberly J. (LARC-D206)" userId="b6483a11-66fa-4584-b6fe-a6275d136cf7" providerId="ADAL" clId="{7D8FA8BB-69BF-4A18-B891-940D16052D73}" dt="2023-06-30T21:07:17.349" v="213" actId="478"/>
          <ac:cxnSpMkLst>
            <pc:docMk/>
            <pc:sldMk cId="497450872" sldId="276"/>
            <ac:cxnSpMk id="18" creationId="{529337DF-EC95-4A33-A842-D1388624E02D}"/>
          </ac:cxnSpMkLst>
        </pc:cxnChg>
        <pc:cxnChg chg="add mod">
          <ac:chgData name="Martin, Kimberly J. (LARC-D206)" userId="b6483a11-66fa-4584-b6fe-a6275d136cf7" providerId="ADAL" clId="{7D8FA8BB-69BF-4A18-B891-940D16052D73}" dt="2023-06-30T21:20:45.484" v="250" actId="14100"/>
          <ac:cxnSpMkLst>
            <pc:docMk/>
            <pc:sldMk cId="497450872" sldId="276"/>
            <ac:cxnSpMk id="25" creationId="{150F099B-8474-FF28-F5C9-E6BAE506D0EA}"/>
          </ac:cxnSpMkLst>
        </pc:cxnChg>
      </pc:sldChg>
      <pc:sldChg chg="addSp modSp mod">
        <pc:chgData name="Martin, Kimberly J. (LARC-D206)" userId="b6483a11-66fa-4584-b6fe-a6275d136cf7" providerId="ADAL" clId="{7D8FA8BB-69BF-4A18-B891-940D16052D73}" dt="2023-07-10T20:47:07.915" v="2732" actId="20577"/>
        <pc:sldMkLst>
          <pc:docMk/>
          <pc:sldMk cId="1885884846" sldId="278"/>
        </pc:sldMkLst>
        <pc:spChg chg="mod">
          <ac:chgData name="Martin, Kimberly J. (LARC-D206)" userId="b6483a11-66fa-4584-b6fe-a6275d136cf7" providerId="ADAL" clId="{7D8FA8BB-69BF-4A18-B891-940D16052D73}" dt="2023-07-10T20:47:07.915" v="2732" actId="20577"/>
          <ac:spMkLst>
            <pc:docMk/>
            <pc:sldMk cId="1885884846" sldId="278"/>
            <ac:spMk id="3" creationId="{9524E673-C3DA-447B-42C8-8125CB7AB5EB}"/>
          </ac:spMkLst>
        </pc:spChg>
        <pc:spChg chg="add mod">
          <ac:chgData name="Martin, Kimberly J. (LARC-D206)" userId="b6483a11-66fa-4584-b6fe-a6275d136cf7" providerId="ADAL" clId="{7D8FA8BB-69BF-4A18-B891-940D16052D73}" dt="2023-06-30T22:06:04.758" v="405" actId="1036"/>
          <ac:spMkLst>
            <pc:docMk/>
            <pc:sldMk cId="1885884846" sldId="278"/>
            <ac:spMk id="4" creationId="{28311E81-DD73-964B-5AF3-397DBC6F1C5B}"/>
          </ac:spMkLst>
        </pc:spChg>
      </pc:sldChg>
      <pc:sldChg chg="modSp mod">
        <pc:chgData name="Martin, Kimberly J. (LARC-D206)" userId="b6483a11-66fa-4584-b6fe-a6275d136cf7" providerId="ADAL" clId="{7D8FA8BB-69BF-4A18-B891-940D16052D73}" dt="2023-06-30T22:06:08.217" v="408" actId="20577"/>
        <pc:sldMkLst>
          <pc:docMk/>
          <pc:sldMk cId="391985679" sldId="279"/>
        </pc:sldMkLst>
        <pc:spChg chg="mod">
          <ac:chgData name="Martin, Kimberly J. (LARC-D206)" userId="b6483a11-66fa-4584-b6fe-a6275d136cf7" providerId="ADAL" clId="{7D8FA8BB-69BF-4A18-B891-940D16052D73}" dt="2023-06-30T22:06:08.217" v="408" actId="20577"/>
          <ac:spMkLst>
            <pc:docMk/>
            <pc:sldMk cId="391985679" sldId="279"/>
            <ac:spMk id="3" creationId="{1C9A2DD8-9F19-A229-A97C-A809B3B043C3}"/>
          </ac:spMkLst>
        </pc:spChg>
      </pc:sldChg>
      <pc:sldChg chg="addSp modSp mod modCm">
        <pc:chgData name="Martin, Kimberly J. (LARC-D206)" userId="b6483a11-66fa-4584-b6fe-a6275d136cf7" providerId="ADAL" clId="{7D8FA8BB-69BF-4A18-B891-940D16052D73}" dt="2023-07-10T19:21:38.739" v="1639" actId="20577"/>
        <pc:sldMkLst>
          <pc:docMk/>
          <pc:sldMk cId="772313861" sldId="280"/>
        </pc:sldMkLst>
        <pc:spChg chg="mod">
          <ac:chgData name="Martin, Kimberly J. (LARC-D206)" userId="b6483a11-66fa-4584-b6fe-a6275d136cf7" providerId="ADAL" clId="{7D8FA8BB-69BF-4A18-B891-940D16052D73}" dt="2023-07-10T19:21:38.739" v="1639" actId="20577"/>
          <ac:spMkLst>
            <pc:docMk/>
            <pc:sldMk cId="772313861" sldId="280"/>
            <ac:spMk id="3" creationId="{7A5AEA2C-E4D3-BF56-9149-71BC7FAA2764}"/>
          </ac:spMkLst>
        </pc:spChg>
        <pc:spChg chg="add mod">
          <ac:chgData name="Martin, Kimberly J. (LARC-D206)" userId="b6483a11-66fa-4584-b6fe-a6275d136cf7" providerId="ADAL" clId="{7D8FA8BB-69BF-4A18-B891-940D16052D73}" dt="2023-06-30T22:06:24.029" v="410"/>
          <ac:spMkLst>
            <pc:docMk/>
            <pc:sldMk cId="772313861" sldId="280"/>
            <ac:spMk id="4" creationId="{F770857A-ED21-EC61-CD2C-9E0A3F5646F3}"/>
          </ac:spMkLst>
        </pc:spChg>
      </pc:sldChg>
      <pc:sldChg chg="modSp mod">
        <pc:chgData name="Martin, Kimberly J. (LARC-D206)" userId="b6483a11-66fa-4584-b6fe-a6275d136cf7" providerId="ADAL" clId="{7D8FA8BB-69BF-4A18-B891-940D16052D73}" dt="2023-06-30T21:32:36.328" v="362" actId="20577"/>
        <pc:sldMkLst>
          <pc:docMk/>
          <pc:sldMk cId="151891282" sldId="281"/>
        </pc:sldMkLst>
        <pc:spChg chg="mod">
          <ac:chgData name="Martin, Kimberly J. (LARC-D206)" userId="b6483a11-66fa-4584-b6fe-a6275d136cf7" providerId="ADAL" clId="{7D8FA8BB-69BF-4A18-B891-940D16052D73}" dt="2023-06-30T21:32:36.328" v="362" actId="20577"/>
          <ac:spMkLst>
            <pc:docMk/>
            <pc:sldMk cId="151891282" sldId="281"/>
            <ac:spMk id="3" creationId="{41360EDC-624E-3656-38F6-94EDCC6DF562}"/>
          </ac:spMkLst>
        </pc:spChg>
      </pc:sldChg>
      <pc:sldChg chg="addSp modSp mod">
        <pc:chgData name="Martin, Kimberly J. (LARC-D206)" userId="b6483a11-66fa-4584-b6fe-a6275d136cf7" providerId="ADAL" clId="{7D8FA8BB-69BF-4A18-B891-940D16052D73}" dt="2023-06-30T21:31:37.379" v="322" actId="1076"/>
        <pc:sldMkLst>
          <pc:docMk/>
          <pc:sldMk cId="725765533" sldId="282"/>
        </pc:sldMkLst>
        <pc:spChg chg="add mod">
          <ac:chgData name="Martin, Kimberly J. (LARC-D206)" userId="b6483a11-66fa-4584-b6fe-a6275d136cf7" providerId="ADAL" clId="{7D8FA8BB-69BF-4A18-B891-940D16052D73}" dt="2023-06-30T21:31:37.379" v="322" actId="1076"/>
          <ac:spMkLst>
            <pc:docMk/>
            <pc:sldMk cId="725765533" sldId="282"/>
            <ac:spMk id="4" creationId="{0C086E9E-8046-EB0C-00AC-04FE9462FC8E}"/>
          </ac:spMkLst>
        </pc:spChg>
      </pc:sldChg>
      <pc:sldChg chg="modSp mod">
        <pc:chgData name="Martin, Kimberly J. (LARC-D206)" userId="b6483a11-66fa-4584-b6fe-a6275d136cf7" providerId="ADAL" clId="{7D8FA8BB-69BF-4A18-B891-940D16052D73}" dt="2023-07-10T19:44:01.963" v="1934" actId="20577"/>
        <pc:sldMkLst>
          <pc:docMk/>
          <pc:sldMk cId="2958194055" sldId="283"/>
        </pc:sldMkLst>
        <pc:spChg chg="mod">
          <ac:chgData name="Martin, Kimberly J. (LARC-D206)" userId="b6483a11-66fa-4584-b6fe-a6275d136cf7" providerId="ADAL" clId="{7D8FA8BB-69BF-4A18-B891-940D16052D73}" dt="2023-07-10T19:44:01.963" v="1934" actId="20577"/>
          <ac:spMkLst>
            <pc:docMk/>
            <pc:sldMk cId="2958194055" sldId="283"/>
            <ac:spMk id="3" creationId="{6E980F47-4DF4-9C7C-6E25-352978D889B2}"/>
          </ac:spMkLst>
        </pc:spChg>
      </pc:sldChg>
      <pc:sldChg chg="addSp delSp modSp mod delCm modCm">
        <pc:chgData name="Martin, Kimberly J. (LARC-D206)" userId="b6483a11-66fa-4584-b6fe-a6275d136cf7" providerId="ADAL" clId="{7D8FA8BB-69BF-4A18-B891-940D16052D73}" dt="2023-07-10T19:19:34.917" v="1555" actId="20577"/>
        <pc:sldMkLst>
          <pc:docMk/>
          <pc:sldMk cId="3564343509" sldId="284"/>
        </pc:sldMkLst>
        <pc:spChg chg="mod">
          <ac:chgData name="Martin, Kimberly J. (LARC-D206)" userId="b6483a11-66fa-4584-b6fe-a6275d136cf7" providerId="ADAL" clId="{7D8FA8BB-69BF-4A18-B891-940D16052D73}" dt="2023-07-10T19:09:51.696" v="1423" actId="20577"/>
          <ac:spMkLst>
            <pc:docMk/>
            <pc:sldMk cId="3564343509" sldId="284"/>
            <ac:spMk id="2" creationId="{EEDEC620-573C-E179-FCD9-8FB992843857}"/>
          </ac:spMkLst>
        </pc:spChg>
        <pc:spChg chg="mod">
          <ac:chgData name="Martin, Kimberly J. (LARC-D206)" userId="b6483a11-66fa-4584-b6fe-a6275d136cf7" providerId="ADAL" clId="{7D8FA8BB-69BF-4A18-B891-940D16052D73}" dt="2023-07-10T19:19:34.917" v="1555" actId="20577"/>
          <ac:spMkLst>
            <pc:docMk/>
            <pc:sldMk cId="3564343509" sldId="284"/>
            <ac:spMk id="3" creationId="{FC2DCCBC-4B70-D930-3044-FF80F9A2CBF7}"/>
          </ac:spMkLst>
        </pc:spChg>
        <pc:spChg chg="add del mod">
          <ac:chgData name="Martin, Kimberly J. (LARC-D206)" userId="b6483a11-66fa-4584-b6fe-a6275d136cf7" providerId="ADAL" clId="{7D8FA8BB-69BF-4A18-B891-940D16052D73}" dt="2023-07-10T19:15:29.933" v="1547" actId="478"/>
          <ac:spMkLst>
            <pc:docMk/>
            <pc:sldMk cId="3564343509" sldId="284"/>
            <ac:spMk id="4" creationId="{CEAC6A66-1181-865C-7705-AB93055A335A}"/>
          </ac:spMkLst>
        </pc:spChg>
        <pc:spChg chg="del">
          <ac:chgData name="Martin, Kimberly J. (LARC-D206)" userId="b6483a11-66fa-4584-b6fe-a6275d136cf7" providerId="ADAL" clId="{7D8FA8BB-69BF-4A18-B891-940D16052D73}" dt="2023-07-10T19:09:46.345" v="1418" actId="478"/>
          <ac:spMkLst>
            <pc:docMk/>
            <pc:sldMk cId="3564343509" sldId="284"/>
            <ac:spMk id="7" creationId="{98F0D975-8A6F-2B29-07DB-BAFB5E84CF05}"/>
          </ac:spMkLst>
        </pc:spChg>
        <pc:picChg chg="del">
          <ac:chgData name="Martin, Kimberly J. (LARC-D206)" userId="b6483a11-66fa-4584-b6fe-a6275d136cf7" providerId="ADAL" clId="{7D8FA8BB-69BF-4A18-B891-940D16052D73}" dt="2023-07-10T19:09:43.441" v="1417" actId="478"/>
          <ac:picMkLst>
            <pc:docMk/>
            <pc:sldMk cId="3564343509" sldId="284"/>
            <ac:picMk id="5" creationId="{A555ED08-7C7D-EFD9-E11A-868BEF9F6DC7}"/>
          </ac:picMkLst>
        </pc:picChg>
      </pc:sldChg>
      <pc:sldChg chg="addSp modSp mod">
        <pc:chgData name="Martin, Kimberly J. (LARC-D206)" userId="b6483a11-66fa-4584-b6fe-a6275d136cf7" providerId="ADAL" clId="{7D8FA8BB-69BF-4A18-B891-940D16052D73}" dt="2023-06-30T20:41:58.420" v="115" actId="1035"/>
        <pc:sldMkLst>
          <pc:docMk/>
          <pc:sldMk cId="49632364" sldId="285"/>
        </pc:sldMkLst>
        <pc:spChg chg="add mod">
          <ac:chgData name="Martin, Kimberly J. (LARC-D206)" userId="b6483a11-66fa-4584-b6fe-a6275d136cf7" providerId="ADAL" clId="{7D8FA8BB-69BF-4A18-B891-940D16052D73}" dt="2023-06-30T20:41:58.420" v="115" actId="1035"/>
          <ac:spMkLst>
            <pc:docMk/>
            <pc:sldMk cId="49632364" sldId="285"/>
            <ac:spMk id="4" creationId="{3A5C0654-C87A-2608-6F8E-2CE3533DC7B4}"/>
          </ac:spMkLst>
        </pc:spChg>
      </pc:sldChg>
      <pc:sldChg chg="addSp modSp mod modCm">
        <pc:chgData name="Martin, Kimberly J. (LARC-D206)" userId="b6483a11-66fa-4584-b6fe-a6275d136cf7" providerId="ADAL" clId="{7D8FA8BB-69BF-4A18-B891-940D16052D73}" dt="2023-07-10T19:43:11.037" v="1847" actId="14100"/>
        <pc:sldMkLst>
          <pc:docMk/>
          <pc:sldMk cId="404746983" sldId="290"/>
        </pc:sldMkLst>
        <pc:spChg chg="mod">
          <ac:chgData name="Martin, Kimberly J. (LARC-D206)" userId="b6483a11-66fa-4584-b6fe-a6275d136cf7" providerId="ADAL" clId="{7D8FA8BB-69BF-4A18-B891-940D16052D73}" dt="2023-07-10T19:43:03.029" v="1844" actId="20577"/>
          <ac:spMkLst>
            <pc:docMk/>
            <pc:sldMk cId="404746983" sldId="290"/>
            <ac:spMk id="3" creationId="{7A5AEA2C-E4D3-BF56-9149-71BC7FAA2764}"/>
          </ac:spMkLst>
        </pc:spChg>
        <pc:spChg chg="add mod">
          <ac:chgData name="Martin, Kimberly J. (LARC-D206)" userId="b6483a11-66fa-4584-b6fe-a6275d136cf7" providerId="ADAL" clId="{7D8FA8BB-69BF-4A18-B891-940D16052D73}" dt="2023-07-10T19:43:11.037" v="1847" actId="14100"/>
          <ac:spMkLst>
            <pc:docMk/>
            <pc:sldMk cId="404746983" sldId="290"/>
            <ac:spMk id="5" creationId="{68193895-2122-4FB5-908D-0E18D6E9EB5F}"/>
          </ac:spMkLst>
        </pc:spChg>
      </pc:sldChg>
      <pc:sldChg chg="modSp mod">
        <pc:chgData name="Martin, Kimberly J. (LARC-D206)" userId="b6483a11-66fa-4584-b6fe-a6275d136cf7" providerId="ADAL" clId="{7D8FA8BB-69BF-4A18-B891-940D16052D73}" dt="2023-07-10T19:44:27.435" v="1935" actId="20577"/>
        <pc:sldMkLst>
          <pc:docMk/>
          <pc:sldMk cId="659441600" sldId="295"/>
        </pc:sldMkLst>
        <pc:spChg chg="mod">
          <ac:chgData name="Martin, Kimberly J. (LARC-D206)" userId="b6483a11-66fa-4584-b6fe-a6275d136cf7" providerId="ADAL" clId="{7D8FA8BB-69BF-4A18-B891-940D16052D73}" dt="2023-07-10T19:44:27.435" v="1935" actId="20577"/>
          <ac:spMkLst>
            <pc:docMk/>
            <pc:sldMk cId="659441600" sldId="295"/>
            <ac:spMk id="3" creationId="{64B76AF8-D556-2216-88B2-1A70E5742941}"/>
          </ac:spMkLst>
        </pc:spChg>
      </pc:sldChg>
      <pc:sldChg chg="addSp delSp modSp mod">
        <pc:chgData name="Martin, Kimberly J. (LARC-D206)" userId="b6483a11-66fa-4584-b6fe-a6275d136cf7" providerId="ADAL" clId="{7D8FA8BB-69BF-4A18-B891-940D16052D73}" dt="2023-07-10T19:42:00.031" v="1793" actId="20577"/>
        <pc:sldMkLst>
          <pc:docMk/>
          <pc:sldMk cId="2571838536" sldId="296"/>
        </pc:sldMkLst>
        <pc:spChg chg="mod">
          <ac:chgData name="Martin, Kimberly J. (LARC-D206)" userId="b6483a11-66fa-4584-b6fe-a6275d136cf7" providerId="ADAL" clId="{7D8FA8BB-69BF-4A18-B891-940D16052D73}" dt="2023-07-10T19:42:00.031" v="1793" actId="20577"/>
          <ac:spMkLst>
            <pc:docMk/>
            <pc:sldMk cId="2571838536" sldId="296"/>
            <ac:spMk id="3" creationId="{D1B5D0AF-6B67-B442-338A-5D391D51D12B}"/>
          </ac:spMkLst>
        </pc:spChg>
        <pc:picChg chg="del">
          <ac:chgData name="Martin, Kimberly J. (LARC-D206)" userId="b6483a11-66fa-4584-b6fe-a6275d136cf7" providerId="ADAL" clId="{7D8FA8BB-69BF-4A18-B891-940D16052D73}" dt="2023-07-10T19:40:34.420" v="1647" actId="478"/>
          <ac:picMkLst>
            <pc:docMk/>
            <pc:sldMk cId="2571838536" sldId="296"/>
            <ac:picMk id="6" creationId="{F33159E3-BA8C-E9B0-C50B-188CDBF64891}"/>
          </ac:picMkLst>
        </pc:picChg>
        <pc:picChg chg="add mod ord">
          <ac:chgData name="Martin, Kimberly J. (LARC-D206)" userId="b6483a11-66fa-4584-b6fe-a6275d136cf7" providerId="ADAL" clId="{7D8FA8BB-69BF-4A18-B891-940D16052D73}" dt="2023-07-10T19:40:43.420" v="1653" actId="1076"/>
          <ac:picMkLst>
            <pc:docMk/>
            <pc:sldMk cId="2571838536" sldId="296"/>
            <ac:picMk id="10" creationId="{A4270DB3-9330-F17C-FAF3-17DA61B0D6A9}"/>
          </ac:picMkLst>
        </pc:picChg>
      </pc:sldChg>
      <pc:sldChg chg="addSp modSp mod">
        <pc:chgData name="Martin, Kimberly J. (LARC-D206)" userId="b6483a11-66fa-4584-b6fe-a6275d136cf7" providerId="ADAL" clId="{7D8FA8BB-69BF-4A18-B891-940D16052D73}" dt="2023-07-10T19:00:30.818" v="1265" actId="20577"/>
        <pc:sldMkLst>
          <pc:docMk/>
          <pc:sldMk cId="1664383938" sldId="297"/>
        </pc:sldMkLst>
        <pc:spChg chg="mod">
          <ac:chgData name="Martin, Kimberly J. (LARC-D206)" userId="b6483a11-66fa-4584-b6fe-a6275d136cf7" providerId="ADAL" clId="{7D8FA8BB-69BF-4A18-B891-940D16052D73}" dt="2023-07-10T19:00:30.818" v="1265" actId="20577"/>
          <ac:spMkLst>
            <pc:docMk/>
            <pc:sldMk cId="1664383938" sldId="297"/>
            <ac:spMk id="3" creationId="{D2066C77-FC71-5B07-57F2-A8B694467BC6}"/>
          </ac:spMkLst>
        </pc:spChg>
        <pc:spChg chg="add mod">
          <ac:chgData name="Martin, Kimberly J. (LARC-D206)" userId="b6483a11-66fa-4584-b6fe-a6275d136cf7" providerId="ADAL" clId="{7D8FA8BB-69BF-4A18-B891-940D16052D73}" dt="2023-06-30T20:18:14.836" v="84" actId="1076"/>
          <ac:spMkLst>
            <pc:docMk/>
            <pc:sldMk cId="1664383938" sldId="297"/>
            <ac:spMk id="6" creationId="{84F991E6-0DB7-7E18-D837-EA22CCE34E80}"/>
          </ac:spMkLst>
        </pc:spChg>
      </pc:sldChg>
      <pc:sldChg chg="addSp delSp modSp mod">
        <pc:chgData name="Martin, Kimberly J. (LARC-D206)" userId="b6483a11-66fa-4584-b6fe-a6275d136cf7" providerId="ADAL" clId="{7D8FA8BB-69BF-4A18-B891-940D16052D73}" dt="2023-07-10T19:39:50.341" v="1646" actId="1076"/>
        <pc:sldMkLst>
          <pc:docMk/>
          <pc:sldMk cId="1681406439" sldId="298"/>
        </pc:sldMkLst>
        <pc:picChg chg="del">
          <ac:chgData name="Martin, Kimberly J. (LARC-D206)" userId="b6483a11-66fa-4584-b6fe-a6275d136cf7" providerId="ADAL" clId="{7D8FA8BB-69BF-4A18-B891-940D16052D73}" dt="2023-07-10T19:39:39.925" v="1640" actId="478"/>
          <ac:picMkLst>
            <pc:docMk/>
            <pc:sldMk cId="1681406439" sldId="298"/>
            <ac:picMk id="6" creationId="{AD95E650-3759-B1F3-EAEA-108E65E61806}"/>
          </ac:picMkLst>
        </pc:picChg>
        <pc:picChg chg="add mod ord">
          <ac:chgData name="Martin, Kimberly J. (LARC-D206)" userId="b6483a11-66fa-4584-b6fe-a6275d136cf7" providerId="ADAL" clId="{7D8FA8BB-69BF-4A18-B891-940D16052D73}" dt="2023-07-10T19:39:50.341" v="1646" actId="1076"/>
          <ac:picMkLst>
            <pc:docMk/>
            <pc:sldMk cId="1681406439" sldId="298"/>
            <ac:picMk id="9" creationId="{F1BB8DB1-68EF-D3FC-6E35-87108ABE65D6}"/>
          </ac:picMkLst>
        </pc:picChg>
      </pc:sldChg>
      <pc:sldChg chg="addSp delSp modSp mod ord">
        <pc:chgData name="Martin, Kimberly J. (LARC-D206)" userId="b6483a11-66fa-4584-b6fe-a6275d136cf7" providerId="ADAL" clId="{7D8FA8BB-69BF-4A18-B891-940D16052D73}" dt="2023-07-10T20:21:44.550" v="2109"/>
        <pc:sldMkLst>
          <pc:docMk/>
          <pc:sldMk cId="3133943679" sldId="301"/>
        </pc:sldMkLst>
        <pc:spChg chg="mod">
          <ac:chgData name="Martin, Kimberly J. (LARC-D206)" userId="b6483a11-66fa-4584-b6fe-a6275d136cf7" providerId="ADAL" clId="{7D8FA8BB-69BF-4A18-B891-940D16052D73}" dt="2023-07-10T20:21:44.550" v="2109"/>
          <ac:spMkLst>
            <pc:docMk/>
            <pc:sldMk cId="3133943679" sldId="301"/>
            <ac:spMk id="2" creationId="{04CA6ADD-6086-CC83-5942-6BE3E1EF351E}"/>
          </ac:spMkLst>
        </pc:spChg>
        <pc:spChg chg="mod">
          <ac:chgData name="Martin, Kimberly J. (LARC-D206)" userId="b6483a11-66fa-4584-b6fe-a6275d136cf7" providerId="ADAL" clId="{7D8FA8BB-69BF-4A18-B891-940D16052D73}" dt="2023-07-10T20:21:38.466" v="2108" actId="6549"/>
          <ac:spMkLst>
            <pc:docMk/>
            <pc:sldMk cId="3133943679" sldId="301"/>
            <ac:spMk id="3" creationId="{B58A7600-923A-5A7B-C6B7-7832743B2A2B}"/>
          </ac:spMkLst>
        </pc:spChg>
        <pc:spChg chg="add mod">
          <ac:chgData name="Martin, Kimberly J. (LARC-D206)" userId="b6483a11-66fa-4584-b6fe-a6275d136cf7" providerId="ADAL" clId="{7D8FA8BB-69BF-4A18-B891-940D16052D73}" dt="2023-07-10T20:06:18.424" v="2005" actId="121"/>
          <ac:spMkLst>
            <pc:docMk/>
            <pc:sldMk cId="3133943679" sldId="301"/>
            <ac:spMk id="9" creationId="{A97107C8-AE86-B30F-3C4D-74C370CB3593}"/>
          </ac:spMkLst>
        </pc:spChg>
        <pc:spChg chg="add mod">
          <ac:chgData name="Martin, Kimberly J. (LARC-D206)" userId="b6483a11-66fa-4584-b6fe-a6275d136cf7" providerId="ADAL" clId="{7D8FA8BB-69BF-4A18-B891-940D16052D73}" dt="2023-07-10T20:04:57.492" v="1999" actId="14100"/>
          <ac:spMkLst>
            <pc:docMk/>
            <pc:sldMk cId="3133943679" sldId="301"/>
            <ac:spMk id="10" creationId="{003DE105-58DE-8566-7574-6605E4C224C0}"/>
          </ac:spMkLst>
        </pc:spChg>
        <pc:picChg chg="del">
          <ac:chgData name="Martin, Kimberly J. (LARC-D206)" userId="b6483a11-66fa-4584-b6fe-a6275d136cf7" providerId="ADAL" clId="{7D8FA8BB-69BF-4A18-B891-940D16052D73}" dt="2023-07-10T20:09:05.825" v="2059" actId="21"/>
          <ac:picMkLst>
            <pc:docMk/>
            <pc:sldMk cId="3133943679" sldId="301"/>
            <ac:picMk id="7" creationId="{4A70FFC3-1C49-254F-7C5A-00D0496939F0}"/>
          </ac:picMkLst>
        </pc:picChg>
        <pc:picChg chg="add mod">
          <ac:chgData name="Martin, Kimberly J. (LARC-D206)" userId="b6483a11-66fa-4584-b6fe-a6275d136cf7" providerId="ADAL" clId="{7D8FA8BB-69BF-4A18-B891-940D16052D73}" dt="2023-07-10T20:04:22.989" v="1993" actId="1076"/>
          <ac:picMkLst>
            <pc:docMk/>
            <pc:sldMk cId="3133943679" sldId="301"/>
            <ac:picMk id="8" creationId="{223097E3-7351-50B7-B7D0-8B0A35566FEC}"/>
          </ac:picMkLst>
        </pc:picChg>
      </pc:sldChg>
      <pc:sldChg chg="addSp modSp mod">
        <pc:chgData name="Martin, Kimberly J. (LARC-D206)" userId="b6483a11-66fa-4584-b6fe-a6275d136cf7" providerId="ADAL" clId="{7D8FA8BB-69BF-4A18-B891-940D16052D73}" dt="2023-06-30T20:49:38.948" v="174" actId="1036"/>
        <pc:sldMkLst>
          <pc:docMk/>
          <pc:sldMk cId="312083527" sldId="302"/>
        </pc:sldMkLst>
        <pc:spChg chg="add mod">
          <ac:chgData name="Martin, Kimberly J. (LARC-D206)" userId="b6483a11-66fa-4584-b6fe-a6275d136cf7" providerId="ADAL" clId="{7D8FA8BB-69BF-4A18-B891-940D16052D73}" dt="2023-06-30T20:49:38.948" v="174" actId="1036"/>
          <ac:spMkLst>
            <pc:docMk/>
            <pc:sldMk cId="312083527" sldId="302"/>
            <ac:spMk id="7" creationId="{D38A3FE3-AC90-0EB4-F318-02A70932593C}"/>
          </ac:spMkLst>
        </pc:spChg>
      </pc:sldChg>
      <pc:sldChg chg="addCm">
        <pc:chgData name="Martin, Kimberly J. (LARC-D206)" userId="b6483a11-66fa-4584-b6fe-a6275d136cf7" providerId="ADAL" clId="{7D8FA8BB-69BF-4A18-B891-940D16052D73}" dt="2023-06-30T21:28:00.094" v="286"/>
        <pc:sldMkLst>
          <pc:docMk/>
          <pc:sldMk cId="3014329391" sldId="303"/>
        </pc:sldMkLst>
      </pc:sldChg>
      <pc:sldChg chg="modSp mod">
        <pc:chgData name="Martin, Kimberly J. (LARC-D206)" userId="b6483a11-66fa-4584-b6fe-a6275d136cf7" providerId="ADAL" clId="{7D8FA8BB-69BF-4A18-B891-940D16052D73}" dt="2023-07-10T18:34:37.246" v="954" actId="20577"/>
        <pc:sldMkLst>
          <pc:docMk/>
          <pc:sldMk cId="3975552862" sldId="304"/>
        </pc:sldMkLst>
        <pc:spChg chg="mod">
          <ac:chgData name="Martin, Kimberly J. (LARC-D206)" userId="b6483a11-66fa-4584-b6fe-a6275d136cf7" providerId="ADAL" clId="{7D8FA8BB-69BF-4A18-B891-940D16052D73}" dt="2023-07-10T18:34:37.246" v="954" actId="20577"/>
          <ac:spMkLst>
            <pc:docMk/>
            <pc:sldMk cId="3975552862" sldId="304"/>
            <ac:spMk id="3" creationId="{61FBA5EE-1FE1-81C3-B05D-C8D5E9CEB1DD}"/>
          </ac:spMkLst>
        </pc:spChg>
      </pc:sldChg>
      <pc:sldChg chg="modSp mod modCm">
        <pc:chgData name="Martin, Kimberly J. (LARC-D206)" userId="b6483a11-66fa-4584-b6fe-a6275d136cf7" providerId="ADAL" clId="{7D8FA8BB-69BF-4A18-B891-940D16052D73}" dt="2023-07-10T18:35:12.288" v="1018" actId="20577"/>
        <pc:sldMkLst>
          <pc:docMk/>
          <pc:sldMk cId="3855639767" sldId="305"/>
        </pc:sldMkLst>
        <pc:spChg chg="mod">
          <ac:chgData name="Martin, Kimberly J. (LARC-D206)" userId="b6483a11-66fa-4584-b6fe-a6275d136cf7" providerId="ADAL" clId="{7D8FA8BB-69BF-4A18-B891-940D16052D73}" dt="2023-07-10T18:35:12.288" v="1018" actId="20577"/>
          <ac:spMkLst>
            <pc:docMk/>
            <pc:sldMk cId="3855639767" sldId="305"/>
            <ac:spMk id="3" creationId="{A3BA1D27-4B56-FF09-834D-AF84FF478BCD}"/>
          </ac:spMkLst>
        </pc:spChg>
      </pc:sldChg>
      <pc:sldChg chg="addSp modSp mod">
        <pc:chgData name="Martin, Kimberly J. (LARC-D206)" userId="b6483a11-66fa-4584-b6fe-a6275d136cf7" providerId="ADAL" clId="{7D8FA8BB-69BF-4A18-B891-940D16052D73}" dt="2023-06-30T20:50:12.132" v="187" actId="20577"/>
        <pc:sldMkLst>
          <pc:docMk/>
          <pc:sldMk cId="3465892181" sldId="307"/>
        </pc:sldMkLst>
        <pc:spChg chg="mod">
          <ac:chgData name="Martin, Kimberly J. (LARC-D206)" userId="b6483a11-66fa-4584-b6fe-a6275d136cf7" providerId="ADAL" clId="{7D8FA8BB-69BF-4A18-B891-940D16052D73}" dt="2023-06-30T20:44:13.874" v="171" actId="20577"/>
          <ac:spMkLst>
            <pc:docMk/>
            <pc:sldMk cId="3465892181" sldId="307"/>
            <ac:spMk id="3" creationId="{58665C3E-DC24-9498-C686-A711B7DDB64A}"/>
          </ac:spMkLst>
        </pc:spChg>
        <pc:spChg chg="add mod">
          <ac:chgData name="Martin, Kimberly J. (LARC-D206)" userId="b6483a11-66fa-4584-b6fe-a6275d136cf7" providerId="ADAL" clId="{7D8FA8BB-69BF-4A18-B891-940D16052D73}" dt="2023-06-30T20:50:12.132" v="187" actId="20577"/>
          <ac:spMkLst>
            <pc:docMk/>
            <pc:sldMk cId="3465892181" sldId="307"/>
            <ac:spMk id="6" creationId="{8C424F52-B003-AED4-D879-0365787C3AB5}"/>
          </ac:spMkLst>
        </pc:spChg>
      </pc:sldChg>
      <pc:sldChg chg="modSp mod">
        <pc:chgData name="Martin, Kimberly J. (LARC-D206)" userId="b6483a11-66fa-4584-b6fe-a6275d136cf7" providerId="ADAL" clId="{7D8FA8BB-69BF-4A18-B891-940D16052D73}" dt="2023-06-30T21:25:34.159" v="285" actId="20577"/>
        <pc:sldMkLst>
          <pc:docMk/>
          <pc:sldMk cId="2873330438" sldId="308"/>
        </pc:sldMkLst>
        <pc:spChg chg="mod">
          <ac:chgData name="Martin, Kimberly J. (LARC-D206)" userId="b6483a11-66fa-4584-b6fe-a6275d136cf7" providerId="ADAL" clId="{7D8FA8BB-69BF-4A18-B891-940D16052D73}" dt="2023-06-30T21:25:34.159" v="285" actId="20577"/>
          <ac:spMkLst>
            <pc:docMk/>
            <pc:sldMk cId="2873330438" sldId="308"/>
            <ac:spMk id="3" creationId="{E93AA084-5A85-01B8-0E7B-3782AF8DD357}"/>
          </ac:spMkLst>
        </pc:spChg>
      </pc:sldChg>
      <pc:sldChg chg="addSp delSp modSp add mod">
        <pc:chgData name="Martin, Kimberly J. (LARC-D206)" userId="b6483a11-66fa-4584-b6fe-a6275d136cf7" providerId="ADAL" clId="{7D8FA8BB-69BF-4A18-B891-940D16052D73}" dt="2023-07-10T20:18:33.307" v="2107" actId="20577"/>
        <pc:sldMkLst>
          <pc:docMk/>
          <pc:sldMk cId="2275519780" sldId="309"/>
        </pc:sldMkLst>
        <pc:spChg chg="mod">
          <ac:chgData name="Martin, Kimberly J. (LARC-D206)" userId="b6483a11-66fa-4584-b6fe-a6275d136cf7" providerId="ADAL" clId="{7D8FA8BB-69BF-4A18-B891-940D16052D73}" dt="2023-07-10T20:08:52.644" v="2058" actId="20577"/>
          <ac:spMkLst>
            <pc:docMk/>
            <pc:sldMk cId="2275519780" sldId="309"/>
            <ac:spMk id="2" creationId="{C1FD8FC7-8B9E-4B71-80AD-C24AF8B695D2}"/>
          </ac:spMkLst>
        </pc:spChg>
        <pc:spChg chg="mod">
          <ac:chgData name="Martin, Kimberly J. (LARC-D206)" userId="b6483a11-66fa-4584-b6fe-a6275d136cf7" providerId="ADAL" clId="{7D8FA8BB-69BF-4A18-B891-940D16052D73}" dt="2023-07-10T20:18:33.307" v="2107" actId="20577"/>
          <ac:spMkLst>
            <pc:docMk/>
            <pc:sldMk cId="2275519780" sldId="309"/>
            <ac:spMk id="3" creationId="{E366CDFB-A5A6-45DD-9714-EA156B8A28A2}"/>
          </ac:spMkLst>
        </pc:spChg>
        <pc:spChg chg="del">
          <ac:chgData name="Martin, Kimberly J. (LARC-D206)" userId="b6483a11-66fa-4584-b6fe-a6275d136cf7" providerId="ADAL" clId="{7D8FA8BB-69BF-4A18-B891-940D16052D73}" dt="2023-07-10T19:58:19.438" v="1950" actId="478"/>
          <ac:spMkLst>
            <pc:docMk/>
            <pc:sldMk cId="2275519780" sldId="309"/>
            <ac:spMk id="4" creationId="{46265453-F659-8CDB-7667-17FC2E4C0E9A}"/>
          </ac:spMkLst>
        </pc:spChg>
        <pc:spChg chg="mod">
          <ac:chgData name="Martin, Kimberly J. (LARC-D206)" userId="b6483a11-66fa-4584-b6fe-a6275d136cf7" providerId="ADAL" clId="{7D8FA8BB-69BF-4A18-B891-940D16052D73}" dt="2023-07-10T19:57:32.711" v="1946" actId="1076"/>
          <ac:spMkLst>
            <pc:docMk/>
            <pc:sldMk cId="2275519780" sldId="309"/>
            <ac:spMk id="7" creationId="{BAD10949-B95D-4198-8BB0-9F7E707507A5}"/>
          </ac:spMkLst>
        </pc:spChg>
        <pc:spChg chg="del">
          <ac:chgData name="Martin, Kimberly J. (LARC-D206)" userId="b6483a11-66fa-4584-b6fe-a6275d136cf7" providerId="ADAL" clId="{7D8FA8BB-69BF-4A18-B891-940D16052D73}" dt="2023-07-10T19:57:26.681" v="1944" actId="478"/>
          <ac:spMkLst>
            <pc:docMk/>
            <pc:sldMk cId="2275519780" sldId="309"/>
            <ac:spMk id="8" creationId="{BAA3DD7D-9B40-4255-BFFF-4E0B1FD69983}"/>
          </ac:spMkLst>
        </pc:spChg>
        <pc:spChg chg="add mod">
          <ac:chgData name="Martin, Kimberly J. (LARC-D206)" userId="b6483a11-66fa-4584-b6fe-a6275d136cf7" providerId="ADAL" clId="{7D8FA8BB-69BF-4A18-B891-940D16052D73}" dt="2023-07-10T19:58:16.422" v="1949" actId="1076"/>
          <ac:spMkLst>
            <pc:docMk/>
            <pc:sldMk cId="2275519780" sldId="309"/>
            <ac:spMk id="13" creationId="{24FD1D4F-9D2A-DCC2-15D2-032F6DB8B401}"/>
          </ac:spMkLst>
        </pc:spChg>
        <pc:spChg chg="add mod">
          <ac:chgData name="Martin, Kimberly J. (LARC-D206)" userId="b6483a11-66fa-4584-b6fe-a6275d136cf7" providerId="ADAL" clId="{7D8FA8BB-69BF-4A18-B891-940D16052D73}" dt="2023-07-10T19:58:37.287" v="1956" actId="14100"/>
          <ac:spMkLst>
            <pc:docMk/>
            <pc:sldMk cId="2275519780" sldId="309"/>
            <ac:spMk id="14" creationId="{89231E46-9BEE-E78A-B440-DFDC2395A8FE}"/>
          </ac:spMkLst>
        </pc:spChg>
        <pc:picChg chg="del">
          <ac:chgData name="Martin, Kimberly J. (LARC-D206)" userId="b6483a11-66fa-4584-b6fe-a6275d136cf7" providerId="ADAL" clId="{7D8FA8BB-69BF-4A18-B891-940D16052D73}" dt="2023-07-10T19:57:16.543" v="1939" actId="478"/>
          <ac:picMkLst>
            <pc:docMk/>
            <pc:sldMk cId="2275519780" sldId="309"/>
            <ac:picMk id="6" creationId="{EC498FCD-7881-494F-9DD6-6645CBEED184}"/>
          </ac:picMkLst>
        </pc:picChg>
        <pc:picChg chg="add mod ord">
          <ac:chgData name="Martin, Kimberly J. (LARC-D206)" userId="b6483a11-66fa-4584-b6fe-a6275d136cf7" providerId="ADAL" clId="{7D8FA8BB-69BF-4A18-B891-940D16052D73}" dt="2023-07-10T19:57:29.574" v="1945" actId="14100"/>
          <ac:picMkLst>
            <pc:docMk/>
            <pc:sldMk cId="2275519780" sldId="309"/>
            <ac:picMk id="11" creationId="{D7CF68A3-96C4-645F-20EC-3704E4E3085A}"/>
          </ac:picMkLst>
        </pc:picChg>
        <pc:picChg chg="add mod">
          <ac:chgData name="Martin, Kimberly J. (LARC-D206)" userId="b6483a11-66fa-4584-b6fe-a6275d136cf7" providerId="ADAL" clId="{7D8FA8BB-69BF-4A18-B891-940D16052D73}" dt="2023-07-10T19:58:26.527" v="1951" actId="1076"/>
          <ac:picMkLst>
            <pc:docMk/>
            <pc:sldMk cId="2275519780" sldId="309"/>
            <ac:picMk id="12" creationId="{7E4247B4-2847-5742-F960-D1B39BB28466}"/>
          </ac:picMkLst>
        </pc:picChg>
        <pc:picChg chg="add mod">
          <ac:chgData name="Martin, Kimberly J. (LARC-D206)" userId="b6483a11-66fa-4584-b6fe-a6275d136cf7" providerId="ADAL" clId="{7D8FA8BB-69BF-4A18-B891-940D16052D73}" dt="2023-07-10T20:09:23.436" v="2062" actId="1076"/>
          <ac:picMkLst>
            <pc:docMk/>
            <pc:sldMk cId="2275519780" sldId="309"/>
            <ac:picMk id="15" creationId="{3CA9FFFB-805A-2CE2-E853-BAC36C746A97}"/>
          </ac:picMkLst>
        </pc:picChg>
      </pc:sldChg>
      <pc:sldChg chg="modSp new add del mod">
        <pc:chgData name="Martin, Kimberly J. (LARC-D206)" userId="b6483a11-66fa-4584-b6fe-a6275d136cf7" providerId="ADAL" clId="{7D8FA8BB-69BF-4A18-B891-940D16052D73}" dt="2023-07-10T20:32:30.526" v="2666" actId="20577"/>
        <pc:sldMkLst>
          <pc:docMk/>
          <pc:sldMk cId="3899258437" sldId="310"/>
        </pc:sldMkLst>
        <pc:spChg chg="mod">
          <ac:chgData name="Martin, Kimberly J. (LARC-D206)" userId="b6483a11-66fa-4584-b6fe-a6275d136cf7" providerId="ADAL" clId="{7D8FA8BB-69BF-4A18-B891-940D16052D73}" dt="2023-07-10T20:28:56.759" v="2196" actId="20577"/>
          <ac:spMkLst>
            <pc:docMk/>
            <pc:sldMk cId="3899258437" sldId="310"/>
            <ac:spMk id="2" creationId="{845DE8C6-6ED5-85C1-4891-FA207E6170D2}"/>
          </ac:spMkLst>
        </pc:spChg>
        <pc:spChg chg="mod">
          <ac:chgData name="Martin, Kimberly J. (LARC-D206)" userId="b6483a11-66fa-4584-b6fe-a6275d136cf7" providerId="ADAL" clId="{7D8FA8BB-69BF-4A18-B891-940D16052D73}" dt="2023-07-10T20:32:30.526" v="2666" actId="20577"/>
          <ac:spMkLst>
            <pc:docMk/>
            <pc:sldMk cId="3899258437" sldId="310"/>
            <ac:spMk id="3" creationId="{878C34A4-A5B5-A814-90FD-B73D2F011267}"/>
          </ac:spMkLst>
        </pc:spChg>
      </pc:sldChg>
      <pc:sldChg chg="modSp new mod">
        <pc:chgData name="Martin, Kimberly J. (LARC-D206)" userId="b6483a11-66fa-4584-b6fe-a6275d136cf7" providerId="ADAL" clId="{7D8FA8BB-69BF-4A18-B891-940D16052D73}" dt="2023-07-11T18:11:42.403" v="2861" actId="20577"/>
        <pc:sldMkLst>
          <pc:docMk/>
          <pc:sldMk cId="3930189445" sldId="311"/>
        </pc:sldMkLst>
        <pc:spChg chg="mod">
          <ac:chgData name="Martin, Kimberly J. (LARC-D206)" userId="b6483a11-66fa-4584-b6fe-a6275d136cf7" providerId="ADAL" clId="{7D8FA8BB-69BF-4A18-B891-940D16052D73}" dt="2023-07-10T21:02:50.678" v="2753" actId="20577"/>
          <ac:spMkLst>
            <pc:docMk/>
            <pc:sldMk cId="3930189445" sldId="311"/>
            <ac:spMk id="2" creationId="{9D5494D1-27EE-4110-2955-588A99A1D59E}"/>
          </ac:spMkLst>
        </pc:spChg>
        <pc:spChg chg="mod">
          <ac:chgData name="Martin, Kimberly J. (LARC-D206)" userId="b6483a11-66fa-4584-b6fe-a6275d136cf7" providerId="ADAL" clId="{7D8FA8BB-69BF-4A18-B891-940D16052D73}" dt="2023-07-11T18:11:42.403" v="2861" actId="20577"/>
          <ac:spMkLst>
            <pc:docMk/>
            <pc:sldMk cId="3930189445" sldId="311"/>
            <ac:spMk id="3" creationId="{EF8D4AC5-0B77-78B3-1FAF-988955050008}"/>
          </ac:spMkLst>
        </pc:spChg>
      </pc:sldChg>
      <pc:sldChg chg="modSp new mod">
        <pc:chgData name="Martin, Kimberly J. (LARC-D206)" userId="b6483a11-66fa-4584-b6fe-a6275d136cf7" providerId="ADAL" clId="{7D8FA8BB-69BF-4A18-B891-940D16052D73}" dt="2023-07-11T19:25:29.714" v="3003" actId="20577"/>
        <pc:sldMkLst>
          <pc:docMk/>
          <pc:sldMk cId="1613931375" sldId="312"/>
        </pc:sldMkLst>
        <pc:spChg chg="mod">
          <ac:chgData name="Martin, Kimberly J. (LARC-D206)" userId="b6483a11-66fa-4584-b6fe-a6275d136cf7" providerId="ADAL" clId="{7D8FA8BB-69BF-4A18-B891-940D16052D73}" dt="2023-07-11T19:24:56.872" v="2979" actId="20577"/>
          <ac:spMkLst>
            <pc:docMk/>
            <pc:sldMk cId="1613931375" sldId="312"/>
            <ac:spMk id="2" creationId="{83AC35CA-B6B4-29C0-2608-1F022CFD3850}"/>
          </ac:spMkLst>
        </pc:spChg>
        <pc:spChg chg="mod">
          <ac:chgData name="Martin, Kimberly J. (LARC-D206)" userId="b6483a11-66fa-4584-b6fe-a6275d136cf7" providerId="ADAL" clId="{7D8FA8BB-69BF-4A18-B891-940D16052D73}" dt="2023-07-11T19:25:29.714" v="3003" actId="20577"/>
          <ac:spMkLst>
            <pc:docMk/>
            <pc:sldMk cId="1613931375" sldId="312"/>
            <ac:spMk id="3" creationId="{B972ACD5-AF52-650D-96B9-99074E31BF55}"/>
          </ac:spMkLst>
        </pc:spChg>
      </pc:sldChg>
      <pc:sldChg chg="new del">
        <pc:chgData name="Martin, Kimberly J. (LARC-D206)" userId="b6483a11-66fa-4584-b6fe-a6275d136cf7" providerId="ADAL" clId="{7D8FA8BB-69BF-4A18-B891-940D16052D73}" dt="2023-07-11T20:49:41.056" v="3005" actId="47"/>
        <pc:sldMkLst>
          <pc:docMk/>
          <pc:sldMk cId="798008029" sldId="313"/>
        </pc:sldMkLst>
      </pc:sldChg>
    </pc:docChg>
  </pc:docChgLst>
  <pc:docChgLst>
    <pc:chgData name="Martin, Kimberly J. (LARC-D206)" userId="S::kjbutche@ndc.nasa.gov::b6483a11-66fa-4584-b6fe-a6275d136cf7" providerId="AD" clId="Web-{0549CDA5-5CCD-7329-EAEF-7029591946DE}"/>
    <pc:docChg chg="addSld modSld sldOrd">
      <pc:chgData name="Martin, Kimberly J. (LARC-D206)" userId="S::kjbutche@ndc.nasa.gov::b6483a11-66fa-4584-b6fe-a6275d136cf7" providerId="AD" clId="Web-{0549CDA5-5CCD-7329-EAEF-7029591946DE}" dt="2023-06-09T20:25:35.247" v="633" actId="20577"/>
      <pc:docMkLst>
        <pc:docMk/>
      </pc:docMkLst>
      <pc:sldChg chg="modSp">
        <pc:chgData name="Martin, Kimberly J. (LARC-D206)" userId="S::kjbutche@ndc.nasa.gov::b6483a11-66fa-4584-b6fe-a6275d136cf7" providerId="AD" clId="Web-{0549CDA5-5CCD-7329-EAEF-7029591946DE}" dt="2023-06-09T19:21:24.979" v="581" actId="20577"/>
        <pc:sldMkLst>
          <pc:docMk/>
          <pc:sldMk cId="830398396" sldId="268"/>
        </pc:sldMkLst>
        <pc:spChg chg="mod">
          <ac:chgData name="Martin, Kimberly J. (LARC-D206)" userId="S::kjbutche@ndc.nasa.gov::b6483a11-66fa-4584-b6fe-a6275d136cf7" providerId="AD" clId="Web-{0549CDA5-5CCD-7329-EAEF-7029591946DE}" dt="2023-06-09T19:21:24.979" v="581" actId="20577"/>
          <ac:spMkLst>
            <pc:docMk/>
            <pc:sldMk cId="830398396" sldId="268"/>
            <ac:spMk id="3" creationId="{D2E2CFF3-0546-4EBF-ADBE-0430CF4EB330}"/>
          </ac:spMkLst>
        </pc:spChg>
      </pc:sldChg>
      <pc:sldChg chg="modSp">
        <pc:chgData name="Martin, Kimberly J. (LARC-D206)" userId="S::kjbutche@ndc.nasa.gov::b6483a11-66fa-4584-b6fe-a6275d136cf7" providerId="AD" clId="Web-{0549CDA5-5CCD-7329-EAEF-7029591946DE}" dt="2023-06-09T20:25:35.247" v="633" actId="20577"/>
        <pc:sldMkLst>
          <pc:docMk/>
          <pc:sldMk cId="3554988136" sldId="269"/>
        </pc:sldMkLst>
        <pc:spChg chg="mod">
          <ac:chgData name="Martin, Kimberly J. (LARC-D206)" userId="S::kjbutche@ndc.nasa.gov::b6483a11-66fa-4584-b6fe-a6275d136cf7" providerId="AD" clId="Web-{0549CDA5-5CCD-7329-EAEF-7029591946DE}" dt="2023-06-09T20:25:35.247" v="633" actId="20577"/>
          <ac:spMkLst>
            <pc:docMk/>
            <pc:sldMk cId="3554988136" sldId="269"/>
            <ac:spMk id="3" creationId="{79763717-A646-476C-9D63-893A40A81E29}"/>
          </ac:spMkLst>
        </pc:spChg>
      </pc:sldChg>
      <pc:sldChg chg="modSp modCm">
        <pc:chgData name="Martin, Kimberly J. (LARC-D206)" userId="S::kjbutche@ndc.nasa.gov::b6483a11-66fa-4584-b6fe-a6275d136cf7" providerId="AD" clId="Web-{0549CDA5-5CCD-7329-EAEF-7029591946DE}" dt="2023-06-09T18:31:18.798" v="10" actId="20577"/>
        <pc:sldMkLst>
          <pc:docMk/>
          <pc:sldMk cId="1372931744" sldId="271"/>
        </pc:sldMkLst>
        <pc:spChg chg="mod">
          <ac:chgData name="Martin, Kimberly J. (LARC-D206)" userId="S::kjbutche@ndc.nasa.gov::b6483a11-66fa-4584-b6fe-a6275d136cf7" providerId="AD" clId="Web-{0549CDA5-5CCD-7329-EAEF-7029591946DE}" dt="2023-06-09T18:31:18.798" v="10" actId="20577"/>
          <ac:spMkLst>
            <pc:docMk/>
            <pc:sldMk cId="1372931744" sldId="271"/>
            <ac:spMk id="3" creationId="{AE3D50FF-771D-4CB7-A105-73DAF276E70F}"/>
          </ac:spMkLst>
        </pc:spChg>
      </pc:sldChg>
      <pc:sldChg chg="modSp modCm">
        <pc:chgData name="Martin, Kimberly J. (LARC-D206)" userId="S::kjbutche@ndc.nasa.gov::b6483a11-66fa-4584-b6fe-a6275d136cf7" providerId="AD" clId="Web-{0549CDA5-5CCD-7329-EAEF-7029591946DE}" dt="2023-06-09T19:05:02.653" v="230" actId="20577"/>
        <pc:sldMkLst>
          <pc:docMk/>
          <pc:sldMk cId="772313861" sldId="280"/>
        </pc:sldMkLst>
        <pc:spChg chg="mod">
          <ac:chgData name="Martin, Kimberly J. (LARC-D206)" userId="S::kjbutche@ndc.nasa.gov::b6483a11-66fa-4584-b6fe-a6275d136cf7" providerId="AD" clId="Web-{0549CDA5-5CCD-7329-EAEF-7029591946DE}" dt="2023-06-09T19:05:02.653" v="230" actId="20577"/>
          <ac:spMkLst>
            <pc:docMk/>
            <pc:sldMk cId="772313861" sldId="280"/>
            <ac:spMk id="3" creationId="{7A5AEA2C-E4D3-BF56-9149-71BC7FAA2764}"/>
          </ac:spMkLst>
        </pc:spChg>
      </pc:sldChg>
      <pc:sldChg chg="addSp delSp modSp">
        <pc:chgData name="Martin, Kimberly J. (LARC-D206)" userId="S::kjbutche@ndc.nasa.gov::b6483a11-66fa-4584-b6fe-a6275d136cf7" providerId="AD" clId="Web-{0549CDA5-5CCD-7329-EAEF-7029591946DE}" dt="2023-06-09T18:46:45.201" v="33" actId="14100"/>
        <pc:sldMkLst>
          <pc:docMk/>
          <pc:sldMk cId="1664383938" sldId="297"/>
        </pc:sldMkLst>
        <pc:spChg chg="add del mod">
          <ac:chgData name="Martin, Kimberly J. (LARC-D206)" userId="S::kjbutche@ndc.nasa.gov::b6483a11-66fa-4584-b6fe-a6275d136cf7" providerId="AD" clId="Web-{0549CDA5-5CCD-7329-EAEF-7029591946DE}" dt="2023-06-09T18:45:48.950" v="17" actId="14100"/>
          <ac:spMkLst>
            <pc:docMk/>
            <pc:sldMk cId="1664383938" sldId="297"/>
            <ac:spMk id="3" creationId="{D2066C77-FC71-5B07-57F2-A8B694467BC6}"/>
          </ac:spMkLst>
        </pc:spChg>
        <pc:spChg chg="add mod">
          <ac:chgData name="Martin, Kimberly J. (LARC-D206)" userId="S::kjbutche@ndc.nasa.gov::b6483a11-66fa-4584-b6fe-a6275d136cf7" providerId="AD" clId="Web-{0549CDA5-5CCD-7329-EAEF-7029591946DE}" dt="2023-06-09T18:46:39.607" v="30" actId="14100"/>
          <ac:spMkLst>
            <pc:docMk/>
            <pc:sldMk cId="1664383938" sldId="297"/>
            <ac:spMk id="10" creationId="{A5A21777-FD48-B542-E8DC-A8F88614AA01}"/>
          </ac:spMkLst>
        </pc:spChg>
        <pc:spChg chg="add mod">
          <ac:chgData name="Martin, Kimberly J. (LARC-D206)" userId="S::kjbutche@ndc.nasa.gov::b6483a11-66fa-4584-b6fe-a6275d136cf7" providerId="AD" clId="Web-{0549CDA5-5CCD-7329-EAEF-7029591946DE}" dt="2023-06-09T18:46:45.201" v="33" actId="14100"/>
          <ac:spMkLst>
            <pc:docMk/>
            <pc:sldMk cId="1664383938" sldId="297"/>
            <ac:spMk id="12" creationId="{462FD034-640E-5FB8-767F-73736879BB4D}"/>
          </ac:spMkLst>
        </pc:spChg>
        <pc:picChg chg="add del mod ord">
          <ac:chgData name="Martin, Kimberly J. (LARC-D206)" userId="S::kjbutche@ndc.nasa.gov::b6483a11-66fa-4584-b6fe-a6275d136cf7" providerId="AD" clId="Web-{0549CDA5-5CCD-7329-EAEF-7029591946DE}" dt="2023-06-09T18:45:43.887" v="14"/>
          <ac:picMkLst>
            <pc:docMk/>
            <pc:sldMk cId="1664383938" sldId="297"/>
            <ac:picMk id="6" creationId="{1FF45EC0-14A3-074C-0847-C393A67862B9}"/>
          </ac:picMkLst>
        </pc:picChg>
        <pc:picChg chg="add mod">
          <ac:chgData name="Martin, Kimberly J. (LARC-D206)" userId="S::kjbutche@ndc.nasa.gov::b6483a11-66fa-4584-b6fe-a6275d136cf7" providerId="AD" clId="Web-{0549CDA5-5CCD-7329-EAEF-7029591946DE}" dt="2023-06-09T18:46:24.904" v="26" actId="1076"/>
          <ac:picMkLst>
            <pc:docMk/>
            <pc:sldMk cId="1664383938" sldId="297"/>
            <ac:picMk id="7" creationId="{DC4BC228-6D9D-374C-F17D-33BE83D7E9A6}"/>
          </ac:picMkLst>
        </pc:picChg>
        <pc:picChg chg="add mod ord">
          <ac:chgData name="Martin, Kimberly J. (LARC-D206)" userId="S::kjbutche@ndc.nasa.gov::b6483a11-66fa-4584-b6fe-a6275d136cf7" providerId="AD" clId="Web-{0549CDA5-5CCD-7329-EAEF-7029591946DE}" dt="2023-06-09T18:46:27.654" v="27"/>
          <ac:picMkLst>
            <pc:docMk/>
            <pc:sldMk cId="1664383938" sldId="297"/>
            <ac:picMk id="8" creationId="{7625BB2E-0CAF-5F74-5C6B-D1B5CFF9E355}"/>
          </ac:picMkLst>
        </pc:picChg>
      </pc:sldChg>
      <pc:sldChg chg="addSp modSp new">
        <pc:chgData name="Martin, Kimberly J. (LARC-D206)" userId="S::kjbutche@ndc.nasa.gov::b6483a11-66fa-4584-b6fe-a6275d136cf7" providerId="AD" clId="Web-{0549CDA5-5CCD-7329-EAEF-7029591946DE}" dt="2023-06-09T18:56:59.928" v="133" actId="14100"/>
        <pc:sldMkLst>
          <pc:docMk/>
          <pc:sldMk cId="1681406439" sldId="298"/>
        </pc:sldMkLst>
        <pc:spChg chg="mod">
          <ac:chgData name="Martin, Kimberly J. (LARC-D206)" userId="S::kjbutche@ndc.nasa.gov::b6483a11-66fa-4584-b6fe-a6275d136cf7" providerId="AD" clId="Web-{0549CDA5-5CCD-7329-EAEF-7029591946DE}" dt="2023-06-09T18:53:46.628" v="36" actId="20577"/>
          <ac:spMkLst>
            <pc:docMk/>
            <pc:sldMk cId="1681406439" sldId="298"/>
            <ac:spMk id="2" creationId="{B4BACC20-A80F-1B37-34D8-743AF7596E69}"/>
          </ac:spMkLst>
        </pc:spChg>
        <pc:spChg chg="mod">
          <ac:chgData name="Martin, Kimberly J. (LARC-D206)" userId="S::kjbutche@ndc.nasa.gov::b6483a11-66fa-4584-b6fe-a6275d136cf7" providerId="AD" clId="Web-{0549CDA5-5CCD-7329-EAEF-7029591946DE}" dt="2023-06-09T18:54:37.832" v="130" actId="20577"/>
          <ac:spMkLst>
            <pc:docMk/>
            <pc:sldMk cId="1681406439" sldId="298"/>
            <ac:spMk id="3" creationId="{83A382A2-5F26-B8CC-1DF2-9178601E6589}"/>
          </ac:spMkLst>
        </pc:spChg>
        <pc:spChg chg="add mod">
          <ac:chgData name="Martin, Kimberly J. (LARC-D206)" userId="S::kjbutche@ndc.nasa.gov::b6483a11-66fa-4584-b6fe-a6275d136cf7" providerId="AD" clId="Web-{0549CDA5-5CCD-7329-EAEF-7029591946DE}" dt="2023-06-09T18:56:59.928" v="133" actId="14100"/>
          <ac:spMkLst>
            <pc:docMk/>
            <pc:sldMk cId="1681406439" sldId="298"/>
            <ac:spMk id="8" creationId="{C05704BA-5998-2925-B3D3-17599B573166}"/>
          </ac:spMkLst>
        </pc:spChg>
        <pc:picChg chg="add mod">
          <ac:chgData name="Martin, Kimberly J. (LARC-D206)" userId="S::kjbutche@ndc.nasa.gov::b6483a11-66fa-4584-b6fe-a6275d136cf7" providerId="AD" clId="Web-{0549CDA5-5CCD-7329-EAEF-7029591946DE}" dt="2023-06-09T18:54:05.582" v="43" actId="1076"/>
          <ac:picMkLst>
            <pc:docMk/>
            <pc:sldMk cId="1681406439" sldId="298"/>
            <ac:picMk id="6" creationId="{AD95E650-3759-B1F3-EAEA-108E65E61806}"/>
          </ac:picMkLst>
        </pc:picChg>
      </pc:sldChg>
      <pc:sldChg chg="modSp">
        <pc:chgData name="Martin, Kimberly J. (LARC-D206)" userId="S::kjbutche@ndc.nasa.gov::b6483a11-66fa-4584-b6fe-a6275d136cf7" providerId="AD" clId="Web-{0549CDA5-5CCD-7329-EAEF-7029591946DE}" dt="2023-06-09T19:03:42.871" v="223" actId="20577"/>
        <pc:sldMkLst>
          <pc:docMk/>
          <pc:sldMk cId="175847121" sldId="299"/>
        </pc:sldMkLst>
        <pc:spChg chg="mod">
          <ac:chgData name="Martin, Kimberly J. (LARC-D206)" userId="S::kjbutche@ndc.nasa.gov::b6483a11-66fa-4584-b6fe-a6275d136cf7" providerId="AD" clId="Web-{0549CDA5-5CCD-7329-EAEF-7029591946DE}" dt="2023-06-09T19:03:42.871" v="223" actId="20577"/>
          <ac:spMkLst>
            <pc:docMk/>
            <pc:sldMk cId="175847121" sldId="299"/>
            <ac:spMk id="3" creationId="{B9C4282B-96C7-B490-B7B4-DF4995B6DC02}"/>
          </ac:spMkLst>
        </pc:spChg>
      </pc:sldChg>
      <pc:sldChg chg="modSp">
        <pc:chgData name="Martin, Kimberly J. (LARC-D206)" userId="S::kjbutche@ndc.nasa.gov::b6483a11-66fa-4584-b6fe-a6275d136cf7" providerId="AD" clId="Web-{0549CDA5-5CCD-7329-EAEF-7029591946DE}" dt="2023-06-09T19:15:57.443" v="460" actId="20577"/>
        <pc:sldMkLst>
          <pc:docMk/>
          <pc:sldMk cId="2061891275" sldId="300"/>
        </pc:sldMkLst>
        <pc:spChg chg="mod">
          <ac:chgData name="Martin, Kimberly J. (LARC-D206)" userId="S::kjbutche@ndc.nasa.gov::b6483a11-66fa-4584-b6fe-a6275d136cf7" providerId="AD" clId="Web-{0549CDA5-5CCD-7329-EAEF-7029591946DE}" dt="2023-06-09T19:15:57.443" v="460" actId="20577"/>
          <ac:spMkLst>
            <pc:docMk/>
            <pc:sldMk cId="2061891275" sldId="300"/>
            <ac:spMk id="3" creationId="{05C16DB5-01BB-C1EA-674F-6E4E770F99F0}"/>
          </ac:spMkLst>
        </pc:spChg>
      </pc:sldChg>
      <pc:sldChg chg="modSp new ord">
        <pc:chgData name="Martin, Kimberly J. (LARC-D206)" userId="S::kjbutche@ndc.nasa.gov::b6483a11-66fa-4584-b6fe-a6275d136cf7" providerId="AD" clId="Web-{0549CDA5-5CCD-7329-EAEF-7029591946DE}" dt="2023-06-09T19:21:09.072" v="566" actId="20577"/>
        <pc:sldMkLst>
          <pc:docMk/>
          <pc:sldMk cId="3133943679" sldId="301"/>
        </pc:sldMkLst>
        <pc:spChg chg="mod">
          <ac:chgData name="Martin, Kimberly J. (LARC-D206)" userId="S::kjbutche@ndc.nasa.gov::b6483a11-66fa-4584-b6fe-a6275d136cf7" providerId="AD" clId="Web-{0549CDA5-5CCD-7329-EAEF-7029591946DE}" dt="2023-06-09T19:20:25.540" v="479" actId="20577"/>
          <ac:spMkLst>
            <pc:docMk/>
            <pc:sldMk cId="3133943679" sldId="301"/>
            <ac:spMk id="2" creationId="{04CA6ADD-6086-CC83-5942-6BE3E1EF351E}"/>
          </ac:spMkLst>
        </pc:spChg>
        <pc:spChg chg="mod">
          <ac:chgData name="Martin, Kimberly J. (LARC-D206)" userId="S::kjbutche@ndc.nasa.gov::b6483a11-66fa-4584-b6fe-a6275d136cf7" providerId="AD" clId="Web-{0549CDA5-5CCD-7329-EAEF-7029591946DE}" dt="2023-06-09T19:21:09.072" v="566" actId="20577"/>
          <ac:spMkLst>
            <pc:docMk/>
            <pc:sldMk cId="3133943679" sldId="301"/>
            <ac:spMk id="3" creationId="{B58A7600-923A-5A7B-C6B7-7832743B2A2B}"/>
          </ac:spMkLst>
        </pc:spChg>
      </pc:sldChg>
      <pc:sldChg chg="modSp new">
        <pc:chgData name="Martin, Kimberly J. (LARC-D206)" userId="S::kjbutche@ndc.nasa.gov::b6483a11-66fa-4584-b6fe-a6275d136cf7" providerId="AD" clId="Web-{0549CDA5-5CCD-7329-EAEF-7029591946DE}" dt="2023-06-09T19:48:14.468" v="604" actId="20577"/>
        <pc:sldMkLst>
          <pc:docMk/>
          <pc:sldMk cId="312083527" sldId="302"/>
        </pc:sldMkLst>
        <pc:spChg chg="mod">
          <ac:chgData name="Martin, Kimberly J. (LARC-D206)" userId="S::kjbutche@ndc.nasa.gov::b6483a11-66fa-4584-b6fe-a6275d136cf7" providerId="AD" clId="Web-{0549CDA5-5CCD-7329-EAEF-7029591946DE}" dt="2023-06-09T19:48:14.468" v="604" actId="20577"/>
          <ac:spMkLst>
            <pc:docMk/>
            <pc:sldMk cId="312083527" sldId="302"/>
            <ac:spMk id="2" creationId="{093F8A70-D88E-384E-F2EA-ED7CDDD75619}"/>
          </ac:spMkLst>
        </pc:spChg>
        <pc:spChg chg="mod">
          <ac:chgData name="Martin, Kimberly J. (LARC-D206)" userId="S::kjbutche@ndc.nasa.gov::b6483a11-66fa-4584-b6fe-a6275d136cf7" providerId="AD" clId="Web-{0549CDA5-5CCD-7329-EAEF-7029591946DE}" dt="2023-06-09T19:23:25.480" v="601" actId="20577"/>
          <ac:spMkLst>
            <pc:docMk/>
            <pc:sldMk cId="312083527" sldId="302"/>
            <ac:spMk id="3" creationId="{58665C3E-DC24-9498-C686-A711B7DDB64A}"/>
          </ac:spMkLst>
        </pc:spChg>
      </pc:sldChg>
    </pc:docChg>
  </pc:docChgLst>
  <pc:docChgLst>
    <pc:chgData name="Comber, Brian J. (GSFC-5520)" userId="S::bcomber@ndc.nasa.gov::7133b531-c8cb-4435-b68e-6a557b13be6b" providerId="AD" clId="Web-{E23F1988-B26F-911F-DA40-F625640D39D2}"/>
    <pc:docChg chg="addSld modSld">
      <pc:chgData name="Comber, Brian J. (GSFC-5520)" userId="S::bcomber@ndc.nasa.gov::7133b531-c8cb-4435-b68e-6a557b13be6b" providerId="AD" clId="Web-{E23F1988-B26F-911F-DA40-F625640D39D2}" dt="2023-05-12T19:27:25.868" v="3157" actId="20577"/>
      <pc:docMkLst>
        <pc:docMk/>
      </pc:docMkLst>
      <pc:sldChg chg="modSp">
        <pc:chgData name="Comber, Brian J. (GSFC-5520)" userId="S::bcomber@ndc.nasa.gov::7133b531-c8cb-4435-b68e-6a557b13be6b" providerId="AD" clId="Web-{E23F1988-B26F-911F-DA40-F625640D39D2}" dt="2023-05-12T18:54:15.273" v="2401" actId="20577"/>
        <pc:sldMkLst>
          <pc:docMk/>
          <pc:sldMk cId="109857222" sldId="256"/>
        </pc:sldMkLst>
        <pc:spChg chg="mod">
          <ac:chgData name="Comber, Brian J. (GSFC-5520)" userId="S::bcomber@ndc.nasa.gov::7133b531-c8cb-4435-b68e-6a557b13be6b" providerId="AD" clId="Web-{E23F1988-B26F-911F-DA40-F625640D39D2}" dt="2023-05-12T18:54:15.273" v="2401" actId="20577"/>
          <ac:spMkLst>
            <pc:docMk/>
            <pc:sldMk cId="109857222" sldId="256"/>
            <ac:spMk id="3" creationId="{00000000-0000-0000-0000-000000000000}"/>
          </ac:spMkLst>
        </pc:spChg>
      </pc:sldChg>
      <pc:sldChg chg="modSp">
        <pc:chgData name="Comber, Brian J. (GSFC-5520)" userId="S::bcomber@ndc.nasa.gov::7133b531-c8cb-4435-b68e-6a557b13be6b" providerId="AD" clId="Web-{E23F1988-B26F-911F-DA40-F625640D39D2}" dt="2023-05-12T18:57:17.697" v="2794" actId="20577"/>
        <pc:sldMkLst>
          <pc:docMk/>
          <pc:sldMk cId="87272379" sldId="258"/>
        </pc:sldMkLst>
        <pc:spChg chg="mod">
          <ac:chgData name="Comber, Brian J. (GSFC-5520)" userId="S::bcomber@ndc.nasa.gov::7133b531-c8cb-4435-b68e-6a557b13be6b" providerId="AD" clId="Web-{E23F1988-B26F-911F-DA40-F625640D39D2}" dt="2023-05-12T18:57:17.697" v="2794" actId="20577"/>
          <ac:spMkLst>
            <pc:docMk/>
            <pc:sldMk cId="87272379" sldId="258"/>
            <ac:spMk id="3" creationId="{582D43A0-2CF0-4577-4E04-50BC19BD8A47}"/>
          </ac:spMkLst>
        </pc:spChg>
      </pc:sldChg>
      <pc:sldChg chg="addSp delSp modSp">
        <pc:chgData name="Comber, Brian J. (GSFC-5520)" userId="S::bcomber@ndc.nasa.gov::7133b531-c8cb-4435-b68e-6a557b13be6b" providerId="AD" clId="Web-{E23F1988-B26F-911F-DA40-F625640D39D2}" dt="2023-05-12T18:30:38.238" v="865" actId="1076"/>
        <pc:sldMkLst>
          <pc:docMk/>
          <pc:sldMk cId="2353763173" sldId="260"/>
        </pc:sldMkLst>
        <pc:spChg chg="mod">
          <ac:chgData name="Comber, Brian J. (GSFC-5520)" userId="S::bcomber@ndc.nasa.gov::7133b531-c8cb-4435-b68e-6a557b13be6b" providerId="AD" clId="Web-{E23F1988-B26F-911F-DA40-F625640D39D2}" dt="2023-05-12T18:30:38.238" v="865" actId="1076"/>
          <ac:spMkLst>
            <pc:docMk/>
            <pc:sldMk cId="2353763173" sldId="260"/>
            <ac:spMk id="2" creationId="{63249E98-38AC-6CC8-D859-FEBBFF7937A1}"/>
          </ac:spMkLst>
        </pc:spChg>
        <pc:spChg chg="add del mod">
          <ac:chgData name="Comber, Brian J. (GSFC-5520)" userId="S::bcomber@ndc.nasa.gov::7133b531-c8cb-4435-b68e-6a557b13be6b" providerId="AD" clId="Web-{E23F1988-B26F-911F-DA40-F625640D39D2}" dt="2023-05-12T18:24:10.420" v="329" actId="1076"/>
          <ac:spMkLst>
            <pc:docMk/>
            <pc:sldMk cId="2353763173" sldId="260"/>
            <ac:spMk id="3" creationId="{C3727AB9-D460-D9D9-753E-61865971987A}"/>
          </ac:spMkLst>
        </pc:spChg>
        <pc:spChg chg="add mod">
          <ac:chgData name="Comber, Brian J. (GSFC-5520)" userId="S::bcomber@ndc.nasa.gov::7133b531-c8cb-4435-b68e-6a557b13be6b" providerId="AD" clId="Web-{E23F1988-B26F-911F-DA40-F625640D39D2}" dt="2023-05-12T18:24:28.983" v="349" actId="20577"/>
          <ac:spMkLst>
            <pc:docMk/>
            <pc:sldMk cId="2353763173" sldId="260"/>
            <ac:spMk id="7" creationId="{1F7EA4D2-D209-3FC8-D82B-1A943FC10737}"/>
          </ac:spMkLst>
        </pc:spChg>
        <pc:spChg chg="add mod">
          <ac:chgData name="Comber, Brian J. (GSFC-5520)" userId="S::bcomber@ndc.nasa.gov::7133b531-c8cb-4435-b68e-6a557b13be6b" providerId="AD" clId="Web-{E23F1988-B26F-911F-DA40-F625640D39D2}" dt="2023-05-12T18:30:32.972" v="864" actId="1076"/>
          <ac:spMkLst>
            <pc:docMk/>
            <pc:sldMk cId="2353763173" sldId="260"/>
            <ac:spMk id="10" creationId="{31FD3CF3-0F28-D829-B22C-C314895E1D9D}"/>
          </ac:spMkLst>
        </pc:spChg>
        <pc:spChg chg="add">
          <ac:chgData name="Comber, Brian J. (GSFC-5520)" userId="S::bcomber@ndc.nasa.gov::7133b531-c8cb-4435-b68e-6a557b13be6b" providerId="AD" clId="Web-{E23F1988-B26F-911F-DA40-F625640D39D2}" dt="2023-05-12T18:29:17.799" v="726"/>
          <ac:spMkLst>
            <pc:docMk/>
            <pc:sldMk cId="2353763173" sldId="260"/>
            <ac:spMk id="12" creationId="{65175114-00ED-2AD2-0285-5EE0076363F6}"/>
          </ac:spMkLst>
        </pc:spChg>
        <pc:picChg chg="add del mod ord">
          <ac:chgData name="Comber, Brian J. (GSFC-5520)" userId="S::bcomber@ndc.nasa.gov::7133b531-c8cb-4435-b68e-6a557b13be6b" providerId="AD" clId="Web-{E23F1988-B26F-911F-DA40-F625640D39D2}" dt="2023-05-12T18:18:37.713" v="3"/>
          <ac:picMkLst>
            <pc:docMk/>
            <pc:sldMk cId="2353763173" sldId="260"/>
            <ac:picMk id="4" creationId="{719E93D0-AE3F-7B58-B099-B7F93A76E53F}"/>
          </ac:picMkLst>
        </pc:picChg>
        <pc:picChg chg="add mod">
          <ac:chgData name="Comber, Brian J. (GSFC-5520)" userId="S::bcomber@ndc.nasa.gov::7133b531-c8cb-4435-b68e-6a557b13be6b" providerId="AD" clId="Web-{E23F1988-B26F-911F-DA40-F625640D39D2}" dt="2023-05-12T18:24:11.873" v="330" actId="1076"/>
          <ac:picMkLst>
            <pc:docMk/>
            <pc:sldMk cId="2353763173" sldId="260"/>
            <ac:picMk id="5" creationId="{090DCB3A-249D-FBB2-DBD5-BA56602C6D90}"/>
          </ac:picMkLst>
        </pc:picChg>
        <pc:picChg chg="add mod">
          <ac:chgData name="Comber, Brian J. (GSFC-5520)" userId="S::bcomber@ndc.nasa.gov::7133b531-c8cb-4435-b68e-6a557b13be6b" providerId="AD" clId="Web-{E23F1988-B26F-911F-DA40-F625640D39D2}" dt="2023-05-12T18:29:13.752" v="724" actId="1076"/>
          <ac:picMkLst>
            <pc:docMk/>
            <pc:sldMk cId="2353763173" sldId="260"/>
            <ac:picMk id="8" creationId="{B2411B31-4023-8783-041F-318A34C58952}"/>
          </ac:picMkLst>
        </pc:picChg>
        <pc:picChg chg="add mod">
          <ac:chgData name="Comber, Brian J. (GSFC-5520)" userId="S::bcomber@ndc.nasa.gov::7133b531-c8cb-4435-b68e-6a557b13be6b" providerId="AD" clId="Web-{E23F1988-B26F-911F-DA40-F625640D39D2}" dt="2023-05-12T18:28:38.267" v="706" actId="1076"/>
          <ac:picMkLst>
            <pc:docMk/>
            <pc:sldMk cId="2353763173" sldId="260"/>
            <ac:picMk id="11" creationId="{F9523C9F-0763-5D52-9B2F-BAB6B2C0CDE0}"/>
          </ac:picMkLst>
        </pc:picChg>
      </pc:sldChg>
      <pc:sldChg chg="addSp delSp modSp new">
        <pc:chgData name="Comber, Brian J. (GSFC-5520)" userId="S::bcomber@ndc.nasa.gov::7133b531-c8cb-4435-b68e-6a557b13be6b" providerId="AD" clId="Web-{E23F1988-B26F-911F-DA40-F625640D39D2}" dt="2023-05-12T18:40:01.980" v="1544" actId="14100"/>
        <pc:sldMkLst>
          <pc:docMk/>
          <pc:sldMk cId="4270958451" sldId="272"/>
        </pc:sldMkLst>
        <pc:spChg chg="mod">
          <ac:chgData name="Comber, Brian J. (GSFC-5520)" userId="S::bcomber@ndc.nasa.gov::7133b531-c8cb-4435-b68e-6a557b13be6b" providerId="AD" clId="Web-{E23F1988-B26F-911F-DA40-F625640D39D2}" dt="2023-05-12T18:31:22.848" v="908" actId="20577"/>
          <ac:spMkLst>
            <pc:docMk/>
            <pc:sldMk cId="4270958451" sldId="272"/>
            <ac:spMk id="2" creationId="{24547489-2218-80B1-2EFB-D4E17D62AE3A}"/>
          </ac:spMkLst>
        </pc:spChg>
        <pc:spChg chg="del mod">
          <ac:chgData name="Comber, Brian J. (GSFC-5520)" userId="S::bcomber@ndc.nasa.gov::7133b531-c8cb-4435-b68e-6a557b13be6b" providerId="AD" clId="Web-{E23F1988-B26F-911F-DA40-F625640D39D2}" dt="2023-05-12T18:33:36.240" v="910"/>
          <ac:spMkLst>
            <pc:docMk/>
            <pc:sldMk cId="4270958451" sldId="272"/>
            <ac:spMk id="3" creationId="{070D2926-2039-6DEA-6D2B-88FD8207ADB5}"/>
          </ac:spMkLst>
        </pc:spChg>
        <pc:spChg chg="add mod">
          <ac:chgData name="Comber, Brian J. (GSFC-5520)" userId="S::bcomber@ndc.nasa.gov::7133b531-c8cb-4435-b68e-6a557b13be6b" providerId="AD" clId="Web-{E23F1988-B26F-911F-DA40-F625640D39D2}" dt="2023-05-12T18:39:30.979" v="1518" actId="20577"/>
          <ac:spMkLst>
            <pc:docMk/>
            <pc:sldMk cId="4270958451" sldId="272"/>
            <ac:spMk id="6" creationId="{BC7176DF-E18D-792E-BBD0-608F5C6908CD}"/>
          </ac:spMkLst>
        </pc:spChg>
        <pc:spChg chg="add mod">
          <ac:chgData name="Comber, Brian J. (GSFC-5520)" userId="S::bcomber@ndc.nasa.gov::7133b531-c8cb-4435-b68e-6a557b13be6b" providerId="AD" clId="Web-{E23F1988-B26F-911F-DA40-F625640D39D2}" dt="2023-05-12T18:40:01.980" v="1544" actId="14100"/>
          <ac:spMkLst>
            <pc:docMk/>
            <pc:sldMk cId="4270958451" sldId="272"/>
            <ac:spMk id="7" creationId="{9602AB20-4F9D-CEBF-C462-FCE6874C7755}"/>
          </ac:spMkLst>
        </pc:spChg>
        <pc:picChg chg="add mod ord">
          <ac:chgData name="Comber, Brian J. (GSFC-5520)" userId="S::bcomber@ndc.nasa.gov::7133b531-c8cb-4435-b68e-6a557b13be6b" providerId="AD" clId="Web-{E23F1988-B26F-911F-DA40-F625640D39D2}" dt="2023-05-12T18:35:03.991" v="1075" actId="1076"/>
          <ac:picMkLst>
            <pc:docMk/>
            <pc:sldMk cId="4270958451" sldId="272"/>
            <ac:picMk id="4" creationId="{F82323E3-7823-3F27-CCCB-73DE8B1B308A}"/>
          </ac:picMkLst>
        </pc:picChg>
        <pc:picChg chg="add mod">
          <ac:chgData name="Comber, Brian J. (GSFC-5520)" userId="S::bcomber@ndc.nasa.gov::7133b531-c8cb-4435-b68e-6a557b13be6b" providerId="AD" clId="Web-{E23F1988-B26F-911F-DA40-F625640D39D2}" dt="2023-05-12T18:37:21.071" v="1081" actId="1076"/>
          <ac:picMkLst>
            <pc:docMk/>
            <pc:sldMk cId="4270958451" sldId="272"/>
            <ac:picMk id="8" creationId="{5BF37B0D-F05A-ACC3-DAA3-7313300904B9}"/>
          </ac:picMkLst>
        </pc:picChg>
      </pc:sldChg>
      <pc:sldChg chg="addSp modSp new">
        <pc:chgData name="Comber, Brian J. (GSFC-5520)" userId="S::bcomber@ndc.nasa.gov::7133b531-c8cb-4435-b68e-6a557b13be6b" providerId="AD" clId="Web-{E23F1988-B26F-911F-DA40-F625640D39D2}" dt="2023-05-12T18:51:56.646" v="2267" actId="20577"/>
        <pc:sldMkLst>
          <pc:docMk/>
          <pc:sldMk cId="2674605299" sldId="273"/>
        </pc:sldMkLst>
        <pc:spChg chg="mod">
          <ac:chgData name="Comber, Brian J. (GSFC-5520)" userId="S::bcomber@ndc.nasa.gov::7133b531-c8cb-4435-b68e-6a557b13be6b" providerId="AD" clId="Web-{E23F1988-B26F-911F-DA40-F625640D39D2}" dt="2023-05-12T18:45:38.750" v="1638" actId="1076"/>
          <ac:spMkLst>
            <pc:docMk/>
            <pc:sldMk cId="2674605299" sldId="273"/>
            <ac:spMk id="2" creationId="{E82C25EA-64C6-2517-0153-C6DC1F94DC89}"/>
          </ac:spMkLst>
        </pc:spChg>
        <pc:spChg chg="mod">
          <ac:chgData name="Comber, Brian J. (GSFC-5520)" userId="S::bcomber@ndc.nasa.gov::7133b531-c8cb-4435-b68e-6a557b13be6b" providerId="AD" clId="Web-{E23F1988-B26F-911F-DA40-F625640D39D2}" dt="2023-05-12T18:48:07.002" v="1906" actId="20577"/>
          <ac:spMkLst>
            <pc:docMk/>
            <pc:sldMk cId="2674605299" sldId="273"/>
            <ac:spMk id="3" creationId="{2FBC64F8-25A7-D686-225B-FE33515565FF}"/>
          </ac:spMkLst>
        </pc:spChg>
        <pc:spChg chg="add mod">
          <ac:chgData name="Comber, Brian J. (GSFC-5520)" userId="S::bcomber@ndc.nasa.gov::7133b531-c8cb-4435-b68e-6a557b13be6b" providerId="AD" clId="Web-{E23F1988-B26F-911F-DA40-F625640D39D2}" dt="2023-05-12T18:51:56.646" v="2267" actId="20577"/>
          <ac:spMkLst>
            <pc:docMk/>
            <pc:sldMk cId="2674605299" sldId="273"/>
            <ac:spMk id="6" creationId="{F04D8AC0-038F-0DFA-255E-D011C9146FEB}"/>
          </ac:spMkLst>
        </pc:spChg>
        <pc:picChg chg="add mod">
          <ac:chgData name="Comber, Brian J. (GSFC-5520)" userId="S::bcomber@ndc.nasa.gov::7133b531-c8cb-4435-b68e-6a557b13be6b" providerId="AD" clId="Web-{E23F1988-B26F-911F-DA40-F625640D39D2}" dt="2023-05-12T18:46:29.672" v="1739" actId="1076"/>
          <ac:picMkLst>
            <pc:docMk/>
            <pc:sldMk cId="2674605299" sldId="273"/>
            <ac:picMk id="4" creationId="{F92F07AF-72D5-BD11-B67A-C923220BC9B8}"/>
          </ac:picMkLst>
        </pc:picChg>
        <pc:picChg chg="add mod">
          <ac:chgData name="Comber, Brian J. (GSFC-5520)" userId="S::bcomber@ndc.nasa.gov::7133b531-c8cb-4435-b68e-6a557b13be6b" providerId="AD" clId="Web-{E23F1988-B26F-911F-DA40-F625640D39D2}" dt="2023-05-12T18:48:11.439" v="1908" actId="14100"/>
          <ac:picMkLst>
            <pc:docMk/>
            <pc:sldMk cId="2674605299" sldId="273"/>
            <ac:picMk id="7" creationId="{22275130-583B-AA9F-63E5-8A9FA599EBE5}"/>
          </ac:picMkLst>
        </pc:picChg>
      </pc:sldChg>
      <pc:sldChg chg="addSp delSp modSp new">
        <pc:chgData name="Comber, Brian J. (GSFC-5520)" userId="S::bcomber@ndc.nasa.gov::7133b531-c8cb-4435-b68e-6a557b13be6b" providerId="AD" clId="Web-{E23F1988-B26F-911F-DA40-F625640D39D2}" dt="2023-05-12T18:53:21.022" v="2379" actId="14100"/>
        <pc:sldMkLst>
          <pc:docMk/>
          <pc:sldMk cId="4164054996" sldId="274"/>
        </pc:sldMkLst>
        <pc:spChg chg="mod">
          <ac:chgData name="Comber, Brian J. (GSFC-5520)" userId="S::bcomber@ndc.nasa.gov::7133b531-c8cb-4435-b68e-6a557b13be6b" providerId="AD" clId="Web-{E23F1988-B26F-911F-DA40-F625640D39D2}" dt="2023-05-12T18:49:09.112" v="1925" actId="20577"/>
          <ac:spMkLst>
            <pc:docMk/>
            <pc:sldMk cId="4164054996" sldId="274"/>
            <ac:spMk id="2" creationId="{2602C5B4-BA43-B291-E14B-C9A36FB774DC}"/>
          </ac:spMkLst>
        </pc:spChg>
        <pc:spChg chg="del mod">
          <ac:chgData name="Comber, Brian J. (GSFC-5520)" userId="S::bcomber@ndc.nasa.gov::7133b531-c8cb-4435-b68e-6a557b13be6b" providerId="AD" clId="Web-{E23F1988-B26F-911F-DA40-F625640D39D2}" dt="2023-05-12T18:49:11.956" v="1927"/>
          <ac:spMkLst>
            <pc:docMk/>
            <pc:sldMk cId="4164054996" sldId="274"/>
            <ac:spMk id="3" creationId="{9AFAB6D2-3DBC-B22A-C6DE-C7A1A059B9D1}"/>
          </ac:spMkLst>
        </pc:spChg>
        <pc:spChg chg="add mod">
          <ac:chgData name="Comber, Brian J. (GSFC-5520)" userId="S::bcomber@ndc.nasa.gov::7133b531-c8cb-4435-b68e-6a557b13be6b" providerId="AD" clId="Web-{E23F1988-B26F-911F-DA40-F625640D39D2}" dt="2023-05-12T18:53:21.022" v="2379" actId="14100"/>
          <ac:spMkLst>
            <pc:docMk/>
            <pc:sldMk cId="4164054996" sldId="274"/>
            <ac:spMk id="6" creationId="{728765B5-F31D-B816-C321-7CF4FA43B0F1}"/>
          </ac:spMkLst>
        </pc:spChg>
        <pc:picChg chg="add mod ord">
          <ac:chgData name="Comber, Brian J. (GSFC-5520)" userId="S::bcomber@ndc.nasa.gov::7133b531-c8cb-4435-b68e-6a557b13be6b" providerId="AD" clId="Web-{E23F1988-B26F-911F-DA40-F625640D39D2}" dt="2023-05-12T18:49:13.393" v="1928" actId="1076"/>
          <ac:picMkLst>
            <pc:docMk/>
            <pc:sldMk cId="4164054996" sldId="274"/>
            <ac:picMk id="4" creationId="{E52CD0FC-64D0-2C1D-FBB6-F2B6AA9F54AF}"/>
          </ac:picMkLst>
        </pc:picChg>
      </pc:sldChg>
      <pc:sldChg chg="modSp new">
        <pc:chgData name="Comber, Brian J. (GSFC-5520)" userId="S::bcomber@ndc.nasa.gov::7133b531-c8cb-4435-b68e-6a557b13be6b" providerId="AD" clId="Web-{E23F1988-B26F-911F-DA40-F625640D39D2}" dt="2023-05-12T19:27:25.868" v="3157" actId="20577"/>
        <pc:sldMkLst>
          <pc:docMk/>
          <pc:sldMk cId="3387873025" sldId="275"/>
        </pc:sldMkLst>
        <pc:spChg chg="mod">
          <ac:chgData name="Comber, Brian J. (GSFC-5520)" userId="S::bcomber@ndc.nasa.gov::7133b531-c8cb-4435-b68e-6a557b13be6b" providerId="AD" clId="Web-{E23F1988-B26F-911F-DA40-F625640D39D2}" dt="2023-05-12T19:25:41.742" v="2804" actId="20577"/>
          <ac:spMkLst>
            <pc:docMk/>
            <pc:sldMk cId="3387873025" sldId="275"/>
            <ac:spMk id="2" creationId="{B01314C7-5D69-FB85-9CC3-2C8D8F9B0660}"/>
          </ac:spMkLst>
        </pc:spChg>
        <pc:spChg chg="mod">
          <ac:chgData name="Comber, Brian J. (GSFC-5520)" userId="S::bcomber@ndc.nasa.gov::7133b531-c8cb-4435-b68e-6a557b13be6b" providerId="AD" clId="Web-{E23F1988-B26F-911F-DA40-F625640D39D2}" dt="2023-05-12T19:27:25.868" v="3157" actId="20577"/>
          <ac:spMkLst>
            <pc:docMk/>
            <pc:sldMk cId="3387873025" sldId="275"/>
            <ac:spMk id="3" creationId="{22490691-DA42-AE42-0CDF-6D1DFCCF6779}"/>
          </ac:spMkLst>
        </pc:spChg>
      </pc:sldChg>
    </pc:docChg>
  </pc:docChgLst>
  <pc:docChgLst>
    <pc:chgData name="Comber, Brian J. (GSFC-5520)" userId="S::bcomber@ndc.nasa.gov::7133b531-c8cb-4435-b68e-6a557b13be6b" providerId="AD" clId="Web-{74737F43-BD52-C992-2750-B83DB96E6837}"/>
    <pc:docChg chg="addSld delSld modSld sldOrd">
      <pc:chgData name="Comber, Brian J. (GSFC-5520)" userId="S::bcomber@ndc.nasa.gov::7133b531-c8cb-4435-b68e-6a557b13be6b" providerId="AD" clId="Web-{74737F43-BD52-C992-2750-B83DB96E6837}" dt="2023-06-09T19:55:24.509" v="2192"/>
      <pc:docMkLst>
        <pc:docMk/>
      </pc:docMkLst>
      <pc:sldChg chg="modSp">
        <pc:chgData name="Comber, Brian J. (GSFC-5520)" userId="S::bcomber@ndc.nasa.gov::7133b531-c8cb-4435-b68e-6a557b13be6b" providerId="AD" clId="Web-{74737F43-BD52-C992-2750-B83DB96E6837}" dt="2023-06-09T19:47:19.125" v="1886" actId="20577"/>
        <pc:sldMkLst>
          <pc:docMk/>
          <pc:sldMk cId="106696024" sldId="262"/>
        </pc:sldMkLst>
        <pc:spChg chg="mod">
          <ac:chgData name="Comber, Brian J. (GSFC-5520)" userId="S::bcomber@ndc.nasa.gov::7133b531-c8cb-4435-b68e-6a557b13be6b" providerId="AD" clId="Web-{74737F43-BD52-C992-2750-B83DB96E6837}" dt="2023-06-09T19:47:19.125" v="1886" actId="20577"/>
          <ac:spMkLst>
            <pc:docMk/>
            <pc:sldMk cId="106696024" sldId="262"/>
            <ac:spMk id="3" creationId="{0EE1685C-9B3F-47DF-B54A-BA80E0B161E0}"/>
          </ac:spMkLst>
        </pc:spChg>
      </pc:sldChg>
      <pc:sldChg chg="modSp">
        <pc:chgData name="Comber, Brian J. (GSFC-5520)" userId="S::bcomber@ndc.nasa.gov::7133b531-c8cb-4435-b68e-6a557b13be6b" providerId="AD" clId="Web-{74737F43-BD52-C992-2750-B83DB96E6837}" dt="2023-06-09T19:39:00.116" v="1760" actId="20577"/>
        <pc:sldMkLst>
          <pc:docMk/>
          <pc:sldMk cId="497450872" sldId="276"/>
        </pc:sldMkLst>
        <pc:spChg chg="mod">
          <ac:chgData name="Comber, Brian J. (GSFC-5520)" userId="S::bcomber@ndc.nasa.gov::7133b531-c8cb-4435-b68e-6a557b13be6b" providerId="AD" clId="Web-{74737F43-BD52-C992-2750-B83DB96E6837}" dt="2023-06-09T19:39:00.116" v="1760" actId="20577"/>
          <ac:spMkLst>
            <pc:docMk/>
            <pc:sldMk cId="497450872" sldId="276"/>
            <ac:spMk id="3" creationId="{E93AA084-5A85-01B8-0E7B-3782AF8DD357}"/>
          </ac:spMkLst>
        </pc:spChg>
      </pc:sldChg>
      <pc:sldChg chg="modSp">
        <pc:chgData name="Comber, Brian J. (GSFC-5520)" userId="S::bcomber@ndc.nasa.gov::7133b531-c8cb-4435-b68e-6a557b13be6b" providerId="AD" clId="Web-{74737F43-BD52-C992-2750-B83DB96E6837}" dt="2023-06-09T19:41:49.510" v="1793" actId="20577"/>
        <pc:sldMkLst>
          <pc:docMk/>
          <pc:sldMk cId="391985679" sldId="279"/>
        </pc:sldMkLst>
        <pc:spChg chg="mod">
          <ac:chgData name="Comber, Brian J. (GSFC-5520)" userId="S::bcomber@ndc.nasa.gov::7133b531-c8cb-4435-b68e-6a557b13be6b" providerId="AD" clId="Web-{74737F43-BD52-C992-2750-B83DB96E6837}" dt="2023-06-09T19:41:49.510" v="1793" actId="20577"/>
          <ac:spMkLst>
            <pc:docMk/>
            <pc:sldMk cId="391985679" sldId="279"/>
            <ac:spMk id="3" creationId="{1C9A2DD8-9F19-A229-A97C-A809B3B043C3}"/>
          </ac:spMkLst>
        </pc:spChg>
      </pc:sldChg>
      <pc:sldChg chg="modSp modCm">
        <pc:chgData name="Comber, Brian J. (GSFC-5520)" userId="S::bcomber@ndc.nasa.gov::7133b531-c8cb-4435-b68e-6a557b13be6b" providerId="AD" clId="Web-{74737F43-BD52-C992-2750-B83DB96E6837}" dt="2023-06-09T18:51:22.831" v="237" actId="20577"/>
        <pc:sldMkLst>
          <pc:docMk/>
          <pc:sldMk cId="772313861" sldId="280"/>
        </pc:sldMkLst>
        <pc:spChg chg="mod">
          <ac:chgData name="Comber, Brian J. (GSFC-5520)" userId="S::bcomber@ndc.nasa.gov::7133b531-c8cb-4435-b68e-6a557b13be6b" providerId="AD" clId="Web-{74737F43-BD52-C992-2750-B83DB96E6837}" dt="2023-06-09T18:51:22.831" v="237" actId="20577"/>
          <ac:spMkLst>
            <pc:docMk/>
            <pc:sldMk cId="772313861" sldId="280"/>
            <ac:spMk id="3" creationId="{7A5AEA2C-E4D3-BF56-9149-71BC7FAA2764}"/>
          </ac:spMkLst>
        </pc:spChg>
      </pc:sldChg>
      <pc:sldChg chg="modSp">
        <pc:chgData name="Comber, Brian J. (GSFC-5520)" userId="S::bcomber@ndc.nasa.gov::7133b531-c8cb-4435-b68e-6a557b13be6b" providerId="AD" clId="Web-{74737F43-BD52-C992-2750-B83DB96E6837}" dt="2023-06-09T19:40:19.211" v="1786" actId="20577"/>
        <pc:sldMkLst>
          <pc:docMk/>
          <pc:sldMk cId="2958194055" sldId="283"/>
        </pc:sldMkLst>
        <pc:spChg chg="mod">
          <ac:chgData name="Comber, Brian J. (GSFC-5520)" userId="S::bcomber@ndc.nasa.gov::7133b531-c8cb-4435-b68e-6a557b13be6b" providerId="AD" clId="Web-{74737F43-BD52-C992-2750-B83DB96E6837}" dt="2023-06-09T19:40:19.211" v="1786" actId="20577"/>
          <ac:spMkLst>
            <pc:docMk/>
            <pc:sldMk cId="2958194055" sldId="283"/>
            <ac:spMk id="3" creationId="{6E980F47-4DF4-9C7C-6E25-352978D889B2}"/>
          </ac:spMkLst>
        </pc:spChg>
      </pc:sldChg>
      <pc:sldChg chg="modSp del">
        <pc:chgData name="Comber, Brian J. (GSFC-5520)" userId="S::bcomber@ndc.nasa.gov::7133b531-c8cb-4435-b68e-6a557b13be6b" providerId="AD" clId="Web-{74737F43-BD52-C992-2750-B83DB96E6837}" dt="2023-06-09T19:55:24.509" v="2192"/>
        <pc:sldMkLst>
          <pc:docMk/>
          <pc:sldMk cId="2147517045" sldId="288"/>
        </pc:sldMkLst>
        <pc:spChg chg="mod">
          <ac:chgData name="Comber, Brian J. (GSFC-5520)" userId="S::bcomber@ndc.nasa.gov::7133b531-c8cb-4435-b68e-6a557b13be6b" providerId="AD" clId="Web-{74737F43-BD52-C992-2750-B83DB96E6837}" dt="2023-06-09T19:55:15.165" v="2191" actId="20577"/>
          <ac:spMkLst>
            <pc:docMk/>
            <pc:sldMk cId="2147517045" sldId="288"/>
            <ac:spMk id="3" creationId="{3EE3BFB6-4E43-EBF4-D3D1-169AD4052C81}"/>
          </ac:spMkLst>
        </pc:spChg>
      </pc:sldChg>
      <pc:sldChg chg="modSp del">
        <pc:chgData name="Comber, Brian J. (GSFC-5520)" userId="S::bcomber@ndc.nasa.gov::7133b531-c8cb-4435-b68e-6a557b13be6b" providerId="AD" clId="Web-{74737F43-BD52-C992-2750-B83DB96E6837}" dt="2023-06-09T19:47:24.485" v="1887"/>
        <pc:sldMkLst>
          <pc:docMk/>
          <pc:sldMk cId="533799019" sldId="289"/>
        </pc:sldMkLst>
        <pc:spChg chg="mod">
          <ac:chgData name="Comber, Brian J. (GSFC-5520)" userId="S::bcomber@ndc.nasa.gov::7133b531-c8cb-4435-b68e-6a557b13be6b" providerId="AD" clId="Web-{74737F43-BD52-C992-2750-B83DB96E6837}" dt="2023-06-09T19:45:11.388" v="1798" actId="20577"/>
          <ac:spMkLst>
            <pc:docMk/>
            <pc:sldMk cId="533799019" sldId="289"/>
            <ac:spMk id="3" creationId="{3EE3BFB6-4E43-EBF4-D3D1-169AD4052C81}"/>
          </ac:spMkLst>
        </pc:spChg>
      </pc:sldChg>
      <pc:sldChg chg="modSp">
        <pc:chgData name="Comber, Brian J. (GSFC-5520)" userId="S::bcomber@ndc.nasa.gov::7133b531-c8cb-4435-b68e-6a557b13be6b" providerId="AD" clId="Web-{74737F43-BD52-C992-2750-B83DB96E6837}" dt="2023-06-09T18:49:26.360" v="134"/>
        <pc:sldMkLst>
          <pc:docMk/>
          <pc:sldMk cId="2483781343" sldId="292"/>
        </pc:sldMkLst>
        <pc:spChg chg="mod">
          <ac:chgData name="Comber, Brian J. (GSFC-5520)" userId="S::bcomber@ndc.nasa.gov::7133b531-c8cb-4435-b68e-6a557b13be6b" providerId="AD" clId="Web-{74737F43-BD52-C992-2750-B83DB96E6837}" dt="2023-06-09T18:49:26.360" v="134"/>
          <ac:spMkLst>
            <pc:docMk/>
            <pc:sldMk cId="2483781343" sldId="292"/>
            <ac:spMk id="3" creationId="{A57CFC55-EDB6-91E1-DC78-B2DD4A73829D}"/>
          </ac:spMkLst>
        </pc:spChg>
        <pc:picChg chg="mod">
          <ac:chgData name="Comber, Brian J. (GSFC-5520)" userId="S::bcomber@ndc.nasa.gov::7133b531-c8cb-4435-b68e-6a557b13be6b" providerId="AD" clId="Web-{74737F43-BD52-C992-2750-B83DB96E6837}" dt="2023-06-09T18:48:18.562" v="131" actId="1076"/>
          <ac:picMkLst>
            <pc:docMk/>
            <pc:sldMk cId="2483781343" sldId="292"/>
            <ac:picMk id="6" creationId="{FCDB0DC9-6DAF-B4B4-A907-CFCCDD608216}"/>
          </ac:picMkLst>
        </pc:picChg>
      </pc:sldChg>
      <pc:sldChg chg="modSp new">
        <pc:chgData name="Comber, Brian J. (GSFC-5520)" userId="S::bcomber@ndc.nasa.gov::7133b531-c8cb-4435-b68e-6a557b13be6b" providerId="AD" clId="Web-{74737F43-BD52-C992-2750-B83DB96E6837}" dt="2023-06-09T19:33:02.015" v="1640"/>
        <pc:sldMkLst>
          <pc:docMk/>
          <pc:sldMk cId="1664383938" sldId="297"/>
        </pc:sldMkLst>
        <pc:spChg chg="mod">
          <ac:chgData name="Comber, Brian J. (GSFC-5520)" userId="S::bcomber@ndc.nasa.gov::7133b531-c8cb-4435-b68e-6a557b13be6b" providerId="AD" clId="Web-{74737F43-BD52-C992-2750-B83DB96E6837}" dt="2023-06-09T19:28:32.214" v="1223" actId="20577"/>
          <ac:spMkLst>
            <pc:docMk/>
            <pc:sldMk cId="1664383938" sldId="297"/>
            <ac:spMk id="2" creationId="{24C084FE-8C2A-DDA8-45F3-A96E487801DC}"/>
          </ac:spMkLst>
        </pc:spChg>
        <pc:spChg chg="mod">
          <ac:chgData name="Comber, Brian J. (GSFC-5520)" userId="S::bcomber@ndc.nasa.gov::7133b531-c8cb-4435-b68e-6a557b13be6b" providerId="AD" clId="Web-{74737F43-BD52-C992-2750-B83DB96E6837}" dt="2023-06-09T19:33:02.015" v="1640"/>
          <ac:spMkLst>
            <pc:docMk/>
            <pc:sldMk cId="1664383938" sldId="297"/>
            <ac:spMk id="3" creationId="{D2066C77-FC71-5B07-57F2-A8B694467BC6}"/>
          </ac:spMkLst>
        </pc:spChg>
      </pc:sldChg>
      <pc:sldChg chg="modSp">
        <pc:chgData name="Comber, Brian J. (GSFC-5520)" userId="S::bcomber@ndc.nasa.gov::7133b531-c8cb-4435-b68e-6a557b13be6b" providerId="AD" clId="Web-{74737F43-BD52-C992-2750-B83DB96E6837}" dt="2023-06-09T18:57:25.540" v="514" actId="20577"/>
        <pc:sldMkLst>
          <pc:docMk/>
          <pc:sldMk cId="1681406439" sldId="298"/>
        </pc:sldMkLst>
        <pc:spChg chg="mod">
          <ac:chgData name="Comber, Brian J. (GSFC-5520)" userId="S::bcomber@ndc.nasa.gov::7133b531-c8cb-4435-b68e-6a557b13be6b" providerId="AD" clId="Web-{74737F43-BD52-C992-2750-B83DB96E6837}" dt="2023-06-09T18:57:25.540" v="514" actId="20577"/>
          <ac:spMkLst>
            <pc:docMk/>
            <pc:sldMk cId="1681406439" sldId="298"/>
            <ac:spMk id="3" creationId="{83A382A2-5F26-B8CC-1DF2-9178601E6589}"/>
          </ac:spMkLst>
        </pc:spChg>
      </pc:sldChg>
      <pc:sldChg chg="modSp new">
        <pc:chgData name="Comber, Brian J. (GSFC-5520)" userId="S::bcomber@ndc.nasa.gov::7133b531-c8cb-4435-b68e-6a557b13be6b" providerId="AD" clId="Web-{74737F43-BD52-C992-2750-B83DB96E6837}" dt="2023-06-09T19:02:21.405" v="722" actId="20577"/>
        <pc:sldMkLst>
          <pc:docMk/>
          <pc:sldMk cId="175847121" sldId="299"/>
        </pc:sldMkLst>
        <pc:spChg chg="mod">
          <ac:chgData name="Comber, Brian J. (GSFC-5520)" userId="S::bcomber@ndc.nasa.gov::7133b531-c8cb-4435-b68e-6a557b13be6b" providerId="AD" clId="Web-{74737F43-BD52-C992-2750-B83DB96E6837}" dt="2023-06-09T19:01:20.310" v="538" actId="20577"/>
          <ac:spMkLst>
            <pc:docMk/>
            <pc:sldMk cId="175847121" sldId="299"/>
            <ac:spMk id="2" creationId="{AED67362-B046-A07B-BB02-BC59F2C3D6B1}"/>
          </ac:spMkLst>
        </pc:spChg>
        <pc:spChg chg="mod">
          <ac:chgData name="Comber, Brian J. (GSFC-5520)" userId="S::bcomber@ndc.nasa.gov::7133b531-c8cb-4435-b68e-6a557b13be6b" providerId="AD" clId="Web-{74737F43-BD52-C992-2750-B83DB96E6837}" dt="2023-06-09T19:02:21.405" v="722" actId="20577"/>
          <ac:spMkLst>
            <pc:docMk/>
            <pc:sldMk cId="175847121" sldId="299"/>
            <ac:spMk id="3" creationId="{B9C4282B-96C7-B490-B7B4-DF4995B6DC02}"/>
          </ac:spMkLst>
        </pc:spChg>
      </pc:sldChg>
      <pc:sldChg chg="modSp new ord">
        <pc:chgData name="Comber, Brian J. (GSFC-5520)" userId="S::bcomber@ndc.nasa.gov::7133b531-c8cb-4435-b68e-6a557b13be6b" providerId="AD" clId="Web-{74737F43-BD52-C992-2750-B83DB96E6837}" dt="2023-06-09T19:44:58.013" v="1797" actId="20577"/>
        <pc:sldMkLst>
          <pc:docMk/>
          <pc:sldMk cId="2061891275" sldId="300"/>
        </pc:sldMkLst>
        <pc:spChg chg="mod">
          <ac:chgData name="Comber, Brian J. (GSFC-5520)" userId="S::bcomber@ndc.nasa.gov::7133b531-c8cb-4435-b68e-6a557b13be6b" providerId="AD" clId="Web-{74737F43-BD52-C992-2750-B83DB96E6837}" dt="2023-06-09T19:05:11.767" v="738" actId="20577"/>
          <ac:spMkLst>
            <pc:docMk/>
            <pc:sldMk cId="2061891275" sldId="300"/>
            <ac:spMk id="2" creationId="{755D99BE-C54B-995A-556C-776F98942318}"/>
          </ac:spMkLst>
        </pc:spChg>
        <pc:spChg chg="mod">
          <ac:chgData name="Comber, Brian J. (GSFC-5520)" userId="S::bcomber@ndc.nasa.gov::7133b531-c8cb-4435-b68e-6a557b13be6b" providerId="AD" clId="Web-{74737F43-BD52-C992-2750-B83DB96E6837}" dt="2023-06-09T19:44:58.013" v="1797" actId="20577"/>
          <ac:spMkLst>
            <pc:docMk/>
            <pc:sldMk cId="2061891275" sldId="300"/>
            <ac:spMk id="3" creationId="{05C16DB5-01BB-C1EA-674F-6E4E770F99F0}"/>
          </ac:spMkLst>
        </pc:spChg>
      </pc:sldChg>
      <pc:sldChg chg="modSp">
        <pc:chgData name="Comber, Brian J. (GSFC-5520)" userId="S::bcomber@ndc.nasa.gov::7133b531-c8cb-4435-b68e-6a557b13be6b" providerId="AD" clId="Web-{74737F43-BD52-C992-2750-B83DB96E6837}" dt="2023-06-09T19:49:36.065" v="2142" actId="20577"/>
        <pc:sldMkLst>
          <pc:docMk/>
          <pc:sldMk cId="312083527" sldId="302"/>
        </pc:sldMkLst>
        <pc:spChg chg="mod">
          <ac:chgData name="Comber, Brian J. (GSFC-5520)" userId="S::bcomber@ndc.nasa.gov::7133b531-c8cb-4435-b68e-6a557b13be6b" providerId="AD" clId="Web-{74737F43-BD52-C992-2750-B83DB96E6837}" dt="2023-06-09T19:49:36.065" v="2142" actId="20577"/>
          <ac:spMkLst>
            <pc:docMk/>
            <pc:sldMk cId="312083527" sldId="302"/>
            <ac:spMk id="3" creationId="{58665C3E-DC24-9498-C686-A711B7DDB64A}"/>
          </ac:spMkLst>
        </pc:spChg>
      </pc:sldChg>
      <pc:sldChg chg="modSp new ord">
        <pc:chgData name="Comber, Brian J. (GSFC-5520)" userId="S::bcomber@ndc.nasa.gov::7133b531-c8cb-4435-b68e-6a557b13be6b" providerId="AD" clId="Web-{74737F43-BD52-C992-2750-B83DB96E6837}" dt="2023-06-09T19:50:31.926" v="2184" actId="20577"/>
        <pc:sldMkLst>
          <pc:docMk/>
          <pc:sldMk cId="3014329391" sldId="303"/>
        </pc:sldMkLst>
        <pc:spChg chg="mod">
          <ac:chgData name="Comber, Brian J. (GSFC-5520)" userId="S::bcomber@ndc.nasa.gov::7133b531-c8cb-4435-b68e-6a557b13be6b" providerId="AD" clId="Web-{74737F43-BD52-C992-2750-B83DB96E6837}" dt="2023-06-09T19:50:26.160" v="2162" actId="20577"/>
          <ac:spMkLst>
            <pc:docMk/>
            <pc:sldMk cId="3014329391" sldId="303"/>
            <ac:spMk id="2" creationId="{183179A0-0F14-9E76-F8D4-A104C12ADCAE}"/>
          </ac:spMkLst>
        </pc:spChg>
        <pc:spChg chg="mod">
          <ac:chgData name="Comber, Brian J. (GSFC-5520)" userId="S::bcomber@ndc.nasa.gov::7133b531-c8cb-4435-b68e-6a557b13be6b" providerId="AD" clId="Web-{74737F43-BD52-C992-2750-B83DB96E6837}" dt="2023-06-09T19:50:31.926" v="2184" actId="20577"/>
          <ac:spMkLst>
            <pc:docMk/>
            <pc:sldMk cId="3014329391" sldId="303"/>
            <ac:spMk id="3" creationId="{1920B794-774E-9463-7DAA-E9F30672D65D}"/>
          </ac:spMkLst>
        </pc:spChg>
      </pc:sldChg>
    </pc:docChg>
  </pc:docChgLst>
  <pc:docChgLst>
    <pc:chgData name="Martin, Kimberly J. (LARC-D206)" userId="S::kjbutche@ndc.nasa.gov::b6483a11-66fa-4584-b6fe-a6275d136cf7" providerId="AD" clId="Web-{44C92743-7F5C-9531-C5EA-711E85770851}"/>
    <pc:docChg chg="modSld">
      <pc:chgData name="Martin, Kimberly J. (LARC-D206)" userId="S::kjbutche@ndc.nasa.gov::b6483a11-66fa-4584-b6fe-a6275d136cf7" providerId="AD" clId="Web-{44C92743-7F5C-9531-C5EA-711E85770851}" dt="2023-07-07T18:24:46.739" v="91"/>
      <pc:docMkLst>
        <pc:docMk/>
      </pc:docMkLst>
      <pc:sldChg chg="modNotes">
        <pc:chgData name="Martin, Kimberly J. (LARC-D206)" userId="S::kjbutche@ndc.nasa.gov::b6483a11-66fa-4584-b6fe-a6275d136cf7" providerId="AD" clId="Web-{44C92743-7F5C-9531-C5EA-711E85770851}" dt="2023-07-07T18:10:07.927" v="8"/>
        <pc:sldMkLst>
          <pc:docMk/>
          <pc:sldMk cId="2180252776" sldId="257"/>
        </pc:sldMkLst>
      </pc:sldChg>
      <pc:sldChg chg="modNotes">
        <pc:chgData name="Martin, Kimberly J. (LARC-D206)" userId="S::kjbutche@ndc.nasa.gov::b6483a11-66fa-4584-b6fe-a6275d136cf7" providerId="AD" clId="Web-{44C92743-7F5C-9531-C5EA-711E85770851}" dt="2023-07-07T18:15:23.135" v="73"/>
        <pc:sldMkLst>
          <pc:docMk/>
          <pc:sldMk cId="106696024" sldId="262"/>
        </pc:sldMkLst>
      </pc:sldChg>
      <pc:sldChg chg="modNotes">
        <pc:chgData name="Martin, Kimberly J. (LARC-D206)" userId="S::kjbutche@ndc.nasa.gov::b6483a11-66fa-4584-b6fe-a6275d136cf7" providerId="AD" clId="Web-{44C92743-7F5C-9531-C5EA-711E85770851}" dt="2023-07-07T18:15:37.823" v="82"/>
        <pc:sldMkLst>
          <pc:docMk/>
          <pc:sldMk cId="770901484" sldId="263"/>
        </pc:sldMkLst>
      </pc:sldChg>
      <pc:sldChg chg="modNotes">
        <pc:chgData name="Martin, Kimberly J. (LARC-D206)" userId="S::kjbutche@ndc.nasa.gov::b6483a11-66fa-4584-b6fe-a6275d136cf7" providerId="AD" clId="Web-{44C92743-7F5C-9531-C5EA-711E85770851}" dt="2023-07-07T18:14:12.025" v="28"/>
        <pc:sldMkLst>
          <pc:docMk/>
          <pc:sldMk cId="1753228846" sldId="264"/>
        </pc:sldMkLst>
      </pc:sldChg>
      <pc:sldChg chg="modNotes">
        <pc:chgData name="Martin, Kimberly J. (LARC-D206)" userId="S::kjbutche@ndc.nasa.gov::b6483a11-66fa-4584-b6fe-a6275d136cf7" providerId="AD" clId="Web-{44C92743-7F5C-9531-C5EA-711E85770851}" dt="2023-07-07T18:14:16.587" v="31"/>
        <pc:sldMkLst>
          <pc:docMk/>
          <pc:sldMk cId="2707274561" sldId="265"/>
        </pc:sldMkLst>
      </pc:sldChg>
      <pc:sldChg chg="modNotes">
        <pc:chgData name="Martin, Kimberly J. (LARC-D206)" userId="S::kjbutche@ndc.nasa.gov::b6483a11-66fa-4584-b6fe-a6275d136cf7" providerId="AD" clId="Web-{44C92743-7F5C-9531-C5EA-711E85770851}" dt="2023-07-07T18:14:19.603" v="34"/>
        <pc:sldMkLst>
          <pc:docMk/>
          <pc:sldMk cId="1602161085" sldId="266"/>
        </pc:sldMkLst>
      </pc:sldChg>
      <pc:sldChg chg="modNotes">
        <pc:chgData name="Martin, Kimberly J. (LARC-D206)" userId="S::kjbutche@ndc.nasa.gov::b6483a11-66fa-4584-b6fe-a6275d136cf7" providerId="AD" clId="Web-{44C92743-7F5C-9531-C5EA-711E85770851}" dt="2023-07-07T18:14:22.494" v="37"/>
        <pc:sldMkLst>
          <pc:docMk/>
          <pc:sldMk cId="2557467513" sldId="267"/>
        </pc:sldMkLst>
      </pc:sldChg>
      <pc:sldChg chg="modNotes">
        <pc:chgData name="Martin, Kimberly J. (LARC-D206)" userId="S::kjbutche@ndc.nasa.gov::b6483a11-66fa-4584-b6fe-a6275d136cf7" providerId="AD" clId="Web-{44C92743-7F5C-9531-C5EA-711E85770851}" dt="2023-07-07T18:14:29.025" v="40"/>
        <pc:sldMkLst>
          <pc:docMk/>
          <pc:sldMk cId="830398396" sldId="268"/>
        </pc:sldMkLst>
      </pc:sldChg>
      <pc:sldChg chg="modNotes">
        <pc:chgData name="Martin, Kimberly J. (LARC-D206)" userId="S::kjbutche@ndc.nasa.gov::b6483a11-66fa-4584-b6fe-a6275d136cf7" providerId="AD" clId="Web-{44C92743-7F5C-9531-C5EA-711E85770851}" dt="2023-07-07T18:14:37.838" v="48"/>
        <pc:sldMkLst>
          <pc:docMk/>
          <pc:sldMk cId="1026431610" sldId="270"/>
        </pc:sldMkLst>
      </pc:sldChg>
      <pc:sldChg chg="modNotes">
        <pc:chgData name="Martin, Kimberly J. (LARC-D206)" userId="S::kjbutche@ndc.nasa.gov::b6483a11-66fa-4584-b6fe-a6275d136cf7" providerId="AD" clId="Web-{44C92743-7F5C-9531-C5EA-711E85770851}" dt="2023-07-07T18:14:49.963" v="60"/>
        <pc:sldMkLst>
          <pc:docMk/>
          <pc:sldMk cId="1372931744" sldId="271"/>
        </pc:sldMkLst>
      </pc:sldChg>
      <pc:sldChg chg="modNotes">
        <pc:chgData name="Martin, Kimberly J. (LARC-D206)" userId="S::kjbutche@ndc.nasa.gov::b6483a11-66fa-4584-b6fe-a6275d136cf7" providerId="AD" clId="Web-{44C92743-7F5C-9531-C5EA-711E85770851}" dt="2023-07-07T18:14:52.026" v="63"/>
        <pc:sldMkLst>
          <pc:docMk/>
          <pc:sldMk cId="3564343509" sldId="284"/>
        </pc:sldMkLst>
      </pc:sldChg>
      <pc:sldChg chg="modNotes">
        <pc:chgData name="Martin, Kimberly J. (LARC-D206)" userId="S::kjbutche@ndc.nasa.gov::b6483a11-66fa-4584-b6fe-a6275d136cf7" providerId="AD" clId="Web-{44C92743-7F5C-9531-C5EA-711E85770851}" dt="2023-07-07T18:14:40.916" v="51"/>
        <pc:sldMkLst>
          <pc:docMk/>
          <pc:sldMk cId="49632364" sldId="285"/>
        </pc:sldMkLst>
      </pc:sldChg>
      <pc:sldChg chg="modNotes">
        <pc:chgData name="Martin, Kimberly J. (LARC-D206)" userId="S::kjbutche@ndc.nasa.gov::b6483a11-66fa-4584-b6fe-a6275d136cf7" providerId="AD" clId="Web-{44C92743-7F5C-9531-C5EA-711E85770851}" dt="2023-07-07T18:10:05.192" v="5"/>
        <pc:sldMkLst>
          <pc:docMk/>
          <pc:sldMk cId="0" sldId="286"/>
        </pc:sldMkLst>
      </pc:sldChg>
      <pc:sldChg chg="modNotes">
        <pc:chgData name="Martin, Kimberly J. (LARC-D206)" userId="S::kjbutche@ndc.nasa.gov::b6483a11-66fa-4584-b6fe-a6275d136cf7" providerId="AD" clId="Web-{44C92743-7F5C-9531-C5EA-711E85770851}" dt="2023-07-07T18:14:31.681" v="42"/>
        <pc:sldMkLst>
          <pc:docMk/>
          <pc:sldMk cId="1664383938" sldId="297"/>
        </pc:sldMkLst>
      </pc:sldChg>
      <pc:sldChg chg="modNotes">
        <pc:chgData name="Martin, Kimberly J. (LARC-D206)" userId="S::kjbutche@ndc.nasa.gov::b6483a11-66fa-4584-b6fe-a6275d136cf7" providerId="AD" clId="Web-{44C92743-7F5C-9531-C5EA-711E85770851}" dt="2023-07-07T18:14:05.009" v="19"/>
        <pc:sldMkLst>
          <pc:docMk/>
          <pc:sldMk cId="175847121" sldId="299"/>
        </pc:sldMkLst>
      </pc:sldChg>
      <pc:sldChg chg="modNotes">
        <pc:chgData name="Martin, Kimberly J. (LARC-D206)" userId="S::kjbutche@ndc.nasa.gov::b6483a11-66fa-4584-b6fe-a6275d136cf7" providerId="AD" clId="Web-{44C92743-7F5C-9531-C5EA-711E85770851}" dt="2023-07-07T18:24:46.739" v="91"/>
        <pc:sldMkLst>
          <pc:docMk/>
          <pc:sldMk cId="3133943679" sldId="301"/>
        </pc:sldMkLst>
      </pc:sldChg>
      <pc:sldChg chg="modNotes">
        <pc:chgData name="Martin, Kimberly J. (LARC-D206)" userId="S::kjbutche@ndc.nasa.gov::b6483a11-66fa-4584-b6fe-a6275d136cf7" providerId="AD" clId="Web-{44C92743-7F5C-9531-C5EA-711E85770851}" dt="2023-07-07T18:14:43.978" v="54"/>
        <pc:sldMkLst>
          <pc:docMk/>
          <pc:sldMk cId="312083527" sldId="302"/>
        </pc:sldMkLst>
      </pc:sldChg>
      <pc:sldChg chg="modNotes">
        <pc:chgData name="Martin, Kimberly J. (LARC-D206)" userId="S::kjbutche@ndc.nasa.gov::b6483a11-66fa-4584-b6fe-a6275d136cf7" providerId="AD" clId="Web-{44C92743-7F5C-9531-C5EA-711E85770851}" dt="2023-07-07T18:10:10.567" v="11"/>
        <pc:sldMkLst>
          <pc:docMk/>
          <pc:sldMk cId="3975552862" sldId="304"/>
        </pc:sldMkLst>
      </pc:sldChg>
      <pc:sldChg chg="modNotes">
        <pc:chgData name="Martin, Kimberly J. (LARC-D206)" userId="S::kjbutche@ndc.nasa.gov::b6483a11-66fa-4584-b6fe-a6275d136cf7" providerId="AD" clId="Web-{44C92743-7F5C-9531-C5EA-711E85770851}" dt="2023-07-07T18:10:26.302" v="17"/>
        <pc:sldMkLst>
          <pc:docMk/>
          <pc:sldMk cId="3855639767" sldId="305"/>
        </pc:sldMkLst>
      </pc:sldChg>
      <pc:sldChg chg="modNotes">
        <pc:chgData name="Martin, Kimberly J. (LARC-D206)" userId="S::kjbutche@ndc.nasa.gov::b6483a11-66fa-4584-b6fe-a6275d136cf7" providerId="AD" clId="Web-{44C92743-7F5C-9531-C5EA-711E85770851}" dt="2023-07-07T18:10:23.489" v="14"/>
        <pc:sldMkLst>
          <pc:docMk/>
          <pc:sldMk cId="495717980" sldId="306"/>
        </pc:sldMkLst>
      </pc:sldChg>
      <pc:sldChg chg="modNotes">
        <pc:chgData name="Martin, Kimberly J. (LARC-D206)" userId="S::kjbutche@ndc.nasa.gov::b6483a11-66fa-4584-b6fe-a6275d136cf7" providerId="AD" clId="Web-{44C92743-7F5C-9531-C5EA-711E85770851}" dt="2023-07-07T18:14:46.432" v="57"/>
        <pc:sldMkLst>
          <pc:docMk/>
          <pc:sldMk cId="3465892181" sldId="307"/>
        </pc:sldMkLst>
      </pc:sldChg>
    </pc:docChg>
  </pc:docChgLst>
  <pc:docChgLst>
    <pc:chgData name="Comber, Brian J. (GSFC-5520)" userId="S::bcomber@ndc.nasa.gov::7133b531-c8cb-4435-b68e-6a557b13be6b" providerId="AD" clId="Web-{E155002A-6AE1-7635-28DE-A80B86CB1491}"/>
    <pc:docChg chg="modSld">
      <pc:chgData name="Comber, Brian J. (GSFC-5520)" userId="S::bcomber@ndc.nasa.gov::7133b531-c8cb-4435-b68e-6a557b13be6b" providerId="AD" clId="Web-{E155002A-6AE1-7635-28DE-A80B86CB1491}" dt="2023-07-27T15:34:46.967" v="65"/>
      <pc:docMkLst>
        <pc:docMk/>
      </pc:docMkLst>
      <pc:sldChg chg="modSp">
        <pc:chgData name="Comber, Brian J. (GSFC-5520)" userId="S::bcomber@ndc.nasa.gov::7133b531-c8cb-4435-b68e-6a557b13be6b" providerId="AD" clId="Web-{E155002A-6AE1-7635-28DE-A80B86CB1491}" dt="2023-07-27T15:22:41.173" v="1" actId="20577"/>
        <pc:sldMkLst>
          <pc:docMk/>
          <pc:sldMk cId="3855639767" sldId="305"/>
        </pc:sldMkLst>
        <pc:spChg chg="mod">
          <ac:chgData name="Comber, Brian J. (GSFC-5520)" userId="S::bcomber@ndc.nasa.gov::7133b531-c8cb-4435-b68e-6a557b13be6b" providerId="AD" clId="Web-{E155002A-6AE1-7635-28DE-A80B86CB1491}" dt="2023-07-27T15:22:41.173" v="1" actId="20577"/>
          <ac:spMkLst>
            <pc:docMk/>
            <pc:sldMk cId="3855639767" sldId="305"/>
            <ac:spMk id="3" creationId="{A3BA1D27-4B56-FF09-834D-AF84FF478BCD}"/>
          </ac:spMkLst>
        </pc:spChg>
      </pc:sldChg>
      <pc:sldChg chg="addSp modSp">
        <pc:chgData name="Comber, Brian J. (GSFC-5520)" userId="S::bcomber@ndc.nasa.gov::7133b531-c8cb-4435-b68e-6a557b13be6b" providerId="AD" clId="Web-{E155002A-6AE1-7635-28DE-A80B86CB1491}" dt="2023-07-27T15:34:46.967" v="65"/>
        <pc:sldMkLst>
          <pc:docMk/>
          <pc:sldMk cId="3930189445" sldId="311"/>
        </pc:sldMkLst>
        <pc:spChg chg="add mod">
          <ac:chgData name="Comber, Brian J. (GSFC-5520)" userId="S::bcomber@ndc.nasa.gov::7133b531-c8cb-4435-b68e-6a557b13be6b" providerId="AD" clId="Web-{E155002A-6AE1-7635-28DE-A80B86CB1491}" dt="2023-07-27T15:34:46.967" v="65"/>
          <ac:spMkLst>
            <pc:docMk/>
            <pc:sldMk cId="3930189445" sldId="311"/>
            <ac:spMk id="7" creationId="{9EAD66EB-218C-F526-38AB-89D318608901}"/>
          </ac:spMkLst>
        </pc:spChg>
      </pc:sldChg>
    </pc:docChg>
  </pc:docChgLst>
  <pc:docChgLst>
    <pc:chgData name="Martin, Kimberly J. (LARC-D206)" userId="S::kjbutche@ndc.nasa.gov::b6483a11-66fa-4584-b6fe-a6275d136cf7" providerId="AD" clId="Web-{4A7FE5AE-0406-B807-ABD5-00DBB23355B2}"/>
    <pc:docChg chg="mod addSld modSld sldOrd">
      <pc:chgData name="Martin, Kimberly J. (LARC-D206)" userId="S::kjbutche@ndc.nasa.gov::b6483a11-66fa-4584-b6fe-a6275d136cf7" providerId="AD" clId="Web-{4A7FE5AE-0406-B807-ABD5-00DBB23355B2}" dt="2023-05-18T20:08:54.773" v="951" actId="1076"/>
      <pc:docMkLst>
        <pc:docMk/>
      </pc:docMkLst>
      <pc:sldChg chg="modSp">
        <pc:chgData name="Martin, Kimberly J. (LARC-D206)" userId="S::kjbutche@ndc.nasa.gov::b6483a11-66fa-4584-b6fe-a6275d136cf7" providerId="AD" clId="Web-{4A7FE5AE-0406-B807-ABD5-00DBB23355B2}" dt="2023-05-18T18:07:59.567" v="677" actId="14100"/>
        <pc:sldMkLst>
          <pc:docMk/>
          <pc:sldMk cId="87272379" sldId="258"/>
        </pc:sldMkLst>
        <pc:spChg chg="mod">
          <ac:chgData name="Martin, Kimberly J. (LARC-D206)" userId="S::kjbutche@ndc.nasa.gov::b6483a11-66fa-4584-b6fe-a6275d136cf7" providerId="AD" clId="Web-{4A7FE5AE-0406-B807-ABD5-00DBB23355B2}" dt="2023-05-18T18:07:59.567" v="677" actId="14100"/>
          <ac:spMkLst>
            <pc:docMk/>
            <pc:sldMk cId="87272379" sldId="258"/>
            <ac:spMk id="3" creationId="{582D43A0-2CF0-4577-4E04-50BC19BD8A47}"/>
          </ac:spMkLst>
        </pc:spChg>
      </pc:sldChg>
      <pc:sldChg chg="addSp delSp modSp">
        <pc:chgData name="Martin, Kimberly J. (LARC-D206)" userId="S::kjbutche@ndc.nasa.gov::b6483a11-66fa-4584-b6fe-a6275d136cf7" providerId="AD" clId="Web-{4A7FE5AE-0406-B807-ABD5-00DBB23355B2}" dt="2023-05-18T19:57:33.996" v="909" actId="1076"/>
        <pc:sldMkLst>
          <pc:docMk/>
          <pc:sldMk cId="2826524922" sldId="261"/>
        </pc:sldMkLst>
        <pc:spChg chg="add del mod">
          <ac:chgData name="Martin, Kimberly J. (LARC-D206)" userId="S::kjbutche@ndc.nasa.gov::b6483a11-66fa-4584-b6fe-a6275d136cf7" providerId="AD" clId="Web-{4A7FE5AE-0406-B807-ABD5-00DBB23355B2}" dt="2023-05-18T19:56:23.276" v="896"/>
          <ac:spMkLst>
            <pc:docMk/>
            <pc:sldMk cId="2826524922" sldId="261"/>
            <ac:spMk id="4" creationId="{C59DC422-CFE5-2FE8-F2D6-1A6655180D0E}"/>
          </ac:spMkLst>
        </pc:spChg>
        <pc:spChg chg="add del mod ord">
          <ac:chgData name="Martin, Kimberly J. (LARC-D206)" userId="S::kjbutche@ndc.nasa.gov::b6483a11-66fa-4584-b6fe-a6275d136cf7" providerId="AD" clId="Web-{4A7FE5AE-0406-B807-ABD5-00DBB23355B2}" dt="2023-05-18T19:57:06.871" v="905" actId="1076"/>
          <ac:spMkLst>
            <pc:docMk/>
            <pc:sldMk cId="2826524922" sldId="261"/>
            <ac:spMk id="12" creationId="{D36A1125-ADE7-4BE7-B8E1-A72999964682}"/>
          </ac:spMkLst>
        </pc:spChg>
        <pc:picChg chg="add del mod ord">
          <ac:chgData name="Martin, Kimberly J. (LARC-D206)" userId="S::kjbutche@ndc.nasa.gov::b6483a11-66fa-4584-b6fe-a6275d136cf7" providerId="AD" clId="Web-{4A7FE5AE-0406-B807-ABD5-00DBB23355B2}" dt="2023-05-18T19:56:20.323" v="891"/>
          <ac:picMkLst>
            <pc:docMk/>
            <pc:sldMk cId="2826524922" sldId="261"/>
            <ac:picMk id="5" creationId="{92879114-FC20-D8B3-D873-E35460C31B4C}"/>
          </ac:picMkLst>
        </pc:picChg>
        <pc:picChg chg="add mod">
          <ac:chgData name="Martin, Kimberly J. (LARC-D206)" userId="S::kjbutche@ndc.nasa.gov::b6483a11-66fa-4584-b6fe-a6275d136cf7" providerId="AD" clId="Web-{4A7FE5AE-0406-B807-ABD5-00DBB23355B2}" dt="2023-05-18T19:57:06.871" v="904" actId="1076"/>
          <ac:picMkLst>
            <pc:docMk/>
            <pc:sldMk cId="2826524922" sldId="261"/>
            <ac:picMk id="7" creationId="{3D45D712-2961-7E13-56C8-4D38423DBB1F}"/>
          </ac:picMkLst>
        </pc:picChg>
        <pc:picChg chg="add del mod ord">
          <ac:chgData name="Martin, Kimberly J. (LARC-D206)" userId="S::kjbutche@ndc.nasa.gov::b6483a11-66fa-4584-b6fe-a6275d136cf7" providerId="AD" clId="Web-{4A7FE5AE-0406-B807-ABD5-00DBB23355B2}" dt="2023-05-18T19:57:33.996" v="909" actId="1076"/>
          <ac:picMkLst>
            <pc:docMk/>
            <pc:sldMk cId="2826524922" sldId="261"/>
            <ac:picMk id="9" creationId="{03CF55AA-F8C0-45CA-81DB-D5EDF7E49D35}"/>
          </ac:picMkLst>
        </pc:picChg>
        <pc:picChg chg="add del">
          <ac:chgData name="Martin, Kimberly J. (LARC-D206)" userId="S::kjbutche@ndc.nasa.gov::b6483a11-66fa-4584-b6fe-a6275d136cf7" providerId="AD" clId="Web-{4A7FE5AE-0406-B807-ABD5-00DBB23355B2}" dt="2023-05-18T19:56:38.573" v="898"/>
          <ac:picMkLst>
            <pc:docMk/>
            <pc:sldMk cId="2826524922" sldId="261"/>
            <ac:picMk id="11" creationId="{E8FF4C1E-8C72-4D1E-93F5-F1063D2728D0}"/>
          </ac:picMkLst>
        </pc:picChg>
        <pc:cxnChg chg="add del">
          <ac:chgData name="Martin, Kimberly J. (LARC-D206)" userId="S::kjbutche@ndc.nasa.gov::b6483a11-66fa-4584-b6fe-a6275d136cf7" providerId="AD" clId="Web-{4A7FE5AE-0406-B807-ABD5-00DBB23355B2}" dt="2023-05-18T19:57:28.933" v="908"/>
          <ac:cxnSpMkLst>
            <pc:docMk/>
            <pc:sldMk cId="2826524922" sldId="261"/>
            <ac:cxnSpMk id="14" creationId="{07F6B0F2-3673-49BD-BD0B-CB75ED7E89F4}"/>
          </ac:cxnSpMkLst>
        </pc:cxnChg>
        <pc:cxnChg chg="add del">
          <ac:chgData name="Martin, Kimberly J. (LARC-D206)" userId="S::kjbutche@ndc.nasa.gov::b6483a11-66fa-4584-b6fe-a6275d136cf7" providerId="AD" clId="Web-{4A7FE5AE-0406-B807-ABD5-00DBB23355B2}" dt="2023-05-18T19:57:28.933" v="907"/>
          <ac:cxnSpMkLst>
            <pc:docMk/>
            <pc:sldMk cId="2826524922" sldId="261"/>
            <ac:cxnSpMk id="15" creationId="{C394B792-DFD6-48D2-929D-6B9CC1554BC7}"/>
          </ac:cxnSpMkLst>
        </pc:cxnChg>
      </pc:sldChg>
      <pc:sldChg chg="addSp modSp">
        <pc:chgData name="Martin, Kimberly J. (LARC-D206)" userId="S::kjbutche@ndc.nasa.gov::b6483a11-66fa-4584-b6fe-a6275d136cf7" providerId="AD" clId="Web-{4A7FE5AE-0406-B807-ABD5-00DBB23355B2}" dt="2023-05-18T19:58:35.606" v="920" actId="1076"/>
        <pc:sldMkLst>
          <pc:docMk/>
          <pc:sldMk cId="106696024" sldId="262"/>
        </pc:sldMkLst>
        <pc:spChg chg="add mod">
          <ac:chgData name="Martin, Kimberly J. (LARC-D206)" userId="S::kjbutche@ndc.nasa.gov::b6483a11-66fa-4584-b6fe-a6275d136cf7" providerId="AD" clId="Web-{4A7FE5AE-0406-B807-ABD5-00DBB23355B2}" dt="2023-05-18T19:58:29.825" v="918" actId="1076"/>
          <ac:spMkLst>
            <pc:docMk/>
            <pc:sldMk cId="106696024" sldId="262"/>
            <ac:spMk id="5" creationId="{4A70C4E8-FEC1-19DC-4CAF-D76083C070CC}"/>
          </ac:spMkLst>
        </pc:spChg>
        <pc:spChg chg="mod">
          <ac:chgData name="Martin, Kimberly J. (LARC-D206)" userId="S::kjbutche@ndc.nasa.gov::b6483a11-66fa-4584-b6fe-a6275d136cf7" providerId="AD" clId="Web-{4A7FE5AE-0406-B807-ABD5-00DBB23355B2}" dt="2023-05-18T19:58:35.606" v="920" actId="1076"/>
          <ac:spMkLst>
            <pc:docMk/>
            <pc:sldMk cId="106696024" sldId="262"/>
            <ac:spMk id="11" creationId="{F18CACF6-387B-4A3B-8BED-7533307E0CE1}"/>
          </ac:spMkLst>
        </pc:spChg>
        <pc:picChg chg="add mod">
          <ac:chgData name="Martin, Kimberly J. (LARC-D206)" userId="S::kjbutche@ndc.nasa.gov::b6483a11-66fa-4584-b6fe-a6275d136cf7" providerId="AD" clId="Web-{4A7FE5AE-0406-B807-ABD5-00DBB23355B2}" dt="2023-05-18T19:58:29.825" v="917" actId="1076"/>
          <ac:picMkLst>
            <pc:docMk/>
            <pc:sldMk cId="106696024" sldId="262"/>
            <ac:picMk id="4" creationId="{894B64A3-E143-1AFC-F9A5-4D4B4849F286}"/>
          </ac:picMkLst>
        </pc:picChg>
        <pc:picChg chg="mod">
          <ac:chgData name="Martin, Kimberly J. (LARC-D206)" userId="S::kjbutche@ndc.nasa.gov::b6483a11-66fa-4584-b6fe-a6275d136cf7" providerId="AD" clId="Web-{4A7FE5AE-0406-B807-ABD5-00DBB23355B2}" dt="2023-05-18T19:58:35.591" v="919" actId="1076"/>
          <ac:picMkLst>
            <pc:docMk/>
            <pc:sldMk cId="106696024" sldId="262"/>
            <ac:picMk id="10" creationId="{07CE6FC7-C9D1-4B97-8F7E-47A106A245A5}"/>
          </ac:picMkLst>
        </pc:picChg>
      </pc:sldChg>
      <pc:sldChg chg="addSp delSp modSp">
        <pc:chgData name="Martin, Kimberly J. (LARC-D206)" userId="S::kjbutche@ndc.nasa.gov::b6483a11-66fa-4584-b6fe-a6275d136cf7" providerId="AD" clId="Web-{4A7FE5AE-0406-B807-ABD5-00DBB23355B2}" dt="2023-05-18T20:08:54.773" v="951" actId="1076"/>
        <pc:sldMkLst>
          <pc:docMk/>
          <pc:sldMk cId="770901484" sldId="263"/>
        </pc:sldMkLst>
        <pc:spChg chg="mod">
          <ac:chgData name="Martin, Kimberly J. (LARC-D206)" userId="S::kjbutche@ndc.nasa.gov::b6483a11-66fa-4584-b6fe-a6275d136cf7" providerId="AD" clId="Web-{4A7FE5AE-0406-B807-ABD5-00DBB23355B2}" dt="2023-05-18T20:05:46.473" v="927" actId="14100"/>
          <ac:spMkLst>
            <pc:docMk/>
            <pc:sldMk cId="770901484" sldId="263"/>
            <ac:spMk id="3" creationId="{A4F8A8F6-E97F-4227-A1FC-D7412F61D3E2}"/>
          </ac:spMkLst>
        </pc:spChg>
        <pc:spChg chg="mod">
          <ac:chgData name="Martin, Kimberly J. (LARC-D206)" userId="S::kjbutche@ndc.nasa.gov::b6483a11-66fa-4584-b6fe-a6275d136cf7" providerId="AD" clId="Web-{4A7FE5AE-0406-B807-ABD5-00DBB23355B2}" dt="2023-05-18T20:06:09.395" v="933" actId="14100"/>
          <ac:spMkLst>
            <pc:docMk/>
            <pc:sldMk cId="770901484" sldId="263"/>
            <ac:spMk id="6" creationId="{1C72F946-62DD-48F8-A6B4-4743DC38CAA8}"/>
          </ac:spMkLst>
        </pc:spChg>
        <pc:spChg chg="add del mod">
          <ac:chgData name="Martin, Kimberly J. (LARC-D206)" userId="S::kjbutche@ndc.nasa.gov::b6483a11-66fa-4584-b6fe-a6275d136cf7" providerId="AD" clId="Web-{4A7FE5AE-0406-B807-ABD5-00DBB23355B2}" dt="2023-05-18T20:05:33.160" v="922"/>
          <ac:spMkLst>
            <pc:docMk/>
            <pc:sldMk cId="770901484" sldId="263"/>
            <ac:spMk id="9" creationId="{72F2DF9E-584E-CF82-934D-51E769890F17}"/>
          </ac:spMkLst>
        </pc:spChg>
        <pc:picChg chg="del">
          <ac:chgData name="Martin, Kimberly J. (LARC-D206)" userId="S::kjbutche@ndc.nasa.gov::b6483a11-66fa-4584-b6fe-a6275d136cf7" providerId="AD" clId="Web-{4A7FE5AE-0406-B807-ABD5-00DBB23355B2}" dt="2023-05-18T20:05:29.457" v="921"/>
          <ac:picMkLst>
            <pc:docMk/>
            <pc:sldMk cId="770901484" sldId="263"/>
            <ac:picMk id="5" creationId="{E7B1E68C-5C4D-4BAD-8D43-2EC292CFEAE7}"/>
          </ac:picMkLst>
        </pc:picChg>
        <pc:picChg chg="add del mod ord">
          <ac:chgData name="Martin, Kimberly J. (LARC-D206)" userId="S::kjbutche@ndc.nasa.gov::b6483a11-66fa-4584-b6fe-a6275d136cf7" providerId="AD" clId="Web-{4A7FE5AE-0406-B807-ABD5-00DBB23355B2}" dt="2023-05-18T20:08:54.773" v="951" actId="1076"/>
          <ac:picMkLst>
            <pc:docMk/>
            <pc:sldMk cId="770901484" sldId="263"/>
            <ac:picMk id="10" creationId="{7B1F014E-D4C7-46C5-B1E4-2A197734DEF6}"/>
          </ac:picMkLst>
        </pc:picChg>
        <pc:picChg chg="add mod ord">
          <ac:chgData name="Martin, Kimberly J. (LARC-D206)" userId="S::kjbutche@ndc.nasa.gov::b6483a11-66fa-4584-b6fe-a6275d136cf7" providerId="AD" clId="Web-{4A7FE5AE-0406-B807-ABD5-00DBB23355B2}" dt="2023-05-18T20:08:53.288" v="950" actId="1076"/>
          <ac:picMkLst>
            <pc:docMk/>
            <pc:sldMk cId="770901484" sldId="263"/>
            <ac:picMk id="11" creationId="{FF33A915-3E5C-D1DA-C731-4BCEF1A27C86}"/>
          </ac:picMkLst>
        </pc:picChg>
        <pc:cxnChg chg="del mod">
          <ac:chgData name="Martin, Kimberly J. (LARC-D206)" userId="S::kjbutche@ndc.nasa.gov::b6483a11-66fa-4584-b6fe-a6275d136cf7" providerId="AD" clId="Web-{4A7FE5AE-0406-B807-ABD5-00DBB23355B2}" dt="2023-05-18T20:07:38.271" v="942"/>
          <ac:cxnSpMkLst>
            <pc:docMk/>
            <pc:sldMk cId="770901484" sldId="263"/>
            <ac:cxnSpMk id="7" creationId="{05E46268-F54F-4FCB-AFDD-64AB3AF67BD9}"/>
          </ac:cxnSpMkLst>
        </pc:cxnChg>
        <pc:cxnChg chg="del mod">
          <ac:chgData name="Martin, Kimberly J. (LARC-D206)" userId="S::kjbutche@ndc.nasa.gov::b6483a11-66fa-4584-b6fe-a6275d136cf7" providerId="AD" clId="Web-{4A7FE5AE-0406-B807-ABD5-00DBB23355B2}" dt="2023-05-18T20:08:51.101" v="949"/>
          <ac:cxnSpMkLst>
            <pc:docMk/>
            <pc:sldMk cId="770901484" sldId="263"/>
            <ac:cxnSpMk id="8" creationId="{5791A16E-65C3-4D43-88B3-D7B38511F26A}"/>
          </ac:cxnSpMkLst>
        </pc:cxnChg>
      </pc:sldChg>
      <pc:sldChg chg="modSp">
        <pc:chgData name="Martin, Kimberly J. (LARC-D206)" userId="S::kjbutche@ndc.nasa.gov::b6483a11-66fa-4584-b6fe-a6275d136cf7" providerId="AD" clId="Web-{4A7FE5AE-0406-B807-ABD5-00DBB23355B2}" dt="2023-05-18T16:49:07.537" v="7" actId="20577"/>
        <pc:sldMkLst>
          <pc:docMk/>
          <pc:sldMk cId="1026431610" sldId="270"/>
        </pc:sldMkLst>
        <pc:spChg chg="mod">
          <ac:chgData name="Martin, Kimberly J. (LARC-D206)" userId="S::kjbutche@ndc.nasa.gov::b6483a11-66fa-4584-b6fe-a6275d136cf7" providerId="AD" clId="Web-{4A7FE5AE-0406-B807-ABD5-00DBB23355B2}" dt="2023-05-18T16:49:07.537" v="7" actId="20577"/>
          <ac:spMkLst>
            <pc:docMk/>
            <pc:sldMk cId="1026431610" sldId="270"/>
            <ac:spMk id="2" creationId="{B93CCFF1-A41B-4092-9FCD-CEB4ECDDE495}"/>
          </ac:spMkLst>
        </pc:spChg>
      </pc:sldChg>
      <pc:sldChg chg="addSp delSp modSp">
        <pc:chgData name="Martin, Kimberly J. (LARC-D206)" userId="S::kjbutche@ndc.nasa.gov::b6483a11-66fa-4584-b6fe-a6275d136cf7" providerId="AD" clId="Web-{4A7FE5AE-0406-B807-ABD5-00DBB23355B2}" dt="2023-05-18T19:44:28.436" v="876" actId="1076"/>
        <pc:sldMkLst>
          <pc:docMk/>
          <pc:sldMk cId="1372931744" sldId="271"/>
        </pc:sldMkLst>
        <pc:spChg chg="mod">
          <ac:chgData name="Martin, Kimberly J. (LARC-D206)" userId="S::kjbutche@ndc.nasa.gov::b6483a11-66fa-4584-b6fe-a6275d136cf7" providerId="AD" clId="Web-{4A7FE5AE-0406-B807-ABD5-00DBB23355B2}" dt="2023-05-18T19:06:09.559" v="700" actId="20577"/>
          <ac:spMkLst>
            <pc:docMk/>
            <pc:sldMk cId="1372931744" sldId="271"/>
            <ac:spMk id="3" creationId="{AE3D50FF-771D-4CB7-A105-73DAF276E70F}"/>
          </ac:spMkLst>
        </pc:spChg>
        <pc:spChg chg="del mod">
          <ac:chgData name="Martin, Kimberly J. (LARC-D206)" userId="S::kjbutche@ndc.nasa.gov::b6483a11-66fa-4584-b6fe-a6275d136cf7" providerId="AD" clId="Web-{4A7FE5AE-0406-B807-ABD5-00DBB23355B2}" dt="2023-05-18T18:57:13.786" v="681"/>
          <ac:spMkLst>
            <pc:docMk/>
            <pc:sldMk cId="1372931744" sldId="271"/>
            <ac:spMk id="4" creationId="{364F4CAA-F47C-456D-AEB9-B629CEEFBA8B}"/>
          </ac:spMkLst>
        </pc:spChg>
        <pc:spChg chg="add mod">
          <ac:chgData name="Martin, Kimberly J. (LARC-D206)" userId="S::kjbutche@ndc.nasa.gov::b6483a11-66fa-4584-b6fe-a6275d136cf7" providerId="AD" clId="Web-{4A7FE5AE-0406-B807-ABD5-00DBB23355B2}" dt="2023-05-18T19:44:28.436" v="876" actId="1076"/>
          <ac:spMkLst>
            <pc:docMk/>
            <pc:sldMk cId="1372931744" sldId="271"/>
            <ac:spMk id="6" creationId="{8D36CDC1-229A-C4C0-67FA-C8C20BE8EAAC}"/>
          </ac:spMkLst>
        </pc:spChg>
        <pc:picChg chg="add mod ord">
          <ac:chgData name="Martin, Kimberly J. (LARC-D206)" userId="S::kjbutche@ndc.nasa.gov::b6483a11-66fa-4584-b6fe-a6275d136cf7" providerId="AD" clId="Web-{4A7FE5AE-0406-B807-ABD5-00DBB23355B2}" dt="2023-05-18T18:57:29.489" v="682" actId="14100"/>
          <ac:picMkLst>
            <pc:docMk/>
            <pc:sldMk cId="1372931744" sldId="271"/>
            <ac:picMk id="5" creationId="{4EBA0EE5-133D-14C2-7D13-989915D738C6}"/>
          </ac:picMkLst>
        </pc:picChg>
      </pc:sldChg>
      <pc:sldChg chg="modSp new">
        <pc:chgData name="Martin, Kimberly J. (LARC-D206)" userId="S::kjbutche@ndc.nasa.gov::b6483a11-66fa-4584-b6fe-a6275d136cf7" providerId="AD" clId="Web-{4A7FE5AE-0406-B807-ABD5-00DBB23355B2}" dt="2023-05-18T16:49:52.257" v="15" actId="20577"/>
        <pc:sldMkLst>
          <pc:docMk/>
          <pc:sldMk cId="497450872" sldId="276"/>
        </pc:sldMkLst>
        <pc:spChg chg="mod">
          <ac:chgData name="Martin, Kimberly J. (LARC-D206)" userId="S::kjbutche@ndc.nasa.gov::b6483a11-66fa-4584-b6fe-a6275d136cf7" providerId="AD" clId="Web-{4A7FE5AE-0406-B807-ABD5-00DBB23355B2}" dt="2023-05-18T16:49:33.834" v="9" actId="20577"/>
          <ac:spMkLst>
            <pc:docMk/>
            <pc:sldMk cId="497450872" sldId="276"/>
            <ac:spMk id="2" creationId="{83D39A93-EA29-D066-8EA3-BA4AB917DF62}"/>
          </ac:spMkLst>
        </pc:spChg>
        <pc:spChg chg="mod">
          <ac:chgData name="Martin, Kimberly J. (LARC-D206)" userId="S::kjbutche@ndc.nasa.gov::b6483a11-66fa-4584-b6fe-a6275d136cf7" providerId="AD" clId="Web-{4A7FE5AE-0406-B807-ABD5-00DBB23355B2}" dt="2023-05-18T16:49:52.257" v="15" actId="20577"/>
          <ac:spMkLst>
            <pc:docMk/>
            <pc:sldMk cId="497450872" sldId="276"/>
            <ac:spMk id="3" creationId="{E93AA084-5A85-01B8-0E7B-3782AF8DD357}"/>
          </ac:spMkLst>
        </pc:spChg>
      </pc:sldChg>
      <pc:sldChg chg="modSp new">
        <pc:chgData name="Martin, Kimberly J. (LARC-D206)" userId="S::kjbutche@ndc.nasa.gov::b6483a11-66fa-4584-b6fe-a6275d136cf7" providerId="AD" clId="Web-{4A7FE5AE-0406-B807-ABD5-00DBB23355B2}" dt="2023-05-18T16:50:58.992" v="23" actId="20577"/>
        <pc:sldMkLst>
          <pc:docMk/>
          <pc:sldMk cId="3907171435" sldId="277"/>
        </pc:sldMkLst>
        <pc:spChg chg="mod">
          <ac:chgData name="Martin, Kimberly J. (LARC-D206)" userId="S::kjbutche@ndc.nasa.gov::b6483a11-66fa-4584-b6fe-a6275d136cf7" providerId="AD" clId="Web-{4A7FE5AE-0406-B807-ABD5-00DBB23355B2}" dt="2023-05-18T16:50:22.366" v="19" actId="20577"/>
          <ac:spMkLst>
            <pc:docMk/>
            <pc:sldMk cId="3907171435" sldId="277"/>
            <ac:spMk id="2" creationId="{9483B7CD-C6B1-7DD0-EED4-09D5382AE30C}"/>
          </ac:spMkLst>
        </pc:spChg>
        <pc:spChg chg="mod">
          <ac:chgData name="Martin, Kimberly J. (LARC-D206)" userId="S::kjbutche@ndc.nasa.gov::b6483a11-66fa-4584-b6fe-a6275d136cf7" providerId="AD" clId="Web-{4A7FE5AE-0406-B807-ABD5-00DBB23355B2}" dt="2023-05-18T16:50:58.992" v="23" actId="20577"/>
          <ac:spMkLst>
            <pc:docMk/>
            <pc:sldMk cId="3907171435" sldId="277"/>
            <ac:spMk id="3" creationId="{10A88979-79CB-E4D5-42D8-508A96DD7C55}"/>
          </ac:spMkLst>
        </pc:spChg>
      </pc:sldChg>
      <pc:sldChg chg="modSp new">
        <pc:chgData name="Martin, Kimberly J. (LARC-D206)" userId="S::kjbutche@ndc.nasa.gov::b6483a11-66fa-4584-b6fe-a6275d136cf7" providerId="AD" clId="Web-{4A7FE5AE-0406-B807-ABD5-00DBB23355B2}" dt="2023-05-18T16:53:21.853" v="78" actId="20577"/>
        <pc:sldMkLst>
          <pc:docMk/>
          <pc:sldMk cId="1885884846" sldId="278"/>
        </pc:sldMkLst>
        <pc:spChg chg="mod">
          <ac:chgData name="Martin, Kimberly J. (LARC-D206)" userId="S::kjbutche@ndc.nasa.gov::b6483a11-66fa-4584-b6fe-a6275d136cf7" providerId="AD" clId="Web-{4A7FE5AE-0406-B807-ABD5-00DBB23355B2}" dt="2023-05-18T16:51:06.320" v="25" actId="20577"/>
          <ac:spMkLst>
            <pc:docMk/>
            <pc:sldMk cId="1885884846" sldId="278"/>
            <ac:spMk id="2" creationId="{99714CFA-311B-4BE4-1B3F-9A4F00DAC7C8}"/>
          </ac:spMkLst>
        </pc:spChg>
        <pc:spChg chg="mod">
          <ac:chgData name="Martin, Kimberly J. (LARC-D206)" userId="S::kjbutche@ndc.nasa.gov::b6483a11-66fa-4584-b6fe-a6275d136cf7" providerId="AD" clId="Web-{4A7FE5AE-0406-B807-ABD5-00DBB23355B2}" dt="2023-05-18T16:53:21.853" v="78" actId="20577"/>
          <ac:spMkLst>
            <pc:docMk/>
            <pc:sldMk cId="1885884846" sldId="278"/>
            <ac:spMk id="3" creationId="{9524E673-C3DA-447B-42C8-8125CB7AB5EB}"/>
          </ac:spMkLst>
        </pc:spChg>
      </pc:sldChg>
      <pc:sldChg chg="modSp new addCm">
        <pc:chgData name="Martin, Kimberly J. (LARC-D206)" userId="S::kjbutche@ndc.nasa.gov::b6483a11-66fa-4584-b6fe-a6275d136cf7" providerId="AD" clId="Web-{4A7FE5AE-0406-B807-ABD5-00DBB23355B2}" dt="2023-05-18T17:26:57.739" v="570" actId="20577"/>
        <pc:sldMkLst>
          <pc:docMk/>
          <pc:sldMk cId="391985679" sldId="279"/>
        </pc:sldMkLst>
        <pc:spChg chg="mod">
          <ac:chgData name="Martin, Kimberly J. (LARC-D206)" userId="S::kjbutche@ndc.nasa.gov::b6483a11-66fa-4584-b6fe-a6275d136cf7" providerId="AD" clId="Web-{4A7FE5AE-0406-B807-ABD5-00DBB23355B2}" dt="2023-05-18T16:55:49.074" v="87" actId="20577"/>
          <ac:spMkLst>
            <pc:docMk/>
            <pc:sldMk cId="391985679" sldId="279"/>
            <ac:spMk id="2" creationId="{5D866233-0DC1-EED7-0244-71922223FBA1}"/>
          </ac:spMkLst>
        </pc:spChg>
        <pc:spChg chg="mod">
          <ac:chgData name="Martin, Kimberly J. (LARC-D206)" userId="S::kjbutche@ndc.nasa.gov::b6483a11-66fa-4584-b6fe-a6275d136cf7" providerId="AD" clId="Web-{4A7FE5AE-0406-B807-ABD5-00DBB23355B2}" dt="2023-05-18T17:26:57.739" v="570" actId="20577"/>
          <ac:spMkLst>
            <pc:docMk/>
            <pc:sldMk cId="391985679" sldId="279"/>
            <ac:spMk id="3" creationId="{1C9A2DD8-9F19-A229-A97C-A809B3B043C3}"/>
          </ac:spMkLst>
        </pc:spChg>
        <pc:spChg chg="mod">
          <ac:chgData name="Martin, Kimberly J. (LARC-D206)" userId="S::kjbutche@ndc.nasa.gov::b6483a11-66fa-4584-b6fe-a6275d136cf7" providerId="AD" clId="Web-{4A7FE5AE-0406-B807-ABD5-00DBB23355B2}" dt="2023-05-18T17:09:46.522" v="329" actId="20577"/>
          <ac:spMkLst>
            <pc:docMk/>
            <pc:sldMk cId="391985679" sldId="279"/>
            <ac:spMk id="4" creationId="{8F578EBA-B53A-DEA7-9420-C7B2C0332C89}"/>
          </ac:spMkLst>
        </pc:spChg>
      </pc:sldChg>
      <pc:sldChg chg="modSp new addCm modCm">
        <pc:chgData name="Martin, Kimberly J. (LARC-D206)" userId="S::kjbutche@ndc.nasa.gov::b6483a11-66fa-4584-b6fe-a6275d136cf7" providerId="AD" clId="Web-{4A7FE5AE-0406-B807-ABD5-00DBB23355B2}" dt="2023-05-18T17:09:17.084" v="319" actId="20577"/>
        <pc:sldMkLst>
          <pc:docMk/>
          <pc:sldMk cId="772313861" sldId="280"/>
        </pc:sldMkLst>
        <pc:spChg chg="mod">
          <ac:chgData name="Martin, Kimberly J. (LARC-D206)" userId="S::kjbutche@ndc.nasa.gov::b6483a11-66fa-4584-b6fe-a6275d136cf7" providerId="AD" clId="Web-{4A7FE5AE-0406-B807-ABD5-00DBB23355B2}" dt="2023-05-18T17:07:23.208" v="243" actId="20577"/>
          <ac:spMkLst>
            <pc:docMk/>
            <pc:sldMk cId="772313861" sldId="280"/>
            <ac:spMk id="2" creationId="{B1C31351-4631-C054-2683-8AE2A5962D53}"/>
          </ac:spMkLst>
        </pc:spChg>
        <pc:spChg chg="mod">
          <ac:chgData name="Martin, Kimberly J. (LARC-D206)" userId="S::kjbutche@ndc.nasa.gov::b6483a11-66fa-4584-b6fe-a6275d136cf7" providerId="AD" clId="Web-{4A7FE5AE-0406-B807-ABD5-00DBB23355B2}" dt="2023-05-18T17:09:17.084" v="319" actId="20577"/>
          <ac:spMkLst>
            <pc:docMk/>
            <pc:sldMk cId="772313861" sldId="280"/>
            <ac:spMk id="3" creationId="{7A5AEA2C-E4D3-BF56-9149-71BC7FAA2764}"/>
          </ac:spMkLst>
        </pc:spChg>
        <pc:spChg chg="mod">
          <ac:chgData name="Martin, Kimberly J. (LARC-D206)" userId="S::kjbutche@ndc.nasa.gov::b6483a11-66fa-4584-b6fe-a6275d136cf7" providerId="AD" clId="Web-{4A7FE5AE-0406-B807-ABD5-00DBB23355B2}" dt="2023-05-18T17:08:43.084" v="289" actId="20577"/>
          <ac:spMkLst>
            <pc:docMk/>
            <pc:sldMk cId="772313861" sldId="280"/>
            <ac:spMk id="4" creationId="{DF3D3E69-5F4B-163D-C9CD-359C53281CA8}"/>
          </ac:spMkLst>
        </pc:spChg>
      </pc:sldChg>
      <pc:sldChg chg="modSp new">
        <pc:chgData name="Martin, Kimberly J. (LARC-D206)" userId="S::kjbutche@ndc.nasa.gov::b6483a11-66fa-4584-b6fe-a6275d136cf7" providerId="AD" clId="Web-{4A7FE5AE-0406-B807-ABD5-00DBB23355B2}" dt="2023-05-18T18:55:00.471" v="680"/>
        <pc:sldMkLst>
          <pc:docMk/>
          <pc:sldMk cId="151891282" sldId="281"/>
        </pc:sldMkLst>
        <pc:spChg chg="mod">
          <ac:chgData name="Martin, Kimberly J. (LARC-D206)" userId="S::kjbutche@ndc.nasa.gov::b6483a11-66fa-4584-b6fe-a6275d136cf7" providerId="AD" clId="Web-{4A7FE5AE-0406-B807-ABD5-00DBB23355B2}" dt="2023-05-18T18:55:00.471" v="680"/>
          <ac:spMkLst>
            <pc:docMk/>
            <pc:sldMk cId="151891282" sldId="281"/>
            <ac:spMk id="2" creationId="{84FDD0D6-F9BF-16E4-DF3F-C1E505614156}"/>
          </ac:spMkLst>
        </pc:spChg>
        <pc:spChg chg="mod">
          <ac:chgData name="Martin, Kimberly J. (LARC-D206)" userId="S::kjbutche@ndc.nasa.gov::b6483a11-66fa-4584-b6fe-a6275d136cf7" providerId="AD" clId="Web-{4A7FE5AE-0406-B807-ABD5-00DBB23355B2}" dt="2023-05-18T17:19:12.999" v="381" actId="20577"/>
          <ac:spMkLst>
            <pc:docMk/>
            <pc:sldMk cId="151891282" sldId="281"/>
            <ac:spMk id="3" creationId="{41360EDC-624E-3656-38F6-94EDCC6DF562}"/>
          </ac:spMkLst>
        </pc:spChg>
      </pc:sldChg>
      <pc:sldChg chg="addSp delSp modSp new ord addCm delCm modCm">
        <pc:chgData name="Martin, Kimberly J. (LARC-D206)" userId="S::kjbutche@ndc.nasa.gov::b6483a11-66fa-4584-b6fe-a6275d136cf7" providerId="AD" clId="Web-{4A7FE5AE-0406-B807-ABD5-00DBB23355B2}" dt="2023-05-18T19:44:55.437" v="884" actId="14100"/>
        <pc:sldMkLst>
          <pc:docMk/>
          <pc:sldMk cId="725765533" sldId="282"/>
        </pc:sldMkLst>
        <pc:spChg chg="mod">
          <ac:chgData name="Martin, Kimberly J. (LARC-D206)" userId="S::kjbutche@ndc.nasa.gov::b6483a11-66fa-4584-b6fe-a6275d136cf7" providerId="AD" clId="Web-{4A7FE5AE-0406-B807-ABD5-00DBB23355B2}" dt="2023-05-18T17:19:29.811" v="387" actId="20577"/>
          <ac:spMkLst>
            <pc:docMk/>
            <pc:sldMk cId="725765533" sldId="282"/>
            <ac:spMk id="2" creationId="{1046F28D-8B96-F37F-7804-5B59E37F150F}"/>
          </ac:spMkLst>
        </pc:spChg>
        <pc:spChg chg="mod">
          <ac:chgData name="Martin, Kimberly J. (LARC-D206)" userId="S::kjbutche@ndc.nasa.gov::b6483a11-66fa-4584-b6fe-a6275d136cf7" providerId="AD" clId="Web-{4A7FE5AE-0406-B807-ABD5-00DBB23355B2}" dt="2023-05-18T19:42:51.497" v="870" actId="20577"/>
          <ac:spMkLst>
            <pc:docMk/>
            <pc:sldMk cId="725765533" sldId="282"/>
            <ac:spMk id="3" creationId="{8CDD0102-A389-08AD-0F3F-A7AFA414CB71}"/>
          </ac:spMkLst>
        </pc:spChg>
        <pc:spChg chg="del">
          <ac:chgData name="Martin, Kimberly J. (LARC-D206)" userId="S::kjbutche@ndc.nasa.gov::b6483a11-66fa-4584-b6fe-a6275d136cf7" providerId="AD" clId="Web-{4A7FE5AE-0406-B807-ABD5-00DBB23355B2}" dt="2023-05-18T19:43:44.076" v="872"/>
          <ac:spMkLst>
            <pc:docMk/>
            <pc:sldMk cId="725765533" sldId="282"/>
            <ac:spMk id="4" creationId="{A232A51E-5BD2-CC41-F1F5-52717ECCCB48}"/>
          </ac:spMkLst>
        </pc:spChg>
        <pc:spChg chg="add mod">
          <ac:chgData name="Martin, Kimberly J. (LARC-D206)" userId="S::kjbutche@ndc.nasa.gov::b6483a11-66fa-4584-b6fe-a6275d136cf7" providerId="AD" clId="Web-{4A7FE5AE-0406-B807-ABD5-00DBB23355B2}" dt="2023-05-18T19:44:55.437" v="884" actId="14100"/>
          <ac:spMkLst>
            <pc:docMk/>
            <pc:sldMk cId="725765533" sldId="282"/>
            <ac:spMk id="8" creationId="{35FAF379-C035-49DB-F62E-DA9826AB1D76}"/>
          </ac:spMkLst>
        </pc:spChg>
        <pc:picChg chg="add mod ord">
          <ac:chgData name="Martin, Kimberly J. (LARC-D206)" userId="S::kjbutche@ndc.nasa.gov::b6483a11-66fa-4584-b6fe-a6275d136cf7" providerId="AD" clId="Web-{4A7FE5AE-0406-B807-ABD5-00DBB23355B2}" dt="2023-05-18T19:43:48.514" v="875" actId="1076"/>
          <ac:picMkLst>
            <pc:docMk/>
            <pc:sldMk cId="725765533" sldId="282"/>
            <ac:picMk id="5" creationId="{72CD91E3-132C-97E8-0AD2-1EE45DEB24D5}"/>
          </ac:picMkLst>
        </pc:picChg>
        <pc:picChg chg="add del mod">
          <ac:chgData name="Martin, Kimberly J. (LARC-D206)" userId="S::kjbutche@ndc.nasa.gov::b6483a11-66fa-4584-b6fe-a6275d136cf7" providerId="AD" clId="Web-{4A7FE5AE-0406-B807-ABD5-00DBB23355B2}" dt="2023-05-18T19:43:46.561" v="874"/>
          <ac:picMkLst>
            <pc:docMk/>
            <pc:sldMk cId="725765533" sldId="282"/>
            <ac:picMk id="6" creationId="{1574DC39-4D12-B074-3F8F-74E0BA25B973}"/>
          </ac:picMkLst>
        </pc:picChg>
      </pc:sldChg>
      <pc:sldChg chg="modSp new">
        <pc:chgData name="Martin, Kimberly J. (LARC-D206)" userId="S::kjbutche@ndc.nasa.gov::b6483a11-66fa-4584-b6fe-a6275d136cf7" providerId="AD" clId="Web-{4A7FE5AE-0406-B807-ABD5-00DBB23355B2}" dt="2023-05-18T17:26:19.832" v="568" actId="20577"/>
        <pc:sldMkLst>
          <pc:docMk/>
          <pc:sldMk cId="2958194055" sldId="283"/>
        </pc:sldMkLst>
        <pc:spChg chg="mod">
          <ac:chgData name="Martin, Kimberly J. (LARC-D206)" userId="S::kjbutche@ndc.nasa.gov::b6483a11-66fa-4584-b6fe-a6275d136cf7" providerId="AD" clId="Web-{4A7FE5AE-0406-B807-ABD5-00DBB23355B2}" dt="2023-05-18T17:20:21.531" v="406" actId="20577"/>
          <ac:spMkLst>
            <pc:docMk/>
            <pc:sldMk cId="2958194055" sldId="283"/>
            <ac:spMk id="2" creationId="{A706EA3C-8717-83F1-5E24-7A6BD78869B8}"/>
          </ac:spMkLst>
        </pc:spChg>
        <pc:spChg chg="mod">
          <ac:chgData name="Martin, Kimberly J. (LARC-D206)" userId="S::kjbutche@ndc.nasa.gov::b6483a11-66fa-4584-b6fe-a6275d136cf7" providerId="AD" clId="Web-{4A7FE5AE-0406-B807-ABD5-00DBB23355B2}" dt="2023-05-18T17:26:19.832" v="568" actId="20577"/>
          <ac:spMkLst>
            <pc:docMk/>
            <pc:sldMk cId="2958194055" sldId="283"/>
            <ac:spMk id="3" creationId="{6E980F47-4DF4-9C7C-6E25-352978D889B2}"/>
          </ac:spMkLst>
        </pc:spChg>
        <pc:spChg chg="mod">
          <ac:chgData name="Martin, Kimberly J. (LARC-D206)" userId="S::kjbutche@ndc.nasa.gov::b6483a11-66fa-4584-b6fe-a6275d136cf7" providerId="AD" clId="Web-{4A7FE5AE-0406-B807-ABD5-00DBB23355B2}" dt="2023-05-18T17:26:11.504" v="567" actId="20577"/>
          <ac:spMkLst>
            <pc:docMk/>
            <pc:sldMk cId="2958194055" sldId="283"/>
            <ac:spMk id="4" creationId="{7C00CA07-EA80-9F76-B59D-0E7647908151}"/>
          </ac:spMkLst>
        </pc:spChg>
      </pc:sldChg>
      <pc:sldChg chg="addSp delSp modSp new ord addCm">
        <pc:chgData name="Martin, Kimberly J. (LARC-D206)" userId="S::kjbutche@ndc.nasa.gov::b6483a11-66fa-4584-b6fe-a6275d136cf7" providerId="AD" clId="Web-{4A7FE5AE-0406-B807-ABD5-00DBB23355B2}" dt="2023-05-18T19:44:34.874" v="879" actId="14100"/>
        <pc:sldMkLst>
          <pc:docMk/>
          <pc:sldMk cId="3564343509" sldId="284"/>
        </pc:sldMkLst>
        <pc:spChg chg="mod">
          <ac:chgData name="Martin, Kimberly J. (LARC-D206)" userId="S::kjbutche@ndc.nasa.gov::b6483a11-66fa-4584-b6fe-a6275d136cf7" providerId="AD" clId="Web-{4A7FE5AE-0406-B807-ABD5-00DBB23355B2}" dt="2023-05-18T19:03:07.025" v="692" actId="20577"/>
          <ac:spMkLst>
            <pc:docMk/>
            <pc:sldMk cId="3564343509" sldId="284"/>
            <ac:spMk id="2" creationId="{EEDEC620-573C-E179-FCD9-8FB992843857}"/>
          </ac:spMkLst>
        </pc:spChg>
        <pc:spChg chg="mod">
          <ac:chgData name="Martin, Kimberly J. (LARC-D206)" userId="S::kjbutche@ndc.nasa.gov::b6483a11-66fa-4584-b6fe-a6275d136cf7" providerId="AD" clId="Web-{4A7FE5AE-0406-B807-ABD5-00DBB23355B2}" dt="2023-05-18T19:31:36.034" v="720" actId="20577"/>
          <ac:spMkLst>
            <pc:docMk/>
            <pc:sldMk cId="3564343509" sldId="284"/>
            <ac:spMk id="3" creationId="{FC2DCCBC-4B70-D930-3044-FF80F9A2CBF7}"/>
          </ac:spMkLst>
        </pc:spChg>
        <pc:spChg chg="del">
          <ac:chgData name="Martin, Kimberly J. (LARC-D206)" userId="S::kjbutche@ndc.nasa.gov::b6483a11-66fa-4584-b6fe-a6275d136cf7" providerId="AD" clId="Web-{4A7FE5AE-0406-B807-ABD5-00DBB23355B2}" dt="2023-05-18T19:01:07.711" v="689"/>
          <ac:spMkLst>
            <pc:docMk/>
            <pc:sldMk cId="3564343509" sldId="284"/>
            <ac:spMk id="4" creationId="{A18B5D2A-2B5B-EB82-B2C8-2ACCC0F28C40}"/>
          </ac:spMkLst>
        </pc:spChg>
        <pc:spChg chg="add mod">
          <ac:chgData name="Martin, Kimberly J. (LARC-D206)" userId="S::kjbutche@ndc.nasa.gov::b6483a11-66fa-4584-b6fe-a6275d136cf7" providerId="AD" clId="Web-{4A7FE5AE-0406-B807-ABD5-00DBB23355B2}" dt="2023-05-18T19:44:34.874" v="879" actId="14100"/>
          <ac:spMkLst>
            <pc:docMk/>
            <pc:sldMk cId="3564343509" sldId="284"/>
            <ac:spMk id="7" creationId="{98F0D975-8A6F-2B29-07DB-BAFB5E84CF05}"/>
          </ac:spMkLst>
        </pc:spChg>
        <pc:picChg chg="add mod ord">
          <ac:chgData name="Martin, Kimberly J. (LARC-D206)" userId="S::kjbutche@ndc.nasa.gov::b6483a11-66fa-4584-b6fe-a6275d136cf7" providerId="AD" clId="Web-{4A7FE5AE-0406-B807-ABD5-00DBB23355B2}" dt="2023-05-18T19:01:07.711" v="689"/>
          <ac:picMkLst>
            <pc:docMk/>
            <pc:sldMk cId="3564343509" sldId="284"/>
            <ac:picMk id="5" creationId="{A555ED08-7C7D-EFD9-E11A-868BEF9F6DC7}"/>
          </ac:picMkLst>
        </pc:picChg>
      </pc:sldChg>
      <pc:sldChg chg="addSp delSp modSp new ord">
        <pc:chgData name="Martin, Kimberly J. (LARC-D206)" userId="S::kjbutche@ndc.nasa.gov::b6483a11-66fa-4584-b6fe-a6275d136cf7" providerId="AD" clId="Web-{4A7FE5AE-0406-B807-ABD5-00DBB23355B2}" dt="2023-05-18T19:09:08.780" v="719"/>
        <pc:sldMkLst>
          <pc:docMk/>
          <pc:sldMk cId="49632364" sldId="285"/>
        </pc:sldMkLst>
        <pc:spChg chg="mod">
          <ac:chgData name="Martin, Kimberly J. (LARC-D206)" userId="S::kjbutche@ndc.nasa.gov::b6483a11-66fa-4584-b6fe-a6275d136cf7" providerId="AD" clId="Web-{4A7FE5AE-0406-B807-ABD5-00DBB23355B2}" dt="2023-05-18T19:08:52.155" v="715" actId="20577"/>
          <ac:spMkLst>
            <pc:docMk/>
            <pc:sldMk cId="49632364" sldId="285"/>
            <ac:spMk id="2" creationId="{9F8BFAEF-A96A-9DB5-7323-BF0557F7B86B}"/>
          </ac:spMkLst>
        </pc:spChg>
        <pc:spChg chg="mod">
          <ac:chgData name="Martin, Kimberly J. (LARC-D206)" userId="S::kjbutche@ndc.nasa.gov::b6483a11-66fa-4584-b6fe-a6275d136cf7" providerId="AD" clId="Web-{4A7FE5AE-0406-B807-ABD5-00DBB23355B2}" dt="2023-05-18T19:06:14.652" v="706" actId="20577"/>
          <ac:spMkLst>
            <pc:docMk/>
            <pc:sldMk cId="49632364" sldId="285"/>
            <ac:spMk id="3" creationId="{8A005CFA-C95B-3980-CFBB-E430528FD72B}"/>
          </ac:spMkLst>
        </pc:spChg>
        <pc:spChg chg="del">
          <ac:chgData name="Martin, Kimberly J. (LARC-D206)" userId="S::kjbutche@ndc.nasa.gov::b6483a11-66fa-4584-b6fe-a6275d136cf7" providerId="AD" clId="Web-{4A7FE5AE-0406-B807-ABD5-00DBB23355B2}" dt="2023-05-18T19:08:47.014" v="709"/>
          <ac:spMkLst>
            <pc:docMk/>
            <pc:sldMk cId="49632364" sldId="285"/>
            <ac:spMk id="4" creationId="{A9F3FB8E-77CA-084D-262D-CB27FBEEED39}"/>
          </ac:spMkLst>
        </pc:spChg>
        <pc:spChg chg="add del mod">
          <ac:chgData name="Martin, Kimberly J. (LARC-D206)" userId="S::kjbutche@ndc.nasa.gov::b6483a11-66fa-4584-b6fe-a6275d136cf7" providerId="AD" clId="Web-{4A7FE5AE-0406-B807-ABD5-00DBB23355B2}" dt="2023-05-18T19:06:12.199" v="704"/>
          <ac:spMkLst>
            <pc:docMk/>
            <pc:sldMk cId="49632364" sldId="285"/>
            <ac:spMk id="5" creationId="{61DD68FC-9D08-6482-E819-BA6FADB788E9}"/>
          </ac:spMkLst>
        </pc:spChg>
        <pc:spChg chg="add mod">
          <ac:chgData name="Martin, Kimberly J. (LARC-D206)" userId="S::kjbutche@ndc.nasa.gov::b6483a11-66fa-4584-b6fe-a6275d136cf7" providerId="AD" clId="Web-{4A7FE5AE-0406-B807-ABD5-00DBB23355B2}" dt="2023-05-18T19:09:06.045" v="718" actId="14100"/>
          <ac:spMkLst>
            <pc:docMk/>
            <pc:sldMk cId="49632364" sldId="285"/>
            <ac:spMk id="8" creationId="{D1996FC2-8642-EF14-271C-9BF2A9E87CED}"/>
          </ac:spMkLst>
        </pc:spChg>
        <pc:picChg chg="add mod ord">
          <ac:chgData name="Martin, Kimberly J. (LARC-D206)" userId="S::kjbutche@ndc.nasa.gov::b6483a11-66fa-4584-b6fe-a6275d136cf7" providerId="AD" clId="Web-{4A7FE5AE-0406-B807-ABD5-00DBB23355B2}" dt="2023-05-18T19:08:47.014" v="709"/>
          <ac:picMkLst>
            <pc:docMk/>
            <pc:sldMk cId="49632364" sldId="285"/>
            <ac:picMk id="6" creationId="{80D13C04-CA90-EDD7-CE14-9834DA39863B}"/>
          </ac:picMkLst>
        </pc:picChg>
      </pc:sldChg>
    </pc:docChg>
  </pc:docChgLst>
  <pc:docChgLst>
    <pc:chgData name="Martin, Kimberly J. (LARC-D206)" userId="S::kjbutche@ndc.nasa.gov::b6483a11-66fa-4584-b6fe-a6275d136cf7" providerId="AD" clId="Web-{4FEF2410-A41B-D676-FB99-513ED6BC9286}"/>
    <pc:docChg chg="modSld">
      <pc:chgData name="Martin, Kimberly J. (LARC-D206)" userId="S::kjbutche@ndc.nasa.gov::b6483a11-66fa-4584-b6fe-a6275d136cf7" providerId="AD" clId="Web-{4FEF2410-A41B-D676-FB99-513ED6BC9286}" dt="2023-08-09T22:50:43.592" v="147"/>
      <pc:docMkLst>
        <pc:docMk/>
      </pc:docMkLst>
      <pc:sldChg chg="modSp">
        <pc:chgData name="Martin, Kimberly J. (LARC-D206)" userId="S::kjbutche@ndc.nasa.gov::b6483a11-66fa-4584-b6fe-a6275d136cf7" providerId="AD" clId="Web-{4FEF2410-A41B-D676-FB99-513ED6BC9286}" dt="2023-08-09T22:35:06.220" v="20" actId="20577"/>
        <pc:sldMkLst>
          <pc:docMk/>
          <pc:sldMk cId="497450872" sldId="276"/>
        </pc:sldMkLst>
        <pc:spChg chg="mod">
          <ac:chgData name="Martin, Kimberly J. (LARC-D206)" userId="S::kjbutche@ndc.nasa.gov::b6483a11-66fa-4584-b6fe-a6275d136cf7" providerId="AD" clId="Web-{4FEF2410-A41B-D676-FB99-513ED6BC9286}" dt="2023-08-09T22:35:06.220" v="20" actId="20577"/>
          <ac:spMkLst>
            <pc:docMk/>
            <pc:sldMk cId="497450872" sldId="276"/>
            <ac:spMk id="3" creationId="{E93AA084-5A85-01B8-0E7B-3782AF8DD357}"/>
          </ac:spMkLst>
        </pc:spChg>
      </pc:sldChg>
      <pc:sldChg chg="modNotes">
        <pc:chgData name="Martin, Kimberly J. (LARC-D206)" userId="S::kjbutche@ndc.nasa.gov::b6483a11-66fa-4584-b6fe-a6275d136cf7" providerId="AD" clId="Web-{4FEF2410-A41B-D676-FB99-513ED6BC9286}" dt="2023-08-09T22:50:43.592" v="147"/>
        <pc:sldMkLst>
          <pc:docMk/>
          <pc:sldMk cId="391985679" sldId="279"/>
        </pc:sldMkLst>
      </pc:sldChg>
      <pc:sldChg chg="modSp">
        <pc:chgData name="Martin, Kimberly J. (LARC-D206)" userId="S::kjbutche@ndc.nasa.gov::b6483a11-66fa-4584-b6fe-a6275d136cf7" providerId="AD" clId="Web-{4FEF2410-A41B-D676-FB99-513ED6BC9286}" dt="2023-08-09T22:43:31.758" v="21" actId="1076"/>
        <pc:sldMkLst>
          <pc:docMk/>
          <pc:sldMk cId="725765533" sldId="282"/>
        </pc:sldMkLst>
        <pc:spChg chg="mod">
          <ac:chgData name="Martin, Kimberly J. (LARC-D206)" userId="S::kjbutche@ndc.nasa.gov::b6483a11-66fa-4584-b6fe-a6275d136cf7" providerId="AD" clId="Web-{4FEF2410-A41B-D676-FB99-513ED6BC9286}" dt="2023-08-09T22:43:31.758" v="21" actId="1076"/>
          <ac:spMkLst>
            <pc:docMk/>
            <pc:sldMk cId="725765533" sldId="282"/>
            <ac:spMk id="4" creationId="{0C086E9E-8046-EB0C-00AC-04FE9462FC8E}"/>
          </ac:spMkLst>
        </pc:spChg>
      </pc:sldChg>
      <pc:sldChg chg="modSp">
        <pc:chgData name="Martin, Kimberly J. (LARC-D206)" userId="S::kjbutche@ndc.nasa.gov::b6483a11-66fa-4584-b6fe-a6275d136cf7" providerId="AD" clId="Web-{4FEF2410-A41B-D676-FB99-513ED6BC9286}" dt="2023-08-09T22:32:50.484" v="17" actId="20577"/>
        <pc:sldMkLst>
          <pc:docMk/>
          <pc:sldMk cId="3564343509" sldId="284"/>
        </pc:sldMkLst>
        <pc:spChg chg="mod">
          <ac:chgData name="Martin, Kimberly J. (LARC-D206)" userId="S::kjbutche@ndc.nasa.gov::b6483a11-66fa-4584-b6fe-a6275d136cf7" providerId="AD" clId="Web-{4FEF2410-A41B-D676-FB99-513ED6BC9286}" dt="2023-08-09T22:32:50.484" v="17" actId="20577"/>
          <ac:spMkLst>
            <pc:docMk/>
            <pc:sldMk cId="3564343509" sldId="284"/>
            <ac:spMk id="3" creationId="{FC2DCCBC-4B70-D930-3044-FF80F9A2CBF7}"/>
          </ac:spMkLst>
        </pc:spChg>
      </pc:sldChg>
      <pc:sldChg chg="modSp">
        <pc:chgData name="Martin, Kimberly J. (LARC-D206)" userId="S::kjbutche@ndc.nasa.gov::b6483a11-66fa-4584-b6fe-a6275d136cf7" providerId="AD" clId="Web-{4FEF2410-A41B-D676-FB99-513ED6BC9286}" dt="2023-08-09T22:11:15.624" v="7" actId="1076"/>
        <pc:sldMkLst>
          <pc:docMk/>
          <pc:sldMk cId="1664383938" sldId="297"/>
        </pc:sldMkLst>
        <pc:spChg chg="mod">
          <ac:chgData name="Martin, Kimberly J. (LARC-D206)" userId="S::kjbutche@ndc.nasa.gov::b6483a11-66fa-4584-b6fe-a6275d136cf7" providerId="AD" clId="Web-{4FEF2410-A41B-D676-FB99-513ED6BC9286}" dt="2023-08-09T22:11:15.624" v="7" actId="1076"/>
          <ac:spMkLst>
            <pc:docMk/>
            <pc:sldMk cId="1664383938" sldId="297"/>
            <ac:spMk id="6" creationId="{84F991E6-0DB7-7E18-D837-EA22CCE34E80}"/>
          </ac:spMkLst>
        </pc:spChg>
      </pc:sldChg>
    </pc:docChg>
  </pc:docChgLst>
  <pc:docChgLst>
    <pc:chgData name="Martin, Kimberly J. (LARC-D206)" userId="S::kjbutche@ndc.nasa.gov::b6483a11-66fa-4584-b6fe-a6275d136cf7" providerId="AD" clId="Web-{531D5DF7-F87F-3E02-05B9-851E0A899A39}"/>
    <pc:docChg chg="modSld">
      <pc:chgData name="Martin, Kimberly J. (LARC-D206)" userId="S::kjbutche@ndc.nasa.gov::b6483a11-66fa-4584-b6fe-a6275d136cf7" providerId="AD" clId="Web-{531D5DF7-F87F-3E02-05B9-851E0A899A39}" dt="2023-05-16T16:57:59.522" v="23" actId="20577"/>
      <pc:docMkLst>
        <pc:docMk/>
      </pc:docMkLst>
      <pc:sldChg chg="modSp">
        <pc:chgData name="Martin, Kimberly J. (LARC-D206)" userId="S::kjbutche@ndc.nasa.gov::b6483a11-66fa-4584-b6fe-a6275d136cf7" providerId="AD" clId="Web-{531D5DF7-F87F-3E02-05B9-851E0A899A39}" dt="2023-05-16T16:57:59.522" v="23" actId="20577"/>
        <pc:sldMkLst>
          <pc:docMk/>
          <pc:sldMk cId="1559364930" sldId="259"/>
        </pc:sldMkLst>
        <pc:spChg chg="mod">
          <ac:chgData name="Martin, Kimberly J. (LARC-D206)" userId="S::kjbutche@ndc.nasa.gov::b6483a11-66fa-4584-b6fe-a6275d136cf7" providerId="AD" clId="Web-{531D5DF7-F87F-3E02-05B9-851E0A899A39}" dt="2023-05-16T16:57:59.522" v="23" actId="20577"/>
          <ac:spMkLst>
            <pc:docMk/>
            <pc:sldMk cId="1559364930" sldId="259"/>
            <ac:spMk id="3" creationId="{E34E2540-470E-58AC-E1BB-E56292D83919}"/>
          </ac:spMkLst>
        </pc:spChg>
      </pc:sldChg>
    </pc:docChg>
  </pc:docChgLst>
  <pc:docChgLst>
    <pc:chgData name="Comber, Brian J. (GSFC-5520)" userId="S::bcomber@ndc.nasa.gov::7133b531-c8cb-4435-b68e-6a557b13be6b" providerId="AD" clId="Web-{A068B15C-572C-8030-350D-3C754B66F72E}"/>
    <pc:docChg chg="addSld delSld modSld sldOrd">
      <pc:chgData name="Comber, Brian J. (GSFC-5520)" userId="S::bcomber@ndc.nasa.gov::7133b531-c8cb-4435-b68e-6a557b13be6b" providerId="AD" clId="Web-{A068B15C-572C-8030-350D-3C754B66F72E}" dt="2023-07-26T18:49:52.666" v="2614" actId="20577"/>
      <pc:docMkLst>
        <pc:docMk/>
      </pc:docMkLst>
      <pc:sldChg chg="addSp delSp modSp">
        <pc:chgData name="Comber, Brian J. (GSFC-5520)" userId="S::bcomber@ndc.nasa.gov::7133b531-c8cb-4435-b68e-6a557b13be6b" providerId="AD" clId="Web-{A068B15C-572C-8030-350D-3C754B66F72E}" dt="2023-07-26T17:42:14.309" v="2325" actId="20577"/>
        <pc:sldMkLst>
          <pc:docMk/>
          <pc:sldMk cId="2180252776" sldId="257"/>
        </pc:sldMkLst>
        <pc:spChg chg="mod">
          <ac:chgData name="Comber, Brian J. (GSFC-5520)" userId="S::bcomber@ndc.nasa.gov::7133b531-c8cb-4435-b68e-6a557b13be6b" providerId="AD" clId="Web-{A068B15C-572C-8030-350D-3C754B66F72E}" dt="2023-07-26T17:42:14.309" v="2325" actId="20577"/>
          <ac:spMkLst>
            <pc:docMk/>
            <pc:sldMk cId="2180252776" sldId="257"/>
            <ac:spMk id="4" creationId="{7A9DB818-65F8-474B-AD00-D97689117797}"/>
          </ac:spMkLst>
        </pc:spChg>
        <pc:picChg chg="add del mod">
          <ac:chgData name="Comber, Brian J. (GSFC-5520)" userId="S::bcomber@ndc.nasa.gov::7133b531-c8cb-4435-b68e-6a557b13be6b" providerId="AD" clId="Web-{A068B15C-572C-8030-350D-3C754B66F72E}" dt="2023-07-26T17:09:44.780" v="1907"/>
          <ac:picMkLst>
            <pc:docMk/>
            <pc:sldMk cId="2180252776" sldId="257"/>
            <ac:picMk id="3" creationId="{CECA3967-0E03-7179-994C-B508163D69DB}"/>
          </ac:picMkLst>
        </pc:picChg>
      </pc:sldChg>
      <pc:sldChg chg="modSp">
        <pc:chgData name="Comber, Brian J. (GSFC-5520)" userId="S::bcomber@ndc.nasa.gov::7133b531-c8cb-4435-b68e-6a557b13be6b" providerId="AD" clId="Web-{A068B15C-572C-8030-350D-3C754B66F72E}" dt="2023-07-26T00:45:45.317" v="80" actId="20577"/>
        <pc:sldMkLst>
          <pc:docMk/>
          <pc:sldMk cId="2826524922" sldId="261"/>
        </pc:sldMkLst>
        <pc:spChg chg="mod">
          <ac:chgData name="Comber, Brian J. (GSFC-5520)" userId="S::bcomber@ndc.nasa.gov::7133b531-c8cb-4435-b68e-6a557b13be6b" providerId="AD" clId="Web-{A068B15C-572C-8030-350D-3C754B66F72E}" dt="2023-07-26T00:45:45.317" v="80" actId="20577"/>
          <ac:spMkLst>
            <pc:docMk/>
            <pc:sldMk cId="2826524922" sldId="261"/>
            <ac:spMk id="6" creationId="{539C3CA7-9D57-43AB-8380-2AB5D05A14C0}"/>
          </ac:spMkLst>
        </pc:spChg>
      </pc:sldChg>
      <pc:sldChg chg="addSp modSp">
        <pc:chgData name="Comber, Brian J. (GSFC-5520)" userId="S::bcomber@ndc.nasa.gov::7133b531-c8cb-4435-b68e-6a557b13be6b" providerId="AD" clId="Web-{A068B15C-572C-8030-350D-3C754B66F72E}" dt="2023-07-26T17:56:15.821" v="2327" actId="1076"/>
        <pc:sldMkLst>
          <pc:docMk/>
          <pc:sldMk cId="1753228846" sldId="264"/>
        </pc:sldMkLst>
        <pc:picChg chg="add mod">
          <ac:chgData name="Comber, Brian J. (GSFC-5520)" userId="S::bcomber@ndc.nasa.gov::7133b531-c8cb-4435-b68e-6a557b13be6b" providerId="AD" clId="Web-{A068B15C-572C-8030-350D-3C754B66F72E}" dt="2023-07-26T17:56:15.821" v="2327" actId="1076"/>
          <ac:picMkLst>
            <pc:docMk/>
            <pc:sldMk cId="1753228846" sldId="264"/>
            <ac:picMk id="11" creationId="{EBF53BCA-8A18-5E3E-2C94-87CDD0D53CDF}"/>
          </ac:picMkLst>
        </pc:picChg>
      </pc:sldChg>
      <pc:sldChg chg="modSp">
        <pc:chgData name="Comber, Brian J. (GSFC-5520)" userId="S::bcomber@ndc.nasa.gov::7133b531-c8cb-4435-b68e-6a557b13be6b" providerId="AD" clId="Web-{A068B15C-572C-8030-350D-3C754B66F72E}" dt="2023-07-26T00:46:35.036" v="115" actId="20577"/>
        <pc:sldMkLst>
          <pc:docMk/>
          <pc:sldMk cId="2707274561" sldId="265"/>
        </pc:sldMkLst>
        <pc:spChg chg="mod">
          <ac:chgData name="Comber, Brian J. (GSFC-5520)" userId="S::bcomber@ndc.nasa.gov::7133b531-c8cb-4435-b68e-6a557b13be6b" providerId="AD" clId="Web-{A068B15C-572C-8030-350D-3C754B66F72E}" dt="2023-07-26T00:46:35.036" v="115" actId="20577"/>
          <ac:spMkLst>
            <pc:docMk/>
            <pc:sldMk cId="2707274561" sldId="265"/>
            <ac:spMk id="3" creationId="{C12EEEF7-0BBE-4838-B7A7-64188F3C3912}"/>
          </ac:spMkLst>
        </pc:spChg>
      </pc:sldChg>
      <pc:sldChg chg="addSp modSp delCm">
        <pc:chgData name="Comber, Brian J. (GSFC-5520)" userId="S::bcomber@ndc.nasa.gov::7133b531-c8cb-4435-b68e-6a557b13be6b" providerId="AD" clId="Web-{A068B15C-572C-8030-350D-3C754B66F72E}" dt="2023-07-26T18:05:26.720" v="2362" actId="14100"/>
        <pc:sldMkLst>
          <pc:docMk/>
          <pc:sldMk cId="830398396" sldId="268"/>
        </pc:sldMkLst>
        <pc:spChg chg="mod">
          <ac:chgData name="Comber, Brian J. (GSFC-5520)" userId="S::bcomber@ndc.nasa.gov::7133b531-c8cb-4435-b68e-6a557b13be6b" providerId="AD" clId="Web-{A068B15C-572C-8030-350D-3C754B66F72E}" dt="2023-07-26T00:47:43.662" v="123" actId="20577"/>
          <ac:spMkLst>
            <pc:docMk/>
            <pc:sldMk cId="830398396" sldId="268"/>
            <ac:spMk id="3" creationId="{D2E2CFF3-0546-4EBF-ADBE-0430CF4EB330}"/>
          </ac:spMkLst>
        </pc:spChg>
        <pc:spChg chg="add mod">
          <ac:chgData name="Comber, Brian J. (GSFC-5520)" userId="S::bcomber@ndc.nasa.gov::7133b531-c8cb-4435-b68e-6a557b13be6b" providerId="AD" clId="Web-{A068B15C-572C-8030-350D-3C754B66F72E}" dt="2023-07-26T18:05:26.720" v="2362" actId="14100"/>
          <ac:spMkLst>
            <pc:docMk/>
            <pc:sldMk cId="830398396" sldId="268"/>
            <ac:spMk id="7" creationId="{04671F06-C3C2-891E-0E19-23BE8E1BE20A}"/>
          </ac:spMkLst>
        </pc:spChg>
        <pc:spChg chg="mod">
          <ac:chgData name="Comber, Brian J. (GSFC-5520)" userId="S::bcomber@ndc.nasa.gov::7133b531-c8cb-4435-b68e-6a557b13be6b" providerId="AD" clId="Web-{A068B15C-572C-8030-350D-3C754B66F72E}" dt="2023-07-26T00:47:46.131" v="124" actId="1076"/>
          <ac:spMkLst>
            <pc:docMk/>
            <pc:sldMk cId="830398396" sldId="268"/>
            <ac:spMk id="11" creationId="{CC98D311-378B-4CFD-92E3-47DF6D258BB0}"/>
          </ac:spMkLst>
        </pc:spChg>
      </pc:sldChg>
      <pc:sldChg chg="delSp">
        <pc:chgData name="Comber, Brian J. (GSFC-5520)" userId="S::bcomber@ndc.nasa.gov::7133b531-c8cb-4435-b68e-6a557b13be6b" providerId="AD" clId="Web-{A068B15C-572C-8030-350D-3C754B66F72E}" dt="2023-07-26T17:00:12.412" v="1768"/>
        <pc:sldMkLst>
          <pc:docMk/>
          <pc:sldMk cId="1026431610" sldId="270"/>
        </pc:sldMkLst>
        <pc:spChg chg="del">
          <ac:chgData name="Comber, Brian J. (GSFC-5520)" userId="S::bcomber@ndc.nasa.gov::7133b531-c8cb-4435-b68e-6a557b13be6b" providerId="AD" clId="Web-{A068B15C-572C-8030-350D-3C754B66F72E}" dt="2023-07-26T17:00:12.412" v="1768"/>
          <ac:spMkLst>
            <pc:docMk/>
            <pc:sldMk cId="1026431610" sldId="270"/>
            <ac:spMk id="4" creationId="{BF6639B4-1678-7C90-EBC9-713456462A99}"/>
          </ac:spMkLst>
        </pc:spChg>
      </pc:sldChg>
      <pc:sldChg chg="addSp modSp">
        <pc:chgData name="Comber, Brian J. (GSFC-5520)" userId="S::bcomber@ndc.nasa.gov::7133b531-c8cb-4435-b68e-6a557b13be6b" providerId="AD" clId="Web-{A068B15C-572C-8030-350D-3C754B66F72E}" dt="2023-07-26T00:48:15.178" v="126" actId="1076"/>
        <pc:sldMkLst>
          <pc:docMk/>
          <pc:sldMk cId="1372931744" sldId="271"/>
        </pc:sldMkLst>
        <pc:picChg chg="add mod">
          <ac:chgData name="Comber, Brian J. (GSFC-5520)" userId="S::bcomber@ndc.nasa.gov::7133b531-c8cb-4435-b68e-6a557b13be6b" providerId="AD" clId="Web-{A068B15C-572C-8030-350D-3C754B66F72E}" dt="2023-07-26T00:48:15.178" v="126" actId="1076"/>
          <ac:picMkLst>
            <pc:docMk/>
            <pc:sldMk cId="1372931744" sldId="271"/>
            <ac:picMk id="10" creationId="{76DBF629-08FD-C8FC-BCFF-FC8B09B66B54}"/>
          </ac:picMkLst>
        </pc:picChg>
      </pc:sldChg>
      <pc:sldChg chg="addSp modSp">
        <pc:chgData name="Comber, Brian J. (GSFC-5520)" userId="S::bcomber@ndc.nasa.gov::7133b531-c8cb-4435-b68e-6a557b13be6b" providerId="AD" clId="Web-{A068B15C-572C-8030-350D-3C754B66F72E}" dt="2023-07-26T01:48:36.421" v="1731" actId="14100"/>
        <pc:sldMkLst>
          <pc:docMk/>
          <pc:sldMk cId="4164054996" sldId="274"/>
        </pc:sldMkLst>
        <pc:spChg chg="add mod">
          <ac:chgData name="Comber, Brian J. (GSFC-5520)" userId="S::bcomber@ndc.nasa.gov::7133b531-c8cb-4435-b68e-6a557b13be6b" providerId="AD" clId="Web-{A068B15C-572C-8030-350D-3C754B66F72E}" dt="2023-07-26T01:48:36.421" v="1731" actId="14100"/>
          <ac:spMkLst>
            <pc:docMk/>
            <pc:sldMk cId="4164054996" sldId="274"/>
            <ac:spMk id="3" creationId="{31AF2F0C-1C81-A80F-41AE-30A84642D1A0}"/>
          </ac:spMkLst>
        </pc:spChg>
      </pc:sldChg>
      <pc:sldChg chg="modSp">
        <pc:chgData name="Comber, Brian J. (GSFC-5520)" userId="S::bcomber@ndc.nasa.gov::7133b531-c8cb-4435-b68e-6a557b13be6b" providerId="AD" clId="Web-{A068B15C-572C-8030-350D-3C754B66F72E}" dt="2023-07-26T01:14:12.086" v="822" actId="20577"/>
        <pc:sldMkLst>
          <pc:docMk/>
          <pc:sldMk cId="3387873025" sldId="275"/>
        </pc:sldMkLst>
        <pc:spChg chg="mod">
          <ac:chgData name="Comber, Brian J. (GSFC-5520)" userId="S::bcomber@ndc.nasa.gov::7133b531-c8cb-4435-b68e-6a557b13be6b" providerId="AD" clId="Web-{A068B15C-572C-8030-350D-3C754B66F72E}" dt="2023-07-26T01:14:12.086" v="822" actId="20577"/>
          <ac:spMkLst>
            <pc:docMk/>
            <pc:sldMk cId="3387873025" sldId="275"/>
            <ac:spMk id="3" creationId="{22490691-DA42-AE42-0CDF-6D1DFCCF6779}"/>
          </ac:spMkLst>
        </pc:spChg>
      </pc:sldChg>
      <pc:sldChg chg="modSp">
        <pc:chgData name="Comber, Brian J. (GSFC-5520)" userId="S::bcomber@ndc.nasa.gov::7133b531-c8cb-4435-b68e-6a557b13be6b" providerId="AD" clId="Web-{A068B15C-572C-8030-350D-3C754B66F72E}" dt="2023-07-26T01:33:00.957" v="1452" actId="20577"/>
        <pc:sldMkLst>
          <pc:docMk/>
          <pc:sldMk cId="497450872" sldId="276"/>
        </pc:sldMkLst>
        <pc:spChg chg="mod">
          <ac:chgData name="Comber, Brian J. (GSFC-5520)" userId="S::bcomber@ndc.nasa.gov::7133b531-c8cb-4435-b68e-6a557b13be6b" providerId="AD" clId="Web-{A068B15C-572C-8030-350D-3C754B66F72E}" dt="2023-07-26T01:33:00.957" v="1452" actId="20577"/>
          <ac:spMkLst>
            <pc:docMk/>
            <pc:sldMk cId="497450872" sldId="276"/>
            <ac:spMk id="3" creationId="{E93AA084-5A85-01B8-0E7B-3782AF8DD357}"/>
          </ac:spMkLst>
        </pc:spChg>
      </pc:sldChg>
      <pc:sldChg chg="modSp">
        <pc:chgData name="Comber, Brian J. (GSFC-5520)" userId="S::bcomber@ndc.nasa.gov::7133b531-c8cb-4435-b68e-6a557b13be6b" providerId="AD" clId="Web-{A068B15C-572C-8030-350D-3C754B66F72E}" dt="2023-07-26T01:34:54.224" v="1498" actId="20577"/>
        <pc:sldMkLst>
          <pc:docMk/>
          <pc:sldMk cId="3907171435" sldId="277"/>
        </pc:sldMkLst>
        <pc:spChg chg="mod">
          <ac:chgData name="Comber, Brian J. (GSFC-5520)" userId="S::bcomber@ndc.nasa.gov::7133b531-c8cb-4435-b68e-6a557b13be6b" providerId="AD" clId="Web-{A068B15C-572C-8030-350D-3C754B66F72E}" dt="2023-07-26T01:34:54.224" v="1498" actId="20577"/>
          <ac:spMkLst>
            <pc:docMk/>
            <pc:sldMk cId="3907171435" sldId="277"/>
            <ac:spMk id="4" creationId="{90E8CBE1-8EE4-41C6-9339-C95B8567E3CE}"/>
          </ac:spMkLst>
        </pc:spChg>
      </pc:sldChg>
      <pc:sldChg chg="modSp">
        <pc:chgData name="Comber, Brian J. (GSFC-5520)" userId="S::bcomber@ndc.nasa.gov::7133b531-c8cb-4435-b68e-6a557b13be6b" providerId="AD" clId="Web-{A068B15C-572C-8030-350D-3C754B66F72E}" dt="2023-07-26T01:37:38.382" v="1556" actId="20577"/>
        <pc:sldMkLst>
          <pc:docMk/>
          <pc:sldMk cId="1885884846" sldId="278"/>
        </pc:sldMkLst>
        <pc:spChg chg="mod">
          <ac:chgData name="Comber, Brian J. (GSFC-5520)" userId="S::bcomber@ndc.nasa.gov::7133b531-c8cb-4435-b68e-6a557b13be6b" providerId="AD" clId="Web-{A068B15C-572C-8030-350D-3C754B66F72E}" dt="2023-07-26T01:37:38.382" v="1556" actId="20577"/>
          <ac:spMkLst>
            <pc:docMk/>
            <pc:sldMk cId="1885884846" sldId="278"/>
            <ac:spMk id="3" creationId="{9524E673-C3DA-447B-42C8-8125CB7AB5EB}"/>
          </ac:spMkLst>
        </pc:spChg>
        <pc:picChg chg="mod">
          <ac:chgData name="Comber, Brian J. (GSFC-5520)" userId="S::bcomber@ndc.nasa.gov::7133b531-c8cb-4435-b68e-6a557b13be6b" providerId="AD" clId="Web-{A068B15C-572C-8030-350D-3C754B66F72E}" dt="2023-07-26T01:35:18.193" v="1499" actId="1076"/>
          <ac:picMkLst>
            <pc:docMk/>
            <pc:sldMk cId="1885884846" sldId="278"/>
            <ac:picMk id="10" creationId="{7AD3AFFC-3BD5-3BCA-A56F-18487FE12DCF}"/>
          </ac:picMkLst>
        </pc:picChg>
      </pc:sldChg>
      <pc:sldChg chg="addSp delSp modSp modCm">
        <pc:chgData name="Comber, Brian J. (GSFC-5520)" userId="S::bcomber@ndc.nasa.gov::7133b531-c8cb-4435-b68e-6a557b13be6b" providerId="AD" clId="Web-{A068B15C-572C-8030-350D-3C754B66F72E}" dt="2023-07-26T18:38:20.999" v="2611" actId="1076"/>
        <pc:sldMkLst>
          <pc:docMk/>
          <pc:sldMk cId="772313861" sldId="280"/>
        </pc:sldMkLst>
        <pc:spChg chg="mod">
          <ac:chgData name="Comber, Brian J. (GSFC-5520)" userId="S::bcomber@ndc.nasa.gov::7133b531-c8cb-4435-b68e-6a557b13be6b" providerId="AD" clId="Web-{A068B15C-572C-8030-350D-3C754B66F72E}" dt="2023-07-26T17:28:42.250" v="2228" actId="20577"/>
          <ac:spMkLst>
            <pc:docMk/>
            <pc:sldMk cId="772313861" sldId="280"/>
            <ac:spMk id="3" creationId="{7A5AEA2C-E4D3-BF56-9149-71BC7FAA2764}"/>
          </ac:spMkLst>
        </pc:spChg>
        <pc:spChg chg="mod">
          <ac:chgData name="Comber, Brian J. (GSFC-5520)" userId="S::bcomber@ndc.nasa.gov::7133b531-c8cb-4435-b68e-6a557b13be6b" providerId="AD" clId="Web-{A068B15C-572C-8030-350D-3C754B66F72E}" dt="2023-07-26T01:02:00.250" v="576" actId="1076"/>
          <ac:spMkLst>
            <pc:docMk/>
            <pc:sldMk cId="772313861" sldId="280"/>
            <ac:spMk id="8" creationId="{5858CA61-EB9F-FB5F-6740-E48E7EC1B315}"/>
          </ac:spMkLst>
        </pc:spChg>
        <pc:spChg chg="mod">
          <ac:chgData name="Comber, Brian J. (GSFC-5520)" userId="S::bcomber@ndc.nasa.gov::7133b531-c8cb-4435-b68e-6a557b13be6b" providerId="AD" clId="Web-{A068B15C-572C-8030-350D-3C754B66F72E}" dt="2023-07-26T01:02:07.875" v="578" actId="1076"/>
          <ac:spMkLst>
            <pc:docMk/>
            <pc:sldMk cId="772313861" sldId="280"/>
            <ac:spMk id="9" creationId="{EAC006A1-D860-BB60-446B-9890C87B943A}"/>
          </ac:spMkLst>
        </pc:spChg>
        <pc:picChg chg="del">
          <ac:chgData name="Comber, Brian J. (GSFC-5520)" userId="S::bcomber@ndc.nasa.gov::7133b531-c8cb-4435-b68e-6a557b13be6b" providerId="AD" clId="Web-{A068B15C-572C-8030-350D-3C754B66F72E}" dt="2023-07-26T01:01:49.375" v="572"/>
          <ac:picMkLst>
            <pc:docMk/>
            <pc:sldMk cId="772313861" sldId="280"/>
            <ac:picMk id="5" creationId="{57BEE574-EE8A-9472-178A-8234265E20FF}"/>
          </ac:picMkLst>
        </pc:picChg>
        <pc:picChg chg="add mod ord">
          <ac:chgData name="Comber, Brian J. (GSFC-5520)" userId="S::bcomber@ndc.nasa.gov::7133b531-c8cb-4435-b68e-6a557b13be6b" providerId="AD" clId="Web-{A068B15C-572C-8030-350D-3C754B66F72E}" dt="2023-07-26T01:01:58.156" v="575"/>
          <ac:picMkLst>
            <pc:docMk/>
            <pc:sldMk cId="772313861" sldId="280"/>
            <ac:picMk id="7" creationId="{4BA178DA-8194-4BB2-8367-02A2EC91419C}"/>
          </ac:picMkLst>
        </pc:picChg>
        <pc:picChg chg="mod">
          <ac:chgData name="Comber, Brian J. (GSFC-5520)" userId="S::bcomber@ndc.nasa.gov::7133b531-c8cb-4435-b68e-6a557b13be6b" providerId="AD" clId="Web-{A068B15C-572C-8030-350D-3C754B66F72E}" dt="2023-07-26T18:38:20.999" v="2611" actId="1076"/>
          <ac:picMkLst>
            <pc:docMk/>
            <pc:sldMk cId="772313861" sldId="280"/>
            <ac:picMk id="11" creationId="{17229DAC-3F69-675C-0C08-2CF9EFBA2A69}"/>
          </ac:picMkLst>
        </pc:picChg>
      </pc:sldChg>
      <pc:sldChg chg="addSp delSp modSp add del">
        <pc:chgData name="Comber, Brian J. (GSFC-5520)" userId="S::bcomber@ndc.nasa.gov::7133b531-c8cb-4435-b68e-6a557b13be6b" providerId="AD" clId="Web-{A068B15C-572C-8030-350D-3C754B66F72E}" dt="2023-07-26T00:55:28.074" v="409" actId="1076"/>
        <pc:sldMkLst>
          <pc:docMk/>
          <pc:sldMk cId="151891282" sldId="281"/>
        </pc:sldMkLst>
        <pc:spChg chg="add del mod">
          <ac:chgData name="Comber, Brian J. (GSFC-5520)" userId="S::bcomber@ndc.nasa.gov::7133b531-c8cb-4435-b68e-6a557b13be6b" providerId="AD" clId="Web-{A068B15C-572C-8030-350D-3C754B66F72E}" dt="2023-07-26T00:54:58.308" v="402"/>
          <ac:spMkLst>
            <pc:docMk/>
            <pc:sldMk cId="151891282" sldId="281"/>
            <ac:spMk id="5" creationId="{C2031DA1-F426-B0A7-02B2-F486629413C7}"/>
          </ac:spMkLst>
        </pc:spChg>
        <pc:picChg chg="add mod">
          <ac:chgData name="Comber, Brian J. (GSFC-5520)" userId="S::bcomber@ndc.nasa.gov::7133b531-c8cb-4435-b68e-6a557b13be6b" providerId="AD" clId="Web-{A068B15C-572C-8030-350D-3C754B66F72E}" dt="2023-07-26T00:55:28.074" v="409" actId="1076"/>
          <ac:picMkLst>
            <pc:docMk/>
            <pc:sldMk cId="151891282" sldId="281"/>
            <ac:picMk id="10" creationId="{8C220CA1-4C41-0F91-3CE1-7B7CAD679DA4}"/>
          </ac:picMkLst>
        </pc:picChg>
      </pc:sldChg>
      <pc:sldChg chg="addSp modSp">
        <pc:chgData name="Comber, Brian J. (GSFC-5520)" userId="S::bcomber@ndc.nasa.gov::7133b531-c8cb-4435-b68e-6a557b13be6b" providerId="AD" clId="Web-{A068B15C-572C-8030-350D-3C754B66F72E}" dt="2023-07-26T18:49:52.666" v="2614" actId="20577"/>
        <pc:sldMkLst>
          <pc:docMk/>
          <pc:sldMk cId="725765533" sldId="282"/>
        </pc:sldMkLst>
        <pc:spChg chg="mod">
          <ac:chgData name="Comber, Brian J. (GSFC-5520)" userId="S::bcomber@ndc.nasa.gov::7133b531-c8cb-4435-b68e-6a557b13be6b" providerId="AD" clId="Web-{A068B15C-572C-8030-350D-3C754B66F72E}" dt="2023-07-26T18:49:52.666" v="2614" actId="20577"/>
          <ac:spMkLst>
            <pc:docMk/>
            <pc:sldMk cId="725765533" sldId="282"/>
            <ac:spMk id="3" creationId="{8CDD0102-A389-08AD-0F3F-A7AFA414CB71}"/>
          </ac:spMkLst>
        </pc:spChg>
        <pc:picChg chg="add mod">
          <ac:chgData name="Comber, Brian J. (GSFC-5520)" userId="S::bcomber@ndc.nasa.gov::7133b531-c8cb-4435-b68e-6a557b13be6b" providerId="AD" clId="Web-{A068B15C-572C-8030-350D-3C754B66F72E}" dt="2023-07-26T00:55:24.871" v="407" actId="1076"/>
          <ac:picMkLst>
            <pc:docMk/>
            <pc:sldMk cId="725765533" sldId="282"/>
            <ac:picMk id="10" creationId="{A866E412-7E57-5DC5-617F-223E9928B5DE}"/>
          </ac:picMkLst>
        </pc:picChg>
      </pc:sldChg>
      <pc:sldChg chg="addSp delSp modSp">
        <pc:chgData name="Comber, Brian J. (GSFC-5520)" userId="S::bcomber@ndc.nasa.gov::7133b531-c8cb-4435-b68e-6a557b13be6b" providerId="AD" clId="Web-{A068B15C-572C-8030-350D-3C754B66F72E}" dt="2023-07-26T18:48:58.259" v="2613"/>
        <pc:sldMkLst>
          <pc:docMk/>
          <pc:sldMk cId="2958194055" sldId="283"/>
        </pc:sldMkLst>
        <pc:picChg chg="mod">
          <ac:chgData name="Comber, Brian J. (GSFC-5520)" userId="S::bcomber@ndc.nasa.gov::7133b531-c8cb-4435-b68e-6a557b13be6b" providerId="AD" clId="Web-{A068B15C-572C-8030-350D-3C754B66F72E}" dt="2023-07-26T01:45:02.700" v="1698" actId="1076"/>
          <ac:picMkLst>
            <pc:docMk/>
            <pc:sldMk cId="2958194055" sldId="283"/>
            <ac:picMk id="9" creationId="{0D3D1CED-1F64-80B8-0A62-8624F2BF8A69}"/>
          </ac:picMkLst>
        </pc:picChg>
        <pc:picChg chg="add del mod">
          <ac:chgData name="Comber, Brian J. (GSFC-5520)" userId="S::bcomber@ndc.nasa.gov::7133b531-c8cb-4435-b68e-6a557b13be6b" providerId="AD" clId="Web-{A068B15C-572C-8030-350D-3C754B66F72E}" dt="2023-07-26T18:48:58.259" v="2613"/>
          <ac:picMkLst>
            <pc:docMk/>
            <pc:sldMk cId="2958194055" sldId="283"/>
            <ac:picMk id="12" creationId="{77E94027-AF43-577A-7E24-251CB586C76A}"/>
          </ac:picMkLst>
        </pc:picChg>
      </pc:sldChg>
      <pc:sldChg chg="addSp delSp modSp delCm">
        <pc:chgData name="Comber, Brian J. (GSFC-5520)" userId="S::bcomber@ndc.nasa.gov::7133b531-c8cb-4435-b68e-6a557b13be6b" providerId="AD" clId="Web-{A068B15C-572C-8030-350D-3C754B66F72E}" dt="2023-07-26T18:24:54.378" v="2608" actId="1076"/>
        <pc:sldMkLst>
          <pc:docMk/>
          <pc:sldMk cId="3564343509" sldId="284"/>
        </pc:sldMkLst>
        <pc:spChg chg="add del mod">
          <ac:chgData name="Comber, Brian J. (GSFC-5520)" userId="S::bcomber@ndc.nasa.gov::7133b531-c8cb-4435-b68e-6a557b13be6b" providerId="AD" clId="Web-{A068B15C-572C-8030-350D-3C754B66F72E}" dt="2023-07-26T17:24:41.730" v="2212"/>
          <ac:spMkLst>
            <pc:docMk/>
            <pc:sldMk cId="3564343509" sldId="284"/>
            <ac:spMk id="4" creationId="{51EC4746-E848-54D0-8666-B39E84ADA6F4}"/>
          </ac:spMkLst>
        </pc:spChg>
        <pc:picChg chg="add mod">
          <ac:chgData name="Comber, Brian J. (GSFC-5520)" userId="S::bcomber@ndc.nasa.gov::7133b531-c8cb-4435-b68e-6a557b13be6b" providerId="AD" clId="Web-{A068B15C-572C-8030-350D-3C754B66F72E}" dt="2023-07-26T18:24:54.378" v="2608" actId="1076"/>
          <ac:picMkLst>
            <pc:docMk/>
            <pc:sldMk cId="3564343509" sldId="284"/>
            <ac:picMk id="5" creationId="{B671459B-93D3-3F3F-1524-87713701236A}"/>
          </ac:picMkLst>
        </pc:picChg>
      </pc:sldChg>
      <pc:sldChg chg="modSp">
        <pc:chgData name="Comber, Brian J. (GSFC-5520)" userId="S::bcomber@ndc.nasa.gov::7133b531-c8cb-4435-b68e-6a557b13be6b" providerId="AD" clId="Web-{A068B15C-572C-8030-350D-3C754B66F72E}" dt="2023-07-26T18:09:48.239" v="2368" actId="1076"/>
        <pc:sldMkLst>
          <pc:docMk/>
          <pc:sldMk cId="49632364" sldId="285"/>
        </pc:sldMkLst>
        <pc:spChg chg="mod">
          <ac:chgData name="Comber, Brian J. (GSFC-5520)" userId="S::bcomber@ndc.nasa.gov::7133b531-c8cb-4435-b68e-6a557b13be6b" providerId="AD" clId="Web-{A068B15C-572C-8030-350D-3C754B66F72E}" dt="2023-07-26T18:09:48.239" v="2368" actId="1076"/>
          <ac:spMkLst>
            <pc:docMk/>
            <pc:sldMk cId="49632364" sldId="285"/>
            <ac:spMk id="4" creationId="{3A5C0654-C87A-2608-6F8E-2CE3533DC7B4}"/>
          </ac:spMkLst>
        </pc:spChg>
        <pc:spChg chg="mod">
          <ac:chgData name="Comber, Brian J. (GSFC-5520)" userId="S::bcomber@ndc.nasa.gov::7133b531-c8cb-4435-b68e-6a557b13be6b" providerId="AD" clId="Web-{A068B15C-572C-8030-350D-3C754B66F72E}" dt="2023-07-26T18:09:45.208" v="2367" actId="1076"/>
          <ac:spMkLst>
            <pc:docMk/>
            <pc:sldMk cId="49632364" sldId="285"/>
            <ac:spMk id="8" creationId="{D1996FC2-8642-EF14-271C-9BF2A9E87CED}"/>
          </ac:spMkLst>
        </pc:spChg>
        <pc:picChg chg="mod">
          <ac:chgData name="Comber, Brian J. (GSFC-5520)" userId="S::bcomber@ndc.nasa.gov::7133b531-c8cb-4435-b68e-6a557b13be6b" providerId="AD" clId="Web-{A068B15C-572C-8030-350D-3C754B66F72E}" dt="2023-07-26T18:09:45.192" v="2366" actId="1076"/>
          <ac:picMkLst>
            <pc:docMk/>
            <pc:sldMk cId="49632364" sldId="285"/>
            <ac:picMk id="6" creationId="{80D13C04-CA90-EDD7-CE14-9834DA39863B}"/>
          </ac:picMkLst>
        </pc:picChg>
      </pc:sldChg>
      <pc:sldChg chg="addSp delSp modSp">
        <pc:chgData name="Comber, Brian J. (GSFC-5520)" userId="S::bcomber@ndc.nasa.gov::7133b531-c8cb-4435-b68e-6a557b13be6b" providerId="AD" clId="Web-{A068B15C-572C-8030-350D-3C754B66F72E}" dt="2023-07-26T17:11:37.641" v="2128" actId="1076"/>
        <pc:sldMkLst>
          <pc:docMk/>
          <pc:sldMk cId="0" sldId="286"/>
        </pc:sldMkLst>
        <pc:spChg chg="add mod">
          <ac:chgData name="Comber, Brian J. (GSFC-5520)" userId="S::bcomber@ndc.nasa.gov::7133b531-c8cb-4435-b68e-6a557b13be6b" providerId="AD" clId="Web-{A068B15C-572C-8030-350D-3C754B66F72E}" dt="2023-07-26T17:11:37.641" v="2128" actId="1076"/>
          <ac:spMkLst>
            <pc:docMk/>
            <pc:sldMk cId="0" sldId="286"/>
            <ac:spMk id="2" creationId="{9AEB52C0-C8F4-0BC7-C2AC-4D8B00B780D3}"/>
          </ac:spMkLst>
        </pc:spChg>
        <pc:spChg chg="mod">
          <ac:chgData name="Comber, Brian J. (GSFC-5520)" userId="S::bcomber@ndc.nasa.gov::7133b531-c8cb-4435-b68e-6a557b13be6b" providerId="AD" clId="Web-{A068B15C-572C-8030-350D-3C754B66F72E}" dt="2023-07-26T00:42:38.736" v="13" actId="20577"/>
          <ac:spMkLst>
            <pc:docMk/>
            <pc:sldMk cId="0" sldId="286"/>
            <ac:spMk id="6" creationId="{F917E5F1-6E57-4C5E-B693-B8880278A8DD}"/>
          </ac:spMkLst>
        </pc:spChg>
        <pc:spChg chg="del">
          <ac:chgData name="Comber, Brian J. (GSFC-5520)" userId="S::bcomber@ndc.nasa.gov::7133b531-c8cb-4435-b68e-6a557b13be6b" providerId="AD" clId="Web-{A068B15C-572C-8030-350D-3C754B66F72E}" dt="2023-07-26T00:42:31.580" v="11"/>
          <ac:spMkLst>
            <pc:docMk/>
            <pc:sldMk cId="0" sldId="286"/>
            <ac:spMk id="8" creationId="{BB54CBB5-3DD3-45AC-9EF7-4B4DF491D629}"/>
          </ac:spMkLst>
        </pc:spChg>
        <pc:spChg chg="del">
          <ac:chgData name="Comber, Brian J. (GSFC-5520)" userId="S::bcomber@ndc.nasa.gov::7133b531-c8cb-4435-b68e-6a557b13be6b" providerId="AD" clId="Web-{A068B15C-572C-8030-350D-3C754B66F72E}" dt="2023-07-26T00:42:33.971" v="12"/>
          <ac:spMkLst>
            <pc:docMk/>
            <pc:sldMk cId="0" sldId="286"/>
            <ac:spMk id="9" creationId="{1CA40F2C-4AB7-4B64-AF0E-515ADF28DDD4}"/>
          </ac:spMkLst>
        </pc:spChg>
      </pc:sldChg>
      <pc:sldChg chg="modSp modCm">
        <pc:chgData name="Comber, Brian J. (GSFC-5520)" userId="S::bcomber@ndc.nasa.gov::7133b531-c8cb-4435-b68e-6a557b13be6b" providerId="AD" clId="Web-{A068B15C-572C-8030-350D-3C754B66F72E}" dt="2023-07-26T01:44:10.606" v="1676" actId="20577"/>
        <pc:sldMkLst>
          <pc:docMk/>
          <pc:sldMk cId="404746983" sldId="290"/>
        </pc:sldMkLst>
        <pc:spChg chg="mod">
          <ac:chgData name="Comber, Brian J. (GSFC-5520)" userId="S::bcomber@ndc.nasa.gov::7133b531-c8cb-4435-b68e-6a557b13be6b" providerId="AD" clId="Web-{A068B15C-572C-8030-350D-3C754B66F72E}" dt="2023-07-26T01:44:10.606" v="1676" actId="20577"/>
          <ac:spMkLst>
            <pc:docMk/>
            <pc:sldMk cId="404746983" sldId="290"/>
            <ac:spMk id="3" creationId="{7A5AEA2C-E4D3-BF56-9149-71BC7FAA2764}"/>
          </ac:spMkLst>
        </pc:spChg>
      </pc:sldChg>
      <pc:sldChg chg="modSp">
        <pc:chgData name="Comber, Brian J. (GSFC-5520)" userId="S::bcomber@ndc.nasa.gov::7133b531-c8cb-4435-b68e-6a557b13be6b" providerId="AD" clId="Web-{A068B15C-572C-8030-350D-3C754B66F72E}" dt="2023-07-26T01:40:45.728" v="1558" actId="14100"/>
        <pc:sldMkLst>
          <pc:docMk/>
          <pc:sldMk cId="3170800126" sldId="291"/>
        </pc:sldMkLst>
        <pc:spChg chg="mod">
          <ac:chgData name="Comber, Brian J. (GSFC-5520)" userId="S::bcomber@ndc.nasa.gov::7133b531-c8cb-4435-b68e-6a557b13be6b" providerId="AD" clId="Web-{A068B15C-572C-8030-350D-3C754B66F72E}" dt="2023-07-26T01:40:45.728" v="1558" actId="14100"/>
          <ac:spMkLst>
            <pc:docMk/>
            <pc:sldMk cId="3170800126" sldId="291"/>
            <ac:spMk id="3" creationId="{A8E5AEE6-25E0-79A2-B2EE-BDFDF78EBDD3}"/>
          </ac:spMkLst>
        </pc:spChg>
      </pc:sldChg>
      <pc:sldChg chg="modSp">
        <pc:chgData name="Comber, Brian J. (GSFC-5520)" userId="S::bcomber@ndc.nasa.gov::7133b531-c8cb-4435-b68e-6a557b13be6b" providerId="AD" clId="Web-{A068B15C-572C-8030-350D-3C754B66F72E}" dt="2023-07-26T01:43:04.105" v="1635" actId="20577"/>
        <pc:sldMkLst>
          <pc:docMk/>
          <pc:sldMk cId="2483781343" sldId="292"/>
        </pc:sldMkLst>
        <pc:spChg chg="mod">
          <ac:chgData name="Comber, Brian J. (GSFC-5520)" userId="S::bcomber@ndc.nasa.gov::7133b531-c8cb-4435-b68e-6a557b13be6b" providerId="AD" clId="Web-{A068B15C-572C-8030-350D-3C754B66F72E}" dt="2023-07-26T01:43:04.105" v="1635" actId="20577"/>
          <ac:spMkLst>
            <pc:docMk/>
            <pc:sldMk cId="2483781343" sldId="292"/>
            <ac:spMk id="3" creationId="{A57CFC55-EDB6-91E1-DC78-B2DD4A73829D}"/>
          </ac:spMkLst>
        </pc:spChg>
      </pc:sldChg>
      <pc:sldChg chg="modSp modCm">
        <pc:chgData name="Comber, Brian J. (GSFC-5520)" userId="S::bcomber@ndc.nasa.gov::7133b531-c8cb-4435-b68e-6a557b13be6b" providerId="AD" clId="Web-{A068B15C-572C-8030-350D-3C754B66F72E}" dt="2023-07-26T01:44:48.497" v="1697" actId="20577"/>
        <pc:sldMkLst>
          <pc:docMk/>
          <pc:sldMk cId="3473502874" sldId="294"/>
        </pc:sldMkLst>
        <pc:spChg chg="mod">
          <ac:chgData name="Comber, Brian J. (GSFC-5520)" userId="S::bcomber@ndc.nasa.gov::7133b531-c8cb-4435-b68e-6a557b13be6b" providerId="AD" clId="Web-{A068B15C-572C-8030-350D-3C754B66F72E}" dt="2023-07-26T01:44:48.497" v="1697" actId="20577"/>
          <ac:spMkLst>
            <pc:docMk/>
            <pc:sldMk cId="3473502874" sldId="294"/>
            <ac:spMk id="3" creationId="{7A5AEA2C-E4D3-BF56-9149-71BC7FAA2764}"/>
          </ac:spMkLst>
        </pc:spChg>
      </pc:sldChg>
      <pc:sldChg chg="modSp">
        <pc:chgData name="Comber, Brian J. (GSFC-5520)" userId="S::bcomber@ndc.nasa.gov::7133b531-c8cb-4435-b68e-6a557b13be6b" providerId="AD" clId="Web-{A068B15C-572C-8030-350D-3C754B66F72E}" dt="2023-07-26T01:12:33.022" v="732" actId="14100"/>
        <pc:sldMkLst>
          <pc:docMk/>
          <pc:sldMk cId="659441600" sldId="295"/>
        </pc:sldMkLst>
        <pc:spChg chg="mod">
          <ac:chgData name="Comber, Brian J. (GSFC-5520)" userId="S::bcomber@ndc.nasa.gov::7133b531-c8cb-4435-b68e-6a557b13be6b" providerId="AD" clId="Web-{A068B15C-572C-8030-350D-3C754B66F72E}" dt="2023-07-26T01:12:33.022" v="732" actId="14100"/>
          <ac:spMkLst>
            <pc:docMk/>
            <pc:sldMk cId="659441600" sldId="295"/>
            <ac:spMk id="3" creationId="{64B76AF8-D556-2216-88B2-1A70E5742941}"/>
          </ac:spMkLst>
        </pc:spChg>
      </pc:sldChg>
      <pc:sldChg chg="modSp">
        <pc:chgData name="Comber, Brian J. (GSFC-5520)" userId="S::bcomber@ndc.nasa.gov::7133b531-c8cb-4435-b68e-6a557b13be6b" providerId="AD" clId="Web-{A068B15C-572C-8030-350D-3C754B66F72E}" dt="2023-07-26T00:58:50.514" v="570" actId="20577"/>
        <pc:sldMkLst>
          <pc:docMk/>
          <pc:sldMk cId="2571838536" sldId="296"/>
        </pc:sldMkLst>
        <pc:spChg chg="mod">
          <ac:chgData name="Comber, Brian J. (GSFC-5520)" userId="S::bcomber@ndc.nasa.gov::7133b531-c8cb-4435-b68e-6a557b13be6b" providerId="AD" clId="Web-{A068B15C-572C-8030-350D-3C754B66F72E}" dt="2023-07-26T00:58:50.514" v="570" actId="20577"/>
          <ac:spMkLst>
            <pc:docMk/>
            <pc:sldMk cId="2571838536" sldId="296"/>
            <ac:spMk id="3" creationId="{D1B5D0AF-6B67-B442-338A-5D391D51D12B}"/>
          </ac:spMkLst>
        </pc:spChg>
      </pc:sldChg>
      <pc:sldChg chg="modSp">
        <pc:chgData name="Comber, Brian J. (GSFC-5520)" userId="S::bcomber@ndc.nasa.gov::7133b531-c8cb-4435-b68e-6a557b13be6b" providerId="AD" clId="Web-{A068B15C-572C-8030-350D-3C754B66F72E}" dt="2023-07-26T01:15:54.993" v="826" actId="20577"/>
        <pc:sldMkLst>
          <pc:docMk/>
          <pc:sldMk cId="1664383938" sldId="297"/>
        </pc:sldMkLst>
        <pc:spChg chg="mod">
          <ac:chgData name="Comber, Brian J. (GSFC-5520)" userId="S::bcomber@ndc.nasa.gov::7133b531-c8cb-4435-b68e-6a557b13be6b" providerId="AD" clId="Web-{A068B15C-572C-8030-350D-3C754B66F72E}" dt="2023-07-26T01:15:54.993" v="826" actId="20577"/>
          <ac:spMkLst>
            <pc:docMk/>
            <pc:sldMk cId="1664383938" sldId="297"/>
            <ac:spMk id="3" creationId="{D2066C77-FC71-5B07-57F2-A8B694467BC6}"/>
          </ac:spMkLst>
        </pc:spChg>
      </pc:sldChg>
      <pc:sldChg chg="addSp delSp modSp">
        <pc:chgData name="Comber, Brian J. (GSFC-5520)" userId="S::bcomber@ndc.nasa.gov::7133b531-c8cb-4435-b68e-6a557b13be6b" providerId="AD" clId="Web-{A068B15C-572C-8030-350D-3C754B66F72E}" dt="2023-07-26T17:30:55.595" v="2253" actId="20577"/>
        <pc:sldMkLst>
          <pc:docMk/>
          <pc:sldMk cId="1681406439" sldId="298"/>
        </pc:sldMkLst>
        <pc:spChg chg="mod">
          <ac:chgData name="Comber, Brian J. (GSFC-5520)" userId="S::bcomber@ndc.nasa.gov::7133b531-c8cb-4435-b68e-6a557b13be6b" providerId="AD" clId="Web-{A068B15C-572C-8030-350D-3C754B66F72E}" dt="2023-07-26T17:30:55.595" v="2253" actId="20577"/>
          <ac:spMkLst>
            <pc:docMk/>
            <pc:sldMk cId="1681406439" sldId="298"/>
            <ac:spMk id="3" creationId="{83A382A2-5F26-B8CC-1DF2-9178601E6589}"/>
          </ac:spMkLst>
        </pc:spChg>
        <pc:spChg chg="add del mod">
          <ac:chgData name="Comber, Brian J. (GSFC-5520)" userId="S::bcomber@ndc.nasa.gov::7133b531-c8cb-4435-b68e-6a557b13be6b" providerId="AD" clId="Web-{A068B15C-572C-8030-350D-3C754B66F72E}" dt="2023-07-26T17:27:58.186" v="2224"/>
          <ac:spMkLst>
            <pc:docMk/>
            <pc:sldMk cId="1681406439" sldId="298"/>
            <ac:spMk id="6" creationId="{DA354022-CC1C-75E4-EB26-F30AEC0F9ED3}"/>
          </ac:spMkLst>
        </pc:spChg>
      </pc:sldChg>
      <pc:sldChg chg="modSp">
        <pc:chgData name="Comber, Brian J. (GSFC-5520)" userId="S::bcomber@ndc.nasa.gov::7133b531-c8cb-4435-b68e-6a557b13be6b" providerId="AD" clId="Web-{A068B15C-572C-8030-350D-3C754B66F72E}" dt="2023-07-26T01:16:34.822" v="870" actId="20577"/>
        <pc:sldMkLst>
          <pc:docMk/>
          <pc:sldMk cId="175847121" sldId="299"/>
        </pc:sldMkLst>
        <pc:spChg chg="mod">
          <ac:chgData name="Comber, Brian J. (GSFC-5520)" userId="S::bcomber@ndc.nasa.gov::7133b531-c8cb-4435-b68e-6a557b13be6b" providerId="AD" clId="Web-{A068B15C-572C-8030-350D-3C754B66F72E}" dt="2023-07-26T01:16:34.822" v="870" actId="20577"/>
          <ac:spMkLst>
            <pc:docMk/>
            <pc:sldMk cId="175847121" sldId="299"/>
            <ac:spMk id="3" creationId="{B9C4282B-96C7-B490-B7B4-DF4995B6DC02}"/>
          </ac:spMkLst>
        </pc:spChg>
      </pc:sldChg>
      <pc:sldChg chg="modSp">
        <pc:chgData name="Comber, Brian J. (GSFC-5520)" userId="S::bcomber@ndc.nasa.gov::7133b531-c8cb-4435-b68e-6a557b13be6b" providerId="AD" clId="Web-{A068B15C-572C-8030-350D-3C754B66F72E}" dt="2023-07-26T01:22:18.388" v="1022" actId="20577"/>
        <pc:sldMkLst>
          <pc:docMk/>
          <pc:sldMk cId="2061891275" sldId="300"/>
        </pc:sldMkLst>
        <pc:spChg chg="mod">
          <ac:chgData name="Comber, Brian J. (GSFC-5520)" userId="S::bcomber@ndc.nasa.gov::7133b531-c8cb-4435-b68e-6a557b13be6b" providerId="AD" clId="Web-{A068B15C-572C-8030-350D-3C754B66F72E}" dt="2023-07-26T01:22:18.388" v="1022" actId="20577"/>
          <ac:spMkLst>
            <pc:docMk/>
            <pc:sldMk cId="2061891275" sldId="300"/>
            <ac:spMk id="3" creationId="{05C16DB5-01BB-C1EA-674F-6E4E770F99F0}"/>
          </ac:spMkLst>
        </pc:spChg>
      </pc:sldChg>
      <pc:sldChg chg="modSp modNotes">
        <pc:chgData name="Comber, Brian J. (GSFC-5520)" userId="S::bcomber@ndc.nasa.gov::7133b531-c8cb-4435-b68e-6a557b13be6b" providerId="AD" clId="Web-{A068B15C-572C-8030-350D-3C754B66F72E}" dt="2023-07-26T18:18:42.810" v="2520"/>
        <pc:sldMkLst>
          <pc:docMk/>
          <pc:sldMk cId="312083527" sldId="302"/>
        </pc:sldMkLst>
        <pc:spChg chg="mod">
          <ac:chgData name="Comber, Brian J. (GSFC-5520)" userId="S::bcomber@ndc.nasa.gov::7133b531-c8cb-4435-b68e-6a557b13be6b" providerId="AD" clId="Web-{A068B15C-572C-8030-350D-3C754B66F72E}" dt="2023-07-26T18:18:38.888" v="2519" actId="20577"/>
          <ac:spMkLst>
            <pc:docMk/>
            <pc:sldMk cId="312083527" sldId="302"/>
            <ac:spMk id="3" creationId="{58665C3E-DC24-9498-C686-A711B7DDB64A}"/>
          </ac:spMkLst>
        </pc:spChg>
        <pc:spChg chg="mod">
          <ac:chgData name="Comber, Brian J. (GSFC-5520)" userId="S::bcomber@ndc.nasa.gov::7133b531-c8cb-4435-b68e-6a557b13be6b" providerId="AD" clId="Web-{A068B15C-572C-8030-350D-3C754B66F72E}" dt="2023-07-26T18:09:58.474" v="2369" actId="1076"/>
          <ac:spMkLst>
            <pc:docMk/>
            <pc:sldMk cId="312083527" sldId="302"/>
            <ac:spMk id="7" creationId="{D38A3FE3-AC90-0EB4-F318-02A70932593C}"/>
          </ac:spMkLst>
        </pc:spChg>
      </pc:sldChg>
      <pc:sldChg chg="addSp delSp modSp modCm">
        <pc:chgData name="Comber, Brian J. (GSFC-5520)" userId="S::bcomber@ndc.nasa.gov::7133b531-c8cb-4435-b68e-6a557b13be6b" providerId="AD" clId="Web-{A068B15C-572C-8030-350D-3C754B66F72E}" dt="2023-07-26T17:11:32.781" v="2127"/>
        <pc:sldMkLst>
          <pc:docMk/>
          <pc:sldMk cId="3855639767" sldId="305"/>
        </pc:sldMkLst>
        <pc:spChg chg="mod">
          <ac:chgData name="Comber, Brian J. (GSFC-5520)" userId="S::bcomber@ndc.nasa.gov::7133b531-c8cb-4435-b68e-6a557b13be6b" providerId="AD" clId="Web-{A068B15C-572C-8030-350D-3C754B66F72E}" dt="2023-07-26T00:45:02.144" v="41" actId="20577"/>
          <ac:spMkLst>
            <pc:docMk/>
            <pc:sldMk cId="3855639767" sldId="305"/>
            <ac:spMk id="3" creationId="{A3BA1D27-4B56-FF09-834D-AF84FF478BCD}"/>
          </ac:spMkLst>
        </pc:spChg>
        <pc:spChg chg="add del mod">
          <ac:chgData name="Comber, Brian J. (GSFC-5520)" userId="S::bcomber@ndc.nasa.gov::7133b531-c8cb-4435-b68e-6a557b13be6b" providerId="AD" clId="Web-{A068B15C-572C-8030-350D-3C754B66F72E}" dt="2023-07-26T17:11:32.781" v="2127"/>
          <ac:spMkLst>
            <pc:docMk/>
            <pc:sldMk cId="3855639767" sldId="305"/>
            <ac:spMk id="6" creationId="{F1AADF8B-8F01-ED93-E15B-9B25534095E1}"/>
          </ac:spMkLst>
        </pc:spChg>
      </pc:sldChg>
      <pc:sldChg chg="modSp">
        <pc:chgData name="Comber, Brian J. (GSFC-5520)" userId="S::bcomber@ndc.nasa.gov::7133b531-c8cb-4435-b68e-6a557b13be6b" providerId="AD" clId="Web-{A068B15C-572C-8030-350D-3C754B66F72E}" dt="2023-07-26T18:22:53.204" v="2607" actId="20577"/>
        <pc:sldMkLst>
          <pc:docMk/>
          <pc:sldMk cId="3465892181" sldId="307"/>
        </pc:sldMkLst>
        <pc:spChg chg="mod">
          <ac:chgData name="Comber, Brian J. (GSFC-5520)" userId="S::bcomber@ndc.nasa.gov::7133b531-c8cb-4435-b68e-6a557b13be6b" providerId="AD" clId="Web-{A068B15C-572C-8030-350D-3C754B66F72E}" dt="2023-07-26T18:22:53.204" v="2607" actId="20577"/>
          <ac:spMkLst>
            <pc:docMk/>
            <pc:sldMk cId="3465892181" sldId="307"/>
            <ac:spMk id="3" creationId="{58665C3E-DC24-9498-C686-A711B7DDB64A}"/>
          </ac:spMkLst>
        </pc:spChg>
      </pc:sldChg>
      <pc:sldChg chg="addSp modSp del">
        <pc:chgData name="Comber, Brian J. (GSFC-5520)" userId="S::bcomber@ndc.nasa.gov::7133b531-c8cb-4435-b68e-6a557b13be6b" providerId="AD" clId="Web-{A068B15C-572C-8030-350D-3C754B66F72E}" dt="2023-07-26T17:18:25.819" v="2209"/>
        <pc:sldMkLst>
          <pc:docMk/>
          <pc:sldMk cId="2873330438" sldId="308"/>
        </pc:sldMkLst>
        <pc:spChg chg="add mod">
          <ac:chgData name="Comber, Brian J. (GSFC-5520)" userId="S::bcomber@ndc.nasa.gov::7133b531-c8cb-4435-b68e-6a557b13be6b" providerId="AD" clId="Web-{A068B15C-572C-8030-350D-3C754B66F72E}" dt="2023-07-26T01:34:12.724" v="1469" actId="1076"/>
          <ac:spMkLst>
            <pc:docMk/>
            <pc:sldMk cId="2873330438" sldId="308"/>
            <ac:spMk id="4" creationId="{DD44164D-82B0-D59D-9669-606703543616}"/>
          </ac:spMkLst>
        </pc:spChg>
        <pc:spChg chg="mod">
          <ac:chgData name="Comber, Brian J. (GSFC-5520)" userId="S::bcomber@ndc.nasa.gov::7133b531-c8cb-4435-b68e-6a557b13be6b" providerId="AD" clId="Web-{A068B15C-572C-8030-350D-3C754B66F72E}" dt="2023-07-26T17:16:58.364" v="2208" actId="14100"/>
          <ac:spMkLst>
            <pc:docMk/>
            <pc:sldMk cId="2873330438" sldId="308"/>
            <ac:spMk id="22" creationId="{3020A48F-A696-4A95-9FCA-01A63FCE6327}"/>
          </ac:spMkLst>
        </pc:spChg>
      </pc:sldChg>
      <pc:sldChg chg="modSp">
        <pc:chgData name="Comber, Brian J. (GSFC-5520)" userId="S::bcomber@ndc.nasa.gov::7133b531-c8cb-4435-b68e-6a557b13be6b" providerId="AD" clId="Web-{A068B15C-572C-8030-350D-3C754B66F72E}" dt="2023-07-26T17:59:34.761" v="2329" actId="20577"/>
        <pc:sldMkLst>
          <pc:docMk/>
          <pc:sldMk cId="2275519780" sldId="309"/>
        </pc:sldMkLst>
        <pc:spChg chg="mod">
          <ac:chgData name="Comber, Brian J. (GSFC-5520)" userId="S::bcomber@ndc.nasa.gov::7133b531-c8cb-4435-b68e-6a557b13be6b" providerId="AD" clId="Web-{A068B15C-572C-8030-350D-3C754B66F72E}" dt="2023-07-26T17:59:34.761" v="2329" actId="20577"/>
          <ac:spMkLst>
            <pc:docMk/>
            <pc:sldMk cId="2275519780" sldId="309"/>
            <ac:spMk id="3" creationId="{E366CDFB-A5A6-45DD-9714-EA156B8A28A2}"/>
          </ac:spMkLst>
        </pc:spChg>
      </pc:sldChg>
      <pc:sldChg chg="addSp delSp modSp">
        <pc:chgData name="Comber, Brian J. (GSFC-5520)" userId="S::bcomber@ndc.nasa.gov::7133b531-c8cb-4435-b68e-6a557b13be6b" providerId="AD" clId="Web-{A068B15C-572C-8030-350D-3C754B66F72E}" dt="2023-07-26T17:27:02.842" v="2223" actId="1076"/>
        <pc:sldMkLst>
          <pc:docMk/>
          <pc:sldMk cId="3899258437" sldId="310"/>
        </pc:sldMkLst>
        <pc:spChg chg="add del mod">
          <ac:chgData name="Comber, Brian J. (GSFC-5520)" userId="S::bcomber@ndc.nasa.gov::7133b531-c8cb-4435-b68e-6a557b13be6b" providerId="AD" clId="Web-{A068B15C-572C-8030-350D-3C754B66F72E}" dt="2023-07-26T17:18:37.475" v="2210"/>
          <ac:spMkLst>
            <pc:docMk/>
            <pc:sldMk cId="3899258437" sldId="310"/>
            <ac:spMk id="6" creationId="{1F3AAE08-3AF7-35D5-F51D-9913C25C3CEA}"/>
          </ac:spMkLst>
        </pc:spChg>
        <pc:spChg chg="add del">
          <ac:chgData name="Comber, Brian J. (GSFC-5520)" userId="S::bcomber@ndc.nasa.gov::7133b531-c8cb-4435-b68e-6a557b13be6b" providerId="AD" clId="Web-{A068B15C-572C-8030-350D-3C754B66F72E}" dt="2023-07-26T17:26:57.607" v="2219"/>
          <ac:spMkLst>
            <pc:docMk/>
            <pc:sldMk cId="3899258437" sldId="310"/>
            <ac:spMk id="8" creationId="{F9DDFF1F-69BA-FDEA-4EB8-4111D413BDD4}"/>
          </ac:spMkLst>
        </pc:spChg>
        <pc:picChg chg="add mod">
          <ac:chgData name="Comber, Brian J. (GSFC-5520)" userId="S::bcomber@ndc.nasa.gov::7133b531-c8cb-4435-b68e-6a557b13be6b" providerId="AD" clId="Web-{A068B15C-572C-8030-350D-3C754B66F72E}" dt="2023-07-26T17:27:02.842" v="2223" actId="1076"/>
          <ac:picMkLst>
            <pc:docMk/>
            <pc:sldMk cId="3899258437" sldId="310"/>
            <ac:picMk id="9" creationId="{710F04F0-13BE-1229-C33C-404FF9FB43DB}"/>
          </ac:picMkLst>
        </pc:picChg>
      </pc:sldChg>
      <pc:sldChg chg="addSp modSp">
        <pc:chgData name="Comber, Brian J. (GSFC-5520)" userId="S::bcomber@ndc.nasa.gov::7133b531-c8cb-4435-b68e-6a557b13be6b" providerId="AD" clId="Web-{A068B15C-572C-8030-350D-3C754B66F72E}" dt="2023-07-26T18:33:02.479" v="2610" actId="1076"/>
        <pc:sldMkLst>
          <pc:docMk/>
          <pc:sldMk cId="3930189445" sldId="311"/>
        </pc:sldMkLst>
        <pc:spChg chg="mod">
          <ac:chgData name="Comber, Brian J. (GSFC-5520)" userId="S::bcomber@ndc.nasa.gov::7133b531-c8cb-4435-b68e-6a557b13be6b" providerId="AD" clId="Web-{A068B15C-572C-8030-350D-3C754B66F72E}" dt="2023-07-26T00:53:25.088" v="345" actId="20577"/>
          <ac:spMkLst>
            <pc:docMk/>
            <pc:sldMk cId="3930189445" sldId="311"/>
            <ac:spMk id="3" creationId="{EF8D4AC5-0B77-78B3-1FAF-988955050008}"/>
          </ac:spMkLst>
        </pc:spChg>
        <pc:spChg chg="add mod">
          <ac:chgData name="Comber, Brian J. (GSFC-5520)" userId="S::bcomber@ndc.nasa.gov::7133b531-c8cb-4435-b68e-6a557b13be6b" providerId="AD" clId="Web-{A068B15C-572C-8030-350D-3C754B66F72E}" dt="2023-07-26T00:52:03.337" v="286" actId="1076"/>
          <ac:spMkLst>
            <pc:docMk/>
            <pc:sldMk cId="3930189445" sldId="311"/>
            <ac:spMk id="7" creationId="{BB84D2F6-AB53-9539-D720-A2CC5797717A}"/>
          </ac:spMkLst>
        </pc:spChg>
        <pc:picChg chg="add mod">
          <ac:chgData name="Comber, Brian J. (GSFC-5520)" userId="S::bcomber@ndc.nasa.gov::7133b531-c8cb-4435-b68e-6a557b13be6b" providerId="AD" clId="Web-{A068B15C-572C-8030-350D-3C754B66F72E}" dt="2023-07-26T18:33:02.479" v="2610" actId="1076"/>
          <ac:picMkLst>
            <pc:docMk/>
            <pc:sldMk cId="3930189445" sldId="311"/>
            <ac:picMk id="8" creationId="{EE024D12-8CC7-7503-4A57-F50584000ECB}"/>
          </ac:picMkLst>
        </pc:picChg>
      </pc:sldChg>
      <pc:sldChg chg="modSp del">
        <pc:chgData name="Comber, Brian J. (GSFC-5520)" userId="S::bcomber@ndc.nasa.gov::7133b531-c8cb-4435-b68e-6a557b13be6b" providerId="AD" clId="Web-{A068B15C-572C-8030-350D-3C754B66F72E}" dt="2023-07-26T17:31:37.393" v="2254"/>
        <pc:sldMkLst>
          <pc:docMk/>
          <pc:sldMk cId="1613931375" sldId="312"/>
        </pc:sldMkLst>
        <pc:spChg chg="mod">
          <ac:chgData name="Comber, Brian J. (GSFC-5520)" userId="S::bcomber@ndc.nasa.gov::7133b531-c8cb-4435-b68e-6a557b13be6b" providerId="AD" clId="Web-{A068B15C-572C-8030-350D-3C754B66F72E}" dt="2023-07-26T01:24:20.124" v="1025" actId="20577"/>
          <ac:spMkLst>
            <pc:docMk/>
            <pc:sldMk cId="1613931375" sldId="312"/>
            <ac:spMk id="3" creationId="{B972ACD5-AF52-650D-96B9-99074E31BF55}"/>
          </ac:spMkLst>
        </pc:spChg>
      </pc:sldChg>
      <pc:sldChg chg="modSp add ord replId">
        <pc:chgData name="Comber, Brian J. (GSFC-5520)" userId="S::bcomber@ndc.nasa.gov::7133b531-c8cb-4435-b68e-6a557b13be6b" providerId="AD" clId="Web-{A068B15C-572C-8030-350D-3C754B66F72E}" dt="2023-07-26T17:37:03.085" v="2299" actId="20577"/>
        <pc:sldMkLst>
          <pc:docMk/>
          <pc:sldMk cId="887564770" sldId="313"/>
        </pc:sldMkLst>
        <pc:spChg chg="mod">
          <ac:chgData name="Comber, Brian J. (GSFC-5520)" userId="S::bcomber@ndc.nasa.gov::7133b531-c8cb-4435-b68e-6a557b13be6b" providerId="AD" clId="Web-{A068B15C-572C-8030-350D-3C754B66F72E}" dt="2023-07-26T01:24:50.171" v="1029" actId="20577"/>
          <ac:spMkLst>
            <pc:docMk/>
            <pc:sldMk cId="887564770" sldId="313"/>
            <ac:spMk id="2" creationId="{B01314C7-5D69-FB85-9CC3-2C8D8F9B0660}"/>
          </ac:spMkLst>
        </pc:spChg>
        <pc:spChg chg="mod">
          <ac:chgData name="Comber, Brian J. (GSFC-5520)" userId="S::bcomber@ndc.nasa.gov::7133b531-c8cb-4435-b68e-6a557b13be6b" providerId="AD" clId="Web-{A068B15C-572C-8030-350D-3C754B66F72E}" dt="2023-07-26T17:37:03.085" v="2299" actId="20577"/>
          <ac:spMkLst>
            <pc:docMk/>
            <pc:sldMk cId="887564770" sldId="313"/>
            <ac:spMk id="3" creationId="{22490691-DA42-AE42-0CDF-6D1DFCCF6779}"/>
          </ac:spMkLst>
        </pc:spChg>
      </pc:sldChg>
      <pc:sldChg chg="addSp modSp new">
        <pc:chgData name="Comber, Brian J. (GSFC-5520)" userId="S::bcomber@ndc.nasa.gov::7133b531-c8cb-4435-b68e-6a557b13be6b" providerId="AD" clId="Web-{A068B15C-572C-8030-350D-3C754B66F72E}" dt="2023-07-26T17:12:21.329" v="2153" actId="1076"/>
        <pc:sldMkLst>
          <pc:docMk/>
          <pc:sldMk cId="1502263053" sldId="314"/>
        </pc:sldMkLst>
        <pc:spChg chg="mod">
          <ac:chgData name="Comber, Brian J. (GSFC-5520)" userId="S::bcomber@ndc.nasa.gov::7133b531-c8cb-4435-b68e-6a557b13be6b" providerId="AD" clId="Web-{A068B15C-572C-8030-350D-3C754B66F72E}" dt="2023-07-26T17:09:56.749" v="1920" actId="20577"/>
          <ac:spMkLst>
            <pc:docMk/>
            <pc:sldMk cId="1502263053" sldId="314"/>
            <ac:spMk id="2" creationId="{CF68505F-E0B0-4013-986E-CAD945718FF8}"/>
          </ac:spMkLst>
        </pc:spChg>
        <pc:spChg chg="mod">
          <ac:chgData name="Comber, Brian J. (GSFC-5520)" userId="S::bcomber@ndc.nasa.gov::7133b531-c8cb-4435-b68e-6a557b13be6b" providerId="AD" clId="Web-{A068B15C-572C-8030-350D-3C754B66F72E}" dt="2023-07-26T17:12:16.704" v="2150" actId="20577"/>
          <ac:spMkLst>
            <pc:docMk/>
            <pc:sldMk cId="1502263053" sldId="314"/>
            <ac:spMk id="3" creationId="{993F2903-BAE5-DECB-7ED8-2FF8D67FA723}"/>
          </ac:spMkLst>
        </pc:spChg>
        <pc:picChg chg="add mod">
          <ac:chgData name="Comber, Brian J. (GSFC-5520)" userId="S::bcomber@ndc.nasa.gov::7133b531-c8cb-4435-b68e-6a557b13be6b" providerId="AD" clId="Web-{A068B15C-572C-8030-350D-3C754B66F72E}" dt="2023-07-26T17:12:17.485" v="2151" actId="1076"/>
          <ac:picMkLst>
            <pc:docMk/>
            <pc:sldMk cId="1502263053" sldId="314"/>
            <ac:picMk id="6" creationId="{4B46B70D-EF4B-36AF-D771-43DE1DC4225C}"/>
          </ac:picMkLst>
        </pc:picChg>
        <pc:picChg chg="add mod">
          <ac:chgData name="Comber, Brian J. (GSFC-5520)" userId="S::bcomber@ndc.nasa.gov::7133b531-c8cb-4435-b68e-6a557b13be6b" providerId="AD" clId="Web-{A068B15C-572C-8030-350D-3C754B66F72E}" dt="2023-07-26T17:12:21.329" v="2153" actId="1076"/>
          <ac:picMkLst>
            <pc:docMk/>
            <pc:sldMk cId="1502263053" sldId="314"/>
            <ac:picMk id="8" creationId="{5859A953-F1A6-ABD4-7EF1-81EB8CF08D1C}"/>
          </ac:picMkLst>
        </pc:picChg>
      </pc:sldChg>
    </pc:docChg>
  </pc:docChgLst>
  <pc:docChgLst>
    <pc:chgData name="Martin, Kimberly J. (LARC-D206)" userId="S::kjbutche@ndc.nasa.gov::b6483a11-66fa-4584-b6fe-a6275d136cf7" providerId="AD" clId="Web-{20A1FAB9-7C52-475C-8E6F-37AE9745E4A2}"/>
    <pc:docChg chg="addSld modSld">
      <pc:chgData name="Martin, Kimberly J. (LARC-D206)" userId="S::kjbutche@ndc.nasa.gov::b6483a11-66fa-4584-b6fe-a6275d136cf7" providerId="AD" clId="Web-{20A1FAB9-7C52-475C-8E6F-37AE9745E4A2}" dt="2023-04-28T20:25:52.875" v="73" actId="20577"/>
      <pc:docMkLst>
        <pc:docMk/>
      </pc:docMkLst>
      <pc:sldChg chg="modSp">
        <pc:chgData name="Martin, Kimberly J. (LARC-D206)" userId="S::kjbutche@ndc.nasa.gov::b6483a11-66fa-4584-b6fe-a6275d136cf7" providerId="AD" clId="Web-{20A1FAB9-7C52-475C-8E6F-37AE9745E4A2}" dt="2023-04-28T20:24:15.889" v="43" actId="20577"/>
        <pc:sldMkLst>
          <pc:docMk/>
          <pc:sldMk cId="109857222" sldId="256"/>
        </pc:sldMkLst>
        <pc:spChg chg="mod">
          <ac:chgData name="Martin, Kimberly J. (LARC-D206)" userId="S::kjbutche@ndc.nasa.gov::b6483a11-66fa-4584-b6fe-a6275d136cf7" providerId="AD" clId="Web-{20A1FAB9-7C52-475C-8E6F-37AE9745E4A2}" dt="2023-04-28T20:23:52.701" v="14" actId="20577"/>
          <ac:spMkLst>
            <pc:docMk/>
            <pc:sldMk cId="109857222" sldId="256"/>
            <ac:spMk id="2" creationId="{00000000-0000-0000-0000-000000000000}"/>
          </ac:spMkLst>
        </pc:spChg>
        <pc:spChg chg="mod">
          <ac:chgData name="Martin, Kimberly J. (LARC-D206)" userId="S::kjbutche@ndc.nasa.gov::b6483a11-66fa-4584-b6fe-a6275d136cf7" providerId="AD" clId="Web-{20A1FAB9-7C52-475C-8E6F-37AE9745E4A2}" dt="2023-04-28T20:24:15.889" v="43" actId="20577"/>
          <ac:spMkLst>
            <pc:docMk/>
            <pc:sldMk cId="109857222" sldId="256"/>
            <ac:spMk id="3" creationId="{00000000-0000-0000-0000-000000000000}"/>
          </ac:spMkLst>
        </pc:spChg>
      </pc:sldChg>
      <pc:sldChg chg="modSp new">
        <pc:chgData name="Martin, Kimberly J. (LARC-D206)" userId="S::kjbutche@ndc.nasa.gov::b6483a11-66fa-4584-b6fe-a6275d136cf7" providerId="AD" clId="Web-{20A1FAB9-7C52-475C-8E6F-37AE9745E4A2}" dt="2023-04-28T20:24:31.545" v="57" actId="20577"/>
        <pc:sldMkLst>
          <pc:docMk/>
          <pc:sldMk cId="2180252776" sldId="257"/>
        </pc:sldMkLst>
        <pc:spChg chg="mod">
          <ac:chgData name="Martin, Kimberly J. (LARC-D206)" userId="S::kjbutche@ndc.nasa.gov::b6483a11-66fa-4584-b6fe-a6275d136cf7" providerId="AD" clId="Web-{20A1FAB9-7C52-475C-8E6F-37AE9745E4A2}" dt="2023-04-28T20:24:31.545" v="57" actId="20577"/>
          <ac:spMkLst>
            <pc:docMk/>
            <pc:sldMk cId="2180252776" sldId="257"/>
            <ac:spMk id="2" creationId="{239E2E3B-12B2-F325-8716-66BF69AB891F}"/>
          </ac:spMkLst>
        </pc:spChg>
      </pc:sldChg>
      <pc:sldChg chg="modSp new">
        <pc:chgData name="Martin, Kimberly J. (LARC-D206)" userId="S::kjbutche@ndc.nasa.gov::b6483a11-66fa-4584-b6fe-a6275d136cf7" providerId="AD" clId="Web-{20A1FAB9-7C52-475C-8E6F-37AE9745E4A2}" dt="2023-04-28T20:25:52.875" v="73" actId="20577"/>
        <pc:sldMkLst>
          <pc:docMk/>
          <pc:sldMk cId="87272379" sldId="258"/>
        </pc:sldMkLst>
        <pc:spChg chg="mod">
          <ac:chgData name="Martin, Kimberly J. (LARC-D206)" userId="S::kjbutche@ndc.nasa.gov::b6483a11-66fa-4584-b6fe-a6275d136cf7" providerId="AD" clId="Web-{20A1FAB9-7C52-475C-8E6F-37AE9745E4A2}" dt="2023-04-28T20:24:51.124" v="66" actId="20577"/>
          <ac:spMkLst>
            <pc:docMk/>
            <pc:sldMk cId="87272379" sldId="258"/>
            <ac:spMk id="2" creationId="{97A62553-B23B-49EA-516B-50CAFB4C6FE6}"/>
          </ac:spMkLst>
        </pc:spChg>
        <pc:spChg chg="mod">
          <ac:chgData name="Martin, Kimberly J. (LARC-D206)" userId="S::kjbutche@ndc.nasa.gov::b6483a11-66fa-4584-b6fe-a6275d136cf7" providerId="AD" clId="Web-{20A1FAB9-7C52-475C-8E6F-37AE9745E4A2}" dt="2023-04-28T20:25:52.875" v="73" actId="20577"/>
          <ac:spMkLst>
            <pc:docMk/>
            <pc:sldMk cId="87272379" sldId="258"/>
            <ac:spMk id="3" creationId="{582D43A0-2CF0-4577-4E04-50BC19BD8A47}"/>
          </ac:spMkLst>
        </pc:spChg>
      </pc:sldChg>
      <pc:sldChg chg="new">
        <pc:chgData name="Martin, Kimberly J. (LARC-D206)" userId="S::kjbutche@ndc.nasa.gov::b6483a11-66fa-4584-b6fe-a6275d136cf7" providerId="AD" clId="Web-{20A1FAB9-7C52-475C-8E6F-37AE9745E4A2}" dt="2023-04-28T20:24:52.452" v="67"/>
        <pc:sldMkLst>
          <pc:docMk/>
          <pc:sldMk cId="1559364930" sldId="259"/>
        </pc:sldMkLst>
      </pc:sldChg>
    </pc:docChg>
  </pc:docChgLst>
  <pc:docChgLst>
    <pc:chgData name="Kimberly Martin" userId="b6483a11-66fa-4584-b6fe-a6275d136cf7" providerId="ADAL" clId="{5C9997C4-7C0F-4559-AFAC-8FEE9BC61156}"/>
    <pc:docChg chg="undo custSel addSld delSld modSld addMainMaster delMainMaster modMainMaster">
      <pc:chgData name="Kimberly Martin" userId="b6483a11-66fa-4584-b6fe-a6275d136cf7" providerId="ADAL" clId="{5C9997C4-7C0F-4559-AFAC-8FEE9BC61156}" dt="2023-05-31T14:27:12.513" v="6290" actId="20577"/>
      <pc:docMkLst>
        <pc:docMk/>
      </pc:docMkLst>
      <pc:sldChg chg="modSp del mod modClrScheme chgLayout">
        <pc:chgData name="Kimberly Martin" userId="b6483a11-66fa-4584-b6fe-a6275d136cf7" providerId="ADAL" clId="{5C9997C4-7C0F-4559-AFAC-8FEE9BC61156}" dt="2023-05-31T14:19:34.795" v="6083" actId="47"/>
        <pc:sldMkLst>
          <pc:docMk/>
          <pc:sldMk cId="109857222" sldId="256"/>
        </pc:sldMkLst>
        <pc:spChg chg="mod ord">
          <ac:chgData name="Kimberly Martin" userId="b6483a11-66fa-4584-b6fe-a6275d136cf7" providerId="ADAL" clId="{5C9997C4-7C0F-4559-AFAC-8FEE9BC61156}" dt="2023-05-31T14:13:07.087" v="5930" actId="700"/>
          <ac:spMkLst>
            <pc:docMk/>
            <pc:sldMk cId="109857222" sldId="256"/>
            <ac:spMk id="2" creationId="{00000000-0000-0000-0000-000000000000}"/>
          </ac:spMkLst>
        </pc:spChg>
        <pc:spChg chg="mod ord">
          <ac:chgData name="Kimberly Martin" userId="b6483a11-66fa-4584-b6fe-a6275d136cf7" providerId="ADAL" clId="{5C9997C4-7C0F-4559-AFAC-8FEE9BC61156}" dt="2023-05-31T14:13:07.087" v="5930" actId="700"/>
          <ac:spMkLst>
            <pc:docMk/>
            <pc:sldMk cId="109857222" sldId="256"/>
            <ac:spMk id="3" creationId="{00000000-0000-0000-0000-000000000000}"/>
          </ac:spMkLst>
        </pc:spChg>
      </pc:sldChg>
      <pc:sldChg chg="addSp delSp modSp mod modClrScheme chgLayout">
        <pc:chgData name="Kimberly Martin" userId="b6483a11-66fa-4584-b6fe-a6275d136cf7" providerId="ADAL" clId="{5C9997C4-7C0F-4559-AFAC-8FEE9BC61156}" dt="2023-05-31T14:15:11.124" v="5969" actId="700"/>
        <pc:sldMkLst>
          <pc:docMk/>
          <pc:sldMk cId="2180252776" sldId="257"/>
        </pc:sldMkLst>
        <pc:spChg chg="mod ord">
          <ac:chgData name="Kimberly Martin" userId="b6483a11-66fa-4584-b6fe-a6275d136cf7" providerId="ADAL" clId="{5C9997C4-7C0F-4559-AFAC-8FEE9BC61156}" dt="2023-05-31T14:15:11.124" v="5969" actId="700"/>
          <ac:spMkLst>
            <pc:docMk/>
            <pc:sldMk cId="2180252776" sldId="257"/>
            <ac:spMk id="2" creationId="{239E2E3B-12B2-F325-8716-66BF69AB891F}"/>
          </ac:spMkLst>
        </pc:spChg>
        <pc:spChg chg="del mod ord">
          <ac:chgData name="Kimberly Martin" userId="b6483a11-66fa-4584-b6fe-a6275d136cf7" providerId="ADAL" clId="{5C9997C4-7C0F-4559-AFAC-8FEE9BC61156}" dt="2023-05-31T14:15:11.124" v="5969" actId="700"/>
          <ac:spMkLst>
            <pc:docMk/>
            <pc:sldMk cId="2180252776" sldId="257"/>
            <ac:spMk id="3" creationId="{74E665F8-826B-197C-FC87-A6A55BBB8037}"/>
          </ac:spMkLst>
        </pc:spChg>
        <pc:spChg chg="add mod ord">
          <ac:chgData name="Kimberly Martin" userId="b6483a11-66fa-4584-b6fe-a6275d136cf7" providerId="ADAL" clId="{5C9997C4-7C0F-4559-AFAC-8FEE9BC61156}" dt="2023-05-31T14:15:11.124" v="5969" actId="700"/>
          <ac:spMkLst>
            <pc:docMk/>
            <pc:sldMk cId="2180252776" sldId="257"/>
            <ac:spMk id="4" creationId="{7A9DB818-65F8-474B-AD00-D97689117797}"/>
          </ac:spMkLst>
        </pc:spChg>
      </pc:sldChg>
      <pc:sldChg chg="modSp mod modClrScheme chgLayout">
        <pc:chgData name="Kimberly Martin" userId="b6483a11-66fa-4584-b6fe-a6275d136cf7" providerId="ADAL" clId="{5C9997C4-7C0F-4559-AFAC-8FEE9BC61156}" dt="2023-05-31T14:27:09.930" v="6289" actId="20577"/>
        <pc:sldMkLst>
          <pc:docMk/>
          <pc:sldMk cId="87272379" sldId="258"/>
        </pc:sldMkLst>
        <pc:spChg chg="mod ord">
          <ac:chgData name="Kimberly Martin" userId="b6483a11-66fa-4584-b6fe-a6275d136cf7" providerId="ADAL" clId="{5C9997C4-7C0F-4559-AFAC-8FEE9BC61156}" dt="2023-05-31T14:15:11.124" v="5969" actId="700"/>
          <ac:spMkLst>
            <pc:docMk/>
            <pc:sldMk cId="87272379" sldId="258"/>
            <ac:spMk id="2" creationId="{97A62553-B23B-49EA-516B-50CAFB4C6FE6}"/>
          </ac:spMkLst>
        </pc:spChg>
        <pc:spChg chg="mod ord">
          <ac:chgData name="Kimberly Martin" userId="b6483a11-66fa-4584-b6fe-a6275d136cf7" providerId="ADAL" clId="{5C9997C4-7C0F-4559-AFAC-8FEE9BC61156}" dt="2023-05-31T14:27:09.930" v="6289" actId="20577"/>
          <ac:spMkLst>
            <pc:docMk/>
            <pc:sldMk cId="87272379" sldId="258"/>
            <ac:spMk id="3" creationId="{582D43A0-2CF0-4577-4E04-50BC19BD8A47}"/>
          </ac:spMkLst>
        </pc:spChg>
      </pc:sldChg>
      <pc:sldChg chg="modSp mod modClrScheme chgLayout">
        <pc:chgData name="Kimberly Martin" userId="b6483a11-66fa-4584-b6fe-a6275d136cf7" providerId="ADAL" clId="{5C9997C4-7C0F-4559-AFAC-8FEE9BC61156}" dt="2023-05-31T14:15:11.289" v="5980" actId="27636"/>
        <pc:sldMkLst>
          <pc:docMk/>
          <pc:sldMk cId="1559364930" sldId="259"/>
        </pc:sldMkLst>
        <pc:spChg chg="mod ord">
          <ac:chgData name="Kimberly Martin" userId="b6483a11-66fa-4584-b6fe-a6275d136cf7" providerId="ADAL" clId="{5C9997C4-7C0F-4559-AFAC-8FEE9BC61156}" dt="2023-05-31T14:15:11.124" v="5969" actId="700"/>
          <ac:spMkLst>
            <pc:docMk/>
            <pc:sldMk cId="1559364930" sldId="259"/>
            <ac:spMk id="2" creationId="{4DA8AAFE-473A-9F74-20EE-7195F90B056C}"/>
          </ac:spMkLst>
        </pc:spChg>
        <pc:spChg chg="mod ord">
          <ac:chgData name="Kimberly Martin" userId="b6483a11-66fa-4584-b6fe-a6275d136cf7" providerId="ADAL" clId="{5C9997C4-7C0F-4559-AFAC-8FEE9BC61156}" dt="2023-05-31T14:15:11.289" v="5980" actId="27636"/>
          <ac:spMkLst>
            <pc:docMk/>
            <pc:sldMk cId="1559364930" sldId="259"/>
            <ac:spMk id="3" creationId="{E34E2540-470E-58AC-E1BB-E56292D83919}"/>
          </ac:spMkLst>
        </pc:spChg>
      </pc:sldChg>
      <pc:sldChg chg="modSp mod modClrScheme chgLayout">
        <pc:chgData name="Kimberly Martin" userId="b6483a11-66fa-4584-b6fe-a6275d136cf7" providerId="ADAL" clId="{5C9997C4-7C0F-4559-AFAC-8FEE9BC61156}" dt="2023-05-31T14:15:11.299" v="5982" actId="27636"/>
        <pc:sldMkLst>
          <pc:docMk/>
          <pc:sldMk cId="2353763173" sldId="260"/>
        </pc:sldMkLst>
        <pc:spChg chg="mod ord">
          <ac:chgData name="Kimberly Martin" userId="b6483a11-66fa-4584-b6fe-a6275d136cf7" providerId="ADAL" clId="{5C9997C4-7C0F-4559-AFAC-8FEE9BC61156}" dt="2023-05-31T14:15:11.124" v="5969" actId="700"/>
          <ac:spMkLst>
            <pc:docMk/>
            <pc:sldMk cId="2353763173" sldId="260"/>
            <ac:spMk id="2" creationId="{63249E98-38AC-6CC8-D859-FEBBFF7937A1}"/>
          </ac:spMkLst>
        </pc:spChg>
        <pc:spChg chg="mod ord">
          <ac:chgData name="Kimberly Martin" userId="b6483a11-66fa-4584-b6fe-a6275d136cf7" providerId="ADAL" clId="{5C9997C4-7C0F-4559-AFAC-8FEE9BC61156}" dt="2023-05-31T14:15:11.297" v="5981" actId="27636"/>
          <ac:spMkLst>
            <pc:docMk/>
            <pc:sldMk cId="2353763173" sldId="260"/>
            <ac:spMk id="3" creationId="{C3727AB9-D460-D9D9-753E-61865971987A}"/>
          </ac:spMkLst>
        </pc:spChg>
        <pc:spChg chg="mod">
          <ac:chgData name="Kimberly Martin" userId="b6483a11-66fa-4584-b6fe-a6275d136cf7" providerId="ADAL" clId="{5C9997C4-7C0F-4559-AFAC-8FEE9BC61156}" dt="2023-05-31T14:15:11.299" v="5982" actId="27636"/>
          <ac:spMkLst>
            <pc:docMk/>
            <pc:sldMk cId="2353763173" sldId="260"/>
            <ac:spMk id="12" creationId="{65175114-00ED-2AD2-0285-5EE0076363F6}"/>
          </ac:spMkLst>
        </pc:spChg>
      </pc:sldChg>
      <pc:sldChg chg="addSp delSp modSp new mod modClrScheme chgLayout">
        <pc:chgData name="Kimberly Martin" userId="b6483a11-66fa-4584-b6fe-a6275d136cf7" providerId="ADAL" clId="{5C9997C4-7C0F-4559-AFAC-8FEE9BC61156}" dt="2023-05-31T14:20:54.137" v="6089" actId="14100"/>
        <pc:sldMkLst>
          <pc:docMk/>
          <pc:sldMk cId="2826524922" sldId="261"/>
        </pc:sldMkLst>
        <pc:spChg chg="mod ord">
          <ac:chgData name="Kimberly Martin" userId="b6483a11-66fa-4584-b6fe-a6275d136cf7" providerId="ADAL" clId="{5C9997C4-7C0F-4559-AFAC-8FEE9BC61156}" dt="2023-05-31T14:15:11.124" v="5969" actId="700"/>
          <ac:spMkLst>
            <pc:docMk/>
            <pc:sldMk cId="2826524922" sldId="261"/>
            <ac:spMk id="2" creationId="{EB51D1C4-63F8-4973-A04C-1316D3B0F3CF}"/>
          </ac:spMkLst>
        </pc:spChg>
        <pc:spChg chg="add del mod ord">
          <ac:chgData name="Kimberly Martin" userId="b6483a11-66fa-4584-b6fe-a6275d136cf7" providerId="ADAL" clId="{5C9997C4-7C0F-4559-AFAC-8FEE9BC61156}" dt="2023-05-12T14:04:16.454" v="39" actId="700"/>
          <ac:spMkLst>
            <pc:docMk/>
            <pc:sldMk cId="2826524922" sldId="261"/>
            <ac:spMk id="3" creationId="{0B20710F-BD9E-43D6-BE64-10DFBCB366AC}"/>
          </ac:spMkLst>
        </pc:spChg>
        <pc:spChg chg="add mod ord">
          <ac:chgData name="Kimberly Martin" userId="b6483a11-66fa-4584-b6fe-a6275d136cf7" providerId="ADAL" clId="{5C9997C4-7C0F-4559-AFAC-8FEE9BC61156}" dt="2023-05-31T14:20:54.137" v="6089" actId="14100"/>
          <ac:spMkLst>
            <pc:docMk/>
            <pc:sldMk cId="2826524922" sldId="261"/>
            <ac:spMk id="6" creationId="{539C3CA7-9D57-43AB-8380-2AB5D05A14C0}"/>
          </ac:spMkLst>
        </pc:spChg>
        <pc:spChg chg="add del mod ord">
          <ac:chgData name="Kimberly Martin" userId="b6483a11-66fa-4584-b6fe-a6275d136cf7" providerId="ADAL" clId="{5C9997C4-7C0F-4559-AFAC-8FEE9BC61156}" dt="2023-05-12T14:04:17.938" v="40" actId="22"/>
          <ac:spMkLst>
            <pc:docMk/>
            <pc:sldMk cId="2826524922" sldId="261"/>
            <ac:spMk id="7" creationId="{4DB29D5F-0161-4BA0-B3B1-4CC011DD8021}"/>
          </ac:spMkLst>
        </pc:spChg>
        <pc:spChg chg="add mod">
          <ac:chgData name="Kimberly Martin" userId="b6483a11-66fa-4584-b6fe-a6275d136cf7" providerId="ADAL" clId="{5C9997C4-7C0F-4559-AFAC-8FEE9BC61156}" dt="2023-05-12T14:05:09.606" v="51" actId="1582"/>
          <ac:spMkLst>
            <pc:docMk/>
            <pc:sldMk cId="2826524922" sldId="261"/>
            <ac:spMk id="12" creationId="{D36A1125-ADE7-4BE7-B8E1-A72999964682}"/>
          </ac:spMkLst>
        </pc:spChg>
        <pc:picChg chg="add del mod ord">
          <ac:chgData name="Kimberly Martin" userId="b6483a11-66fa-4584-b6fe-a6275d136cf7" providerId="ADAL" clId="{5C9997C4-7C0F-4559-AFAC-8FEE9BC61156}" dt="2023-05-12T14:02:46.563" v="38" actId="22"/>
          <ac:picMkLst>
            <pc:docMk/>
            <pc:sldMk cId="2826524922" sldId="261"/>
            <ac:picMk id="5" creationId="{E74799ED-B77D-4038-AEF6-1DA6E859949A}"/>
          </ac:picMkLst>
        </pc:picChg>
        <pc:picChg chg="add mod ord">
          <ac:chgData name="Kimberly Martin" userId="b6483a11-66fa-4584-b6fe-a6275d136cf7" providerId="ADAL" clId="{5C9997C4-7C0F-4559-AFAC-8FEE9BC61156}" dt="2023-05-31T14:15:11.124" v="5969" actId="700"/>
          <ac:picMkLst>
            <pc:docMk/>
            <pc:sldMk cId="2826524922" sldId="261"/>
            <ac:picMk id="9" creationId="{03CF55AA-F8C0-45CA-81DB-D5EDF7E49D35}"/>
          </ac:picMkLst>
        </pc:picChg>
        <pc:picChg chg="add mod">
          <ac:chgData name="Kimberly Martin" userId="b6483a11-66fa-4584-b6fe-a6275d136cf7" providerId="ADAL" clId="{5C9997C4-7C0F-4559-AFAC-8FEE9BC61156}" dt="2023-05-12T14:04:38.512" v="44" actId="1076"/>
          <ac:picMkLst>
            <pc:docMk/>
            <pc:sldMk cId="2826524922" sldId="261"/>
            <ac:picMk id="11" creationId="{E8FF4C1E-8C72-4D1E-93F5-F1063D2728D0}"/>
          </ac:picMkLst>
        </pc:picChg>
        <pc:cxnChg chg="add mod">
          <ac:chgData name="Kimberly Martin" userId="b6483a11-66fa-4584-b6fe-a6275d136cf7" providerId="ADAL" clId="{5C9997C4-7C0F-4559-AFAC-8FEE9BC61156}" dt="2023-05-12T14:05:19.275" v="54" actId="1582"/>
          <ac:cxnSpMkLst>
            <pc:docMk/>
            <pc:sldMk cId="2826524922" sldId="261"/>
            <ac:cxnSpMk id="14" creationId="{07F6B0F2-3673-49BD-BD0B-CB75ED7E89F4}"/>
          </ac:cxnSpMkLst>
        </pc:cxnChg>
        <pc:cxnChg chg="add mod">
          <ac:chgData name="Kimberly Martin" userId="b6483a11-66fa-4584-b6fe-a6275d136cf7" providerId="ADAL" clId="{5C9997C4-7C0F-4559-AFAC-8FEE9BC61156}" dt="2023-05-12T14:05:28.920" v="58" actId="14100"/>
          <ac:cxnSpMkLst>
            <pc:docMk/>
            <pc:sldMk cId="2826524922" sldId="261"/>
            <ac:cxnSpMk id="15" creationId="{C394B792-DFD6-48D2-929D-6B9CC1554BC7}"/>
          </ac:cxnSpMkLst>
        </pc:cxnChg>
      </pc:sldChg>
      <pc:sldChg chg="addSp delSp modSp new mod modClrScheme chgLayout">
        <pc:chgData name="Kimberly Martin" userId="b6483a11-66fa-4584-b6fe-a6275d136cf7" providerId="ADAL" clId="{5C9997C4-7C0F-4559-AFAC-8FEE9BC61156}" dt="2023-05-31T14:20:44.490" v="6088" actId="1076"/>
        <pc:sldMkLst>
          <pc:docMk/>
          <pc:sldMk cId="106696024" sldId="262"/>
        </pc:sldMkLst>
        <pc:spChg chg="mod ord">
          <ac:chgData name="Kimberly Martin" userId="b6483a11-66fa-4584-b6fe-a6275d136cf7" providerId="ADAL" clId="{5C9997C4-7C0F-4559-AFAC-8FEE9BC61156}" dt="2023-05-31T14:15:11.124" v="5969" actId="700"/>
          <ac:spMkLst>
            <pc:docMk/>
            <pc:sldMk cId="106696024" sldId="262"/>
            <ac:spMk id="2" creationId="{4274AD50-F18F-457C-80C2-6A416CBF74B9}"/>
          </ac:spMkLst>
        </pc:spChg>
        <pc:spChg chg="mod ord">
          <ac:chgData name="Kimberly Martin" userId="b6483a11-66fa-4584-b6fe-a6275d136cf7" providerId="ADAL" clId="{5C9997C4-7C0F-4559-AFAC-8FEE9BC61156}" dt="2023-05-31T14:20:27.120" v="6084" actId="14100"/>
          <ac:spMkLst>
            <pc:docMk/>
            <pc:sldMk cId="106696024" sldId="262"/>
            <ac:spMk id="3" creationId="{0EE1685C-9B3F-47DF-B54A-BA80E0B161E0}"/>
          </ac:spMkLst>
        </pc:spChg>
        <pc:spChg chg="del">
          <ac:chgData name="Kimberly Martin" userId="b6483a11-66fa-4584-b6fe-a6275d136cf7" providerId="ADAL" clId="{5C9997C4-7C0F-4559-AFAC-8FEE9BC61156}" dt="2023-05-12T14:18:09.512" v="549" actId="22"/>
          <ac:spMkLst>
            <pc:docMk/>
            <pc:sldMk cId="106696024" sldId="262"/>
            <ac:spMk id="4" creationId="{80842129-0D82-4D2F-A791-7FE86586761F}"/>
          </ac:spMkLst>
        </pc:spChg>
        <pc:spChg chg="mod">
          <ac:chgData name="Kimberly Martin" userId="b6483a11-66fa-4584-b6fe-a6275d136cf7" providerId="ADAL" clId="{5C9997C4-7C0F-4559-AFAC-8FEE9BC61156}" dt="2023-05-31T14:20:44.490" v="6088" actId="1076"/>
          <ac:spMkLst>
            <pc:docMk/>
            <pc:sldMk cId="106696024" sldId="262"/>
            <ac:spMk id="5" creationId="{4A70C4E8-FEC1-19DC-4CAF-D76083C070CC}"/>
          </ac:spMkLst>
        </pc:spChg>
        <pc:spChg chg="add del mod">
          <ac:chgData name="Kimberly Martin" userId="b6483a11-66fa-4584-b6fe-a6275d136cf7" providerId="ADAL" clId="{5C9997C4-7C0F-4559-AFAC-8FEE9BC61156}" dt="2023-05-12T14:18:34.507" v="551" actId="22"/>
          <ac:spMkLst>
            <pc:docMk/>
            <pc:sldMk cId="106696024" sldId="262"/>
            <ac:spMk id="8" creationId="{14EF414B-3778-4A8D-82A7-2241347A83D9}"/>
          </ac:spMkLst>
        </pc:spChg>
        <pc:spChg chg="add mod">
          <ac:chgData name="Kimberly Martin" userId="b6483a11-66fa-4584-b6fe-a6275d136cf7" providerId="ADAL" clId="{5C9997C4-7C0F-4559-AFAC-8FEE9BC61156}" dt="2023-05-31T14:20:39.850" v="6087" actId="1076"/>
          <ac:spMkLst>
            <pc:docMk/>
            <pc:sldMk cId="106696024" sldId="262"/>
            <ac:spMk id="11" creationId="{F18CACF6-387B-4A3B-8BED-7533307E0CE1}"/>
          </ac:spMkLst>
        </pc:spChg>
        <pc:picChg chg="mod">
          <ac:chgData name="Kimberly Martin" userId="b6483a11-66fa-4584-b6fe-a6275d136cf7" providerId="ADAL" clId="{5C9997C4-7C0F-4559-AFAC-8FEE9BC61156}" dt="2023-05-31T14:20:44.490" v="6088" actId="1076"/>
          <ac:picMkLst>
            <pc:docMk/>
            <pc:sldMk cId="106696024" sldId="262"/>
            <ac:picMk id="4" creationId="{894B64A3-E143-1AFC-F9A5-4D4B4849F286}"/>
          </ac:picMkLst>
        </pc:picChg>
        <pc:picChg chg="add del mod ord">
          <ac:chgData name="Kimberly Martin" userId="b6483a11-66fa-4584-b6fe-a6275d136cf7" providerId="ADAL" clId="{5C9997C4-7C0F-4559-AFAC-8FEE9BC61156}" dt="2023-05-12T14:18:33.105" v="550" actId="478"/>
          <ac:picMkLst>
            <pc:docMk/>
            <pc:sldMk cId="106696024" sldId="262"/>
            <ac:picMk id="6" creationId="{93644D11-27D1-4E7C-975E-8A8E7EDDADE0}"/>
          </ac:picMkLst>
        </pc:picChg>
        <pc:picChg chg="add mod ord">
          <ac:chgData name="Kimberly Martin" userId="b6483a11-66fa-4584-b6fe-a6275d136cf7" providerId="ADAL" clId="{5C9997C4-7C0F-4559-AFAC-8FEE9BC61156}" dt="2023-05-31T14:20:39.850" v="6087" actId="1076"/>
          <ac:picMkLst>
            <pc:docMk/>
            <pc:sldMk cId="106696024" sldId="262"/>
            <ac:picMk id="10" creationId="{07CE6FC7-C9D1-4B97-8F7E-47A106A245A5}"/>
          </ac:picMkLst>
        </pc:picChg>
      </pc:sldChg>
      <pc:sldChg chg="addSp delSp modSp new mod modClrScheme chgLayout">
        <pc:chgData name="Kimberly Martin" userId="b6483a11-66fa-4584-b6fe-a6275d136cf7" providerId="ADAL" clId="{5C9997C4-7C0F-4559-AFAC-8FEE9BC61156}" dt="2023-05-31T14:21:44.361" v="6092" actId="14100"/>
        <pc:sldMkLst>
          <pc:docMk/>
          <pc:sldMk cId="770901484" sldId="263"/>
        </pc:sldMkLst>
        <pc:spChg chg="mod ord">
          <ac:chgData name="Kimberly Martin" userId="b6483a11-66fa-4584-b6fe-a6275d136cf7" providerId="ADAL" clId="{5C9997C4-7C0F-4559-AFAC-8FEE9BC61156}" dt="2023-05-31T14:15:11.124" v="5969" actId="700"/>
          <ac:spMkLst>
            <pc:docMk/>
            <pc:sldMk cId="770901484" sldId="263"/>
            <ac:spMk id="2" creationId="{D5B775C1-F92E-4E3E-8E02-C23013895AE6}"/>
          </ac:spMkLst>
        </pc:spChg>
        <pc:spChg chg="mod ord">
          <ac:chgData name="Kimberly Martin" userId="b6483a11-66fa-4584-b6fe-a6275d136cf7" providerId="ADAL" clId="{5C9997C4-7C0F-4559-AFAC-8FEE9BC61156}" dt="2023-05-31T14:21:44.361" v="6092" actId="14100"/>
          <ac:spMkLst>
            <pc:docMk/>
            <pc:sldMk cId="770901484" sldId="263"/>
            <ac:spMk id="3" creationId="{A4F8A8F6-E97F-4227-A1FC-D7412F61D3E2}"/>
          </ac:spMkLst>
        </pc:spChg>
        <pc:spChg chg="del">
          <ac:chgData name="Kimberly Martin" userId="b6483a11-66fa-4584-b6fe-a6275d136cf7" providerId="ADAL" clId="{5C9997C4-7C0F-4559-AFAC-8FEE9BC61156}" dt="2023-05-12T14:20:22.658" v="586"/>
          <ac:spMkLst>
            <pc:docMk/>
            <pc:sldMk cId="770901484" sldId="263"/>
            <ac:spMk id="4" creationId="{FFA011CC-1827-449E-B811-338876038E19}"/>
          </ac:spMkLst>
        </pc:spChg>
        <pc:spChg chg="add mod">
          <ac:chgData name="Kimberly Martin" userId="b6483a11-66fa-4584-b6fe-a6275d136cf7" providerId="ADAL" clId="{5C9997C4-7C0F-4559-AFAC-8FEE9BC61156}" dt="2023-05-12T14:20:58.001" v="590" actId="1076"/>
          <ac:spMkLst>
            <pc:docMk/>
            <pc:sldMk cId="770901484" sldId="263"/>
            <ac:spMk id="6" creationId="{1C72F946-62DD-48F8-A6B4-4743DC38CAA8}"/>
          </ac:spMkLst>
        </pc:spChg>
        <pc:spChg chg="add del">
          <ac:chgData name="Kimberly Martin" userId="b6483a11-66fa-4584-b6fe-a6275d136cf7" providerId="ADAL" clId="{5C9997C4-7C0F-4559-AFAC-8FEE9BC61156}" dt="2023-05-12T14:22:38.271" v="607" actId="11529"/>
          <ac:spMkLst>
            <pc:docMk/>
            <pc:sldMk cId="770901484" sldId="263"/>
            <ac:spMk id="15" creationId="{7BF4F2CA-EA31-4ED3-9C7E-95852C838224}"/>
          </ac:spMkLst>
        </pc:spChg>
        <pc:picChg chg="add mod">
          <ac:chgData name="Kimberly Martin" userId="b6483a11-66fa-4584-b6fe-a6275d136cf7" providerId="ADAL" clId="{5C9997C4-7C0F-4559-AFAC-8FEE9BC61156}" dt="2023-05-12T14:20:49.308" v="589" actId="1076"/>
          <ac:picMkLst>
            <pc:docMk/>
            <pc:sldMk cId="770901484" sldId="263"/>
            <ac:picMk id="5" creationId="{E7B1E68C-5C4D-4BAD-8D43-2EC292CFEAE7}"/>
          </ac:picMkLst>
        </pc:picChg>
        <pc:picChg chg="add mod modCrop">
          <ac:chgData name="Kimberly Martin" userId="b6483a11-66fa-4584-b6fe-a6275d136cf7" providerId="ADAL" clId="{5C9997C4-7C0F-4559-AFAC-8FEE9BC61156}" dt="2023-05-12T14:49:14.023" v="1642" actId="208"/>
          <ac:picMkLst>
            <pc:docMk/>
            <pc:sldMk cId="770901484" sldId="263"/>
            <ac:picMk id="10" creationId="{7B1F014E-D4C7-46C5-B1E4-2A197734DEF6}"/>
          </ac:picMkLst>
        </pc:picChg>
        <pc:picChg chg="mod ord">
          <ac:chgData name="Kimberly Martin" userId="b6483a11-66fa-4584-b6fe-a6275d136cf7" providerId="ADAL" clId="{5C9997C4-7C0F-4559-AFAC-8FEE9BC61156}" dt="2023-05-31T14:21:38.193" v="6091" actId="1076"/>
          <ac:picMkLst>
            <pc:docMk/>
            <pc:sldMk cId="770901484" sldId="263"/>
            <ac:picMk id="11" creationId="{FF33A915-3E5C-D1DA-C731-4BCEF1A27C86}"/>
          </ac:picMkLst>
        </pc:picChg>
        <pc:cxnChg chg="add mod">
          <ac:chgData name="Kimberly Martin" userId="b6483a11-66fa-4584-b6fe-a6275d136cf7" providerId="ADAL" clId="{5C9997C4-7C0F-4559-AFAC-8FEE9BC61156}" dt="2023-05-12T14:22:21.915" v="603" actId="14100"/>
          <ac:cxnSpMkLst>
            <pc:docMk/>
            <pc:sldMk cId="770901484" sldId="263"/>
            <ac:cxnSpMk id="7" creationId="{05E46268-F54F-4FCB-AFDD-64AB3AF67BD9}"/>
          </ac:cxnSpMkLst>
        </pc:cxnChg>
        <pc:cxnChg chg="add mod">
          <ac:chgData name="Kimberly Martin" userId="b6483a11-66fa-4584-b6fe-a6275d136cf7" providerId="ADAL" clId="{5C9997C4-7C0F-4559-AFAC-8FEE9BC61156}" dt="2023-05-12T14:22:26.251" v="604" actId="14100"/>
          <ac:cxnSpMkLst>
            <pc:docMk/>
            <pc:sldMk cId="770901484" sldId="263"/>
            <ac:cxnSpMk id="8" creationId="{5791A16E-65C3-4D43-88B3-D7B38511F26A}"/>
          </ac:cxnSpMkLst>
        </pc:cxnChg>
      </pc:sldChg>
      <pc:sldChg chg="addSp delSp modSp new mod modClrScheme chgLayout">
        <pc:chgData name="Kimberly Martin" userId="b6483a11-66fa-4584-b6fe-a6275d136cf7" providerId="ADAL" clId="{5C9997C4-7C0F-4559-AFAC-8FEE9BC61156}" dt="2023-05-31T14:15:11.124" v="5969" actId="700"/>
        <pc:sldMkLst>
          <pc:docMk/>
          <pc:sldMk cId="1753228846" sldId="264"/>
        </pc:sldMkLst>
        <pc:spChg chg="mod ord">
          <ac:chgData name="Kimberly Martin" userId="b6483a11-66fa-4584-b6fe-a6275d136cf7" providerId="ADAL" clId="{5C9997C4-7C0F-4559-AFAC-8FEE9BC61156}" dt="2023-05-31T14:15:11.124" v="5969" actId="700"/>
          <ac:spMkLst>
            <pc:docMk/>
            <pc:sldMk cId="1753228846" sldId="264"/>
            <ac:spMk id="2" creationId="{C1FD8FC7-8B9E-4B71-80AD-C24AF8B695D2}"/>
          </ac:spMkLst>
        </pc:spChg>
        <pc:spChg chg="mod ord">
          <ac:chgData name="Kimberly Martin" userId="b6483a11-66fa-4584-b6fe-a6275d136cf7" providerId="ADAL" clId="{5C9997C4-7C0F-4559-AFAC-8FEE9BC61156}" dt="2023-05-31T14:15:11.124" v="5969" actId="700"/>
          <ac:spMkLst>
            <pc:docMk/>
            <pc:sldMk cId="1753228846" sldId="264"/>
            <ac:spMk id="3" creationId="{E366CDFB-A5A6-45DD-9714-EA156B8A28A2}"/>
          </ac:spMkLst>
        </pc:spChg>
        <pc:spChg chg="del">
          <ac:chgData name="Kimberly Martin" userId="b6483a11-66fa-4584-b6fe-a6275d136cf7" providerId="ADAL" clId="{5C9997C4-7C0F-4559-AFAC-8FEE9BC61156}" dt="2023-05-12T14:40:25.627" v="1270" actId="22"/>
          <ac:spMkLst>
            <pc:docMk/>
            <pc:sldMk cId="1753228846" sldId="264"/>
            <ac:spMk id="4" creationId="{9DD041C5-434E-4AE3-B52C-D9BD1CB7A1E4}"/>
          </ac:spMkLst>
        </pc:spChg>
        <pc:spChg chg="add mod">
          <ac:chgData name="Kimberly Martin" userId="b6483a11-66fa-4584-b6fe-a6275d136cf7" providerId="ADAL" clId="{5C9997C4-7C0F-4559-AFAC-8FEE9BC61156}" dt="2023-05-12T15:03:08.390" v="2164" actId="14100"/>
          <ac:spMkLst>
            <pc:docMk/>
            <pc:sldMk cId="1753228846" sldId="264"/>
            <ac:spMk id="7" creationId="{BAD10949-B95D-4198-8BB0-9F7E707507A5}"/>
          </ac:spMkLst>
        </pc:spChg>
        <pc:spChg chg="add mod">
          <ac:chgData name="Kimberly Martin" userId="b6483a11-66fa-4584-b6fe-a6275d136cf7" providerId="ADAL" clId="{5C9997C4-7C0F-4559-AFAC-8FEE9BC61156}" dt="2023-05-12T15:03:15.313" v="2167" actId="14100"/>
          <ac:spMkLst>
            <pc:docMk/>
            <pc:sldMk cId="1753228846" sldId="264"/>
            <ac:spMk id="8" creationId="{BAA3DD7D-9B40-4255-BFFF-4E0B1FD69983}"/>
          </ac:spMkLst>
        </pc:spChg>
        <pc:picChg chg="add mod ord modCrop">
          <ac:chgData name="Kimberly Martin" userId="b6483a11-66fa-4584-b6fe-a6275d136cf7" providerId="ADAL" clId="{5C9997C4-7C0F-4559-AFAC-8FEE9BC61156}" dt="2023-05-31T14:15:11.124" v="5969" actId="700"/>
          <ac:picMkLst>
            <pc:docMk/>
            <pc:sldMk cId="1753228846" sldId="264"/>
            <ac:picMk id="6" creationId="{EC498FCD-7881-494F-9DD6-6645CBEED184}"/>
          </ac:picMkLst>
        </pc:picChg>
      </pc:sldChg>
      <pc:sldChg chg="addSp delSp modSp new mod modClrScheme chgLayout">
        <pc:chgData name="Kimberly Martin" userId="b6483a11-66fa-4584-b6fe-a6275d136cf7" providerId="ADAL" clId="{5C9997C4-7C0F-4559-AFAC-8FEE9BC61156}" dt="2023-05-31T14:15:11.124" v="5969" actId="700"/>
        <pc:sldMkLst>
          <pc:docMk/>
          <pc:sldMk cId="2707274561" sldId="265"/>
        </pc:sldMkLst>
        <pc:spChg chg="mod ord">
          <ac:chgData name="Kimberly Martin" userId="b6483a11-66fa-4584-b6fe-a6275d136cf7" providerId="ADAL" clId="{5C9997C4-7C0F-4559-AFAC-8FEE9BC61156}" dt="2023-05-31T14:15:11.124" v="5969" actId="700"/>
          <ac:spMkLst>
            <pc:docMk/>
            <pc:sldMk cId="2707274561" sldId="265"/>
            <ac:spMk id="2" creationId="{450B8510-1E02-4706-A017-821B9702A7B9}"/>
          </ac:spMkLst>
        </pc:spChg>
        <pc:spChg chg="mod ord">
          <ac:chgData name="Kimberly Martin" userId="b6483a11-66fa-4584-b6fe-a6275d136cf7" providerId="ADAL" clId="{5C9997C4-7C0F-4559-AFAC-8FEE9BC61156}" dt="2023-05-31T14:15:11.124" v="5969" actId="700"/>
          <ac:spMkLst>
            <pc:docMk/>
            <pc:sldMk cId="2707274561" sldId="265"/>
            <ac:spMk id="3" creationId="{C12EEEF7-0BBE-4838-B7A7-64188F3C3912}"/>
          </ac:spMkLst>
        </pc:spChg>
        <pc:spChg chg="add del">
          <ac:chgData name="Kimberly Martin" userId="b6483a11-66fa-4584-b6fe-a6275d136cf7" providerId="ADAL" clId="{5C9997C4-7C0F-4559-AFAC-8FEE9BC61156}" dt="2023-05-12T14:57:00.319" v="2025" actId="22"/>
          <ac:spMkLst>
            <pc:docMk/>
            <pc:sldMk cId="2707274561" sldId="265"/>
            <ac:spMk id="4" creationId="{09853367-3A51-4A9D-8533-402EF18BE0BA}"/>
          </ac:spMkLst>
        </pc:spChg>
        <pc:spChg chg="add mod">
          <ac:chgData name="Kimberly Martin" userId="b6483a11-66fa-4584-b6fe-a6275d136cf7" providerId="ADAL" clId="{5C9997C4-7C0F-4559-AFAC-8FEE9BC61156}" dt="2023-05-12T14:57:18.148" v="2029" actId="1582"/>
          <ac:spMkLst>
            <pc:docMk/>
            <pc:sldMk cId="2707274561" sldId="265"/>
            <ac:spMk id="9" creationId="{888430E9-8E2D-465B-9053-A9E2187A0FE2}"/>
          </ac:spMkLst>
        </pc:spChg>
        <pc:spChg chg="add mod">
          <ac:chgData name="Kimberly Martin" userId="b6483a11-66fa-4584-b6fe-a6275d136cf7" providerId="ADAL" clId="{5C9997C4-7C0F-4559-AFAC-8FEE9BC61156}" dt="2023-05-12T14:57:42.057" v="2032" actId="14100"/>
          <ac:spMkLst>
            <pc:docMk/>
            <pc:sldMk cId="2707274561" sldId="265"/>
            <ac:spMk id="10" creationId="{0CE71DAD-5835-4254-8FE9-B26C91654183}"/>
          </ac:spMkLst>
        </pc:spChg>
        <pc:spChg chg="add mod">
          <ac:chgData name="Kimberly Martin" userId="b6483a11-66fa-4584-b6fe-a6275d136cf7" providerId="ADAL" clId="{5C9997C4-7C0F-4559-AFAC-8FEE9BC61156}" dt="2023-05-12T14:57:48.757" v="2036" actId="1035"/>
          <ac:spMkLst>
            <pc:docMk/>
            <pc:sldMk cId="2707274561" sldId="265"/>
            <ac:spMk id="11" creationId="{F49A6BED-C86C-4F7A-BBDD-8FEACC5B1D8E}"/>
          </ac:spMkLst>
        </pc:spChg>
        <pc:picChg chg="add del mod ord">
          <ac:chgData name="Kimberly Martin" userId="b6483a11-66fa-4584-b6fe-a6275d136cf7" providerId="ADAL" clId="{5C9997C4-7C0F-4559-AFAC-8FEE9BC61156}" dt="2023-05-12T14:55:00.479" v="2024" actId="22"/>
          <ac:picMkLst>
            <pc:docMk/>
            <pc:sldMk cId="2707274561" sldId="265"/>
            <ac:picMk id="6" creationId="{6273AE2C-A69C-41D7-AF80-245EFC0ED9EE}"/>
          </ac:picMkLst>
        </pc:picChg>
        <pc:picChg chg="add mod ord">
          <ac:chgData name="Kimberly Martin" userId="b6483a11-66fa-4584-b6fe-a6275d136cf7" providerId="ADAL" clId="{5C9997C4-7C0F-4559-AFAC-8FEE9BC61156}" dt="2023-05-31T14:15:11.124" v="5969" actId="700"/>
          <ac:picMkLst>
            <pc:docMk/>
            <pc:sldMk cId="2707274561" sldId="265"/>
            <ac:picMk id="8" creationId="{E823809E-A899-496D-A7A7-50296E79A67B}"/>
          </ac:picMkLst>
        </pc:picChg>
      </pc:sldChg>
      <pc:sldChg chg="addSp delSp modSp new mod modClrScheme chgLayout">
        <pc:chgData name="Kimberly Martin" userId="b6483a11-66fa-4584-b6fe-a6275d136cf7" providerId="ADAL" clId="{5C9997C4-7C0F-4559-AFAC-8FEE9BC61156}" dt="2023-05-31T14:15:11.124" v="5969" actId="700"/>
        <pc:sldMkLst>
          <pc:docMk/>
          <pc:sldMk cId="1602161085" sldId="266"/>
        </pc:sldMkLst>
        <pc:spChg chg="mod ord">
          <ac:chgData name="Kimberly Martin" userId="b6483a11-66fa-4584-b6fe-a6275d136cf7" providerId="ADAL" clId="{5C9997C4-7C0F-4559-AFAC-8FEE9BC61156}" dt="2023-05-31T14:15:11.124" v="5969" actId="700"/>
          <ac:spMkLst>
            <pc:docMk/>
            <pc:sldMk cId="1602161085" sldId="266"/>
            <ac:spMk id="2" creationId="{27ED13B0-BE7E-4063-9A40-8153E0FD44D4}"/>
          </ac:spMkLst>
        </pc:spChg>
        <pc:spChg chg="mod ord">
          <ac:chgData name="Kimberly Martin" userId="b6483a11-66fa-4584-b6fe-a6275d136cf7" providerId="ADAL" clId="{5C9997C4-7C0F-4559-AFAC-8FEE9BC61156}" dt="2023-05-31T14:15:11.124" v="5969" actId="700"/>
          <ac:spMkLst>
            <pc:docMk/>
            <pc:sldMk cId="1602161085" sldId="266"/>
            <ac:spMk id="3" creationId="{21AD4E6D-4676-474E-93FC-2075184C6F69}"/>
          </ac:spMkLst>
        </pc:spChg>
        <pc:spChg chg="add del">
          <ac:chgData name="Kimberly Martin" userId="b6483a11-66fa-4584-b6fe-a6275d136cf7" providerId="ADAL" clId="{5C9997C4-7C0F-4559-AFAC-8FEE9BC61156}" dt="2023-05-12T14:43:23.618" v="1303" actId="22"/>
          <ac:spMkLst>
            <pc:docMk/>
            <pc:sldMk cId="1602161085" sldId="266"/>
            <ac:spMk id="4" creationId="{542096DF-D156-4738-AFB7-27D216063B54}"/>
          </ac:spMkLst>
        </pc:spChg>
        <pc:spChg chg="add mod">
          <ac:chgData name="Kimberly Martin" userId="b6483a11-66fa-4584-b6fe-a6275d136cf7" providerId="ADAL" clId="{5C9997C4-7C0F-4559-AFAC-8FEE9BC61156}" dt="2023-05-12T14:44:34.524" v="1327" actId="1076"/>
          <ac:spMkLst>
            <pc:docMk/>
            <pc:sldMk cId="1602161085" sldId="266"/>
            <ac:spMk id="9" creationId="{C8AA6909-278D-425A-88B4-D15D0D7A60AE}"/>
          </ac:spMkLst>
        </pc:spChg>
        <pc:picChg chg="add del mod ord">
          <ac:chgData name="Kimberly Martin" userId="b6483a11-66fa-4584-b6fe-a6275d136cf7" providerId="ADAL" clId="{5C9997C4-7C0F-4559-AFAC-8FEE9BC61156}" dt="2023-05-12T14:42:44.373" v="1302" actId="22"/>
          <ac:picMkLst>
            <pc:docMk/>
            <pc:sldMk cId="1602161085" sldId="266"/>
            <ac:picMk id="6" creationId="{982DEC9E-1DF3-4189-A263-282505D672D2}"/>
          </ac:picMkLst>
        </pc:picChg>
        <pc:picChg chg="add mod ord">
          <ac:chgData name="Kimberly Martin" userId="b6483a11-66fa-4584-b6fe-a6275d136cf7" providerId="ADAL" clId="{5C9997C4-7C0F-4559-AFAC-8FEE9BC61156}" dt="2023-05-31T14:15:11.124" v="5969" actId="700"/>
          <ac:picMkLst>
            <pc:docMk/>
            <pc:sldMk cId="1602161085" sldId="266"/>
            <ac:picMk id="8" creationId="{40527860-7C69-431B-8455-1DEE374ECE87}"/>
          </ac:picMkLst>
        </pc:picChg>
      </pc:sldChg>
      <pc:sldChg chg="addSp delSp modSp add mod modClrScheme chgLayout">
        <pc:chgData name="Kimberly Martin" userId="b6483a11-66fa-4584-b6fe-a6275d136cf7" providerId="ADAL" clId="{5C9997C4-7C0F-4559-AFAC-8FEE9BC61156}" dt="2023-05-31T14:15:11.202" v="5971" actId="27636"/>
        <pc:sldMkLst>
          <pc:docMk/>
          <pc:sldMk cId="2557467513" sldId="267"/>
        </pc:sldMkLst>
        <pc:spChg chg="mod ord">
          <ac:chgData name="Kimberly Martin" userId="b6483a11-66fa-4584-b6fe-a6275d136cf7" providerId="ADAL" clId="{5C9997C4-7C0F-4559-AFAC-8FEE9BC61156}" dt="2023-05-31T14:15:11.124" v="5969" actId="700"/>
          <ac:spMkLst>
            <pc:docMk/>
            <pc:sldMk cId="2557467513" sldId="267"/>
            <ac:spMk id="2" creationId="{27ED13B0-BE7E-4063-9A40-8153E0FD44D4}"/>
          </ac:spMkLst>
        </pc:spChg>
        <pc:spChg chg="mod ord">
          <ac:chgData name="Kimberly Martin" userId="b6483a11-66fa-4584-b6fe-a6275d136cf7" providerId="ADAL" clId="{5C9997C4-7C0F-4559-AFAC-8FEE9BC61156}" dt="2023-05-31T14:15:11.202" v="5971" actId="27636"/>
          <ac:spMkLst>
            <pc:docMk/>
            <pc:sldMk cId="2557467513" sldId="267"/>
            <ac:spMk id="3" creationId="{21AD4E6D-4676-474E-93FC-2075184C6F69}"/>
          </ac:spMkLst>
        </pc:spChg>
        <pc:spChg chg="add del mod">
          <ac:chgData name="Kimberly Martin" userId="b6483a11-66fa-4584-b6fe-a6275d136cf7" providerId="ADAL" clId="{5C9997C4-7C0F-4559-AFAC-8FEE9BC61156}" dt="2023-05-12T15:02:45.382" v="2158" actId="22"/>
          <ac:spMkLst>
            <pc:docMk/>
            <pc:sldMk cId="2557467513" sldId="267"/>
            <ac:spMk id="5" creationId="{F3AB38DF-D997-439B-9494-DAD34DCF84C2}"/>
          </ac:spMkLst>
        </pc:spChg>
        <pc:picChg chg="add del">
          <ac:chgData name="Kimberly Martin" userId="b6483a11-66fa-4584-b6fe-a6275d136cf7" providerId="ADAL" clId="{5C9997C4-7C0F-4559-AFAC-8FEE9BC61156}" dt="2023-05-12T15:02:44.489" v="2157" actId="22"/>
          <ac:picMkLst>
            <pc:docMk/>
            <pc:sldMk cId="2557467513" sldId="267"/>
            <ac:picMk id="7" creationId="{7A7B0C44-014B-4F42-918F-84FA10C9E79E}"/>
          </ac:picMkLst>
        </pc:picChg>
        <pc:picChg chg="del">
          <ac:chgData name="Kimberly Martin" userId="b6483a11-66fa-4584-b6fe-a6275d136cf7" providerId="ADAL" clId="{5C9997C4-7C0F-4559-AFAC-8FEE9BC61156}" dt="2023-05-12T15:02:43.567" v="2155" actId="478"/>
          <ac:picMkLst>
            <pc:docMk/>
            <pc:sldMk cId="2557467513" sldId="267"/>
            <ac:picMk id="8" creationId="{40527860-7C69-431B-8455-1DEE374ECE87}"/>
          </ac:picMkLst>
        </pc:picChg>
        <pc:picChg chg="add mod ord">
          <ac:chgData name="Kimberly Martin" userId="b6483a11-66fa-4584-b6fe-a6275d136cf7" providerId="ADAL" clId="{5C9997C4-7C0F-4559-AFAC-8FEE9BC61156}" dt="2023-05-31T14:15:11.124" v="5969" actId="700"/>
          <ac:picMkLst>
            <pc:docMk/>
            <pc:sldMk cId="2557467513" sldId="267"/>
            <ac:picMk id="11" creationId="{A923B273-CB90-49D8-BC6C-C9A3B02F4994}"/>
          </ac:picMkLst>
        </pc:picChg>
      </pc:sldChg>
      <pc:sldChg chg="addSp delSp modSp new mod modClrScheme chgLayout">
        <pc:chgData name="Kimberly Martin" userId="b6483a11-66fa-4584-b6fe-a6275d136cf7" providerId="ADAL" clId="{5C9997C4-7C0F-4559-AFAC-8FEE9BC61156}" dt="2023-05-31T14:15:11.205" v="5972" actId="27636"/>
        <pc:sldMkLst>
          <pc:docMk/>
          <pc:sldMk cId="830398396" sldId="268"/>
        </pc:sldMkLst>
        <pc:spChg chg="mod ord">
          <ac:chgData name="Kimberly Martin" userId="b6483a11-66fa-4584-b6fe-a6275d136cf7" providerId="ADAL" clId="{5C9997C4-7C0F-4559-AFAC-8FEE9BC61156}" dt="2023-05-31T14:15:11.124" v="5969" actId="700"/>
          <ac:spMkLst>
            <pc:docMk/>
            <pc:sldMk cId="830398396" sldId="268"/>
            <ac:spMk id="2" creationId="{8DDF496C-11E6-47FF-85CA-86F57077A42C}"/>
          </ac:spMkLst>
        </pc:spChg>
        <pc:spChg chg="mod ord">
          <ac:chgData name="Kimberly Martin" userId="b6483a11-66fa-4584-b6fe-a6275d136cf7" providerId="ADAL" clId="{5C9997C4-7C0F-4559-AFAC-8FEE9BC61156}" dt="2023-05-31T14:15:11.205" v="5972" actId="27636"/>
          <ac:spMkLst>
            <pc:docMk/>
            <pc:sldMk cId="830398396" sldId="268"/>
            <ac:spMk id="3" creationId="{D2E2CFF3-0546-4EBF-ADBE-0430CF4EB330}"/>
          </ac:spMkLst>
        </pc:spChg>
        <pc:spChg chg="del">
          <ac:chgData name="Kimberly Martin" userId="b6483a11-66fa-4584-b6fe-a6275d136cf7" providerId="ADAL" clId="{5C9997C4-7C0F-4559-AFAC-8FEE9BC61156}" dt="2023-05-12T15:41:14.375" v="4497" actId="22"/>
          <ac:spMkLst>
            <pc:docMk/>
            <pc:sldMk cId="830398396" sldId="268"/>
            <ac:spMk id="4" creationId="{5FDAEA5D-8AF2-4E4B-B24E-A0063841D7D8}"/>
          </ac:spMkLst>
        </pc:spChg>
        <pc:spChg chg="add mod">
          <ac:chgData name="Kimberly Martin" userId="b6483a11-66fa-4584-b6fe-a6275d136cf7" providerId="ADAL" clId="{5C9997C4-7C0F-4559-AFAC-8FEE9BC61156}" dt="2023-05-12T15:41:53.931" v="4527"/>
          <ac:spMkLst>
            <pc:docMk/>
            <pc:sldMk cId="830398396" sldId="268"/>
            <ac:spMk id="8" creationId="{762C27DB-2130-451F-9CDF-B53622FAA774}"/>
          </ac:spMkLst>
        </pc:spChg>
        <pc:spChg chg="add mod">
          <ac:chgData name="Kimberly Martin" userId="b6483a11-66fa-4584-b6fe-a6275d136cf7" providerId="ADAL" clId="{5C9997C4-7C0F-4559-AFAC-8FEE9BC61156}" dt="2023-05-12T15:42:23.401" v="4533" actId="207"/>
          <ac:spMkLst>
            <pc:docMk/>
            <pc:sldMk cId="830398396" sldId="268"/>
            <ac:spMk id="11" creationId="{CC98D311-378B-4CFD-92E3-47DF6D258BB0}"/>
          </ac:spMkLst>
        </pc:spChg>
        <pc:picChg chg="add mod ord">
          <ac:chgData name="Kimberly Martin" userId="b6483a11-66fa-4584-b6fe-a6275d136cf7" providerId="ADAL" clId="{5C9997C4-7C0F-4559-AFAC-8FEE9BC61156}" dt="2023-05-31T14:15:11.124" v="5969" actId="700"/>
          <ac:picMkLst>
            <pc:docMk/>
            <pc:sldMk cId="830398396" sldId="268"/>
            <ac:picMk id="6" creationId="{CB60C512-6663-41BD-92B2-988EED8789EC}"/>
          </ac:picMkLst>
        </pc:picChg>
        <pc:picChg chg="add mod">
          <ac:chgData name="Kimberly Martin" userId="b6483a11-66fa-4584-b6fe-a6275d136cf7" providerId="ADAL" clId="{5C9997C4-7C0F-4559-AFAC-8FEE9BC61156}" dt="2023-05-12T15:41:53.931" v="4527"/>
          <ac:picMkLst>
            <pc:docMk/>
            <pc:sldMk cId="830398396" sldId="268"/>
            <ac:picMk id="7" creationId="{5CC87B55-2968-4FFD-BA21-EC7A12312153}"/>
          </ac:picMkLst>
        </pc:picChg>
        <pc:cxnChg chg="add mod">
          <ac:chgData name="Kimberly Martin" userId="b6483a11-66fa-4584-b6fe-a6275d136cf7" providerId="ADAL" clId="{5C9997C4-7C0F-4559-AFAC-8FEE9BC61156}" dt="2023-05-12T15:41:53.931" v="4527"/>
          <ac:cxnSpMkLst>
            <pc:docMk/>
            <pc:sldMk cId="830398396" sldId="268"/>
            <ac:cxnSpMk id="9" creationId="{704EDFFD-0045-480B-8682-BDA4AA0ED5A2}"/>
          </ac:cxnSpMkLst>
        </pc:cxnChg>
        <pc:cxnChg chg="add mod">
          <ac:chgData name="Kimberly Martin" userId="b6483a11-66fa-4584-b6fe-a6275d136cf7" providerId="ADAL" clId="{5C9997C4-7C0F-4559-AFAC-8FEE9BC61156}" dt="2023-05-12T15:41:53.931" v="4527"/>
          <ac:cxnSpMkLst>
            <pc:docMk/>
            <pc:sldMk cId="830398396" sldId="268"/>
            <ac:cxnSpMk id="10" creationId="{B81D3E66-24FD-4FF8-8BB1-56F1FB42D709}"/>
          </ac:cxnSpMkLst>
        </pc:cxnChg>
      </pc:sldChg>
      <pc:sldChg chg="modSp new mod modClrScheme chgLayout">
        <pc:chgData name="Kimberly Martin" userId="b6483a11-66fa-4584-b6fe-a6275d136cf7" providerId="ADAL" clId="{5C9997C4-7C0F-4559-AFAC-8FEE9BC61156}" dt="2023-05-31T14:15:11.124" v="5969" actId="700"/>
        <pc:sldMkLst>
          <pc:docMk/>
          <pc:sldMk cId="3554988136" sldId="269"/>
        </pc:sldMkLst>
        <pc:spChg chg="mod ord">
          <ac:chgData name="Kimberly Martin" userId="b6483a11-66fa-4584-b6fe-a6275d136cf7" providerId="ADAL" clId="{5C9997C4-7C0F-4559-AFAC-8FEE9BC61156}" dt="2023-05-31T14:15:11.124" v="5969" actId="700"/>
          <ac:spMkLst>
            <pc:docMk/>
            <pc:sldMk cId="3554988136" sldId="269"/>
            <ac:spMk id="2" creationId="{B6F58EB0-965B-4D86-9851-853CFBAC0042}"/>
          </ac:spMkLst>
        </pc:spChg>
        <pc:spChg chg="mod ord">
          <ac:chgData name="Kimberly Martin" userId="b6483a11-66fa-4584-b6fe-a6275d136cf7" providerId="ADAL" clId="{5C9997C4-7C0F-4559-AFAC-8FEE9BC61156}" dt="2023-05-31T14:15:11.124" v="5969" actId="700"/>
          <ac:spMkLst>
            <pc:docMk/>
            <pc:sldMk cId="3554988136" sldId="269"/>
            <ac:spMk id="3" creationId="{79763717-A646-476C-9D63-893A40A81E29}"/>
          </ac:spMkLst>
        </pc:spChg>
      </pc:sldChg>
      <pc:sldChg chg="addSp delSp modSp new mod modClrScheme chgLayout">
        <pc:chgData name="Kimberly Martin" userId="b6483a11-66fa-4584-b6fe-a6275d136cf7" providerId="ADAL" clId="{5C9997C4-7C0F-4559-AFAC-8FEE9BC61156}" dt="2023-05-31T14:15:11.215" v="5973" actId="27636"/>
        <pc:sldMkLst>
          <pc:docMk/>
          <pc:sldMk cId="1026431610" sldId="270"/>
        </pc:sldMkLst>
        <pc:spChg chg="mod ord">
          <ac:chgData name="Kimberly Martin" userId="b6483a11-66fa-4584-b6fe-a6275d136cf7" providerId="ADAL" clId="{5C9997C4-7C0F-4559-AFAC-8FEE9BC61156}" dt="2023-05-31T14:15:11.124" v="5969" actId="700"/>
          <ac:spMkLst>
            <pc:docMk/>
            <pc:sldMk cId="1026431610" sldId="270"/>
            <ac:spMk id="2" creationId="{B93CCFF1-A41B-4092-9FCD-CEB4ECDDE495}"/>
          </ac:spMkLst>
        </pc:spChg>
        <pc:spChg chg="mod ord">
          <ac:chgData name="Kimberly Martin" userId="b6483a11-66fa-4584-b6fe-a6275d136cf7" providerId="ADAL" clId="{5C9997C4-7C0F-4559-AFAC-8FEE9BC61156}" dt="2023-05-31T14:15:11.215" v="5973" actId="27636"/>
          <ac:spMkLst>
            <pc:docMk/>
            <pc:sldMk cId="1026431610" sldId="270"/>
            <ac:spMk id="3" creationId="{BE91879C-EE97-4D1A-87AE-08B4C215502A}"/>
          </ac:spMkLst>
        </pc:spChg>
        <pc:spChg chg="del">
          <ac:chgData name="Kimberly Martin" userId="b6483a11-66fa-4584-b6fe-a6275d136cf7" providerId="ADAL" clId="{5C9997C4-7C0F-4559-AFAC-8FEE9BC61156}" dt="2023-05-12T15:47:23.878" v="4941"/>
          <ac:spMkLst>
            <pc:docMk/>
            <pc:sldMk cId="1026431610" sldId="270"/>
            <ac:spMk id="4" creationId="{1FCEE215-2CB7-4D03-98F0-F1C0461D9348}"/>
          </ac:spMkLst>
        </pc:spChg>
        <pc:spChg chg="add del mod">
          <ac:chgData name="Kimberly Martin" userId="b6483a11-66fa-4584-b6fe-a6275d136cf7" providerId="ADAL" clId="{5C9997C4-7C0F-4559-AFAC-8FEE9BC61156}" dt="2023-05-12T15:50:11.450" v="4945" actId="478"/>
          <ac:spMkLst>
            <pc:docMk/>
            <pc:sldMk cId="1026431610" sldId="270"/>
            <ac:spMk id="7" creationId="{D6924663-6D9D-4779-BCD0-84D790E5E2D9}"/>
          </ac:spMkLst>
        </pc:spChg>
        <pc:spChg chg="add mod">
          <ac:chgData name="Kimberly Martin" userId="b6483a11-66fa-4584-b6fe-a6275d136cf7" providerId="ADAL" clId="{5C9997C4-7C0F-4559-AFAC-8FEE9BC61156}" dt="2023-05-12T15:50:22.099" v="4949" actId="1076"/>
          <ac:spMkLst>
            <pc:docMk/>
            <pc:sldMk cId="1026431610" sldId="270"/>
            <ac:spMk id="10" creationId="{8F8E4FF5-83FA-4BFD-AC63-475715F84297}"/>
          </ac:spMkLst>
        </pc:spChg>
        <pc:spChg chg="add del mod">
          <ac:chgData name="Kimberly Martin" userId="b6483a11-66fa-4584-b6fe-a6275d136cf7" providerId="ADAL" clId="{5C9997C4-7C0F-4559-AFAC-8FEE9BC61156}" dt="2023-05-12T15:50:15.237" v="4947" actId="22"/>
          <ac:spMkLst>
            <pc:docMk/>
            <pc:sldMk cId="1026431610" sldId="270"/>
            <ac:spMk id="12" creationId="{1DDFE4F9-AB49-4086-8C6D-D91B8B4742BB}"/>
          </ac:spMkLst>
        </pc:spChg>
        <pc:picChg chg="add del mod">
          <ac:chgData name="Kimberly Martin" userId="b6483a11-66fa-4584-b6fe-a6275d136cf7" providerId="ADAL" clId="{5C9997C4-7C0F-4559-AFAC-8FEE9BC61156}" dt="2023-05-12T15:50:13.457" v="4946" actId="478"/>
          <ac:picMkLst>
            <pc:docMk/>
            <pc:sldMk cId="1026431610" sldId="270"/>
            <ac:picMk id="5" creationId="{3DB1F902-B3E2-485D-A5D5-A6CC9B21E790}"/>
          </ac:picMkLst>
        </pc:picChg>
        <pc:picChg chg="add del mod">
          <ac:chgData name="Kimberly Martin" userId="b6483a11-66fa-4584-b6fe-a6275d136cf7" providerId="ADAL" clId="{5C9997C4-7C0F-4559-AFAC-8FEE9BC61156}" dt="2023-05-12T15:50:11.450" v="4945" actId="478"/>
          <ac:picMkLst>
            <pc:docMk/>
            <pc:sldMk cId="1026431610" sldId="270"/>
            <ac:picMk id="6" creationId="{2EA004A9-D02D-40FF-BD02-E81A20C69357}"/>
          </ac:picMkLst>
        </pc:picChg>
        <pc:picChg chg="add mod ord">
          <ac:chgData name="Kimberly Martin" userId="b6483a11-66fa-4584-b6fe-a6275d136cf7" providerId="ADAL" clId="{5C9997C4-7C0F-4559-AFAC-8FEE9BC61156}" dt="2023-05-31T14:15:11.124" v="5969" actId="700"/>
          <ac:picMkLst>
            <pc:docMk/>
            <pc:sldMk cId="1026431610" sldId="270"/>
            <ac:picMk id="14" creationId="{C44224BF-D683-410F-9474-F22B8B9F58EF}"/>
          </ac:picMkLst>
        </pc:picChg>
        <pc:picChg chg="add mod">
          <ac:chgData name="Kimberly Martin" userId="b6483a11-66fa-4584-b6fe-a6275d136cf7" providerId="ADAL" clId="{5C9997C4-7C0F-4559-AFAC-8FEE9BC61156}" dt="2023-05-12T15:52:09.816" v="5073" actId="1076"/>
          <ac:picMkLst>
            <pc:docMk/>
            <pc:sldMk cId="1026431610" sldId="270"/>
            <ac:picMk id="16" creationId="{32A3419B-635B-4129-AC25-FDA68E246C6C}"/>
          </ac:picMkLst>
        </pc:picChg>
        <pc:picChg chg="add mod">
          <ac:chgData name="Kimberly Martin" userId="b6483a11-66fa-4584-b6fe-a6275d136cf7" providerId="ADAL" clId="{5C9997C4-7C0F-4559-AFAC-8FEE9BC61156}" dt="2023-05-12T15:53:03.952" v="5197" actId="1076"/>
          <ac:picMkLst>
            <pc:docMk/>
            <pc:sldMk cId="1026431610" sldId="270"/>
            <ac:picMk id="18" creationId="{5558ADBD-122C-4CAB-8669-A3B7C65C9A52}"/>
          </ac:picMkLst>
        </pc:picChg>
        <pc:cxnChg chg="add del mod">
          <ac:chgData name="Kimberly Martin" userId="b6483a11-66fa-4584-b6fe-a6275d136cf7" providerId="ADAL" clId="{5C9997C4-7C0F-4559-AFAC-8FEE9BC61156}" dt="2023-05-12T15:50:11.450" v="4945" actId="478"/>
          <ac:cxnSpMkLst>
            <pc:docMk/>
            <pc:sldMk cId="1026431610" sldId="270"/>
            <ac:cxnSpMk id="8" creationId="{1F64E4CE-C727-45D8-AA50-985DA769109D}"/>
          </ac:cxnSpMkLst>
        </pc:cxnChg>
        <pc:cxnChg chg="add del mod">
          <ac:chgData name="Kimberly Martin" userId="b6483a11-66fa-4584-b6fe-a6275d136cf7" providerId="ADAL" clId="{5C9997C4-7C0F-4559-AFAC-8FEE9BC61156}" dt="2023-05-12T15:50:11.450" v="4945" actId="478"/>
          <ac:cxnSpMkLst>
            <pc:docMk/>
            <pc:sldMk cId="1026431610" sldId="270"/>
            <ac:cxnSpMk id="9" creationId="{C0C9C946-F7B7-4107-9492-05E95EF28CB9}"/>
          </ac:cxnSpMkLst>
        </pc:cxnChg>
      </pc:sldChg>
      <pc:sldChg chg="modSp new mod modClrScheme chgLayout">
        <pc:chgData name="Kimberly Martin" userId="b6483a11-66fa-4584-b6fe-a6275d136cf7" providerId="ADAL" clId="{5C9997C4-7C0F-4559-AFAC-8FEE9BC61156}" dt="2023-05-31T14:15:11.124" v="5969" actId="700"/>
        <pc:sldMkLst>
          <pc:docMk/>
          <pc:sldMk cId="1372931744" sldId="271"/>
        </pc:sldMkLst>
        <pc:spChg chg="mod ord">
          <ac:chgData name="Kimberly Martin" userId="b6483a11-66fa-4584-b6fe-a6275d136cf7" providerId="ADAL" clId="{5C9997C4-7C0F-4559-AFAC-8FEE9BC61156}" dt="2023-05-31T14:15:11.124" v="5969" actId="700"/>
          <ac:spMkLst>
            <pc:docMk/>
            <pc:sldMk cId="1372931744" sldId="271"/>
            <ac:spMk id="2" creationId="{583E38BF-5D36-4B91-9C60-E1AF395C2616}"/>
          </ac:spMkLst>
        </pc:spChg>
        <pc:spChg chg="mod ord">
          <ac:chgData name="Kimberly Martin" userId="b6483a11-66fa-4584-b6fe-a6275d136cf7" providerId="ADAL" clId="{5C9997C4-7C0F-4559-AFAC-8FEE9BC61156}" dt="2023-05-31T14:15:11.124" v="5969" actId="700"/>
          <ac:spMkLst>
            <pc:docMk/>
            <pc:sldMk cId="1372931744" sldId="271"/>
            <ac:spMk id="3" creationId="{AE3D50FF-771D-4CB7-A105-73DAF276E70F}"/>
          </ac:spMkLst>
        </pc:spChg>
        <pc:picChg chg="mod ord">
          <ac:chgData name="Kimberly Martin" userId="b6483a11-66fa-4584-b6fe-a6275d136cf7" providerId="ADAL" clId="{5C9997C4-7C0F-4559-AFAC-8FEE9BC61156}" dt="2023-05-31T14:15:11.124" v="5969" actId="700"/>
          <ac:picMkLst>
            <pc:docMk/>
            <pc:sldMk cId="1372931744" sldId="271"/>
            <ac:picMk id="5" creationId="{4EBA0EE5-133D-14C2-7D13-989915D738C6}"/>
          </ac:picMkLst>
        </pc:picChg>
      </pc:sldChg>
      <pc:sldChg chg="modSp mod modClrScheme chgLayout">
        <pc:chgData name="Kimberly Martin" userId="b6483a11-66fa-4584-b6fe-a6275d136cf7" providerId="ADAL" clId="{5C9997C4-7C0F-4559-AFAC-8FEE9BC61156}" dt="2023-05-31T14:15:11.302" v="5983" actId="27636"/>
        <pc:sldMkLst>
          <pc:docMk/>
          <pc:sldMk cId="4270958451" sldId="272"/>
        </pc:sldMkLst>
        <pc:spChg chg="mod ord">
          <ac:chgData name="Kimberly Martin" userId="b6483a11-66fa-4584-b6fe-a6275d136cf7" providerId="ADAL" clId="{5C9997C4-7C0F-4559-AFAC-8FEE9BC61156}" dt="2023-05-31T14:15:11.124" v="5969" actId="700"/>
          <ac:spMkLst>
            <pc:docMk/>
            <pc:sldMk cId="4270958451" sldId="272"/>
            <ac:spMk id="2" creationId="{24547489-2218-80B1-2EFB-D4E17D62AE3A}"/>
          </ac:spMkLst>
        </pc:spChg>
        <pc:spChg chg="mod">
          <ac:chgData name="Kimberly Martin" userId="b6483a11-66fa-4584-b6fe-a6275d136cf7" providerId="ADAL" clId="{5C9997C4-7C0F-4559-AFAC-8FEE9BC61156}" dt="2023-05-31T14:15:11.302" v="5983" actId="27636"/>
          <ac:spMkLst>
            <pc:docMk/>
            <pc:sldMk cId="4270958451" sldId="272"/>
            <ac:spMk id="6" creationId="{BC7176DF-E18D-792E-BBD0-608F5C6908CD}"/>
          </ac:spMkLst>
        </pc:spChg>
        <pc:picChg chg="mod ord">
          <ac:chgData name="Kimberly Martin" userId="b6483a11-66fa-4584-b6fe-a6275d136cf7" providerId="ADAL" clId="{5C9997C4-7C0F-4559-AFAC-8FEE9BC61156}" dt="2023-05-31T14:15:11.124" v="5969" actId="700"/>
          <ac:picMkLst>
            <pc:docMk/>
            <pc:sldMk cId="4270958451" sldId="272"/>
            <ac:picMk id="4" creationId="{F82323E3-7823-3F27-CCCB-73DE8B1B308A}"/>
          </ac:picMkLst>
        </pc:picChg>
      </pc:sldChg>
      <pc:sldChg chg="modSp mod modClrScheme chgLayout">
        <pc:chgData name="Kimberly Martin" userId="b6483a11-66fa-4584-b6fe-a6275d136cf7" providerId="ADAL" clId="{5C9997C4-7C0F-4559-AFAC-8FEE9BC61156}" dt="2023-05-31T14:15:11.307" v="5984" actId="27636"/>
        <pc:sldMkLst>
          <pc:docMk/>
          <pc:sldMk cId="2674605299" sldId="273"/>
        </pc:sldMkLst>
        <pc:spChg chg="mod ord">
          <ac:chgData name="Kimberly Martin" userId="b6483a11-66fa-4584-b6fe-a6275d136cf7" providerId="ADAL" clId="{5C9997C4-7C0F-4559-AFAC-8FEE9BC61156}" dt="2023-05-31T14:15:11.124" v="5969" actId="700"/>
          <ac:spMkLst>
            <pc:docMk/>
            <pc:sldMk cId="2674605299" sldId="273"/>
            <ac:spMk id="2" creationId="{E82C25EA-64C6-2517-0153-C6DC1F94DC89}"/>
          </ac:spMkLst>
        </pc:spChg>
        <pc:spChg chg="mod ord">
          <ac:chgData name="Kimberly Martin" userId="b6483a11-66fa-4584-b6fe-a6275d136cf7" providerId="ADAL" clId="{5C9997C4-7C0F-4559-AFAC-8FEE9BC61156}" dt="2023-05-31T14:15:11.307" v="5984" actId="27636"/>
          <ac:spMkLst>
            <pc:docMk/>
            <pc:sldMk cId="2674605299" sldId="273"/>
            <ac:spMk id="3" creationId="{2FBC64F8-25A7-D686-225B-FE33515565FF}"/>
          </ac:spMkLst>
        </pc:spChg>
      </pc:sldChg>
      <pc:sldChg chg="modSp mod modClrScheme chgLayout">
        <pc:chgData name="Kimberly Martin" userId="b6483a11-66fa-4584-b6fe-a6275d136cf7" providerId="ADAL" clId="{5C9997C4-7C0F-4559-AFAC-8FEE9BC61156}" dt="2023-05-31T14:15:11.312" v="5985" actId="27636"/>
        <pc:sldMkLst>
          <pc:docMk/>
          <pc:sldMk cId="4164054996" sldId="274"/>
        </pc:sldMkLst>
        <pc:spChg chg="mod ord">
          <ac:chgData name="Kimberly Martin" userId="b6483a11-66fa-4584-b6fe-a6275d136cf7" providerId="ADAL" clId="{5C9997C4-7C0F-4559-AFAC-8FEE9BC61156}" dt="2023-05-31T14:15:11.124" v="5969" actId="700"/>
          <ac:spMkLst>
            <pc:docMk/>
            <pc:sldMk cId="4164054996" sldId="274"/>
            <ac:spMk id="2" creationId="{2602C5B4-BA43-B291-E14B-C9A36FB774DC}"/>
          </ac:spMkLst>
        </pc:spChg>
        <pc:spChg chg="mod">
          <ac:chgData name="Kimberly Martin" userId="b6483a11-66fa-4584-b6fe-a6275d136cf7" providerId="ADAL" clId="{5C9997C4-7C0F-4559-AFAC-8FEE9BC61156}" dt="2023-05-31T14:15:11.312" v="5985" actId="27636"/>
          <ac:spMkLst>
            <pc:docMk/>
            <pc:sldMk cId="4164054996" sldId="274"/>
            <ac:spMk id="6" creationId="{728765B5-F31D-B816-C321-7CF4FA43B0F1}"/>
          </ac:spMkLst>
        </pc:spChg>
        <pc:picChg chg="mod ord">
          <ac:chgData name="Kimberly Martin" userId="b6483a11-66fa-4584-b6fe-a6275d136cf7" providerId="ADAL" clId="{5C9997C4-7C0F-4559-AFAC-8FEE9BC61156}" dt="2023-05-31T14:15:11.124" v="5969" actId="700"/>
          <ac:picMkLst>
            <pc:docMk/>
            <pc:sldMk cId="4164054996" sldId="274"/>
            <ac:picMk id="4" creationId="{E52CD0FC-64D0-2C1D-FBB6-F2B6AA9F54AF}"/>
          </ac:picMkLst>
        </pc:picChg>
      </pc:sldChg>
      <pc:sldChg chg="modSp mod modClrScheme chgLayout">
        <pc:chgData name="Kimberly Martin" userId="b6483a11-66fa-4584-b6fe-a6275d136cf7" providerId="ADAL" clId="{5C9997C4-7C0F-4559-AFAC-8FEE9BC61156}" dt="2023-05-31T14:15:11.124" v="5969" actId="700"/>
        <pc:sldMkLst>
          <pc:docMk/>
          <pc:sldMk cId="3387873025" sldId="275"/>
        </pc:sldMkLst>
        <pc:spChg chg="mod ord">
          <ac:chgData name="Kimberly Martin" userId="b6483a11-66fa-4584-b6fe-a6275d136cf7" providerId="ADAL" clId="{5C9997C4-7C0F-4559-AFAC-8FEE9BC61156}" dt="2023-05-31T14:15:11.124" v="5969" actId="700"/>
          <ac:spMkLst>
            <pc:docMk/>
            <pc:sldMk cId="3387873025" sldId="275"/>
            <ac:spMk id="2" creationId="{B01314C7-5D69-FB85-9CC3-2C8D8F9B0660}"/>
          </ac:spMkLst>
        </pc:spChg>
        <pc:spChg chg="mod ord">
          <ac:chgData name="Kimberly Martin" userId="b6483a11-66fa-4584-b6fe-a6275d136cf7" providerId="ADAL" clId="{5C9997C4-7C0F-4559-AFAC-8FEE9BC61156}" dt="2023-05-31T14:15:11.124" v="5969" actId="700"/>
          <ac:spMkLst>
            <pc:docMk/>
            <pc:sldMk cId="3387873025" sldId="275"/>
            <ac:spMk id="3" creationId="{22490691-DA42-AE42-0CDF-6D1DFCCF6779}"/>
          </ac:spMkLst>
        </pc:spChg>
      </pc:sldChg>
      <pc:sldChg chg="modSp mod modClrScheme chgLayout">
        <pc:chgData name="Kimberly Martin" userId="b6483a11-66fa-4584-b6fe-a6275d136cf7" providerId="ADAL" clId="{5C9997C4-7C0F-4559-AFAC-8FEE9BC61156}" dt="2023-05-31T14:15:11.224" v="5974" actId="27636"/>
        <pc:sldMkLst>
          <pc:docMk/>
          <pc:sldMk cId="497450872" sldId="276"/>
        </pc:sldMkLst>
        <pc:spChg chg="mod ord">
          <ac:chgData name="Kimberly Martin" userId="b6483a11-66fa-4584-b6fe-a6275d136cf7" providerId="ADAL" clId="{5C9997C4-7C0F-4559-AFAC-8FEE9BC61156}" dt="2023-05-31T14:15:11.124" v="5969" actId="700"/>
          <ac:spMkLst>
            <pc:docMk/>
            <pc:sldMk cId="497450872" sldId="276"/>
            <ac:spMk id="2" creationId="{83D39A93-EA29-D066-8EA3-BA4AB917DF62}"/>
          </ac:spMkLst>
        </pc:spChg>
        <pc:spChg chg="mod ord">
          <ac:chgData name="Kimberly Martin" userId="b6483a11-66fa-4584-b6fe-a6275d136cf7" providerId="ADAL" clId="{5C9997C4-7C0F-4559-AFAC-8FEE9BC61156}" dt="2023-05-31T14:15:11.224" v="5974" actId="27636"/>
          <ac:spMkLst>
            <pc:docMk/>
            <pc:sldMk cId="497450872" sldId="276"/>
            <ac:spMk id="3" creationId="{E93AA084-5A85-01B8-0E7B-3782AF8DD357}"/>
          </ac:spMkLst>
        </pc:spChg>
        <pc:picChg chg="mod ord">
          <ac:chgData name="Kimberly Martin" userId="b6483a11-66fa-4584-b6fe-a6275d136cf7" providerId="ADAL" clId="{5C9997C4-7C0F-4559-AFAC-8FEE9BC61156}" dt="2023-05-31T14:15:11.124" v="5969" actId="700"/>
          <ac:picMkLst>
            <pc:docMk/>
            <pc:sldMk cId="497450872" sldId="276"/>
            <ac:picMk id="15" creationId="{EFED2C23-6796-49E4-9316-0F735010352D}"/>
          </ac:picMkLst>
        </pc:picChg>
      </pc:sldChg>
      <pc:sldChg chg="modSp mod modClrScheme chgLayout">
        <pc:chgData name="Kimberly Martin" userId="b6483a11-66fa-4584-b6fe-a6275d136cf7" providerId="ADAL" clId="{5C9997C4-7C0F-4559-AFAC-8FEE9BC61156}" dt="2023-05-31T14:15:11.229" v="5975" actId="27636"/>
        <pc:sldMkLst>
          <pc:docMk/>
          <pc:sldMk cId="3907171435" sldId="277"/>
        </pc:sldMkLst>
        <pc:spChg chg="mod ord">
          <ac:chgData name="Kimberly Martin" userId="b6483a11-66fa-4584-b6fe-a6275d136cf7" providerId="ADAL" clId="{5C9997C4-7C0F-4559-AFAC-8FEE9BC61156}" dt="2023-05-31T14:15:11.124" v="5969" actId="700"/>
          <ac:spMkLst>
            <pc:docMk/>
            <pc:sldMk cId="3907171435" sldId="277"/>
            <ac:spMk id="2" creationId="{9483B7CD-C6B1-7DD0-EED4-09D5382AE30C}"/>
          </ac:spMkLst>
        </pc:spChg>
        <pc:spChg chg="mod ord">
          <ac:chgData name="Kimberly Martin" userId="b6483a11-66fa-4584-b6fe-a6275d136cf7" providerId="ADAL" clId="{5C9997C4-7C0F-4559-AFAC-8FEE9BC61156}" dt="2023-05-31T14:15:11.229" v="5975" actId="27636"/>
          <ac:spMkLst>
            <pc:docMk/>
            <pc:sldMk cId="3907171435" sldId="277"/>
            <ac:spMk id="3" creationId="{10A88979-79CB-E4D5-42D8-508A96DD7C55}"/>
          </ac:spMkLst>
        </pc:spChg>
        <pc:picChg chg="mod ord">
          <ac:chgData name="Kimberly Martin" userId="b6483a11-66fa-4584-b6fe-a6275d136cf7" providerId="ADAL" clId="{5C9997C4-7C0F-4559-AFAC-8FEE9BC61156}" dt="2023-05-31T14:15:11.124" v="5969" actId="700"/>
          <ac:picMkLst>
            <pc:docMk/>
            <pc:sldMk cId="3907171435" sldId="277"/>
            <ac:picMk id="6" creationId="{313929E6-EF5B-4007-A938-A63C0DF80065}"/>
          </ac:picMkLst>
        </pc:picChg>
      </pc:sldChg>
      <pc:sldChg chg="modSp mod modClrScheme chgLayout">
        <pc:chgData name="Kimberly Martin" userId="b6483a11-66fa-4584-b6fe-a6275d136cf7" providerId="ADAL" clId="{5C9997C4-7C0F-4559-AFAC-8FEE9BC61156}" dt="2023-05-31T14:15:11.236" v="5976" actId="27636"/>
        <pc:sldMkLst>
          <pc:docMk/>
          <pc:sldMk cId="1885884846" sldId="278"/>
        </pc:sldMkLst>
        <pc:spChg chg="mod ord">
          <ac:chgData name="Kimberly Martin" userId="b6483a11-66fa-4584-b6fe-a6275d136cf7" providerId="ADAL" clId="{5C9997C4-7C0F-4559-AFAC-8FEE9BC61156}" dt="2023-05-31T14:15:11.124" v="5969" actId="700"/>
          <ac:spMkLst>
            <pc:docMk/>
            <pc:sldMk cId="1885884846" sldId="278"/>
            <ac:spMk id="2" creationId="{99714CFA-311B-4BE4-1B3F-9A4F00DAC7C8}"/>
          </ac:spMkLst>
        </pc:spChg>
        <pc:spChg chg="mod ord">
          <ac:chgData name="Kimberly Martin" userId="b6483a11-66fa-4584-b6fe-a6275d136cf7" providerId="ADAL" clId="{5C9997C4-7C0F-4559-AFAC-8FEE9BC61156}" dt="2023-05-31T14:15:11.236" v="5976" actId="27636"/>
          <ac:spMkLst>
            <pc:docMk/>
            <pc:sldMk cId="1885884846" sldId="278"/>
            <ac:spMk id="3" creationId="{9524E673-C3DA-447B-42C8-8125CB7AB5EB}"/>
          </ac:spMkLst>
        </pc:spChg>
        <pc:picChg chg="mod ord">
          <ac:chgData name="Kimberly Martin" userId="b6483a11-66fa-4584-b6fe-a6275d136cf7" providerId="ADAL" clId="{5C9997C4-7C0F-4559-AFAC-8FEE9BC61156}" dt="2023-05-31T14:15:11.124" v="5969" actId="700"/>
          <ac:picMkLst>
            <pc:docMk/>
            <pc:sldMk cId="1885884846" sldId="278"/>
            <ac:picMk id="6" creationId="{C3E23105-02D5-4898-8796-F9E239A886C2}"/>
          </ac:picMkLst>
        </pc:picChg>
      </pc:sldChg>
      <pc:sldChg chg="delSp modSp mod modClrScheme chgLayout">
        <pc:chgData name="Kimberly Martin" userId="b6483a11-66fa-4584-b6fe-a6275d136cf7" providerId="ADAL" clId="{5C9997C4-7C0F-4559-AFAC-8FEE9BC61156}" dt="2023-05-31T14:15:11.253" v="5977" actId="27636"/>
        <pc:sldMkLst>
          <pc:docMk/>
          <pc:sldMk cId="391985679" sldId="279"/>
        </pc:sldMkLst>
        <pc:spChg chg="mod ord">
          <ac:chgData name="Kimberly Martin" userId="b6483a11-66fa-4584-b6fe-a6275d136cf7" providerId="ADAL" clId="{5C9997C4-7C0F-4559-AFAC-8FEE9BC61156}" dt="2023-05-31T14:15:11.124" v="5969" actId="700"/>
          <ac:spMkLst>
            <pc:docMk/>
            <pc:sldMk cId="391985679" sldId="279"/>
            <ac:spMk id="2" creationId="{5D866233-0DC1-EED7-0244-71922223FBA1}"/>
          </ac:spMkLst>
        </pc:spChg>
        <pc:spChg chg="mod ord">
          <ac:chgData name="Kimberly Martin" userId="b6483a11-66fa-4584-b6fe-a6275d136cf7" providerId="ADAL" clId="{5C9997C4-7C0F-4559-AFAC-8FEE9BC61156}" dt="2023-05-31T14:15:11.253" v="5977" actId="27636"/>
          <ac:spMkLst>
            <pc:docMk/>
            <pc:sldMk cId="391985679" sldId="279"/>
            <ac:spMk id="3" creationId="{1C9A2DD8-9F19-A229-A97C-A809B3B043C3}"/>
          </ac:spMkLst>
        </pc:spChg>
        <pc:spChg chg="del">
          <ac:chgData name="Kimberly Martin" userId="b6483a11-66fa-4584-b6fe-a6275d136cf7" providerId="ADAL" clId="{5C9997C4-7C0F-4559-AFAC-8FEE9BC61156}" dt="2023-05-31T14:15:11.124" v="5969" actId="700"/>
          <ac:spMkLst>
            <pc:docMk/>
            <pc:sldMk cId="391985679" sldId="279"/>
            <ac:spMk id="4" creationId="{8F578EBA-B53A-DEA7-9420-C7B2C0332C89}"/>
          </ac:spMkLst>
        </pc:spChg>
      </pc:sldChg>
      <pc:sldChg chg="delSp modSp mod modClrScheme chgLayout">
        <pc:chgData name="Kimberly Martin" userId="b6483a11-66fa-4584-b6fe-a6275d136cf7" providerId="ADAL" clId="{5C9997C4-7C0F-4559-AFAC-8FEE9BC61156}" dt="2023-05-31T14:15:11.268" v="5978" actId="27636"/>
        <pc:sldMkLst>
          <pc:docMk/>
          <pc:sldMk cId="772313861" sldId="280"/>
        </pc:sldMkLst>
        <pc:spChg chg="mod ord">
          <ac:chgData name="Kimberly Martin" userId="b6483a11-66fa-4584-b6fe-a6275d136cf7" providerId="ADAL" clId="{5C9997C4-7C0F-4559-AFAC-8FEE9BC61156}" dt="2023-05-31T14:15:11.124" v="5969" actId="700"/>
          <ac:spMkLst>
            <pc:docMk/>
            <pc:sldMk cId="772313861" sldId="280"/>
            <ac:spMk id="2" creationId="{B1C31351-4631-C054-2683-8AE2A5962D53}"/>
          </ac:spMkLst>
        </pc:spChg>
        <pc:spChg chg="mod ord">
          <ac:chgData name="Kimberly Martin" userId="b6483a11-66fa-4584-b6fe-a6275d136cf7" providerId="ADAL" clId="{5C9997C4-7C0F-4559-AFAC-8FEE9BC61156}" dt="2023-05-31T14:15:11.268" v="5978" actId="27636"/>
          <ac:spMkLst>
            <pc:docMk/>
            <pc:sldMk cId="772313861" sldId="280"/>
            <ac:spMk id="3" creationId="{7A5AEA2C-E4D3-BF56-9149-71BC7FAA2764}"/>
          </ac:spMkLst>
        </pc:spChg>
        <pc:spChg chg="del">
          <ac:chgData name="Kimberly Martin" userId="b6483a11-66fa-4584-b6fe-a6275d136cf7" providerId="ADAL" clId="{5C9997C4-7C0F-4559-AFAC-8FEE9BC61156}" dt="2023-05-31T14:15:11.124" v="5969" actId="700"/>
          <ac:spMkLst>
            <pc:docMk/>
            <pc:sldMk cId="772313861" sldId="280"/>
            <ac:spMk id="4" creationId="{DF3D3E69-5F4B-163D-C9CD-359C53281CA8}"/>
          </ac:spMkLst>
        </pc:spChg>
      </pc:sldChg>
      <pc:sldChg chg="delSp modSp mod modClrScheme chgLayout">
        <pc:chgData name="Kimberly Martin" userId="b6483a11-66fa-4584-b6fe-a6275d136cf7" providerId="ADAL" clId="{5C9997C4-7C0F-4559-AFAC-8FEE9BC61156}" dt="2023-05-31T14:15:11.124" v="5969" actId="700"/>
        <pc:sldMkLst>
          <pc:docMk/>
          <pc:sldMk cId="151891282" sldId="281"/>
        </pc:sldMkLst>
        <pc:spChg chg="mod ord">
          <ac:chgData name="Kimberly Martin" userId="b6483a11-66fa-4584-b6fe-a6275d136cf7" providerId="ADAL" clId="{5C9997C4-7C0F-4559-AFAC-8FEE9BC61156}" dt="2023-05-31T14:15:11.124" v="5969" actId="700"/>
          <ac:spMkLst>
            <pc:docMk/>
            <pc:sldMk cId="151891282" sldId="281"/>
            <ac:spMk id="2" creationId="{84FDD0D6-F9BF-16E4-DF3F-C1E505614156}"/>
          </ac:spMkLst>
        </pc:spChg>
        <pc:spChg chg="mod ord">
          <ac:chgData name="Kimberly Martin" userId="b6483a11-66fa-4584-b6fe-a6275d136cf7" providerId="ADAL" clId="{5C9997C4-7C0F-4559-AFAC-8FEE9BC61156}" dt="2023-05-31T14:15:11.124" v="5969" actId="700"/>
          <ac:spMkLst>
            <pc:docMk/>
            <pc:sldMk cId="151891282" sldId="281"/>
            <ac:spMk id="3" creationId="{41360EDC-624E-3656-38F6-94EDCC6DF562}"/>
          </ac:spMkLst>
        </pc:spChg>
        <pc:spChg chg="del">
          <ac:chgData name="Kimberly Martin" userId="b6483a11-66fa-4584-b6fe-a6275d136cf7" providerId="ADAL" clId="{5C9997C4-7C0F-4559-AFAC-8FEE9BC61156}" dt="2023-05-31T14:15:11.124" v="5969" actId="700"/>
          <ac:spMkLst>
            <pc:docMk/>
            <pc:sldMk cId="151891282" sldId="281"/>
            <ac:spMk id="4" creationId="{407F5C5A-6531-5C2A-2BAE-F9EFDCFD1473}"/>
          </ac:spMkLst>
        </pc:spChg>
      </pc:sldChg>
      <pc:sldChg chg="modSp mod modClrScheme chgLayout">
        <pc:chgData name="Kimberly Martin" userId="b6483a11-66fa-4584-b6fe-a6275d136cf7" providerId="ADAL" clId="{5C9997C4-7C0F-4559-AFAC-8FEE9BC61156}" dt="2023-05-31T14:15:11.124" v="5969" actId="700"/>
        <pc:sldMkLst>
          <pc:docMk/>
          <pc:sldMk cId="725765533" sldId="282"/>
        </pc:sldMkLst>
        <pc:spChg chg="mod ord">
          <ac:chgData name="Kimberly Martin" userId="b6483a11-66fa-4584-b6fe-a6275d136cf7" providerId="ADAL" clId="{5C9997C4-7C0F-4559-AFAC-8FEE9BC61156}" dt="2023-05-31T14:15:11.124" v="5969" actId="700"/>
          <ac:spMkLst>
            <pc:docMk/>
            <pc:sldMk cId="725765533" sldId="282"/>
            <ac:spMk id="2" creationId="{1046F28D-8B96-F37F-7804-5B59E37F150F}"/>
          </ac:spMkLst>
        </pc:spChg>
        <pc:spChg chg="mod ord">
          <ac:chgData name="Kimberly Martin" userId="b6483a11-66fa-4584-b6fe-a6275d136cf7" providerId="ADAL" clId="{5C9997C4-7C0F-4559-AFAC-8FEE9BC61156}" dt="2023-05-31T14:15:11.124" v="5969" actId="700"/>
          <ac:spMkLst>
            <pc:docMk/>
            <pc:sldMk cId="725765533" sldId="282"/>
            <ac:spMk id="3" creationId="{8CDD0102-A389-08AD-0F3F-A7AFA414CB71}"/>
          </ac:spMkLst>
        </pc:spChg>
        <pc:picChg chg="mod ord">
          <ac:chgData name="Kimberly Martin" userId="b6483a11-66fa-4584-b6fe-a6275d136cf7" providerId="ADAL" clId="{5C9997C4-7C0F-4559-AFAC-8FEE9BC61156}" dt="2023-05-31T14:15:11.124" v="5969" actId="700"/>
          <ac:picMkLst>
            <pc:docMk/>
            <pc:sldMk cId="725765533" sldId="282"/>
            <ac:picMk id="5" creationId="{72CD91E3-132C-97E8-0AD2-1EE45DEB24D5}"/>
          </ac:picMkLst>
        </pc:picChg>
      </pc:sldChg>
      <pc:sldChg chg="delSp modSp mod modClrScheme chgLayout">
        <pc:chgData name="Kimberly Martin" userId="b6483a11-66fa-4584-b6fe-a6275d136cf7" providerId="ADAL" clId="{5C9997C4-7C0F-4559-AFAC-8FEE9BC61156}" dt="2023-05-31T14:15:11.276" v="5979" actId="27636"/>
        <pc:sldMkLst>
          <pc:docMk/>
          <pc:sldMk cId="2958194055" sldId="283"/>
        </pc:sldMkLst>
        <pc:spChg chg="mod ord">
          <ac:chgData name="Kimberly Martin" userId="b6483a11-66fa-4584-b6fe-a6275d136cf7" providerId="ADAL" clId="{5C9997C4-7C0F-4559-AFAC-8FEE9BC61156}" dt="2023-05-31T14:15:11.124" v="5969" actId="700"/>
          <ac:spMkLst>
            <pc:docMk/>
            <pc:sldMk cId="2958194055" sldId="283"/>
            <ac:spMk id="2" creationId="{A706EA3C-8717-83F1-5E24-7A6BD78869B8}"/>
          </ac:spMkLst>
        </pc:spChg>
        <pc:spChg chg="mod ord">
          <ac:chgData name="Kimberly Martin" userId="b6483a11-66fa-4584-b6fe-a6275d136cf7" providerId="ADAL" clId="{5C9997C4-7C0F-4559-AFAC-8FEE9BC61156}" dt="2023-05-31T14:15:11.276" v="5979" actId="27636"/>
          <ac:spMkLst>
            <pc:docMk/>
            <pc:sldMk cId="2958194055" sldId="283"/>
            <ac:spMk id="3" creationId="{6E980F47-4DF4-9C7C-6E25-352978D889B2}"/>
          </ac:spMkLst>
        </pc:spChg>
        <pc:spChg chg="del">
          <ac:chgData name="Kimberly Martin" userId="b6483a11-66fa-4584-b6fe-a6275d136cf7" providerId="ADAL" clId="{5C9997C4-7C0F-4559-AFAC-8FEE9BC61156}" dt="2023-05-31T14:15:11.124" v="5969" actId="700"/>
          <ac:spMkLst>
            <pc:docMk/>
            <pc:sldMk cId="2958194055" sldId="283"/>
            <ac:spMk id="4" creationId="{7C00CA07-EA80-9F76-B59D-0E7647908151}"/>
          </ac:spMkLst>
        </pc:spChg>
      </pc:sldChg>
      <pc:sldChg chg="modSp mod modClrScheme chgLayout">
        <pc:chgData name="Kimberly Martin" userId="b6483a11-66fa-4584-b6fe-a6275d136cf7" providerId="ADAL" clId="{5C9997C4-7C0F-4559-AFAC-8FEE9BC61156}" dt="2023-05-31T14:15:11.124" v="5969" actId="700"/>
        <pc:sldMkLst>
          <pc:docMk/>
          <pc:sldMk cId="3564343509" sldId="284"/>
        </pc:sldMkLst>
        <pc:spChg chg="mod ord">
          <ac:chgData name="Kimberly Martin" userId="b6483a11-66fa-4584-b6fe-a6275d136cf7" providerId="ADAL" clId="{5C9997C4-7C0F-4559-AFAC-8FEE9BC61156}" dt="2023-05-31T14:15:11.124" v="5969" actId="700"/>
          <ac:spMkLst>
            <pc:docMk/>
            <pc:sldMk cId="3564343509" sldId="284"/>
            <ac:spMk id="2" creationId="{EEDEC620-573C-E179-FCD9-8FB992843857}"/>
          </ac:spMkLst>
        </pc:spChg>
        <pc:spChg chg="mod ord">
          <ac:chgData name="Kimberly Martin" userId="b6483a11-66fa-4584-b6fe-a6275d136cf7" providerId="ADAL" clId="{5C9997C4-7C0F-4559-AFAC-8FEE9BC61156}" dt="2023-05-31T14:15:11.124" v="5969" actId="700"/>
          <ac:spMkLst>
            <pc:docMk/>
            <pc:sldMk cId="3564343509" sldId="284"/>
            <ac:spMk id="3" creationId="{FC2DCCBC-4B70-D930-3044-FF80F9A2CBF7}"/>
          </ac:spMkLst>
        </pc:spChg>
        <pc:picChg chg="mod ord">
          <ac:chgData name="Kimberly Martin" userId="b6483a11-66fa-4584-b6fe-a6275d136cf7" providerId="ADAL" clId="{5C9997C4-7C0F-4559-AFAC-8FEE9BC61156}" dt="2023-05-31T14:15:11.124" v="5969" actId="700"/>
          <ac:picMkLst>
            <pc:docMk/>
            <pc:sldMk cId="3564343509" sldId="284"/>
            <ac:picMk id="5" creationId="{A555ED08-7C7D-EFD9-E11A-868BEF9F6DC7}"/>
          </ac:picMkLst>
        </pc:picChg>
      </pc:sldChg>
      <pc:sldChg chg="modSp mod modClrScheme chgLayout">
        <pc:chgData name="Kimberly Martin" userId="b6483a11-66fa-4584-b6fe-a6275d136cf7" providerId="ADAL" clId="{5C9997C4-7C0F-4559-AFAC-8FEE9BC61156}" dt="2023-05-31T14:15:11.124" v="5969" actId="700"/>
        <pc:sldMkLst>
          <pc:docMk/>
          <pc:sldMk cId="49632364" sldId="285"/>
        </pc:sldMkLst>
        <pc:spChg chg="mod ord">
          <ac:chgData name="Kimberly Martin" userId="b6483a11-66fa-4584-b6fe-a6275d136cf7" providerId="ADAL" clId="{5C9997C4-7C0F-4559-AFAC-8FEE9BC61156}" dt="2023-05-31T14:15:11.124" v="5969" actId="700"/>
          <ac:spMkLst>
            <pc:docMk/>
            <pc:sldMk cId="49632364" sldId="285"/>
            <ac:spMk id="2" creationId="{9F8BFAEF-A96A-9DB5-7323-BF0557F7B86B}"/>
          </ac:spMkLst>
        </pc:spChg>
        <pc:spChg chg="mod ord">
          <ac:chgData name="Kimberly Martin" userId="b6483a11-66fa-4584-b6fe-a6275d136cf7" providerId="ADAL" clId="{5C9997C4-7C0F-4559-AFAC-8FEE9BC61156}" dt="2023-05-31T14:15:11.124" v="5969" actId="700"/>
          <ac:spMkLst>
            <pc:docMk/>
            <pc:sldMk cId="49632364" sldId="285"/>
            <ac:spMk id="3" creationId="{8A005CFA-C95B-3980-CFBB-E430528FD72B}"/>
          </ac:spMkLst>
        </pc:spChg>
        <pc:picChg chg="mod ord">
          <ac:chgData name="Kimberly Martin" userId="b6483a11-66fa-4584-b6fe-a6275d136cf7" providerId="ADAL" clId="{5C9997C4-7C0F-4559-AFAC-8FEE9BC61156}" dt="2023-05-31T14:15:11.124" v="5969" actId="700"/>
          <ac:picMkLst>
            <pc:docMk/>
            <pc:sldMk cId="49632364" sldId="285"/>
            <ac:picMk id="6" creationId="{80D13C04-CA90-EDD7-CE14-9834DA39863B}"/>
          </ac:picMkLst>
        </pc:picChg>
      </pc:sldChg>
      <pc:sldChg chg="addSp delSp modSp add del mod modClrScheme chgLayout">
        <pc:chgData name="Kimberly Martin" userId="b6483a11-66fa-4584-b6fe-a6275d136cf7" providerId="ADAL" clId="{5C9997C4-7C0F-4559-AFAC-8FEE9BC61156}" dt="2023-05-31T14:18:52.875" v="6082" actId="1076"/>
        <pc:sldMkLst>
          <pc:docMk/>
          <pc:sldMk cId="0" sldId="286"/>
        </pc:sldMkLst>
        <pc:spChg chg="add del mod">
          <ac:chgData name="Kimberly Martin" userId="b6483a11-66fa-4584-b6fe-a6275d136cf7" providerId="ADAL" clId="{5C9997C4-7C0F-4559-AFAC-8FEE9BC61156}" dt="2023-05-31T14:14:09.446" v="5936" actId="478"/>
          <ac:spMkLst>
            <pc:docMk/>
            <pc:sldMk cId="0" sldId="286"/>
            <ac:spMk id="3" creationId="{991A54D4-7458-417F-8E7B-57576C0A12C8}"/>
          </ac:spMkLst>
        </pc:spChg>
        <pc:spChg chg="mod">
          <ac:chgData name="Kimberly Martin" userId="b6483a11-66fa-4584-b6fe-a6275d136cf7" providerId="ADAL" clId="{5C9997C4-7C0F-4559-AFAC-8FEE9BC61156}" dt="2023-05-31T14:13:35.570" v="5934" actId="122"/>
          <ac:spMkLst>
            <pc:docMk/>
            <pc:sldMk cId="0" sldId="286"/>
            <ac:spMk id="6" creationId="{F917E5F1-6E57-4C5E-B693-B8880278A8DD}"/>
          </ac:spMkLst>
        </pc:spChg>
        <pc:spChg chg="add del mod">
          <ac:chgData name="Kimberly Martin" userId="b6483a11-66fa-4584-b6fe-a6275d136cf7" providerId="ADAL" clId="{5C9997C4-7C0F-4559-AFAC-8FEE9BC61156}" dt="2023-05-31T14:18:47.426" v="6081" actId="478"/>
          <ac:spMkLst>
            <pc:docMk/>
            <pc:sldMk cId="0" sldId="286"/>
            <ac:spMk id="10" creationId="{3D459C6F-5E14-40CE-BC87-504A055253BE}"/>
          </ac:spMkLst>
        </pc:spChg>
        <pc:spChg chg="add del mod">
          <ac:chgData name="Kimberly Martin" userId="b6483a11-66fa-4584-b6fe-a6275d136cf7" providerId="ADAL" clId="{5C9997C4-7C0F-4559-AFAC-8FEE9BC61156}" dt="2023-05-31T14:18:44.982" v="6080" actId="478"/>
          <ac:spMkLst>
            <pc:docMk/>
            <pc:sldMk cId="0" sldId="286"/>
            <ac:spMk id="12" creationId="{05BFFF0C-ACF7-4481-BA21-3C7837112CC4}"/>
          </ac:spMkLst>
        </pc:spChg>
        <pc:spChg chg="add mod">
          <ac:chgData name="Kimberly Martin" userId="b6483a11-66fa-4584-b6fe-a6275d136cf7" providerId="ADAL" clId="{5C9997C4-7C0F-4559-AFAC-8FEE9BC61156}" dt="2023-05-31T14:18:52.875" v="6082" actId="1076"/>
          <ac:spMkLst>
            <pc:docMk/>
            <pc:sldMk cId="0" sldId="286"/>
            <ac:spMk id="13" creationId="{CA8F96F2-2D96-43AB-AC3A-C68D815AA733}"/>
          </ac:spMkLst>
        </pc:spChg>
        <pc:spChg chg="del mod ord">
          <ac:chgData name="Kimberly Martin" userId="b6483a11-66fa-4584-b6fe-a6275d136cf7" providerId="ADAL" clId="{5C9997C4-7C0F-4559-AFAC-8FEE9BC61156}" dt="2023-05-31T14:14:07.658" v="5935" actId="478"/>
          <ac:spMkLst>
            <pc:docMk/>
            <pc:sldMk cId="0" sldId="286"/>
            <ac:spMk id="13313" creationId="{00000000-0000-0000-0000-000000000000}"/>
          </ac:spMkLst>
        </pc:spChg>
        <pc:spChg chg="mod ord">
          <ac:chgData name="Kimberly Martin" userId="b6483a11-66fa-4584-b6fe-a6275d136cf7" providerId="ADAL" clId="{5C9997C4-7C0F-4559-AFAC-8FEE9BC61156}" dt="2023-05-31T14:13:19.178" v="5933" actId="700"/>
          <ac:spMkLst>
            <pc:docMk/>
            <pc:sldMk cId="0" sldId="286"/>
            <ac:spMk id="13314" creationId="{00000000-0000-0000-0000-000000000000}"/>
          </ac:spMkLst>
        </pc:spChg>
      </pc:sldChg>
      <pc:sldChg chg="modSp new mod">
        <pc:chgData name="Kimberly Martin" userId="b6483a11-66fa-4584-b6fe-a6275d136cf7" providerId="ADAL" clId="{5C9997C4-7C0F-4559-AFAC-8FEE9BC61156}" dt="2023-05-31T14:27:12.513" v="6290" actId="20577"/>
        <pc:sldMkLst>
          <pc:docMk/>
          <pc:sldMk cId="1804030599" sldId="287"/>
        </pc:sldMkLst>
        <pc:spChg chg="mod">
          <ac:chgData name="Kimberly Martin" userId="b6483a11-66fa-4584-b6fe-a6275d136cf7" providerId="ADAL" clId="{5C9997C4-7C0F-4559-AFAC-8FEE9BC61156}" dt="2023-05-31T14:25:49.719" v="6278" actId="20577"/>
          <ac:spMkLst>
            <pc:docMk/>
            <pc:sldMk cId="1804030599" sldId="287"/>
            <ac:spMk id="2" creationId="{806603CF-0A5E-4E1C-BAF5-DB01E05E11BF}"/>
          </ac:spMkLst>
        </pc:spChg>
        <pc:spChg chg="mod">
          <ac:chgData name="Kimberly Martin" userId="b6483a11-66fa-4584-b6fe-a6275d136cf7" providerId="ADAL" clId="{5C9997C4-7C0F-4559-AFAC-8FEE9BC61156}" dt="2023-05-31T14:27:12.513" v="6290" actId="20577"/>
          <ac:spMkLst>
            <pc:docMk/>
            <pc:sldMk cId="1804030599" sldId="287"/>
            <ac:spMk id="3" creationId="{EC0FDC64-8FF5-4A88-854D-540DB5446C3A}"/>
          </ac:spMkLst>
        </pc:spChg>
      </pc:sldChg>
      <pc:sldChg chg="add del">
        <pc:chgData name="Kimberly Martin" userId="b6483a11-66fa-4584-b6fe-a6275d136cf7" providerId="ADAL" clId="{5C9997C4-7C0F-4559-AFAC-8FEE9BC61156}" dt="2023-05-31T14:08:58.670" v="5924"/>
        <pc:sldMkLst>
          <pc:docMk/>
          <pc:sldMk cId="2798685524" sldId="287"/>
        </pc:sldMkLst>
      </pc:sldChg>
      <pc:sldMasterChg chg="del addSldLayout delSldLayout modSldLayout">
        <pc:chgData name="Kimberly Martin" userId="b6483a11-66fa-4584-b6fe-a6275d136cf7" providerId="ADAL" clId="{5C9997C4-7C0F-4559-AFAC-8FEE9BC61156}" dt="2023-05-31T14:19:34.795" v="6083" actId="47"/>
        <pc:sldMasterMkLst>
          <pc:docMk/>
          <pc:sldMasterMk cId="2460954070" sldId="2147483660"/>
        </pc:sldMasterMkLst>
        <pc:sldLayoutChg chg="del">
          <pc:chgData name="Kimberly Martin" userId="b6483a11-66fa-4584-b6fe-a6275d136cf7" providerId="ADAL" clId="{5C9997C4-7C0F-4559-AFAC-8FEE9BC61156}" dt="2023-05-31T14:19:34.795" v="6083" actId="47"/>
          <pc:sldLayoutMkLst>
            <pc:docMk/>
            <pc:sldMasterMk cId="2460954070" sldId="2147483660"/>
            <pc:sldLayoutMk cId="2385387890" sldId="2147483661"/>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949138452" sldId="2147483662"/>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2591524520" sldId="2147483663"/>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1203092039" sldId="2147483664"/>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3733172339" sldId="2147483665"/>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3210312558" sldId="2147483666"/>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3146388984" sldId="2147483667"/>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3171841454" sldId="2147483668"/>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1718958274" sldId="2147483669"/>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2202905451" sldId="2147483670"/>
          </pc:sldLayoutMkLst>
        </pc:sldLayoutChg>
        <pc:sldLayoutChg chg="del">
          <pc:chgData name="Kimberly Martin" userId="b6483a11-66fa-4584-b6fe-a6275d136cf7" providerId="ADAL" clId="{5C9997C4-7C0F-4559-AFAC-8FEE9BC61156}" dt="2023-05-31T14:19:34.795" v="6083" actId="47"/>
          <pc:sldLayoutMkLst>
            <pc:docMk/>
            <pc:sldMasterMk cId="2460954070" sldId="2147483660"/>
            <pc:sldLayoutMk cId="3479445657" sldId="2147483671"/>
          </pc:sldLayoutMkLst>
        </pc:sldLayoutChg>
        <pc:sldLayoutChg chg="new del mod">
          <pc:chgData name="Kimberly Martin" userId="b6483a11-66fa-4584-b6fe-a6275d136cf7" providerId="ADAL" clId="{5C9997C4-7C0F-4559-AFAC-8FEE9BC61156}" dt="2023-05-31T14:10:27.243" v="5928" actId="11236"/>
          <pc:sldLayoutMkLst>
            <pc:docMk/>
            <pc:sldMasterMk cId="2460954070" sldId="2147483660"/>
            <pc:sldLayoutMk cId="1008679074" sldId="2147483672"/>
          </pc:sldLayoutMkLst>
        </pc:sldLayoutChg>
      </pc:sldMasterChg>
      <pc:sldMasterChg chg="new del mod addSldLayout delSldLayout">
        <pc:chgData name="Kimberly Martin" userId="b6483a11-66fa-4584-b6fe-a6275d136cf7" providerId="ADAL" clId="{5C9997C4-7C0F-4559-AFAC-8FEE9BC61156}" dt="2023-05-31T14:10:23.744" v="5926" actId="6938"/>
        <pc:sldMasterMkLst>
          <pc:docMk/>
          <pc:sldMasterMk cId="306691456" sldId="2147483672"/>
        </pc:sldMasterMkLst>
        <pc:sldLayoutChg chg="new del replId">
          <pc:chgData name="Kimberly Martin" userId="b6483a11-66fa-4584-b6fe-a6275d136cf7" providerId="ADAL" clId="{5C9997C4-7C0F-4559-AFAC-8FEE9BC61156}" dt="2023-05-31T14:10:23.744" v="5926" actId="6938"/>
          <pc:sldLayoutMkLst>
            <pc:docMk/>
            <pc:sldMasterMk cId="306691456" sldId="2147483672"/>
            <pc:sldLayoutMk cId="4125764102" sldId="2147483673"/>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2452660700" sldId="2147483674"/>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3145142430" sldId="2147483675"/>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4278121001" sldId="2147483676"/>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1165432604" sldId="2147483677"/>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1686469141" sldId="2147483678"/>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3689058106" sldId="2147483679"/>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2669981085" sldId="2147483680"/>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859700183" sldId="2147483681"/>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2090547379" sldId="2147483682"/>
          </pc:sldLayoutMkLst>
        </pc:sldLayoutChg>
        <pc:sldLayoutChg chg="new del replId">
          <pc:chgData name="Kimberly Martin" userId="b6483a11-66fa-4584-b6fe-a6275d136cf7" providerId="ADAL" clId="{5C9997C4-7C0F-4559-AFAC-8FEE9BC61156}" dt="2023-05-31T14:10:23.744" v="5926" actId="6938"/>
          <pc:sldLayoutMkLst>
            <pc:docMk/>
            <pc:sldMasterMk cId="306691456" sldId="2147483672"/>
            <pc:sldLayoutMk cId="1575080087" sldId="2147483683"/>
          </pc:sldLayoutMkLst>
        </pc:sldLayoutChg>
      </pc:sldMasterChg>
    </pc:docChg>
  </pc:docChgLst>
  <pc:docChgLst>
    <pc:chgData name="Comber, Brian J. (GSFC-5520)" userId="S::bcomber@ndc.nasa.gov::7133b531-c8cb-4435-b68e-6a557b13be6b" providerId="AD" clId="Web-{75D73591-C052-1273-E31F-66BB594867A9}"/>
    <pc:docChg chg="modSld">
      <pc:chgData name="Comber, Brian J. (GSFC-5520)" userId="S::bcomber@ndc.nasa.gov::7133b531-c8cb-4435-b68e-6a557b13be6b" providerId="AD" clId="Web-{75D73591-C052-1273-E31F-66BB594867A9}" dt="2023-05-19T00:39:18.812" v="4" actId="1076"/>
      <pc:docMkLst>
        <pc:docMk/>
      </pc:docMkLst>
      <pc:sldChg chg="modSp">
        <pc:chgData name="Comber, Brian J. (GSFC-5520)" userId="S::bcomber@ndc.nasa.gov::7133b531-c8cb-4435-b68e-6a557b13be6b" providerId="AD" clId="Web-{75D73591-C052-1273-E31F-66BB594867A9}" dt="2023-05-19T00:36:52.435" v="2" actId="1076"/>
        <pc:sldMkLst>
          <pc:docMk/>
          <pc:sldMk cId="2826524922" sldId="261"/>
        </pc:sldMkLst>
        <pc:spChg chg="mod">
          <ac:chgData name="Comber, Brian J. (GSFC-5520)" userId="S::bcomber@ndc.nasa.gov::7133b531-c8cb-4435-b68e-6a557b13be6b" providerId="AD" clId="Web-{75D73591-C052-1273-E31F-66BB594867A9}" dt="2023-05-19T00:36:52.435" v="2" actId="1076"/>
          <ac:spMkLst>
            <pc:docMk/>
            <pc:sldMk cId="2826524922" sldId="261"/>
            <ac:spMk id="6" creationId="{539C3CA7-9D57-43AB-8380-2AB5D05A14C0}"/>
          </ac:spMkLst>
        </pc:spChg>
        <pc:picChg chg="mod">
          <ac:chgData name="Comber, Brian J. (GSFC-5520)" userId="S::bcomber@ndc.nasa.gov::7133b531-c8cb-4435-b68e-6a557b13be6b" providerId="AD" clId="Web-{75D73591-C052-1273-E31F-66BB594867A9}" dt="2023-05-19T00:36:47.638" v="1" actId="1076"/>
          <ac:picMkLst>
            <pc:docMk/>
            <pc:sldMk cId="2826524922" sldId="261"/>
            <ac:picMk id="9" creationId="{03CF55AA-F8C0-45CA-81DB-D5EDF7E49D35}"/>
          </ac:picMkLst>
        </pc:picChg>
      </pc:sldChg>
      <pc:sldChg chg="modSp">
        <pc:chgData name="Comber, Brian J. (GSFC-5520)" userId="S::bcomber@ndc.nasa.gov::7133b531-c8cb-4435-b68e-6a557b13be6b" providerId="AD" clId="Web-{75D73591-C052-1273-E31F-66BB594867A9}" dt="2023-05-19T00:39:18.812" v="4" actId="1076"/>
        <pc:sldMkLst>
          <pc:docMk/>
          <pc:sldMk cId="497450872" sldId="276"/>
        </pc:sldMkLst>
        <pc:spChg chg="mod">
          <ac:chgData name="Comber, Brian J. (GSFC-5520)" userId="S::bcomber@ndc.nasa.gov::7133b531-c8cb-4435-b68e-6a557b13be6b" providerId="AD" clId="Web-{75D73591-C052-1273-E31F-66BB594867A9}" dt="2023-05-19T00:39:16.359" v="3" actId="1076"/>
          <ac:spMkLst>
            <pc:docMk/>
            <pc:sldMk cId="497450872" sldId="276"/>
            <ac:spMk id="2" creationId="{83D39A93-EA29-D066-8EA3-BA4AB917DF62}"/>
          </ac:spMkLst>
        </pc:spChg>
        <pc:spChg chg="mod">
          <ac:chgData name="Comber, Brian J. (GSFC-5520)" userId="S::bcomber@ndc.nasa.gov::7133b531-c8cb-4435-b68e-6a557b13be6b" providerId="AD" clId="Web-{75D73591-C052-1273-E31F-66BB594867A9}" dt="2023-05-19T00:39:18.812" v="4" actId="1076"/>
          <ac:spMkLst>
            <pc:docMk/>
            <pc:sldMk cId="497450872" sldId="276"/>
            <ac:spMk id="3" creationId="{E93AA084-5A85-01B8-0E7B-3782AF8DD357}"/>
          </ac:spMkLst>
        </pc:spChg>
      </pc:sldChg>
    </pc:docChg>
  </pc:docChgLst>
  <pc:docChgLst>
    <pc:chgData name="Comber, Brian J. (GSFC-5520)" userId="S::bcomber@ndc.nasa.gov::7133b531-c8cb-4435-b68e-6a557b13be6b" providerId="AD" clId="Web-{20274BB8-E699-C88B-B9F1-0775DE0D1960}"/>
    <pc:docChg chg="modSld">
      <pc:chgData name="Comber, Brian J. (GSFC-5520)" userId="S::bcomber@ndc.nasa.gov::7133b531-c8cb-4435-b68e-6a557b13be6b" providerId="AD" clId="Web-{20274BB8-E699-C88B-B9F1-0775DE0D1960}" dt="2023-08-09T09:21:20.500" v="0"/>
      <pc:docMkLst>
        <pc:docMk/>
      </pc:docMkLst>
      <pc:sldChg chg="delSp">
        <pc:chgData name="Comber, Brian J. (GSFC-5520)" userId="S::bcomber@ndc.nasa.gov::7133b531-c8cb-4435-b68e-6a557b13be6b" providerId="AD" clId="Web-{20274BB8-E699-C88B-B9F1-0775DE0D1960}" dt="2023-08-09T09:21:20.500" v="0"/>
        <pc:sldMkLst>
          <pc:docMk/>
          <pc:sldMk cId="3930189445" sldId="311"/>
        </pc:sldMkLst>
        <pc:picChg chg="del">
          <ac:chgData name="Comber, Brian J. (GSFC-5520)" userId="S::bcomber@ndc.nasa.gov::7133b531-c8cb-4435-b68e-6a557b13be6b" providerId="AD" clId="Web-{20274BB8-E699-C88B-B9F1-0775DE0D1960}" dt="2023-08-09T09:21:20.500" v="0"/>
          <ac:picMkLst>
            <pc:docMk/>
            <pc:sldMk cId="3930189445" sldId="311"/>
            <ac:picMk id="10" creationId="{E336A52C-1086-53EB-A172-1FD56E566E1C}"/>
          </ac:picMkLst>
        </pc:picChg>
      </pc:sldChg>
    </pc:docChg>
  </pc:docChgLst>
  <pc:docChgLst>
    <pc:chgData name="Comber, Brian J. (GSFC-5520)" userId="S::bcomber@ndc.nasa.gov::7133b531-c8cb-4435-b68e-6a557b13be6b" providerId="AD" clId="Web-{B7B35008-E6DF-9341-8120-12D0DD0F8E50}"/>
    <pc:docChg chg="delSld modSld">
      <pc:chgData name="Comber, Brian J. (GSFC-5520)" userId="S::bcomber@ndc.nasa.gov::7133b531-c8cb-4435-b68e-6a557b13be6b" providerId="AD" clId="Web-{B7B35008-E6DF-9341-8120-12D0DD0F8E50}" dt="2023-07-07T18:34:20.120" v="91" actId="1076"/>
      <pc:docMkLst>
        <pc:docMk/>
      </pc:docMkLst>
      <pc:sldChg chg="modNotes">
        <pc:chgData name="Comber, Brian J. (GSFC-5520)" userId="S::bcomber@ndc.nasa.gov::7133b531-c8cb-4435-b68e-6a557b13be6b" providerId="AD" clId="Web-{B7B35008-E6DF-9341-8120-12D0DD0F8E50}" dt="2023-07-07T18:10:48.907" v="10"/>
        <pc:sldMkLst>
          <pc:docMk/>
          <pc:sldMk cId="1559364930" sldId="259"/>
        </pc:sldMkLst>
      </pc:sldChg>
      <pc:sldChg chg="modNotes">
        <pc:chgData name="Comber, Brian J. (GSFC-5520)" userId="S::bcomber@ndc.nasa.gov::7133b531-c8cb-4435-b68e-6a557b13be6b" providerId="AD" clId="Web-{B7B35008-E6DF-9341-8120-12D0DD0F8E50}" dt="2023-07-07T18:10:50.126" v="11"/>
        <pc:sldMkLst>
          <pc:docMk/>
          <pc:sldMk cId="2353763173" sldId="260"/>
        </pc:sldMkLst>
      </pc:sldChg>
      <pc:sldChg chg="addSp modSp">
        <pc:chgData name="Comber, Brian J. (GSFC-5520)" userId="S::bcomber@ndc.nasa.gov::7133b531-c8cb-4435-b68e-6a557b13be6b" providerId="AD" clId="Web-{B7B35008-E6DF-9341-8120-12D0DD0F8E50}" dt="2023-07-07T18:25:58.720" v="72" actId="1076"/>
        <pc:sldMkLst>
          <pc:docMk/>
          <pc:sldMk cId="106696024" sldId="262"/>
        </pc:sldMkLst>
        <pc:picChg chg="add mod">
          <ac:chgData name="Comber, Brian J. (GSFC-5520)" userId="S::bcomber@ndc.nasa.gov::7133b531-c8cb-4435-b68e-6a557b13be6b" providerId="AD" clId="Web-{B7B35008-E6DF-9341-8120-12D0DD0F8E50}" dt="2023-07-07T18:25:58.720" v="72" actId="1076"/>
          <ac:picMkLst>
            <pc:docMk/>
            <pc:sldMk cId="106696024" sldId="262"/>
            <ac:picMk id="12" creationId="{4063E4F0-68CC-2CC5-0D2E-BD0863E3CC08}"/>
          </ac:picMkLst>
        </pc:picChg>
      </pc:sldChg>
      <pc:sldChg chg="addSp modSp">
        <pc:chgData name="Comber, Brian J. (GSFC-5520)" userId="S::bcomber@ndc.nasa.gov::7133b531-c8cb-4435-b68e-6a557b13be6b" providerId="AD" clId="Web-{B7B35008-E6DF-9341-8120-12D0DD0F8E50}" dt="2023-07-07T18:26:50.440" v="76" actId="1076"/>
        <pc:sldMkLst>
          <pc:docMk/>
          <pc:sldMk cId="1026431610" sldId="270"/>
        </pc:sldMkLst>
        <pc:picChg chg="add mod">
          <ac:chgData name="Comber, Brian J. (GSFC-5520)" userId="S::bcomber@ndc.nasa.gov::7133b531-c8cb-4435-b68e-6a557b13be6b" providerId="AD" clId="Web-{B7B35008-E6DF-9341-8120-12D0DD0F8E50}" dt="2023-07-07T18:26:50.440" v="76" actId="1076"/>
          <ac:picMkLst>
            <pc:docMk/>
            <pc:sldMk cId="1026431610" sldId="270"/>
            <ac:picMk id="6" creationId="{C5E16840-F951-09C5-A5C5-89DD8788784D}"/>
          </ac:picMkLst>
        </pc:picChg>
      </pc:sldChg>
      <pc:sldChg chg="modNotes">
        <pc:chgData name="Comber, Brian J. (GSFC-5520)" userId="S::bcomber@ndc.nasa.gov::7133b531-c8cb-4435-b68e-6a557b13be6b" providerId="AD" clId="Web-{B7B35008-E6DF-9341-8120-12D0DD0F8E50}" dt="2023-07-07T18:10:52.344" v="12"/>
        <pc:sldMkLst>
          <pc:docMk/>
          <pc:sldMk cId="4270958451" sldId="272"/>
        </pc:sldMkLst>
      </pc:sldChg>
      <pc:sldChg chg="modNotes">
        <pc:chgData name="Comber, Brian J. (GSFC-5520)" userId="S::bcomber@ndc.nasa.gov::7133b531-c8cb-4435-b68e-6a557b13be6b" providerId="AD" clId="Web-{B7B35008-E6DF-9341-8120-12D0DD0F8E50}" dt="2023-07-07T18:10:53.735" v="13"/>
        <pc:sldMkLst>
          <pc:docMk/>
          <pc:sldMk cId="2674605299" sldId="273"/>
        </pc:sldMkLst>
      </pc:sldChg>
      <pc:sldChg chg="modNotes">
        <pc:chgData name="Comber, Brian J. (GSFC-5520)" userId="S::bcomber@ndc.nasa.gov::7133b531-c8cb-4435-b68e-6a557b13be6b" providerId="AD" clId="Web-{B7B35008-E6DF-9341-8120-12D0DD0F8E50}" dt="2023-07-07T18:10:55.345" v="15"/>
        <pc:sldMkLst>
          <pc:docMk/>
          <pc:sldMk cId="4164054996" sldId="274"/>
        </pc:sldMkLst>
      </pc:sldChg>
      <pc:sldChg chg="modNotes">
        <pc:chgData name="Comber, Brian J. (GSFC-5520)" userId="S::bcomber@ndc.nasa.gov::7133b531-c8cb-4435-b68e-6a557b13be6b" providerId="AD" clId="Web-{B7B35008-E6DF-9341-8120-12D0DD0F8E50}" dt="2023-07-07T18:10:56.266" v="16"/>
        <pc:sldMkLst>
          <pc:docMk/>
          <pc:sldMk cId="3387873025" sldId="275"/>
        </pc:sldMkLst>
      </pc:sldChg>
      <pc:sldChg chg="modNotes">
        <pc:chgData name="Comber, Brian J. (GSFC-5520)" userId="S::bcomber@ndc.nasa.gov::7133b531-c8cb-4435-b68e-6a557b13be6b" providerId="AD" clId="Web-{B7B35008-E6DF-9341-8120-12D0DD0F8E50}" dt="2023-07-07T18:12:50.753" v="19"/>
        <pc:sldMkLst>
          <pc:docMk/>
          <pc:sldMk cId="497450872" sldId="276"/>
        </pc:sldMkLst>
      </pc:sldChg>
      <pc:sldChg chg="modNotes">
        <pc:chgData name="Comber, Brian J. (GSFC-5520)" userId="S::bcomber@ndc.nasa.gov::7133b531-c8cb-4435-b68e-6a557b13be6b" providerId="AD" clId="Web-{B7B35008-E6DF-9341-8120-12D0DD0F8E50}" dt="2023-07-07T18:12:53.628" v="21"/>
        <pc:sldMkLst>
          <pc:docMk/>
          <pc:sldMk cId="3907171435" sldId="277"/>
        </pc:sldMkLst>
      </pc:sldChg>
      <pc:sldChg chg="addSp modSp modNotes">
        <pc:chgData name="Comber, Brian J. (GSFC-5520)" userId="S::bcomber@ndc.nasa.gov::7133b531-c8cb-4435-b68e-6a557b13be6b" providerId="AD" clId="Web-{B7B35008-E6DF-9341-8120-12D0DD0F8E50}" dt="2023-07-07T18:34:20.120" v="91" actId="1076"/>
        <pc:sldMkLst>
          <pc:docMk/>
          <pc:sldMk cId="1885884846" sldId="278"/>
        </pc:sldMkLst>
        <pc:picChg chg="add mod">
          <ac:chgData name="Comber, Brian J. (GSFC-5520)" userId="S::bcomber@ndc.nasa.gov::7133b531-c8cb-4435-b68e-6a557b13be6b" providerId="AD" clId="Web-{B7B35008-E6DF-9341-8120-12D0DD0F8E50}" dt="2023-07-07T18:34:20.120" v="91" actId="1076"/>
          <ac:picMkLst>
            <pc:docMk/>
            <pc:sldMk cId="1885884846" sldId="278"/>
            <ac:picMk id="10" creationId="{7AD3AFFC-3BD5-3BCA-A56F-18487FE12DCF}"/>
          </ac:picMkLst>
        </pc:picChg>
      </pc:sldChg>
      <pc:sldChg chg="modNotes">
        <pc:chgData name="Comber, Brian J. (GSFC-5520)" userId="S::bcomber@ndc.nasa.gov::7133b531-c8cb-4435-b68e-6a557b13be6b" providerId="AD" clId="Web-{B7B35008-E6DF-9341-8120-12D0DD0F8E50}" dt="2023-07-07T18:12:59.534" v="25"/>
        <pc:sldMkLst>
          <pc:docMk/>
          <pc:sldMk cId="391985679" sldId="279"/>
        </pc:sldMkLst>
      </pc:sldChg>
      <pc:sldChg chg="addSp modSp modNotes">
        <pc:chgData name="Comber, Brian J. (GSFC-5520)" userId="S::bcomber@ndc.nasa.gov::7133b531-c8cb-4435-b68e-6a557b13be6b" providerId="AD" clId="Web-{B7B35008-E6DF-9341-8120-12D0DD0F8E50}" dt="2023-07-07T18:29:26.833" v="84" actId="1076"/>
        <pc:sldMkLst>
          <pc:docMk/>
          <pc:sldMk cId="772313861" sldId="280"/>
        </pc:sldMkLst>
        <pc:picChg chg="add mod">
          <ac:chgData name="Comber, Brian J. (GSFC-5520)" userId="S::bcomber@ndc.nasa.gov::7133b531-c8cb-4435-b68e-6a557b13be6b" providerId="AD" clId="Web-{B7B35008-E6DF-9341-8120-12D0DD0F8E50}" dt="2023-07-07T18:29:26.833" v="84" actId="1076"/>
          <ac:picMkLst>
            <pc:docMk/>
            <pc:sldMk cId="772313861" sldId="280"/>
            <ac:picMk id="11" creationId="{17229DAC-3F69-675C-0C08-2CF9EFBA2A69}"/>
          </ac:picMkLst>
        </pc:picChg>
      </pc:sldChg>
      <pc:sldChg chg="modNotes">
        <pc:chgData name="Comber, Brian J. (GSFC-5520)" userId="S::bcomber@ndc.nasa.gov::7133b531-c8cb-4435-b68e-6a557b13be6b" providerId="AD" clId="Web-{B7B35008-E6DF-9341-8120-12D0DD0F8E50}" dt="2023-07-07T18:12:58.503" v="24"/>
        <pc:sldMkLst>
          <pc:docMk/>
          <pc:sldMk cId="151891282" sldId="281"/>
        </pc:sldMkLst>
      </pc:sldChg>
      <pc:sldChg chg="modNotes">
        <pc:chgData name="Comber, Brian J. (GSFC-5520)" userId="S::bcomber@ndc.nasa.gov::7133b531-c8cb-4435-b68e-6a557b13be6b" providerId="AD" clId="Web-{B7B35008-E6DF-9341-8120-12D0DD0F8E50}" dt="2023-07-07T18:14:24.458" v="44"/>
        <pc:sldMkLst>
          <pc:docMk/>
          <pc:sldMk cId="725765533" sldId="282"/>
        </pc:sldMkLst>
      </pc:sldChg>
      <pc:sldChg chg="addSp modSp modNotes">
        <pc:chgData name="Comber, Brian J. (GSFC-5520)" userId="S::bcomber@ndc.nasa.gov::7133b531-c8cb-4435-b68e-6a557b13be6b" providerId="AD" clId="Web-{B7B35008-E6DF-9341-8120-12D0DD0F8E50}" dt="2023-07-07T18:29:49.865" v="86" actId="1076"/>
        <pc:sldMkLst>
          <pc:docMk/>
          <pc:sldMk cId="2958194055" sldId="283"/>
        </pc:sldMkLst>
        <pc:picChg chg="add mod">
          <ac:chgData name="Comber, Brian J. (GSFC-5520)" userId="S::bcomber@ndc.nasa.gov::7133b531-c8cb-4435-b68e-6a557b13be6b" providerId="AD" clId="Web-{B7B35008-E6DF-9341-8120-12D0DD0F8E50}" dt="2023-07-07T18:28:06.457" v="82" actId="1076"/>
          <ac:picMkLst>
            <pc:docMk/>
            <pc:sldMk cId="2958194055" sldId="283"/>
            <ac:picMk id="9" creationId="{0D3D1CED-1F64-80B8-0A62-8624F2BF8A69}"/>
          </ac:picMkLst>
        </pc:picChg>
        <pc:picChg chg="add mod">
          <ac:chgData name="Comber, Brian J. (GSFC-5520)" userId="S::bcomber@ndc.nasa.gov::7133b531-c8cb-4435-b68e-6a557b13be6b" providerId="AD" clId="Web-{B7B35008-E6DF-9341-8120-12D0DD0F8E50}" dt="2023-07-07T18:29:49.865" v="86" actId="1076"/>
          <ac:picMkLst>
            <pc:docMk/>
            <pc:sldMk cId="2958194055" sldId="283"/>
            <ac:picMk id="12" creationId="{77E94027-AF43-577A-7E24-251CB586C76A}"/>
          </ac:picMkLst>
        </pc:picChg>
      </pc:sldChg>
      <pc:sldChg chg="modNotes">
        <pc:chgData name="Comber, Brian J. (GSFC-5520)" userId="S::bcomber@ndc.nasa.gov::7133b531-c8cb-4435-b68e-6a557b13be6b" providerId="AD" clId="Web-{B7B35008-E6DF-9341-8120-12D0DD0F8E50}" dt="2023-07-07T18:13:09.363" v="31"/>
        <pc:sldMkLst>
          <pc:docMk/>
          <pc:sldMk cId="404746983" sldId="290"/>
        </pc:sldMkLst>
      </pc:sldChg>
      <pc:sldChg chg="modSp modNotes">
        <pc:chgData name="Comber, Brian J. (GSFC-5520)" userId="S::bcomber@ndc.nasa.gov::7133b531-c8cb-4435-b68e-6a557b13be6b" providerId="AD" clId="Web-{B7B35008-E6DF-9341-8120-12D0DD0F8E50}" dt="2023-07-07T18:14:42.114" v="46" actId="1076"/>
        <pc:sldMkLst>
          <pc:docMk/>
          <pc:sldMk cId="3170800126" sldId="291"/>
        </pc:sldMkLst>
        <pc:spChg chg="mod">
          <ac:chgData name="Comber, Brian J. (GSFC-5520)" userId="S::bcomber@ndc.nasa.gov::7133b531-c8cb-4435-b68e-6a557b13be6b" providerId="AD" clId="Web-{B7B35008-E6DF-9341-8120-12D0DD0F8E50}" dt="2023-07-07T18:14:42.114" v="46" actId="1076"/>
          <ac:spMkLst>
            <pc:docMk/>
            <pc:sldMk cId="3170800126" sldId="291"/>
            <ac:spMk id="3" creationId="{A8E5AEE6-25E0-79A2-B2EE-BDFDF78EBDD3}"/>
          </ac:spMkLst>
        </pc:spChg>
      </pc:sldChg>
      <pc:sldChg chg="modNotes">
        <pc:chgData name="Comber, Brian J. (GSFC-5520)" userId="S::bcomber@ndc.nasa.gov::7133b531-c8cb-4435-b68e-6a557b13be6b" providerId="AD" clId="Web-{B7B35008-E6DF-9341-8120-12D0DD0F8E50}" dt="2023-07-07T18:13:02.628" v="27"/>
        <pc:sldMkLst>
          <pc:docMk/>
          <pc:sldMk cId="2483781343" sldId="292"/>
        </pc:sldMkLst>
      </pc:sldChg>
      <pc:sldChg chg="modNotes">
        <pc:chgData name="Comber, Brian J. (GSFC-5520)" userId="S::bcomber@ndc.nasa.gov::7133b531-c8cb-4435-b68e-6a557b13be6b" providerId="AD" clId="Web-{B7B35008-E6DF-9341-8120-12D0DD0F8E50}" dt="2023-07-07T18:13:10.722" v="32"/>
        <pc:sldMkLst>
          <pc:docMk/>
          <pc:sldMk cId="3473502874" sldId="294"/>
        </pc:sldMkLst>
      </pc:sldChg>
      <pc:sldChg chg="modNotes">
        <pc:chgData name="Comber, Brian J. (GSFC-5520)" userId="S::bcomber@ndc.nasa.gov::7133b531-c8cb-4435-b68e-6a557b13be6b" providerId="AD" clId="Web-{B7B35008-E6DF-9341-8120-12D0DD0F8E50}" dt="2023-07-07T18:16:33.460" v="51"/>
        <pc:sldMkLst>
          <pc:docMk/>
          <pc:sldMk cId="659441600" sldId="295"/>
        </pc:sldMkLst>
      </pc:sldChg>
      <pc:sldChg chg="modNotes">
        <pc:chgData name="Comber, Brian J. (GSFC-5520)" userId="S::bcomber@ndc.nasa.gov::7133b531-c8cb-4435-b68e-6a557b13be6b" providerId="AD" clId="Web-{B7B35008-E6DF-9341-8120-12D0DD0F8E50}" dt="2023-07-07T18:13:07.409" v="30"/>
        <pc:sldMkLst>
          <pc:docMk/>
          <pc:sldMk cId="2571838536" sldId="296"/>
        </pc:sldMkLst>
      </pc:sldChg>
      <pc:sldChg chg="addSp delSp modSp modNotes">
        <pc:chgData name="Comber, Brian J. (GSFC-5520)" userId="S::bcomber@ndc.nasa.gov::7133b531-c8cb-4435-b68e-6a557b13be6b" providerId="AD" clId="Web-{B7B35008-E6DF-9341-8120-12D0DD0F8E50}" dt="2023-07-07T18:25:33.657" v="68" actId="1076"/>
        <pc:sldMkLst>
          <pc:docMk/>
          <pc:sldMk cId="1664383938" sldId="297"/>
        </pc:sldMkLst>
        <pc:picChg chg="add mod">
          <ac:chgData name="Comber, Brian J. (GSFC-5520)" userId="S::bcomber@ndc.nasa.gov::7133b531-c8cb-4435-b68e-6a557b13be6b" providerId="AD" clId="Web-{B7B35008-E6DF-9341-8120-12D0DD0F8E50}" dt="2023-07-07T18:25:22.626" v="64" actId="1076"/>
          <ac:picMkLst>
            <pc:docMk/>
            <pc:sldMk cId="1664383938" sldId="297"/>
            <ac:picMk id="9" creationId="{F4AEBBF7-2A49-63B4-EBFD-3FB140B5E741}"/>
          </ac:picMkLst>
        </pc:picChg>
        <pc:picChg chg="add del mod">
          <ac:chgData name="Comber, Brian J. (GSFC-5520)" userId="S::bcomber@ndc.nasa.gov::7133b531-c8cb-4435-b68e-6a557b13be6b" providerId="AD" clId="Web-{B7B35008-E6DF-9341-8120-12D0DD0F8E50}" dt="2023-07-07T18:25:27.048" v="66"/>
          <ac:picMkLst>
            <pc:docMk/>
            <pc:sldMk cId="1664383938" sldId="297"/>
            <ac:picMk id="11" creationId="{DFD4C2A0-29ED-ECB7-0BF7-B5BEB532C8D9}"/>
          </ac:picMkLst>
        </pc:picChg>
        <pc:picChg chg="add mod">
          <ac:chgData name="Comber, Brian J. (GSFC-5520)" userId="S::bcomber@ndc.nasa.gov::7133b531-c8cb-4435-b68e-6a557b13be6b" providerId="AD" clId="Web-{B7B35008-E6DF-9341-8120-12D0DD0F8E50}" dt="2023-07-07T18:25:33.657" v="68" actId="1076"/>
          <ac:picMkLst>
            <pc:docMk/>
            <pc:sldMk cId="1664383938" sldId="297"/>
            <ac:picMk id="13" creationId="{59EFEC22-CEC4-EF18-A65D-11BE46D6E046}"/>
          </ac:picMkLst>
        </pc:picChg>
      </pc:sldChg>
      <pc:sldChg chg="modNotes">
        <pc:chgData name="Comber, Brian J. (GSFC-5520)" userId="S::bcomber@ndc.nasa.gov::7133b531-c8cb-4435-b68e-6a557b13be6b" providerId="AD" clId="Web-{B7B35008-E6DF-9341-8120-12D0DD0F8E50}" dt="2023-07-07T18:13:05.909" v="29"/>
        <pc:sldMkLst>
          <pc:docMk/>
          <pc:sldMk cId="1681406439" sldId="298"/>
        </pc:sldMkLst>
      </pc:sldChg>
      <pc:sldChg chg="addSp modSp">
        <pc:chgData name="Comber, Brian J. (GSFC-5520)" userId="S::bcomber@ndc.nasa.gov::7133b531-c8cb-4435-b68e-6a557b13be6b" providerId="AD" clId="Web-{B7B35008-E6DF-9341-8120-12D0DD0F8E50}" dt="2023-07-07T18:25:50.111" v="70" actId="1076"/>
        <pc:sldMkLst>
          <pc:docMk/>
          <pc:sldMk cId="175847121" sldId="299"/>
        </pc:sldMkLst>
        <pc:picChg chg="add mod">
          <ac:chgData name="Comber, Brian J. (GSFC-5520)" userId="S::bcomber@ndc.nasa.gov::7133b531-c8cb-4435-b68e-6a557b13be6b" providerId="AD" clId="Web-{B7B35008-E6DF-9341-8120-12D0DD0F8E50}" dt="2023-07-07T18:25:50.111" v="70" actId="1076"/>
          <ac:picMkLst>
            <pc:docMk/>
            <pc:sldMk cId="175847121" sldId="299"/>
            <ac:picMk id="7" creationId="{149B70FE-A942-B953-56E8-15D35484F3FC}"/>
          </ac:picMkLst>
        </pc:picChg>
      </pc:sldChg>
      <pc:sldChg chg="addSp modSp modNotes">
        <pc:chgData name="Comber, Brian J. (GSFC-5520)" userId="S::bcomber@ndc.nasa.gov::7133b531-c8cb-4435-b68e-6a557b13be6b" providerId="AD" clId="Web-{B7B35008-E6DF-9341-8120-12D0DD0F8E50}" dt="2023-07-07T18:33:35.916" v="89" actId="1076"/>
        <pc:sldMkLst>
          <pc:docMk/>
          <pc:sldMk cId="2061891275" sldId="300"/>
        </pc:sldMkLst>
        <pc:picChg chg="add mod">
          <ac:chgData name="Comber, Brian J. (GSFC-5520)" userId="S::bcomber@ndc.nasa.gov::7133b531-c8cb-4435-b68e-6a557b13be6b" providerId="AD" clId="Web-{B7B35008-E6DF-9341-8120-12D0DD0F8E50}" dt="2023-07-07T18:33:35.916" v="89" actId="1076"/>
          <ac:picMkLst>
            <pc:docMk/>
            <pc:sldMk cId="2061891275" sldId="300"/>
            <ac:picMk id="7" creationId="{2D674D38-4FB4-D95B-0D34-D9AE9EA69530}"/>
          </ac:picMkLst>
        </pc:picChg>
      </pc:sldChg>
      <pc:sldChg chg="addSp modSp">
        <pc:chgData name="Comber, Brian J. (GSFC-5520)" userId="S::bcomber@ndc.nasa.gov::7133b531-c8cb-4435-b68e-6a557b13be6b" providerId="AD" clId="Web-{B7B35008-E6DF-9341-8120-12D0DD0F8E50}" dt="2023-07-07T18:26:34.284" v="74" actId="1076"/>
        <pc:sldMkLst>
          <pc:docMk/>
          <pc:sldMk cId="3133943679" sldId="301"/>
        </pc:sldMkLst>
        <pc:picChg chg="add mod">
          <ac:chgData name="Comber, Brian J. (GSFC-5520)" userId="S::bcomber@ndc.nasa.gov::7133b531-c8cb-4435-b68e-6a557b13be6b" providerId="AD" clId="Web-{B7B35008-E6DF-9341-8120-12D0DD0F8E50}" dt="2023-07-07T18:26:34.284" v="74" actId="1076"/>
          <ac:picMkLst>
            <pc:docMk/>
            <pc:sldMk cId="3133943679" sldId="301"/>
            <ac:picMk id="7" creationId="{4A70FFC3-1C49-254F-7C5A-00D0496939F0}"/>
          </ac:picMkLst>
        </pc:picChg>
      </pc:sldChg>
      <pc:sldChg chg="del">
        <pc:chgData name="Comber, Brian J. (GSFC-5520)" userId="S::bcomber@ndc.nasa.gov::7133b531-c8cb-4435-b68e-6a557b13be6b" providerId="AD" clId="Web-{B7B35008-E6DF-9341-8120-12D0DD0F8E50}" dt="2023-07-07T18:08:49.045" v="0"/>
        <pc:sldMkLst>
          <pc:docMk/>
          <pc:sldMk cId="3014329391" sldId="303"/>
        </pc:sldMkLst>
      </pc:sldChg>
      <pc:sldChg chg="modNotes">
        <pc:chgData name="Comber, Brian J. (GSFC-5520)" userId="S::bcomber@ndc.nasa.gov::7133b531-c8cb-4435-b68e-6a557b13be6b" providerId="AD" clId="Web-{B7B35008-E6DF-9341-8120-12D0DD0F8E50}" dt="2023-07-07T18:10:27.406" v="6"/>
        <pc:sldMkLst>
          <pc:docMk/>
          <pc:sldMk cId="495717980" sldId="306"/>
        </pc:sldMkLst>
      </pc:sldChg>
      <pc:sldChg chg="addSp modSp">
        <pc:chgData name="Comber, Brian J. (GSFC-5520)" userId="S::bcomber@ndc.nasa.gov::7133b531-c8cb-4435-b68e-6a557b13be6b" providerId="AD" clId="Web-{B7B35008-E6DF-9341-8120-12D0DD0F8E50}" dt="2023-07-07T18:27:04.659" v="78" actId="1076"/>
        <pc:sldMkLst>
          <pc:docMk/>
          <pc:sldMk cId="3465892181" sldId="307"/>
        </pc:sldMkLst>
        <pc:picChg chg="add mod">
          <ac:chgData name="Comber, Brian J. (GSFC-5520)" userId="S::bcomber@ndc.nasa.gov::7133b531-c8cb-4435-b68e-6a557b13be6b" providerId="AD" clId="Web-{B7B35008-E6DF-9341-8120-12D0DD0F8E50}" dt="2023-07-07T18:27:04.659" v="78" actId="1076"/>
          <ac:picMkLst>
            <pc:docMk/>
            <pc:sldMk cId="3465892181" sldId="307"/>
            <ac:picMk id="10" creationId="{49ADD95B-448F-27E7-CF5A-CCE18CC38FE2}"/>
          </ac:picMkLst>
        </pc:picChg>
      </pc:sldChg>
      <pc:sldChg chg="modNotes">
        <pc:chgData name="Comber, Brian J. (GSFC-5520)" userId="S::bcomber@ndc.nasa.gov::7133b531-c8cb-4435-b68e-6a557b13be6b" providerId="AD" clId="Web-{B7B35008-E6DF-9341-8120-12D0DD0F8E50}" dt="2023-07-07T18:12:51.847" v="20"/>
        <pc:sldMkLst>
          <pc:docMk/>
          <pc:sldMk cId="2873330438"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9778B-9250-4F86-880A-271143C418C0}"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9B4A6-4DA3-4C1E-8EA6-3627F8EDCF91}" type="slidenum">
              <a:rPr lang="en-US" smtClean="0"/>
              <a:t>‹#›</a:t>
            </a:fld>
            <a:endParaRPr lang="en-US"/>
          </a:p>
        </p:txBody>
      </p:sp>
    </p:spTree>
    <p:extLst>
      <p:ext uri="{BB962C8B-B14F-4D97-AF65-F5344CB8AC3E}">
        <p14:creationId xmlns:p14="http://schemas.microsoft.com/office/powerpoint/2010/main" val="412129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a:latin typeface="Times"/>
                <a:ea typeface="ＭＳ Ｐゴシック"/>
                <a:cs typeface="Times"/>
              </a:rPr>
              <a:t>Kim</a:t>
            </a:r>
            <a:endParaRPr lang="en-US">
              <a:latin typeface="Times" charset="0"/>
              <a:ea typeface="ＭＳ Ｐゴシック" charset="-128"/>
              <a:cs typeface="Times"/>
            </a:endParaRPr>
          </a:p>
        </p:txBody>
      </p:sp>
    </p:spTree>
    <p:extLst>
      <p:ext uri="{BB962C8B-B14F-4D97-AF65-F5344CB8AC3E}">
        <p14:creationId xmlns:p14="http://schemas.microsoft.com/office/powerpoint/2010/main" val="97003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12</a:t>
            </a:fld>
            <a:endParaRPr lang="en-US"/>
          </a:p>
        </p:txBody>
      </p:sp>
    </p:spTree>
    <p:extLst>
      <p:ext uri="{BB962C8B-B14F-4D97-AF65-F5344CB8AC3E}">
        <p14:creationId xmlns:p14="http://schemas.microsoft.com/office/powerpoint/2010/main" val="291823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13</a:t>
            </a:fld>
            <a:endParaRPr lang="en-US"/>
          </a:p>
        </p:txBody>
      </p:sp>
    </p:spTree>
    <p:extLst>
      <p:ext uri="{BB962C8B-B14F-4D97-AF65-F5344CB8AC3E}">
        <p14:creationId xmlns:p14="http://schemas.microsoft.com/office/powerpoint/2010/main" val="48903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a:p>
            <a:r>
              <a:rPr lang="en-US">
                <a:cs typeface="Calibri"/>
              </a:rPr>
              <a:t>ENTERPRISE</a:t>
            </a:r>
          </a:p>
        </p:txBody>
      </p:sp>
      <p:sp>
        <p:nvSpPr>
          <p:cNvPr id="4" name="Slide Number Placeholder 3"/>
          <p:cNvSpPr>
            <a:spLocks noGrp="1"/>
          </p:cNvSpPr>
          <p:nvPr>
            <p:ph type="sldNum" sz="quarter" idx="5"/>
          </p:nvPr>
        </p:nvSpPr>
        <p:spPr/>
        <p:txBody>
          <a:bodyPr/>
          <a:lstStyle/>
          <a:p>
            <a:fld id="{95D9B4A6-4DA3-4C1E-8EA6-3627F8EDCF91}" type="slidenum">
              <a:rPr lang="en-US" smtClean="0"/>
              <a:t>14</a:t>
            </a:fld>
            <a:endParaRPr lang="en-US"/>
          </a:p>
        </p:txBody>
      </p:sp>
    </p:spTree>
    <p:extLst>
      <p:ext uri="{BB962C8B-B14F-4D97-AF65-F5344CB8AC3E}">
        <p14:creationId xmlns:p14="http://schemas.microsoft.com/office/powerpoint/2010/main" val="87849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15</a:t>
            </a:fld>
            <a:endParaRPr lang="en-US"/>
          </a:p>
        </p:txBody>
      </p:sp>
    </p:spTree>
    <p:extLst>
      <p:ext uri="{BB962C8B-B14F-4D97-AF65-F5344CB8AC3E}">
        <p14:creationId xmlns:p14="http://schemas.microsoft.com/office/powerpoint/2010/main" val="2597831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16</a:t>
            </a:fld>
            <a:endParaRPr lang="en-US"/>
          </a:p>
        </p:txBody>
      </p:sp>
    </p:spTree>
    <p:extLst>
      <p:ext uri="{BB962C8B-B14F-4D97-AF65-F5344CB8AC3E}">
        <p14:creationId xmlns:p14="http://schemas.microsoft.com/office/powerpoint/2010/main" val="80091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17</a:t>
            </a:fld>
            <a:endParaRPr lang="en-US"/>
          </a:p>
        </p:txBody>
      </p:sp>
    </p:spTree>
    <p:extLst>
      <p:ext uri="{BB962C8B-B14F-4D97-AF65-F5344CB8AC3E}">
        <p14:creationId xmlns:p14="http://schemas.microsoft.com/office/powerpoint/2010/main" val="390297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a:p>
            <a:r>
              <a:rPr lang="en-US">
                <a:cs typeface="Calibri"/>
              </a:rPr>
              <a:t>ENTERPRISE</a:t>
            </a:r>
          </a:p>
        </p:txBody>
      </p:sp>
      <p:sp>
        <p:nvSpPr>
          <p:cNvPr id="4" name="Slide Number Placeholder 3"/>
          <p:cNvSpPr>
            <a:spLocks noGrp="1"/>
          </p:cNvSpPr>
          <p:nvPr>
            <p:ph type="sldNum" sz="quarter" idx="5"/>
          </p:nvPr>
        </p:nvSpPr>
        <p:spPr/>
        <p:txBody>
          <a:bodyPr/>
          <a:lstStyle/>
          <a:p>
            <a:fld id="{95D9B4A6-4DA3-4C1E-8EA6-3627F8EDCF91}" type="slidenum">
              <a:rPr lang="en-US" smtClean="0"/>
              <a:t>18</a:t>
            </a:fld>
            <a:endParaRPr lang="en-US"/>
          </a:p>
        </p:txBody>
      </p:sp>
    </p:spTree>
    <p:extLst>
      <p:ext uri="{BB962C8B-B14F-4D97-AF65-F5344CB8AC3E}">
        <p14:creationId xmlns:p14="http://schemas.microsoft.com/office/powerpoint/2010/main" val="84449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19</a:t>
            </a:fld>
            <a:endParaRPr lang="en-US"/>
          </a:p>
        </p:txBody>
      </p:sp>
    </p:spTree>
    <p:extLst>
      <p:ext uri="{BB962C8B-B14F-4D97-AF65-F5344CB8AC3E}">
        <p14:creationId xmlns:p14="http://schemas.microsoft.com/office/powerpoint/2010/main" val="232915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20</a:t>
            </a:fld>
            <a:endParaRPr lang="en-US"/>
          </a:p>
        </p:txBody>
      </p:sp>
    </p:spTree>
    <p:extLst>
      <p:ext uri="{BB962C8B-B14F-4D97-AF65-F5344CB8AC3E}">
        <p14:creationId xmlns:p14="http://schemas.microsoft.com/office/powerpoint/2010/main" val="1861248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Kim’s</a:t>
            </a:r>
          </a:p>
        </p:txBody>
      </p:sp>
      <p:sp>
        <p:nvSpPr>
          <p:cNvPr id="4" name="Slide Number Placeholder 3"/>
          <p:cNvSpPr>
            <a:spLocks noGrp="1"/>
          </p:cNvSpPr>
          <p:nvPr>
            <p:ph type="sldNum" sz="quarter" idx="5"/>
          </p:nvPr>
        </p:nvSpPr>
        <p:spPr/>
        <p:txBody>
          <a:bodyPr/>
          <a:lstStyle/>
          <a:p>
            <a:fld id="{95D9B4A6-4DA3-4C1E-8EA6-3627F8EDCF91}" type="slidenum">
              <a:rPr lang="en-US" smtClean="0"/>
              <a:t>21</a:t>
            </a:fld>
            <a:endParaRPr lang="en-US"/>
          </a:p>
        </p:txBody>
      </p:sp>
    </p:spTree>
    <p:extLst>
      <p:ext uri="{BB962C8B-B14F-4D97-AF65-F5344CB8AC3E}">
        <p14:creationId xmlns:p14="http://schemas.microsoft.com/office/powerpoint/2010/main" val="244861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2</a:t>
            </a:fld>
            <a:endParaRPr lang="en-US"/>
          </a:p>
        </p:txBody>
      </p:sp>
    </p:spTree>
    <p:extLst>
      <p:ext uri="{BB962C8B-B14F-4D97-AF65-F5344CB8AC3E}">
        <p14:creationId xmlns:p14="http://schemas.microsoft.com/office/powerpoint/2010/main" val="33023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22</a:t>
            </a:fld>
            <a:endParaRPr lang="en-US"/>
          </a:p>
        </p:txBody>
      </p:sp>
    </p:spTree>
    <p:extLst>
      <p:ext uri="{BB962C8B-B14F-4D97-AF65-F5344CB8AC3E}">
        <p14:creationId xmlns:p14="http://schemas.microsoft.com/office/powerpoint/2010/main" val="2695118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23</a:t>
            </a:fld>
            <a:endParaRPr lang="en-US"/>
          </a:p>
        </p:txBody>
      </p:sp>
    </p:spTree>
    <p:extLst>
      <p:ext uri="{BB962C8B-B14F-4D97-AF65-F5344CB8AC3E}">
        <p14:creationId xmlns:p14="http://schemas.microsoft.com/office/powerpoint/2010/main" val="1053282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24</a:t>
            </a:fld>
            <a:endParaRPr lang="en-US"/>
          </a:p>
        </p:txBody>
      </p:sp>
    </p:spTree>
    <p:extLst>
      <p:ext uri="{BB962C8B-B14F-4D97-AF65-F5344CB8AC3E}">
        <p14:creationId xmlns:p14="http://schemas.microsoft.com/office/powerpoint/2010/main" val="379331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25</a:t>
            </a:fld>
            <a:endParaRPr lang="en-US"/>
          </a:p>
        </p:txBody>
      </p:sp>
    </p:spTree>
    <p:extLst>
      <p:ext uri="{BB962C8B-B14F-4D97-AF65-F5344CB8AC3E}">
        <p14:creationId xmlns:p14="http://schemas.microsoft.com/office/powerpoint/2010/main" val="1896197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26</a:t>
            </a:fld>
            <a:endParaRPr lang="en-US"/>
          </a:p>
        </p:txBody>
      </p:sp>
    </p:spTree>
    <p:extLst>
      <p:ext uri="{BB962C8B-B14F-4D97-AF65-F5344CB8AC3E}">
        <p14:creationId xmlns:p14="http://schemas.microsoft.com/office/powerpoint/2010/main" val="1185647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27</a:t>
            </a:fld>
            <a:endParaRPr lang="en-US"/>
          </a:p>
        </p:txBody>
      </p:sp>
    </p:spTree>
    <p:extLst>
      <p:ext uri="{BB962C8B-B14F-4D97-AF65-F5344CB8AC3E}">
        <p14:creationId xmlns:p14="http://schemas.microsoft.com/office/powerpoint/2010/main" val="6582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a:p>
            <a:r>
              <a:rPr lang="en-US">
                <a:cs typeface="Calibri"/>
              </a:rPr>
              <a:t>Enterprise</a:t>
            </a:r>
          </a:p>
        </p:txBody>
      </p:sp>
      <p:sp>
        <p:nvSpPr>
          <p:cNvPr id="4" name="Slide Number Placeholder 3"/>
          <p:cNvSpPr>
            <a:spLocks noGrp="1"/>
          </p:cNvSpPr>
          <p:nvPr>
            <p:ph type="sldNum" sz="quarter" idx="5"/>
          </p:nvPr>
        </p:nvSpPr>
        <p:spPr/>
        <p:txBody>
          <a:bodyPr/>
          <a:lstStyle/>
          <a:p>
            <a:fld id="{95D9B4A6-4DA3-4C1E-8EA6-3627F8EDCF91}" type="slidenum">
              <a:rPr lang="en-US" smtClean="0"/>
              <a:t>30</a:t>
            </a:fld>
            <a:endParaRPr lang="en-US"/>
          </a:p>
        </p:txBody>
      </p:sp>
    </p:spTree>
    <p:extLst>
      <p:ext uri="{BB962C8B-B14F-4D97-AF65-F5344CB8AC3E}">
        <p14:creationId xmlns:p14="http://schemas.microsoft.com/office/powerpoint/2010/main" val="601289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31</a:t>
            </a:fld>
            <a:endParaRPr lang="en-US"/>
          </a:p>
        </p:txBody>
      </p:sp>
    </p:spTree>
    <p:extLst>
      <p:ext uri="{BB962C8B-B14F-4D97-AF65-F5344CB8AC3E}">
        <p14:creationId xmlns:p14="http://schemas.microsoft.com/office/powerpoint/2010/main" val="1617482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A/DRLXCA: temperature-based convergence criteria per iteration</a:t>
            </a:r>
          </a:p>
          <a:p>
            <a:r>
              <a:rPr lang="en-US" dirty="0">
                <a:cs typeface="Calibri"/>
              </a:rPr>
              <a:t>DTIMEI: user-enforced timestep</a:t>
            </a:r>
          </a:p>
          <a:p>
            <a:r>
              <a:rPr lang="en-US" dirty="0">
                <a:cs typeface="Calibri"/>
              </a:rPr>
              <a:t>EBALSA/EBALNA: Energy-based convergence criteria, SS only</a:t>
            </a:r>
          </a:p>
          <a:p>
            <a:r>
              <a:rPr lang="en-US" dirty="0"/>
              <a:t>DTMPCA/ATMPCA: temperature-based convergence criteria per time step</a:t>
            </a:r>
            <a:endParaRPr lang="en-US" dirty="0">
              <a:cs typeface="Calibri"/>
            </a:endParaRPr>
          </a:p>
        </p:txBody>
      </p:sp>
      <p:sp>
        <p:nvSpPr>
          <p:cNvPr id="4" name="Slide Number Placeholder 3"/>
          <p:cNvSpPr>
            <a:spLocks noGrp="1"/>
          </p:cNvSpPr>
          <p:nvPr>
            <p:ph type="sldNum" sz="quarter" idx="5"/>
          </p:nvPr>
        </p:nvSpPr>
        <p:spPr/>
        <p:txBody>
          <a:bodyPr/>
          <a:lstStyle/>
          <a:p>
            <a:fld id="{95D9B4A6-4DA3-4C1E-8EA6-3627F8EDCF91}" type="slidenum">
              <a:rPr lang="en-US" smtClean="0"/>
              <a:t>32</a:t>
            </a:fld>
            <a:endParaRPr lang="en-US"/>
          </a:p>
        </p:txBody>
      </p:sp>
    </p:spTree>
    <p:extLst>
      <p:ext uri="{BB962C8B-B14F-4D97-AF65-F5344CB8AC3E}">
        <p14:creationId xmlns:p14="http://schemas.microsoft.com/office/powerpoint/2010/main" val="2507525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33</a:t>
            </a:fld>
            <a:endParaRPr lang="en-US"/>
          </a:p>
        </p:txBody>
      </p:sp>
    </p:spTree>
    <p:extLst>
      <p:ext uri="{BB962C8B-B14F-4D97-AF65-F5344CB8AC3E}">
        <p14:creationId xmlns:p14="http://schemas.microsoft.com/office/powerpoint/2010/main" val="275849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3</a:t>
            </a:fld>
            <a:endParaRPr lang="en-US"/>
          </a:p>
        </p:txBody>
      </p:sp>
    </p:spTree>
    <p:extLst>
      <p:ext uri="{BB962C8B-B14F-4D97-AF65-F5344CB8AC3E}">
        <p14:creationId xmlns:p14="http://schemas.microsoft.com/office/powerpoint/2010/main" val="1089355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34</a:t>
            </a:fld>
            <a:endParaRPr lang="en-US"/>
          </a:p>
        </p:txBody>
      </p:sp>
    </p:spTree>
    <p:extLst>
      <p:ext uri="{BB962C8B-B14F-4D97-AF65-F5344CB8AC3E}">
        <p14:creationId xmlns:p14="http://schemas.microsoft.com/office/powerpoint/2010/main" val="800015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35</a:t>
            </a:fld>
            <a:endParaRPr lang="en-US"/>
          </a:p>
        </p:txBody>
      </p:sp>
    </p:spTree>
    <p:extLst>
      <p:ext uri="{BB962C8B-B14F-4D97-AF65-F5344CB8AC3E}">
        <p14:creationId xmlns:p14="http://schemas.microsoft.com/office/powerpoint/2010/main" val="3192444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36</a:t>
            </a:fld>
            <a:endParaRPr lang="en-US"/>
          </a:p>
        </p:txBody>
      </p:sp>
    </p:spTree>
    <p:extLst>
      <p:ext uri="{BB962C8B-B14F-4D97-AF65-F5344CB8AC3E}">
        <p14:creationId xmlns:p14="http://schemas.microsoft.com/office/powerpoint/2010/main" val="3779916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37</a:t>
            </a:fld>
            <a:endParaRPr lang="en-US"/>
          </a:p>
        </p:txBody>
      </p:sp>
    </p:spTree>
    <p:extLst>
      <p:ext uri="{BB962C8B-B14F-4D97-AF65-F5344CB8AC3E}">
        <p14:creationId xmlns:p14="http://schemas.microsoft.com/office/powerpoint/2010/main" val="808399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38</a:t>
            </a:fld>
            <a:endParaRPr lang="en-US"/>
          </a:p>
        </p:txBody>
      </p:sp>
    </p:spTree>
    <p:extLst>
      <p:ext uri="{BB962C8B-B14F-4D97-AF65-F5344CB8AC3E}">
        <p14:creationId xmlns:p14="http://schemas.microsoft.com/office/powerpoint/2010/main" val="4055102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39</a:t>
            </a:fld>
            <a:endParaRPr lang="en-US"/>
          </a:p>
        </p:txBody>
      </p:sp>
    </p:spTree>
    <p:extLst>
      <p:ext uri="{BB962C8B-B14F-4D97-AF65-F5344CB8AC3E}">
        <p14:creationId xmlns:p14="http://schemas.microsoft.com/office/powerpoint/2010/main" val="1725995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40</a:t>
            </a:fld>
            <a:endParaRPr lang="en-US"/>
          </a:p>
        </p:txBody>
      </p:sp>
    </p:spTree>
    <p:extLst>
      <p:ext uri="{BB962C8B-B14F-4D97-AF65-F5344CB8AC3E}">
        <p14:creationId xmlns:p14="http://schemas.microsoft.com/office/powerpoint/2010/main" val="1986284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a:p>
            <a:r>
              <a:rPr lang="en-US">
                <a:cs typeface="Calibri"/>
              </a:rPr>
              <a:t>Enterprise?</a:t>
            </a:r>
          </a:p>
        </p:txBody>
      </p:sp>
      <p:sp>
        <p:nvSpPr>
          <p:cNvPr id="4" name="Slide Number Placeholder 3"/>
          <p:cNvSpPr>
            <a:spLocks noGrp="1"/>
          </p:cNvSpPr>
          <p:nvPr>
            <p:ph type="sldNum" sz="quarter" idx="5"/>
          </p:nvPr>
        </p:nvSpPr>
        <p:spPr/>
        <p:txBody>
          <a:bodyPr/>
          <a:lstStyle/>
          <a:p>
            <a:fld id="{95D9B4A6-4DA3-4C1E-8EA6-3627F8EDCF91}" type="slidenum">
              <a:rPr lang="en-US" smtClean="0"/>
              <a:t>41</a:t>
            </a:fld>
            <a:endParaRPr lang="en-US"/>
          </a:p>
        </p:txBody>
      </p:sp>
    </p:spTree>
    <p:extLst>
      <p:ext uri="{BB962C8B-B14F-4D97-AF65-F5344CB8AC3E}">
        <p14:creationId xmlns:p14="http://schemas.microsoft.com/office/powerpoint/2010/main" val="505733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42</a:t>
            </a:fld>
            <a:endParaRPr lang="en-US"/>
          </a:p>
        </p:txBody>
      </p:sp>
    </p:spTree>
    <p:extLst>
      <p:ext uri="{BB962C8B-B14F-4D97-AF65-F5344CB8AC3E}">
        <p14:creationId xmlns:p14="http://schemas.microsoft.com/office/powerpoint/2010/main" val="609939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43</a:t>
            </a:fld>
            <a:endParaRPr lang="en-US"/>
          </a:p>
        </p:txBody>
      </p:sp>
    </p:spTree>
    <p:extLst>
      <p:ext uri="{BB962C8B-B14F-4D97-AF65-F5344CB8AC3E}">
        <p14:creationId xmlns:p14="http://schemas.microsoft.com/office/powerpoint/2010/main" val="240358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4</a:t>
            </a:fld>
            <a:endParaRPr lang="en-US"/>
          </a:p>
        </p:txBody>
      </p:sp>
    </p:spTree>
    <p:extLst>
      <p:ext uri="{BB962C8B-B14F-4D97-AF65-F5344CB8AC3E}">
        <p14:creationId xmlns:p14="http://schemas.microsoft.com/office/powerpoint/2010/main" val="1135457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44</a:t>
            </a:fld>
            <a:endParaRPr lang="en-US"/>
          </a:p>
        </p:txBody>
      </p:sp>
    </p:spTree>
    <p:extLst>
      <p:ext uri="{BB962C8B-B14F-4D97-AF65-F5344CB8AC3E}">
        <p14:creationId xmlns:p14="http://schemas.microsoft.com/office/powerpoint/2010/main" val="546408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45</a:t>
            </a:fld>
            <a:endParaRPr lang="en-US"/>
          </a:p>
        </p:txBody>
      </p:sp>
    </p:spTree>
    <p:extLst>
      <p:ext uri="{BB962C8B-B14F-4D97-AF65-F5344CB8AC3E}">
        <p14:creationId xmlns:p14="http://schemas.microsoft.com/office/powerpoint/2010/main" val="2485052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47</a:t>
            </a:fld>
            <a:endParaRPr lang="en-US"/>
          </a:p>
        </p:txBody>
      </p:sp>
    </p:spTree>
    <p:extLst>
      <p:ext uri="{BB962C8B-B14F-4D97-AF65-F5344CB8AC3E}">
        <p14:creationId xmlns:p14="http://schemas.microsoft.com/office/powerpoint/2010/main" val="2565799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48</a:t>
            </a:fld>
            <a:endParaRPr lang="en-US"/>
          </a:p>
        </p:txBody>
      </p:sp>
    </p:spTree>
    <p:extLst>
      <p:ext uri="{BB962C8B-B14F-4D97-AF65-F5344CB8AC3E}">
        <p14:creationId xmlns:p14="http://schemas.microsoft.com/office/powerpoint/2010/main" val="1995271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50</a:t>
            </a:fld>
            <a:endParaRPr lang="en-US"/>
          </a:p>
        </p:txBody>
      </p:sp>
    </p:spTree>
    <p:extLst>
      <p:ext uri="{BB962C8B-B14F-4D97-AF65-F5344CB8AC3E}">
        <p14:creationId xmlns:p14="http://schemas.microsoft.com/office/powerpoint/2010/main" val="819839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95D9B4A6-4DA3-4C1E-8EA6-3627F8EDCF91}" type="slidenum">
              <a:rPr lang="en-US" smtClean="0"/>
              <a:t>51</a:t>
            </a:fld>
            <a:endParaRPr lang="en-US"/>
          </a:p>
        </p:txBody>
      </p:sp>
    </p:spTree>
    <p:extLst>
      <p:ext uri="{BB962C8B-B14F-4D97-AF65-F5344CB8AC3E}">
        <p14:creationId xmlns:p14="http://schemas.microsoft.com/office/powerpoint/2010/main" val="362928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5</a:t>
            </a:fld>
            <a:endParaRPr lang="en-US"/>
          </a:p>
        </p:txBody>
      </p:sp>
    </p:spTree>
    <p:extLst>
      <p:ext uri="{BB962C8B-B14F-4D97-AF65-F5344CB8AC3E}">
        <p14:creationId xmlns:p14="http://schemas.microsoft.com/office/powerpoint/2010/main" val="357340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8</a:t>
            </a:fld>
            <a:endParaRPr lang="en-US"/>
          </a:p>
        </p:txBody>
      </p:sp>
    </p:spTree>
    <p:extLst>
      <p:ext uri="{BB962C8B-B14F-4D97-AF65-F5344CB8AC3E}">
        <p14:creationId xmlns:p14="http://schemas.microsoft.com/office/powerpoint/2010/main" val="1268419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a:p>
            <a:r>
              <a:rPr lang="en-US">
                <a:cs typeface="Calibri"/>
              </a:rPr>
              <a:t>ENTERPRISE</a:t>
            </a:r>
          </a:p>
        </p:txBody>
      </p:sp>
      <p:sp>
        <p:nvSpPr>
          <p:cNvPr id="4" name="Slide Number Placeholder 3"/>
          <p:cNvSpPr>
            <a:spLocks noGrp="1"/>
          </p:cNvSpPr>
          <p:nvPr>
            <p:ph type="sldNum" sz="quarter" idx="5"/>
          </p:nvPr>
        </p:nvSpPr>
        <p:spPr/>
        <p:txBody>
          <a:bodyPr/>
          <a:lstStyle/>
          <a:p>
            <a:fld id="{95D9B4A6-4DA3-4C1E-8EA6-3627F8EDCF91}" type="slidenum">
              <a:rPr lang="en-US" smtClean="0"/>
              <a:t>9</a:t>
            </a:fld>
            <a:endParaRPr lang="en-US"/>
          </a:p>
        </p:txBody>
      </p:sp>
    </p:spTree>
    <p:extLst>
      <p:ext uri="{BB962C8B-B14F-4D97-AF65-F5344CB8AC3E}">
        <p14:creationId xmlns:p14="http://schemas.microsoft.com/office/powerpoint/2010/main" val="267865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a:p>
            <a:r>
              <a:rPr lang="en-US">
                <a:cs typeface="Calibri"/>
              </a:rPr>
              <a:t>ENTERPRISE</a:t>
            </a:r>
          </a:p>
        </p:txBody>
      </p:sp>
      <p:sp>
        <p:nvSpPr>
          <p:cNvPr id="4" name="Slide Number Placeholder 3"/>
          <p:cNvSpPr>
            <a:spLocks noGrp="1"/>
          </p:cNvSpPr>
          <p:nvPr>
            <p:ph type="sldNum" sz="quarter" idx="5"/>
          </p:nvPr>
        </p:nvSpPr>
        <p:spPr/>
        <p:txBody>
          <a:bodyPr/>
          <a:lstStyle/>
          <a:p>
            <a:fld id="{95D9B4A6-4DA3-4C1E-8EA6-3627F8EDCF91}" type="slidenum">
              <a:rPr lang="en-US" smtClean="0"/>
              <a:t>10</a:t>
            </a:fld>
            <a:endParaRPr lang="en-US"/>
          </a:p>
        </p:txBody>
      </p:sp>
    </p:spTree>
    <p:extLst>
      <p:ext uri="{BB962C8B-B14F-4D97-AF65-F5344CB8AC3E}">
        <p14:creationId xmlns:p14="http://schemas.microsoft.com/office/powerpoint/2010/main" val="178629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95D9B4A6-4DA3-4C1E-8EA6-3627F8EDCF91}" type="slidenum">
              <a:rPr lang="en-US" smtClean="0"/>
              <a:t>11</a:t>
            </a:fld>
            <a:endParaRPr lang="en-US"/>
          </a:p>
        </p:txBody>
      </p:sp>
    </p:spTree>
    <p:extLst>
      <p:ext uri="{BB962C8B-B14F-4D97-AF65-F5344CB8AC3E}">
        <p14:creationId xmlns:p14="http://schemas.microsoft.com/office/powerpoint/2010/main" val="26084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t>TFAWS 2023 – August 21-25, 2023</a:t>
            </a:r>
          </a:p>
        </p:txBody>
      </p:sp>
    </p:spTree>
    <p:extLst>
      <p:ext uri="{BB962C8B-B14F-4D97-AF65-F5344CB8AC3E}">
        <p14:creationId xmlns:p14="http://schemas.microsoft.com/office/powerpoint/2010/main" val="240510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t>TFAWS 2023 – August 21-25, 2023</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extLst>
      <p:ext uri="{BB962C8B-B14F-4D97-AF65-F5344CB8AC3E}">
        <p14:creationId xmlns:p14="http://schemas.microsoft.com/office/powerpoint/2010/main" val="3743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t>TFAWS 2023 – August 21-25, 2023</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extLst>
      <p:ext uri="{BB962C8B-B14F-4D97-AF65-F5344CB8AC3E}">
        <p14:creationId xmlns:p14="http://schemas.microsoft.com/office/powerpoint/2010/main" val="408505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t>TFAWS 2023 – August 21-25, 2023</a:t>
            </a:r>
          </a:p>
        </p:txBody>
      </p:sp>
    </p:spTree>
    <p:extLst>
      <p:ext uri="{BB962C8B-B14F-4D97-AF65-F5344CB8AC3E}">
        <p14:creationId xmlns:p14="http://schemas.microsoft.com/office/powerpoint/2010/main" val="99557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t>TFAWS 2023 – August 21-25, 2023</a:t>
            </a:r>
          </a:p>
        </p:txBody>
      </p:sp>
    </p:spTree>
    <p:extLst>
      <p:ext uri="{BB962C8B-B14F-4D97-AF65-F5344CB8AC3E}">
        <p14:creationId xmlns:p14="http://schemas.microsoft.com/office/powerpoint/2010/main" val="260640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t>TFAWS 2023 – August 21-25, 2023</a:t>
            </a:r>
          </a:p>
        </p:txBody>
      </p:sp>
    </p:spTree>
    <p:extLst>
      <p:ext uri="{BB962C8B-B14F-4D97-AF65-F5344CB8AC3E}">
        <p14:creationId xmlns:p14="http://schemas.microsoft.com/office/powerpoint/2010/main" val="286617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t>TFAWS 2023 – August 21-25, 2023</a:t>
            </a:r>
          </a:p>
        </p:txBody>
      </p:sp>
    </p:spTree>
    <p:extLst>
      <p:ext uri="{BB962C8B-B14F-4D97-AF65-F5344CB8AC3E}">
        <p14:creationId xmlns:p14="http://schemas.microsoft.com/office/powerpoint/2010/main" val="271940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t>TFAWS 2023 – August 21-25, 2023</a:t>
            </a:r>
          </a:p>
        </p:txBody>
      </p:sp>
    </p:spTree>
    <p:extLst>
      <p:ext uri="{BB962C8B-B14F-4D97-AF65-F5344CB8AC3E}">
        <p14:creationId xmlns:p14="http://schemas.microsoft.com/office/powerpoint/2010/main" val="89262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t>TFAWS 2023 – August 21-25, 2023</a:t>
            </a:r>
          </a:p>
        </p:txBody>
      </p:sp>
    </p:spTree>
    <p:extLst>
      <p:ext uri="{BB962C8B-B14F-4D97-AF65-F5344CB8AC3E}">
        <p14:creationId xmlns:p14="http://schemas.microsoft.com/office/powerpoint/2010/main" val="235669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userDrawn="1"/>
        </p:nvSpPr>
        <p:spPr bwMode="auto">
          <a:xfrm>
            <a:off x="838200" y="685800"/>
            <a:ext cx="107442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51" name="Text Box 27"/>
          <p:cNvSpPr txBox="1">
            <a:spLocks noChangeArrowheads="1"/>
          </p:cNvSpPr>
          <p:nvPr userDrawn="1"/>
        </p:nvSpPr>
        <p:spPr bwMode="auto">
          <a:xfrm>
            <a:off x="609600" y="152400"/>
            <a:ext cx="109728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t>TFAWS 2023 – August 21-25, 2023</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4" name="Picture 3"/>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20" y="45720"/>
            <a:ext cx="868680" cy="810267"/>
          </a:xfrm>
          <a:prstGeom prst="rect">
            <a:avLst/>
          </a:prstGeom>
        </p:spPr>
      </p:pic>
      <p:pic>
        <p:nvPicPr>
          <p:cNvPr id="12" name="Picture 19"/>
          <p:cNvPicPr>
            <a:picLocks noChangeAspect="1" noChangeArrowheads="1"/>
          </p:cNvPicPr>
          <p:nvPr userDrawn="1"/>
        </p:nvPicPr>
        <p:blipFill>
          <a:blip r:embed="rId12">
            <a:clrChange>
              <a:clrFrom>
                <a:srgbClr val="FFFFFF"/>
              </a:clrFrom>
              <a:clrTo>
                <a:srgbClr val="FFFFFF">
                  <a:alpha val="0"/>
                </a:srgbClr>
              </a:clrTo>
            </a:clrChange>
          </a:blip>
          <a:srcRect/>
          <a:stretch>
            <a:fillRect/>
          </a:stretch>
        </p:blipFill>
        <p:spPr bwMode="auto">
          <a:xfrm>
            <a:off x="11125200" y="0"/>
            <a:ext cx="1066800" cy="904875"/>
          </a:xfrm>
          <a:prstGeom prst="rect">
            <a:avLst/>
          </a:prstGeom>
          <a:noFill/>
          <a:ln w="9525">
            <a:noFill/>
            <a:miter lim="800000"/>
            <a:headEnd/>
            <a:tailEnd/>
          </a:ln>
        </p:spPr>
      </p:pic>
    </p:spTree>
    <p:extLst>
      <p:ext uri="{BB962C8B-B14F-4D97-AF65-F5344CB8AC3E}">
        <p14:creationId xmlns:p14="http://schemas.microsoft.com/office/powerpoint/2010/main" val="1068088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4A25E060-CCB0-472B-8D91-54B88187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267" y="1960858"/>
            <a:ext cx="3549260" cy="4315607"/>
          </a:xfrm>
          <a:prstGeom prst="rect">
            <a:avLst/>
          </a:prstGeom>
        </p:spPr>
      </p:pic>
      <p:sp>
        <p:nvSpPr>
          <p:cNvPr id="13314" name="Rectangle 10"/>
          <p:cNvSpPr>
            <a:spLocks noGrp="1" noChangeArrowheads="1"/>
          </p:cNvSpPr>
          <p:nvPr>
            <p:ph type="title"/>
          </p:nvPr>
        </p:nvSpPr>
        <p:spPr>
          <a:xfrm>
            <a:off x="5169763" y="1428348"/>
            <a:ext cx="6488837" cy="3300860"/>
          </a:xfrm>
        </p:spPr>
        <p:txBody>
          <a:bodyPr>
            <a:normAutofit/>
          </a:bodyPr>
          <a:lstStyle/>
          <a:p>
            <a:pPr eaLnBrk="1" hangingPunct="1"/>
            <a:r>
              <a:rPr lang="en-US" kern="0">
                <a:ea typeface="ＭＳ Ｐゴシック"/>
              </a:rPr>
              <a:t>Model Checks: How to Ensure a Model is Working as Intended</a:t>
            </a:r>
            <a:br>
              <a:rPr lang="en-US" kern="0">
                <a:ea typeface="ＭＳ Ｐゴシック" charset="-128"/>
              </a:rPr>
            </a:br>
            <a:br>
              <a:rPr lang="en-US" kern="0">
                <a:ea typeface="ＭＳ Ｐゴシック" charset="-128"/>
              </a:rPr>
            </a:br>
            <a:r>
              <a:rPr lang="en-US" b="0" kern="0">
                <a:ea typeface="ＭＳ Ｐゴシック"/>
              </a:rPr>
              <a:t>Kim Martin (NASA Langley)</a:t>
            </a:r>
            <a:br>
              <a:rPr lang="en-US" b="0">
                <a:ea typeface="ＭＳ Ｐゴシック"/>
                <a:cs typeface="Arial"/>
              </a:rPr>
            </a:br>
            <a:r>
              <a:rPr lang="en-US" b="0">
                <a:ea typeface="ＭＳ Ｐゴシック"/>
              </a:rPr>
              <a:t>Brian Comber (NASA Goddard)</a:t>
            </a:r>
            <a:endParaRPr lang="en-US" b="0">
              <a:ea typeface="ＭＳ Ｐゴシック"/>
              <a:cs typeface="Arial"/>
            </a:endParaRPr>
          </a:p>
        </p:txBody>
      </p:sp>
      <p:sp>
        <p:nvSpPr>
          <p:cNvPr id="13315" name="Rectangle 11"/>
          <p:cNvSpPr>
            <a:spLocks noChangeArrowheads="1"/>
          </p:cNvSpPr>
          <p:nvPr/>
        </p:nvSpPr>
        <p:spPr bwMode="auto">
          <a:xfrm>
            <a:off x="6477000" y="4800600"/>
            <a:ext cx="4038600" cy="1477962"/>
          </a:xfrm>
          <a:prstGeom prst="rect">
            <a:avLst/>
          </a:prstGeom>
          <a:noFill/>
          <a:ln w="9525">
            <a:noFill/>
            <a:miter lim="800000"/>
            <a:headEnd/>
            <a:tailEnd/>
          </a:ln>
        </p:spPr>
        <p:txBody>
          <a:bodyPr wrap="square">
            <a:spAutoFit/>
          </a:bodyPr>
          <a:lstStyle/>
          <a:p>
            <a:pPr algn="l" eaLnBrk="1" hangingPunct="1"/>
            <a:r>
              <a:rPr lang="en-US" sz="1800" b="0">
                <a:solidFill>
                  <a:schemeClr val="accent2"/>
                </a:solidFill>
                <a:latin typeface="Arial" pitchFamily="34" charset="0"/>
              </a:rPr>
              <a:t>Thermal &amp; Fluids Analysis Workshop</a:t>
            </a:r>
            <a:br>
              <a:rPr lang="en-US" sz="1800" b="0">
                <a:solidFill>
                  <a:schemeClr val="accent2"/>
                </a:solidFill>
                <a:latin typeface="Arial" pitchFamily="34" charset="0"/>
              </a:rPr>
            </a:br>
            <a:r>
              <a:rPr lang="en-US" sz="1800" b="0">
                <a:solidFill>
                  <a:schemeClr val="accent2"/>
                </a:solidFill>
                <a:latin typeface="Arial" pitchFamily="34" charset="0"/>
              </a:rPr>
              <a:t>TFAWS 2023</a:t>
            </a:r>
            <a:br>
              <a:rPr lang="en-US" sz="1800" b="0">
                <a:solidFill>
                  <a:schemeClr val="accent2"/>
                </a:solidFill>
                <a:latin typeface="Arial" pitchFamily="34" charset="0"/>
              </a:rPr>
            </a:br>
            <a:r>
              <a:rPr lang="en-US" sz="1800" b="0">
                <a:solidFill>
                  <a:schemeClr val="accent2"/>
                </a:solidFill>
                <a:latin typeface="Arial" pitchFamily="34" charset="0"/>
              </a:rPr>
              <a:t>August 21-25, 2023</a:t>
            </a:r>
          </a:p>
          <a:p>
            <a:pPr algn="l" eaLnBrk="1" hangingPunct="1"/>
            <a:r>
              <a:rPr lang="en-US" sz="1800" b="0">
                <a:solidFill>
                  <a:schemeClr val="accent2"/>
                </a:solidFill>
                <a:latin typeface="Arial" pitchFamily="34" charset="0"/>
              </a:rPr>
              <a:t>NASA Goddard Space Flight Center</a:t>
            </a:r>
          </a:p>
          <a:p>
            <a:pPr algn="l" eaLnBrk="1" hangingPunct="1"/>
            <a:r>
              <a:rPr lang="en-US" sz="1800" b="0">
                <a:solidFill>
                  <a:schemeClr val="accent2"/>
                </a:solidFill>
                <a:latin typeface="Arial" pitchFamily="34" charset="0"/>
              </a:rPr>
              <a:t>Greenbelt, MD</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62326"/>
            <a:ext cx="11727402" cy="5715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lgn="ctr">
              <a:spcBef>
                <a:spcPct val="50000"/>
              </a:spcBef>
              <a:tabLst>
                <a:tab pos="4459288" algn="ctr"/>
              </a:tabLst>
              <a:defRPr/>
            </a:pPr>
            <a:r>
              <a:rPr lang="en-US" sz="2800">
                <a:solidFill>
                  <a:schemeClr val="bg1"/>
                </a:solidFill>
                <a:latin typeface="Arial"/>
                <a:cs typeface="Arial"/>
              </a:rPr>
              <a:t>TFAWS Technical Course</a:t>
            </a:r>
            <a:endParaRPr lang="en-US" sz="2800">
              <a:solidFill>
                <a:schemeClr val="bg1"/>
              </a:solidFill>
              <a:latin typeface="Arial" charset="0"/>
              <a:cs typeface="Arial"/>
            </a:endParaRPr>
          </a:p>
        </p:txBody>
      </p:sp>
      <p:pic>
        <p:nvPicPr>
          <p:cNvPr id="7" name="Picture 19">
            <a:extLst>
              <a:ext uri="{FF2B5EF4-FFF2-40B4-BE49-F238E27FC236}">
                <a16:creationId xmlns:a16="http://schemas.microsoft.com/office/drawing/2014/main" id="{A246DAA2-27C6-4985-9DB9-EB67866EA815}"/>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125200" y="0"/>
            <a:ext cx="1066800" cy="904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AD50-F18F-457C-80C2-6A416CBF74B9}"/>
              </a:ext>
            </a:extLst>
          </p:cNvPr>
          <p:cNvSpPr>
            <a:spLocks noGrp="1"/>
          </p:cNvSpPr>
          <p:nvPr>
            <p:ph type="title"/>
          </p:nvPr>
        </p:nvSpPr>
        <p:spPr/>
        <p:txBody>
          <a:bodyPr/>
          <a:lstStyle/>
          <a:p>
            <a:r>
              <a:rPr lang="en-US"/>
              <a:t>Radiation Analysis Groups</a:t>
            </a:r>
          </a:p>
        </p:txBody>
      </p:sp>
      <p:sp>
        <p:nvSpPr>
          <p:cNvPr id="3" name="Content Placeholder 2">
            <a:extLst>
              <a:ext uri="{FF2B5EF4-FFF2-40B4-BE49-F238E27FC236}">
                <a16:creationId xmlns:a16="http://schemas.microsoft.com/office/drawing/2014/main" id="{0EE1685C-9B3F-47DF-B54A-BA80E0B161E0}"/>
              </a:ext>
            </a:extLst>
          </p:cNvPr>
          <p:cNvSpPr>
            <a:spLocks noGrp="1"/>
          </p:cNvSpPr>
          <p:nvPr>
            <p:ph idx="1"/>
          </p:nvPr>
        </p:nvSpPr>
        <p:spPr>
          <a:xfrm>
            <a:off x="609600" y="914400"/>
            <a:ext cx="5862851" cy="5410200"/>
          </a:xfrm>
        </p:spPr>
        <p:txBody>
          <a:bodyPr/>
          <a:lstStyle/>
          <a:p>
            <a:r>
              <a:rPr lang="en-US">
                <a:ea typeface="ＭＳ Ｐゴシック"/>
              </a:rPr>
              <a:t>View model by each analysis group (via Model Browser)</a:t>
            </a:r>
          </a:p>
          <a:p>
            <a:pPr lvl="1"/>
            <a:r>
              <a:rPr lang="en-US">
                <a:ea typeface="ＭＳ Ｐゴシック"/>
              </a:rPr>
              <a:t>Check for missing or extraneous surfaces</a:t>
            </a:r>
            <a:endParaRPr lang="en-US">
              <a:ea typeface="ＭＳ Ｐゴシック"/>
              <a:cs typeface="Arial"/>
            </a:endParaRPr>
          </a:p>
          <a:p>
            <a:pPr lvl="1"/>
            <a:r>
              <a:rPr lang="en-US">
                <a:ea typeface="ＭＳ Ｐゴシック"/>
              </a:rPr>
              <a:t>Zoom Extents is useful to make sure all surfaces are visible on screen</a:t>
            </a:r>
          </a:p>
          <a:p>
            <a:pPr lvl="2"/>
            <a:r>
              <a:rPr lang="en-US">
                <a:ea typeface="ＭＳ Ｐゴシック"/>
                <a:cs typeface="Arial"/>
              </a:rPr>
              <a:t>May not work correctly if xrefs are used</a:t>
            </a:r>
          </a:p>
          <a:p>
            <a:pPr lvl="1"/>
            <a:r>
              <a:rPr lang="en-US">
                <a:ea typeface="ＭＳ Ｐゴシック"/>
              </a:rPr>
              <a:t>If symbol-driven assemblies or trackers are used, try changing the symbols to make sure the whole radiation group moves together</a:t>
            </a:r>
            <a:endParaRPr lang="en-US">
              <a:ea typeface="ＭＳ Ｐゴシック"/>
              <a:cs typeface="Arial"/>
            </a:endParaRPr>
          </a:p>
          <a:p>
            <a:pPr lvl="1"/>
            <a:r>
              <a:rPr lang="en-US">
                <a:ea typeface="ＭＳ Ｐゴシック"/>
                <a:cs typeface="Arial"/>
              </a:rPr>
              <a:t>Ensure that there is only one external radiation analysis group and internally-facing surfaces do not use that group</a:t>
            </a:r>
            <a:endParaRPr lang="en-US">
              <a:cs typeface="Arial"/>
            </a:endParaRPr>
          </a:p>
        </p:txBody>
      </p:sp>
      <p:pic>
        <p:nvPicPr>
          <p:cNvPr id="10" name="Content Placeholder 9">
            <a:extLst>
              <a:ext uri="{FF2B5EF4-FFF2-40B4-BE49-F238E27FC236}">
                <a16:creationId xmlns:a16="http://schemas.microsoft.com/office/drawing/2014/main" id="{07CE6FC7-C9D1-4B97-8F7E-47A106A245A5}"/>
              </a:ext>
            </a:extLst>
          </p:cNvPr>
          <p:cNvPicPr>
            <a:picLocks noGrp="1" noChangeAspect="1"/>
          </p:cNvPicPr>
          <p:nvPr>
            <p:ph sz="half" idx="4294967295"/>
          </p:nvPr>
        </p:nvPicPr>
        <p:blipFill>
          <a:blip r:embed="rId3"/>
          <a:stretch>
            <a:fillRect/>
          </a:stretch>
        </p:blipFill>
        <p:spPr>
          <a:xfrm>
            <a:off x="9395202" y="1437268"/>
            <a:ext cx="1816100" cy="4351338"/>
          </a:xfrm>
          <a:prstGeom prst="rect">
            <a:avLst/>
          </a:prstGeom>
        </p:spPr>
      </p:pic>
      <p:sp>
        <p:nvSpPr>
          <p:cNvPr id="11" name="Rectangle 10">
            <a:extLst>
              <a:ext uri="{FF2B5EF4-FFF2-40B4-BE49-F238E27FC236}">
                <a16:creationId xmlns:a16="http://schemas.microsoft.com/office/drawing/2014/main" id="{F18CACF6-387B-4A3B-8BED-7533307E0CE1}"/>
              </a:ext>
            </a:extLst>
          </p:cNvPr>
          <p:cNvSpPr/>
          <p:nvPr/>
        </p:nvSpPr>
        <p:spPr>
          <a:xfrm>
            <a:off x="9611431" y="1680950"/>
            <a:ext cx="1638341" cy="157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94B64A3-E143-1AFC-F9A5-4D4B4849F286}"/>
              </a:ext>
            </a:extLst>
          </p:cNvPr>
          <p:cNvPicPr>
            <a:picLocks noChangeAspect="1"/>
          </p:cNvPicPr>
          <p:nvPr/>
        </p:nvPicPr>
        <p:blipFill>
          <a:blip r:embed="rId4"/>
          <a:stretch>
            <a:fillRect/>
          </a:stretch>
        </p:blipFill>
        <p:spPr>
          <a:xfrm>
            <a:off x="7638557" y="1437268"/>
            <a:ext cx="1243173" cy="4114800"/>
          </a:xfrm>
          <a:prstGeom prst="rect">
            <a:avLst/>
          </a:prstGeom>
        </p:spPr>
      </p:pic>
      <p:sp>
        <p:nvSpPr>
          <p:cNvPr id="5" name="Rectangle 4">
            <a:extLst>
              <a:ext uri="{FF2B5EF4-FFF2-40B4-BE49-F238E27FC236}">
                <a16:creationId xmlns:a16="http://schemas.microsoft.com/office/drawing/2014/main" id="{4A70C4E8-FEC1-19DC-4CAF-D76083C070CC}"/>
              </a:ext>
            </a:extLst>
          </p:cNvPr>
          <p:cNvSpPr/>
          <p:nvPr/>
        </p:nvSpPr>
        <p:spPr>
          <a:xfrm>
            <a:off x="7642082" y="1661590"/>
            <a:ext cx="1238756" cy="176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B61259A3-7630-A0F4-C137-8917A120F049}"/>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A59BF72E-BBC0-5952-1DE3-EAF43DA6979B}"/>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10</a:t>
            </a:fld>
            <a:endParaRPr lang="en-US"/>
          </a:p>
        </p:txBody>
      </p:sp>
      <p:sp>
        <p:nvSpPr>
          <p:cNvPr id="6" name="TextBox 5">
            <a:extLst>
              <a:ext uri="{FF2B5EF4-FFF2-40B4-BE49-F238E27FC236}">
                <a16:creationId xmlns:a16="http://schemas.microsoft.com/office/drawing/2014/main" id="{D0630BF6-C4ED-E030-5A73-059885AB94BD}"/>
              </a:ext>
            </a:extLst>
          </p:cNvPr>
          <p:cNvSpPr txBox="1"/>
          <p:nvPr/>
        </p:nvSpPr>
        <p:spPr>
          <a:xfrm>
            <a:off x="9739084" y="5786925"/>
            <a:ext cx="2452916" cy="307777"/>
          </a:xfrm>
          <a:prstGeom prst="rect">
            <a:avLst/>
          </a:prstGeom>
          <a:noFill/>
        </p:spPr>
        <p:txBody>
          <a:bodyPr wrap="none" rtlCol="0">
            <a:spAutoFit/>
          </a:bodyPr>
          <a:lstStyle/>
          <a:p>
            <a:r>
              <a:rPr lang="en-US" sz="1400"/>
              <a:t>Command: Rcmodelbrowser</a:t>
            </a:r>
          </a:p>
        </p:txBody>
      </p:sp>
      <p:pic>
        <p:nvPicPr>
          <p:cNvPr id="13" name="Picture 9">
            <a:extLst>
              <a:ext uri="{FF2B5EF4-FFF2-40B4-BE49-F238E27FC236}">
                <a16:creationId xmlns:a16="http://schemas.microsoft.com/office/drawing/2014/main" id="{2560A056-0A28-64F3-73BF-1C7F507F16DC}"/>
              </a:ext>
            </a:extLst>
          </p:cNvPr>
          <p:cNvPicPr>
            <a:picLocks noChangeAspect="1"/>
          </p:cNvPicPr>
          <p:nvPr/>
        </p:nvPicPr>
        <p:blipFill>
          <a:blip r:embed="rId5"/>
          <a:stretch>
            <a:fillRect/>
          </a:stretch>
        </p:blipFill>
        <p:spPr>
          <a:xfrm>
            <a:off x="5881869" y="963539"/>
            <a:ext cx="437909" cy="407149"/>
          </a:xfrm>
          <a:prstGeom prst="rect">
            <a:avLst/>
          </a:prstGeom>
        </p:spPr>
      </p:pic>
    </p:spTree>
    <p:extLst>
      <p:ext uri="{BB962C8B-B14F-4D97-AF65-F5344CB8AC3E}">
        <p14:creationId xmlns:p14="http://schemas.microsoft.com/office/powerpoint/2010/main" val="10669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75C1-F92E-4E3E-8E02-C23013895AE6}"/>
              </a:ext>
            </a:extLst>
          </p:cNvPr>
          <p:cNvSpPr>
            <a:spLocks noGrp="1"/>
          </p:cNvSpPr>
          <p:nvPr>
            <p:ph type="title"/>
          </p:nvPr>
        </p:nvSpPr>
        <p:spPr/>
        <p:txBody>
          <a:bodyPr/>
          <a:lstStyle/>
          <a:p>
            <a:r>
              <a:rPr lang="en-US"/>
              <a:t>Radiation Analysis Groups</a:t>
            </a:r>
          </a:p>
        </p:txBody>
      </p:sp>
      <p:sp>
        <p:nvSpPr>
          <p:cNvPr id="3" name="Content Placeholder 2">
            <a:extLst>
              <a:ext uri="{FF2B5EF4-FFF2-40B4-BE49-F238E27FC236}">
                <a16:creationId xmlns:a16="http://schemas.microsoft.com/office/drawing/2014/main" id="{A4F8A8F6-E97F-4227-A1FC-D7412F61D3E2}"/>
              </a:ext>
            </a:extLst>
          </p:cNvPr>
          <p:cNvSpPr>
            <a:spLocks noGrp="1"/>
          </p:cNvSpPr>
          <p:nvPr>
            <p:ph idx="1"/>
          </p:nvPr>
        </p:nvSpPr>
        <p:spPr>
          <a:xfrm>
            <a:off x="609600" y="914400"/>
            <a:ext cx="3821808" cy="5410200"/>
          </a:xfrm>
        </p:spPr>
        <p:txBody>
          <a:bodyPr/>
          <a:lstStyle/>
          <a:p>
            <a:r>
              <a:rPr lang="en-US"/>
              <a:t>Display active sides for each analysis group</a:t>
            </a:r>
          </a:p>
          <a:p>
            <a:pPr lvl="1"/>
            <a:r>
              <a:rPr lang="en-US"/>
              <a:t>Look for inverted or double-sided surfaces that don’t make physical sense</a:t>
            </a:r>
          </a:p>
        </p:txBody>
      </p:sp>
      <p:pic>
        <p:nvPicPr>
          <p:cNvPr id="11" name="Picture 11">
            <a:extLst>
              <a:ext uri="{FF2B5EF4-FFF2-40B4-BE49-F238E27FC236}">
                <a16:creationId xmlns:a16="http://schemas.microsoft.com/office/drawing/2014/main" id="{FF33A915-3E5C-D1DA-C731-4BCEF1A27C86}"/>
              </a:ext>
            </a:extLst>
          </p:cNvPr>
          <p:cNvPicPr>
            <a:picLocks noGrp="1" noChangeAspect="1"/>
          </p:cNvPicPr>
          <p:nvPr>
            <p:ph sz="half" idx="4294967295"/>
          </p:nvPr>
        </p:nvPicPr>
        <p:blipFill>
          <a:blip r:embed="rId3"/>
          <a:stretch>
            <a:fillRect/>
          </a:stretch>
        </p:blipFill>
        <p:spPr>
          <a:xfrm>
            <a:off x="4550011" y="1769869"/>
            <a:ext cx="2644775" cy="4351337"/>
          </a:xfrm>
        </p:spPr>
      </p:pic>
      <p:pic>
        <p:nvPicPr>
          <p:cNvPr id="10" name="Picture 9">
            <a:extLst>
              <a:ext uri="{FF2B5EF4-FFF2-40B4-BE49-F238E27FC236}">
                <a16:creationId xmlns:a16="http://schemas.microsoft.com/office/drawing/2014/main" id="{7B1F014E-D4C7-46C5-B1E4-2A197734DEF6}"/>
              </a:ext>
            </a:extLst>
          </p:cNvPr>
          <p:cNvPicPr>
            <a:picLocks noChangeAspect="1"/>
          </p:cNvPicPr>
          <p:nvPr/>
        </p:nvPicPr>
        <p:blipFill rotWithShape="1">
          <a:blip r:embed="rId4"/>
          <a:srcRect l="1695" t="1388" r="1016"/>
          <a:stretch/>
        </p:blipFill>
        <p:spPr>
          <a:xfrm>
            <a:off x="7313389" y="1725505"/>
            <a:ext cx="4617023" cy="4395701"/>
          </a:xfrm>
          <a:prstGeom prst="rect">
            <a:avLst/>
          </a:prstGeom>
          <a:ln w="28575">
            <a:noFill/>
          </a:ln>
        </p:spPr>
      </p:pic>
      <p:sp>
        <p:nvSpPr>
          <p:cNvPr id="6" name="Rectangle 5">
            <a:extLst>
              <a:ext uri="{FF2B5EF4-FFF2-40B4-BE49-F238E27FC236}">
                <a16:creationId xmlns:a16="http://schemas.microsoft.com/office/drawing/2014/main" id="{1C72F946-62DD-48F8-A6B4-4743DC38CAA8}"/>
              </a:ext>
            </a:extLst>
          </p:cNvPr>
          <p:cNvSpPr/>
          <p:nvPr/>
        </p:nvSpPr>
        <p:spPr>
          <a:xfrm>
            <a:off x="5605346" y="4011506"/>
            <a:ext cx="1589440" cy="1650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E10377-D65A-4382-931A-CFE0AF6EDCDE}"/>
              </a:ext>
            </a:extLst>
          </p:cNvPr>
          <p:cNvSpPr/>
          <p:nvPr/>
        </p:nvSpPr>
        <p:spPr>
          <a:xfrm>
            <a:off x="7313389" y="2113164"/>
            <a:ext cx="4617022" cy="337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BA83AA00-A901-E876-B8A8-CED1D718482C}"/>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9AE0DA4F-3C0D-8244-77EC-43A498AFFD8C}"/>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11</a:t>
            </a:fld>
            <a:endParaRPr lang="en-US"/>
          </a:p>
        </p:txBody>
      </p:sp>
      <p:sp>
        <p:nvSpPr>
          <p:cNvPr id="4" name="TextBox 3">
            <a:extLst>
              <a:ext uri="{FF2B5EF4-FFF2-40B4-BE49-F238E27FC236}">
                <a16:creationId xmlns:a16="http://schemas.microsoft.com/office/drawing/2014/main" id="{57D296A0-0413-46E3-F78D-F44935E98D1E}"/>
              </a:ext>
            </a:extLst>
          </p:cNvPr>
          <p:cNvSpPr txBox="1"/>
          <p:nvPr/>
        </p:nvSpPr>
        <p:spPr>
          <a:xfrm>
            <a:off x="9886561" y="6111606"/>
            <a:ext cx="2305439" cy="307777"/>
          </a:xfrm>
          <a:prstGeom prst="rect">
            <a:avLst/>
          </a:prstGeom>
          <a:noFill/>
        </p:spPr>
        <p:txBody>
          <a:bodyPr wrap="none" rtlCol="0">
            <a:spAutoFit/>
          </a:bodyPr>
          <a:lstStyle/>
          <a:p>
            <a:r>
              <a:rPr lang="en-US" sz="1400"/>
              <a:t>Command: editActivePrefs</a:t>
            </a:r>
          </a:p>
        </p:txBody>
      </p:sp>
    </p:spTree>
    <p:extLst>
      <p:ext uri="{BB962C8B-B14F-4D97-AF65-F5344CB8AC3E}">
        <p14:creationId xmlns:p14="http://schemas.microsoft.com/office/powerpoint/2010/main" val="77090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8FC7-8B9E-4B71-80AD-C24AF8B695D2}"/>
              </a:ext>
            </a:extLst>
          </p:cNvPr>
          <p:cNvSpPr>
            <a:spLocks noGrp="1"/>
          </p:cNvSpPr>
          <p:nvPr>
            <p:ph type="title"/>
          </p:nvPr>
        </p:nvSpPr>
        <p:spPr/>
        <p:txBody>
          <a:bodyPr/>
          <a:lstStyle/>
          <a:p>
            <a:r>
              <a:rPr lang="en-US"/>
              <a:t>Optical Properties</a:t>
            </a:r>
          </a:p>
        </p:txBody>
      </p:sp>
      <p:sp>
        <p:nvSpPr>
          <p:cNvPr id="3" name="Content Placeholder 2">
            <a:extLst>
              <a:ext uri="{FF2B5EF4-FFF2-40B4-BE49-F238E27FC236}">
                <a16:creationId xmlns:a16="http://schemas.microsoft.com/office/drawing/2014/main" id="{E366CDFB-A5A6-45DD-9714-EA156B8A28A2}"/>
              </a:ext>
            </a:extLst>
          </p:cNvPr>
          <p:cNvSpPr>
            <a:spLocks noGrp="1"/>
          </p:cNvSpPr>
          <p:nvPr>
            <p:ph idx="1"/>
          </p:nvPr>
        </p:nvSpPr>
        <p:spPr>
          <a:xfrm>
            <a:off x="609600" y="914400"/>
            <a:ext cx="5486400" cy="5410200"/>
          </a:xfrm>
        </p:spPr>
        <p:txBody>
          <a:bodyPr>
            <a:normAutofit/>
          </a:bodyPr>
          <a:lstStyle/>
          <a:p>
            <a:pPr rtl="0" fontAlgn="ctr">
              <a:spcBef>
                <a:spcPts val="0"/>
              </a:spcBef>
              <a:spcAft>
                <a:spcPts val="0"/>
              </a:spcAft>
              <a:buFont typeface="Arial" panose="020B0604020202020204" pitchFamily="34" charset="0"/>
              <a:buChar char="•"/>
            </a:pPr>
            <a:r>
              <a:rPr lang="en-US">
                <a:effectLst/>
                <a:latin typeface="Calibri" panose="020F0502020204030204" pitchFamily="34" charset="0"/>
              </a:rPr>
              <a:t>View model by optical properties</a:t>
            </a:r>
          </a:p>
          <a:p>
            <a:pPr lvl="1" fontAlgn="ctr">
              <a:spcBef>
                <a:spcPts val="0"/>
              </a:spcBef>
            </a:pPr>
            <a:r>
              <a:rPr lang="en-US" sz="2000">
                <a:effectLst/>
                <a:cs typeface="Arial" panose="020B0604020202020204" pitchFamily="34" charset="0"/>
              </a:rPr>
              <a:t>Property name, </a:t>
            </a:r>
            <a:r>
              <a:rPr lang="en-US" sz="2000">
                <a:cs typeface="Arial" panose="020B0604020202020204" pitchFamily="34" charset="0"/>
              </a:rPr>
              <a:t>absorptivity</a:t>
            </a:r>
            <a:r>
              <a:rPr lang="en-US" sz="2000">
                <a:effectLst/>
                <a:cs typeface="Arial" panose="020B0604020202020204" pitchFamily="34" charset="0"/>
              </a:rPr>
              <a:t>, emissivity</a:t>
            </a:r>
          </a:p>
          <a:p>
            <a:pPr lvl="1" fontAlgn="ctr">
              <a:spcBef>
                <a:spcPts val="0"/>
              </a:spcBef>
            </a:pPr>
            <a:r>
              <a:rPr lang="en-US" sz="2000"/>
              <a:t>Look for unexpected changes in properties on single bodies, or unreasonable values</a:t>
            </a:r>
          </a:p>
          <a:p>
            <a:pPr lvl="1" fontAlgn="ctr">
              <a:spcBef>
                <a:spcPts val="0"/>
              </a:spcBef>
            </a:pPr>
            <a:r>
              <a:rPr lang="en-US" sz="2000">
                <a:effectLst/>
              </a:rPr>
              <a:t>Look for </a:t>
            </a:r>
            <a:r>
              <a:rPr lang="en-US" sz="2000"/>
              <a:t>surfaces assigned DEFAULT optical properties in the model browser</a:t>
            </a:r>
            <a:endParaRPr lang="en-US" sz="2000">
              <a:effectLst/>
            </a:endParaRPr>
          </a:p>
        </p:txBody>
      </p:sp>
      <p:pic>
        <p:nvPicPr>
          <p:cNvPr id="6" name="Content Placeholder 5">
            <a:extLst>
              <a:ext uri="{FF2B5EF4-FFF2-40B4-BE49-F238E27FC236}">
                <a16:creationId xmlns:a16="http://schemas.microsoft.com/office/drawing/2014/main" id="{EC498FCD-7881-494F-9DD6-6645CBEED184}"/>
              </a:ext>
            </a:extLst>
          </p:cNvPr>
          <p:cNvPicPr>
            <a:picLocks noGrp="1" noChangeAspect="1"/>
          </p:cNvPicPr>
          <p:nvPr>
            <p:ph sz="half" idx="4294967295"/>
          </p:nvPr>
        </p:nvPicPr>
        <p:blipFill rotWithShape="1">
          <a:blip r:embed="rId3"/>
          <a:srcRect l="347"/>
          <a:stretch/>
        </p:blipFill>
        <p:spPr>
          <a:xfrm>
            <a:off x="6625701" y="1012054"/>
            <a:ext cx="5473414" cy="5312546"/>
          </a:xfrm>
        </p:spPr>
      </p:pic>
      <p:sp>
        <p:nvSpPr>
          <p:cNvPr id="7" name="Rectangle 6">
            <a:extLst>
              <a:ext uri="{FF2B5EF4-FFF2-40B4-BE49-F238E27FC236}">
                <a16:creationId xmlns:a16="http://schemas.microsoft.com/office/drawing/2014/main" id="{BAD10949-B95D-4198-8BB0-9F7E707507A5}"/>
              </a:ext>
            </a:extLst>
          </p:cNvPr>
          <p:cNvSpPr/>
          <p:nvPr/>
        </p:nvSpPr>
        <p:spPr>
          <a:xfrm>
            <a:off x="10908043" y="3906123"/>
            <a:ext cx="1191071" cy="2372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A3DD7D-9B40-4255-BFFF-4E0B1FD69983}"/>
              </a:ext>
            </a:extLst>
          </p:cNvPr>
          <p:cNvSpPr/>
          <p:nvPr/>
        </p:nvSpPr>
        <p:spPr>
          <a:xfrm>
            <a:off x="10908043" y="4643716"/>
            <a:ext cx="1191071" cy="1413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FB16DFE5-BF5F-A715-002C-D8EB05E394AD}"/>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DFC621B0-43D4-D164-31C8-7B64C7851552}"/>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12</a:t>
            </a:fld>
            <a:endParaRPr lang="en-US"/>
          </a:p>
        </p:txBody>
      </p:sp>
      <p:sp>
        <p:nvSpPr>
          <p:cNvPr id="4" name="TextBox 3">
            <a:extLst>
              <a:ext uri="{FF2B5EF4-FFF2-40B4-BE49-F238E27FC236}">
                <a16:creationId xmlns:a16="http://schemas.microsoft.com/office/drawing/2014/main" id="{46265453-F659-8CDB-7667-17FC2E4C0E9A}"/>
              </a:ext>
            </a:extLst>
          </p:cNvPr>
          <p:cNvSpPr txBox="1"/>
          <p:nvPr/>
        </p:nvSpPr>
        <p:spPr>
          <a:xfrm>
            <a:off x="9886561" y="6246911"/>
            <a:ext cx="2154757" cy="307777"/>
          </a:xfrm>
          <a:prstGeom prst="rect">
            <a:avLst/>
          </a:prstGeom>
          <a:noFill/>
        </p:spPr>
        <p:txBody>
          <a:bodyPr wrap="none" rtlCol="0">
            <a:spAutoFit/>
          </a:bodyPr>
          <a:lstStyle/>
          <a:p>
            <a:r>
              <a:rPr lang="en-US" sz="1400"/>
              <a:t>Command: editPropData</a:t>
            </a:r>
          </a:p>
        </p:txBody>
      </p:sp>
      <p:pic>
        <p:nvPicPr>
          <p:cNvPr id="12" name="Picture 9">
            <a:extLst>
              <a:ext uri="{FF2B5EF4-FFF2-40B4-BE49-F238E27FC236}">
                <a16:creationId xmlns:a16="http://schemas.microsoft.com/office/drawing/2014/main" id="{D1C3A1F6-C41C-6C8C-6EC3-9D8F52B63E1B}"/>
              </a:ext>
            </a:extLst>
          </p:cNvPr>
          <p:cNvPicPr>
            <a:picLocks noChangeAspect="1"/>
          </p:cNvPicPr>
          <p:nvPr/>
        </p:nvPicPr>
        <p:blipFill>
          <a:blip r:embed="rId4"/>
          <a:stretch>
            <a:fillRect/>
          </a:stretch>
        </p:blipFill>
        <p:spPr>
          <a:xfrm>
            <a:off x="5264552" y="915311"/>
            <a:ext cx="437909" cy="407149"/>
          </a:xfrm>
          <a:prstGeom prst="rect">
            <a:avLst/>
          </a:prstGeom>
        </p:spPr>
      </p:pic>
    </p:spTree>
    <p:extLst>
      <p:ext uri="{BB962C8B-B14F-4D97-AF65-F5344CB8AC3E}">
        <p14:creationId xmlns:p14="http://schemas.microsoft.com/office/powerpoint/2010/main" val="175322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8510-1E02-4706-A017-821B9702A7B9}"/>
              </a:ext>
            </a:extLst>
          </p:cNvPr>
          <p:cNvSpPr>
            <a:spLocks noGrp="1"/>
          </p:cNvSpPr>
          <p:nvPr>
            <p:ph type="title"/>
          </p:nvPr>
        </p:nvSpPr>
        <p:spPr/>
        <p:txBody>
          <a:bodyPr/>
          <a:lstStyle/>
          <a:p>
            <a:r>
              <a:rPr lang="en-US"/>
              <a:t>Thermophysical Properties </a:t>
            </a:r>
          </a:p>
        </p:txBody>
      </p:sp>
      <p:sp>
        <p:nvSpPr>
          <p:cNvPr id="3" name="Content Placeholder 2">
            <a:extLst>
              <a:ext uri="{FF2B5EF4-FFF2-40B4-BE49-F238E27FC236}">
                <a16:creationId xmlns:a16="http://schemas.microsoft.com/office/drawing/2014/main" id="{C12EEEF7-0BBE-4838-B7A7-64188F3C3912}"/>
              </a:ext>
            </a:extLst>
          </p:cNvPr>
          <p:cNvSpPr>
            <a:spLocks noGrp="1"/>
          </p:cNvSpPr>
          <p:nvPr>
            <p:ph idx="1"/>
          </p:nvPr>
        </p:nvSpPr>
        <p:spPr>
          <a:xfrm>
            <a:off x="609600" y="923059"/>
            <a:ext cx="5486400" cy="5410200"/>
          </a:xfrm>
        </p:spPr>
        <p:txBody>
          <a:bodyPr/>
          <a:lstStyle/>
          <a:p>
            <a:pPr rtl="0" fontAlgn="ctr">
              <a:spcBef>
                <a:spcPts val="0"/>
              </a:spcBef>
              <a:spcAft>
                <a:spcPts val="0"/>
              </a:spcAft>
              <a:buFont typeface="Arial" panose="020B0604020202020204" pitchFamily="34" charset="0"/>
              <a:buChar char="•"/>
            </a:pPr>
            <a:r>
              <a:rPr lang="en-US">
                <a:effectLst/>
                <a:latin typeface="Calibri"/>
                <a:ea typeface="ＭＳ Ｐゴシック"/>
                <a:cs typeface="Calibri"/>
              </a:rPr>
              <a:t>View model by material properties</a:t>
            </a:r>
          </a:p>
          <a:p>
            <a:pPr lvl="1" fontAlgn="ctr">
              <a:spcBef>
                <a:spcPts val="0"/>
              </a:spcBef>
            </a:pPr>
            <a:r>
              <a:rPr lang="en-US" sz="2000">
                <a:effectLst/>
                <a:ea typeface="ＭＳ Ｐゴシック"/>
                <a:cs typeface="Arial"/>
              </a:rPr>
              <a:t>Property name, </a:t>
            </a:r>
            <a:r>
              <a:rPr lang="en-US" sz="2000">
                <a:ea typeface="ＭＳ Ｐゴシック"/>
                <a:cs typeface="Arial"/>
              </a:rPr>
              <a:t>conductivity, specific heat, density, thickness</a:t>
            </a:r>
            <a:endParaRPr lang="en-US" sz="2000">
              <a:effectLst/>
              <a:ea typeface="ＭＳ Ｐゴシック"/>
              <a:cs typeface="Arial"/>
            </a:endParaRPr>
          </a:p>
          <a:p>
            <a:pPr lvl="1" fontAlgn="ctr">
              <a:spcBef>
                <a:spcPts val="0"/>
              </a:spcBef>
            </a:pPr>
            <a:r>
              <a:rPr lang="en-US" sz="2000">
                <a:ea typeface="ＭＳ Ｐゴシック"/>
              </a:rPr>
              <a:t>Look for unexpected changes in properties on single bodies, or unreasonable values</a:t>
            </a:r>
            <a:endParaRPr lang="en-US" sz="2000">
              <a:ea typeface="ＭＳ Ｐゴシック"/>
              <a:cs typeface="Arial"/>
            </a:endParaRPr>
          </a:p>
          <a:p>
            <a:pPr lvl="1" fontAlgn="ctr">
              <a:spcBef>
                <a:spcPts val="0"/>
              </a:spcBef>
            </a:pPr>
            <a:r>
              <a:rPr lang="en-US" sz="2000">
                <a:effectLst/>
                <a:ea typeface="ＭＳ Ｐゴシック"/>
              </a:rPr>
              <a:t>Look for properties assigned DEFAULT material in the model browser</a:t>
            </a:r>
            <a:endParaRPr lang="en-US" sz="2000">
              <a:effectLst/>
              <a:ea typeface="ＭＳ Ｐゴシック"/>
              <a:cs typeface="Arial"/>
            </a:endParaRPr>
          </a:p>
          <a:p>
            <a:pPr lvl="1">
              <a:spcBef>
                <a:spcPts val="0"/>
              </a:spcBef>
            </a:pPr>
            <a:r>
              <a:rPr lang="en-US">
                <a:solidFill>
                  <a:srgbClr val="000000"/>
                </a:solidFill>
                <a:ea typeface="ＭＳ Ｐゴシック"/>
                <a:cs typeface="Arial"/>
              </a:rPr>
              <a:t>Be sure to assign unique colors to property names when viewing by name</a:t>
            </a:r>
            <a:endParaRPr lang="en-US">
              <a:solidFill>
                <a:srgbClr val="000000"/>
              </a:solidFill>
              <a:cs typeface="Arial"/>
            </a:endParaRPr>
          </a:p>
          <a:p>
            <a:endParaRPr lang="en-US">
              <a:cs typeface="Arial"/>
            </a:endParaRPr>
          </a:p>
        </p:txBody>
      </p:sp>
      <p:pic>
        <p:nvPicPr>
          <p:cNvPr id="8" name="Content Placeholder 7">
            <a:extLst>
              <a:ext uri="{FF2B5EF4-FFF2-40B4-BE49-F238E27FC236}">
                <a16:creationId xmlns:a16="http://schemas.microsoft.com/office/drawing/2014/main" id="{E823809E-A899-496D-A7A7-50296E79A67B}"/>
              </a:ext>
            </a:extLst>
          </p:cNvPr>
          <p:cNvPicPr>
            <a:picLocks noGrp="1" noChangeAspect="1"/>
          </p:cNvPicPr>
          <p:nvPr>
            <p:ph sz="half" idx="4294967295"/>
          </p:nvPr>
        </p:nvPicPr>
        <p:blipFill>
          <a:blip r:embed="rId3"/>
          <a:stretch>
            <a:fillRect/>
          </a:stretch>
        </p:blipFill>
        <p:spPr>
          <a:xfrm>
            <a:off x="6639818" y="1124289"/>
            <a:ext cx="4324103" cy="5319734"/>
          </a:xfrm>
        </p:spPr>
      </p:pic>
      <p:sp>
        <p:nvSpPr>
          <p:cNvPr id="9" name="Rectangle 8">
            <a:extLst>
              <a:ext uri="{FF2B5EF4-FFF2-40B4-BE49-F238E27FC236}">
                <a16:creationId xmlns:a16="http://schemas.microsoft.com/office/drawing/2014/main" id="{888430E9-8E2D-465B-9053-A9E2187A0FE2}"/>
              </a:ext>
            </a:extLst>
          </p:cNvPr>
          <p:cNvSpPr/>
          <p:nvPr/>
        </p:nvSpPr>
        <p:spPr>
          <a:xfrm>
            <a:off x="9691205" y="4101484"/>
            <a:ext cx="1272716" cy="540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E71DAD-5835-4254-8FE9-B26C91654183}"/>
              </a:ext>
            </a:extLst>
          </p:cNvPr>
          <p:cNvSpPr/>
          <p:nvPr/>
        </p:nvSpPr>
        <p:spPr>
          <a:xfrm>
            <a:off x="9691205" y="5153752"/>
            <a:ext cx="1272716" cy="101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34447115-A2C7-15D7-27DB-97DD071C2C6B}"/>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3B560EDD-20C7-1220-B4A1-F392856430A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13</a:t>
            </a:fld>
            <a:endParaRPr lang="en-US"/>
          </a:p>
        </p:txBody>
      </p:sp>
      <p:sp>
        <p:nvSpPr>
          <p:cNvPr id="4" name="TextBox 3">
            <a:extLst>
              <a:ext uri="{FF2B5EF4-FFF2-40B4-BE49-F238E27FC236}">
                <a16:creationId xmlns:a16="http://schemas.microsoft.com/office/drawing/2014/main" id="{49AD0D4D-1C73-0BD0-DFFE-5C460773C34D}"/>
              </a:ext>
            </a:extLst>
          </p:cNvPr>
          <p:cNvSpPr txBox="1"/>
          <p:nvPr/>
        </p:nvSpPr>
        <p:spPr>
          <a:xfrm>
            <a:off x="8421746" y="6452901"/>
            <a:ext cx="2770310" cy="307777"/>
          </a:xfrm>
          <a:prstGeom prst="rect">
            <a:avLst/>
          </a:prstGeom>
          <a:noFill/>
        </p:spPr>
        <p:txBody>
          <a:bodyPr wrap="none" rtlCol="0">
            <a:spAutoFit/>
          </a:bodyPr>
          <a:lstStyle/>
          <a:p>
            <a:r>
              <a:rPr lang="en-US" sz="1400"/>
              <a:t>Command: editThermoPropData</a:t>
            </a:r>
          </a:p>
        </p:txBody>
      </p:sp>
    </p:spTree>
    <p:extLst>
      <p:ext uri="{BB962C8B-B14F-4D97-AF65-F5344CB8AC3E}">
        <p14:creationId xmlns:p14="http://schemas.microsoft.com/office/powerpoint/2010/main" val="270727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CF68A3-96C4-645F-20EC-3704E4E3085A}"/>
              </a:ext>
            </a:extLst>
          </p:cNvPr>
          <p:cNvPicPr>
            <a:picLocks noChangeAspect="1"/>
          </p:cNvPicPr>
          <p:nvPr/>
        </p:nvPicPr>
        <p:blipFill>
          <a:blip r:embed="rId3"/>
          <a:stretch>
            <a:fillRect/>
          </a:stretch>
        </p:blipFill>
        <p:spPr>
          <a:xfrm>
            <a:off x="7821226" y="863802"/>
            <a:ext cx="4220091" cy="3990816"/>
          </a:xfrm>
          <a:prstGeom prst="rect">
            <a:avLst/>
          </a:prstGeom>
        </p:spPr>
      </p:pic>
      <p:sp>
        <p:nvSpPr>
          <p:cNvPr id="2" name="Title 1">
            <a:extLst>
              <a:ext uri="{FF2B5EF4-FFF2-40B4-BE49-F238E27FC236}">
                <a16:creationId xmlns:a16="http://schemas.microsoft.com/office/drawing/2014/main" id="{C1FD8FC7-8B9E-4B71-80AD-C24AF8B695D2}"/>
              </a:ext>
            </a:extLst>
          </p:cNvPr>
          <p:cNvSpPr>
            <a:spLocks noGrp="1"/>
          </p:cNvSpPr>
          <p:nvPr>
            <p:ph type="title"/>
          </p:nvPr>
        </p:nvSpPr>
        <p:spPr/>
        <p:txBody>
          <a:bodyPr/>
          <a:lstStyle/>
          <a:p>
            <a:r>
              <a:rPr lang="en-US"/>
              <a:t>Insulated and Multilayer Insulation (MLI)-Covered Surfaces</a:t>
            </a:r>
          </a:p>
        </p:txBody>
      </p:sp>
      <p:sp>
        <p:nvSpPr>
          <p:cNvPr id="3" name="Content Placeholder 2">
            <a:extLst>
              <a:ext uri="{FF2B5EF4-FFF2-40B4-BE49-F238E27FC236}">
                <a16:creationId xmlns:a16="http://schemas.microsoft.com/office/drawing/2014/main" id="{E366CDFB-A5A6-45DD-9714-EA156B8A28A2}"/>
              </a:ext>
            </a:extLst>
          </p:cNvPr>
          <p:cNvSpPr>
            <a:spLocks noGrp="1"/>
          </p:cNvSpPr>
          <p:nvPr>
            <p:ph idx="1"/>
          </p:nvPr>
        </p:nvSpPr>
        <p:spPr>
          <a:xfrm>
            <a:off x="609600" y="914400"/>
            <a:ext cx="4272759" cy="5410200"/>
          </a:xfrm>
        </p:spPr>
        <p:txBody>
          <a:bodyPr>
            <a:normAutofit/>
          </a:bodyPr>
          <a:lstStyle/>
          <a:p>
            <a:pPr rtl="0" fontAlgn="ctr">
              <a:spcBef>
                <a:spcPts val="0"/>
              </a:spcBef>
              <a:spcAft>
                <a:spcPts val="0"/>
              </a:spcAft>
              <a:buFont typeface="Arial" panose="020B0604020202020204" pitchFamily="34" charset="0"/>
              <a:buChar char="•"/>
            </a:pPr>
            <a:r>
              <a:rPr lang="en-US">
                <a:effectLst/>
                <a:latin typeface="Calibri"/>
                <a:ea typeface="ＭＳ Ｐゴシック"/>
                <a:cs typeface="Calibri"/>
              </a:rPr>
              <a:t>View surfaces that have </a:t>
            </a:r>
            <a:r>
              <a:rPr lang="en-US">
                <a:latin typeface="Calibri"/>
                <a:ea typeface="ＭＳ Ｐゴシック"/>
                <a:cs typeface="Calibri"/>
              </a:rPr>
              <a:t>i</a:t>
            </a:r>
            <a:r>
              <a:rPr lang="en-US">
                <a:effectLst/>
                <a:latin typeface="Calibri"/>
                <a:ea typeface="ＭＳ Ｐゴシック"/>
                <a:cs typeface="Calibri"/>
              </a:rPr>
              <a:t>nsulation via Model Checks </a:t>
            </a:r>
            <a:r>
              <a:rPr lang="en-US">
                <a:effectLst/>
                <a:latin typeface="Calibri"/>
                <a:ea typeface="ＭＳ Ｐゴシック"/>
                <a:cs typeface="Calibri"/>
                <a:sym typeface="Wingdings" panose="05000000000000000000" pitchFamily="2" charset="2"/>
              </a:rPr>
              <a:t> Display Active Sides  Insulation</a:t>
            </a:r>
            <a:r>
              <a:rPr lang="en-US">
                <a:effectLst/>
                <a:latin typeface="Calibri"/>
                <a:ea typeface="ＭＳ Ｐゴシック"/>
                <a:cs typeface="Calibri"/>
              </a:rPr>
              <a:t>)</a:t>
            </a:r>
          </a:p>
          <a:p>
            <a:pPr lvl="1" fontAlgn="ctr">
              <a:spcBef>
                <a:spcPts val="0"/>
              </a:spcBef>
            </a:pPr>
            <a:r>
              <a:rPr lang="en-US" sz="2000">
                <a:ea typeface="ＭＳ Ｐゴシック"/>
              </a:rPr>
              <a:t>Ensure insulated surfaces are using insulation-related optical properties</a:t>
            </a:r>
            <a:endParaRPr lang="en-US" sz="2000">
              <a:ea typeface="ＭＳ Ｐゴシック"/>
              <a:cs typeface="Arial"/>
            </a:endParaRPr>
          </a:p>
        </p:txBody>
      </p:sp>
      <p:sp>
        <p:nvSpPr>
          <p:cNvPr id="7" name="Rectangle 6">
            <a:extLst>
              <a:ext uri="{FF2B5EF4-FFF2-40B4-BE49-F238E27FC236}">
                <a16:creationId xmlns:a16="http://schemas.microsoft.com/office/drawing/2014/main" id="{BAD10949-B95D-4198-8BB0-9F7E707507A5}"/>
              </a:ext>
            </a:extLst>
          </p:cNvPr>
          <p:cNvSpPr/>
          <p:nvPr/>
        </p:nvSpPr>
        <p:spPr>
          <a:xfrm>
            <a:off x="7851329" y="1500275"/>
            <a:ext cx="1191071" cy="2372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FB16DFE5-BF5F-A715-002C-D8EB05E394AD}"/>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DFC621B0-43D4-D164-31C8-7B64C7851552}"/>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14</a:t>
            </a:fld>
            <a:endParaRPr lang="en-US"/>
          </a:p>
        </p:txBody>
      </p:sp>
      <p:pic>
        <p:nvPicPr>
          <p:cNvPr id="12" name="Picture 11">
            <a:extLst>
              <a:ext uri="{FF2B5EF4-FFF2-40B4-BE49-F238E27FC236}">
                <a16:creationId xmlns:a16="http://schemas.microsoft.com/office/drawing/2014/main" id="{7E4247B4-2847-5742-F960-D1B39BB28466}"/>
              </a:ext>
            </a:extLst>
          </p:cNvPr>
          <p:cNvPicPr>
            <a:picLocks noChangeAspect="1"/>
          </p:cNvPicPr>
          <p:nvPr/>
        </p:nvPicPr>
        <p:blipFill>
          <a:blip r:embed="rId4"/>
          <a:stretch>
            <a:fillRect/>
          </a:stretch>
        </p:blipFill>
        <p:spPr bwMode="auto">
          <a:xfrm>
            <a:off x="5029405" y="863802"/>
            <a:ext cx="2644775" cy="4351337"/>
          </a:xfrm>
          <a:prstGeom prst="rect">
            <a:avLst/>
          </a:prstGeom>
          <a:noFill/>
          <a:ln w="9525">
            <a:noFill/>
            <a:miter lim="800000"/>
            <a:headEnd/>
            <a:tailEnd/>
          </a:ln>
        </p:spPr>
      </p:pic>
      <p:sp>
        <p:nvSpPr>
          <p:cNvPr id="13" name="TextBox 12">
            <a:extLst>
              <a:ext uri="{FF2B5EF4-FFF2-40B4-BE49-F238E27FC236}">
                <a16:creationId xmlns:a16="http://schemas.microsoft.com/office/drawing/2014/main" id="{24FD1D4F-9D2A-DCC2-15D2-032F6DB8B401}"/>
              </a:ext>
            </a:extLst>
          </p:cNvPr>
          <p:cNvSpPr txBox="1"/>
          <p:nvPr/>
        </p:nvSpPr>
        <p:spPr>
          <a:xfrm>
            <a:off x="9875046" y="5865048"/>
            <a:ext cx="2305439" cy="307777"/>
          </a:xfrm>
          <a:prstGeom prst="rect">
            <a:avLst/>
          </a:prstGeom>
          <a:noFill/>
        </p:spPr>
        <p:txBody>
          <a:bodyPr wrap="none" rtlCol="0">
            <a:spAutoFit/>
          </a:bodyPr>
          <a:lstStyle/>
          <a:p>
            <a:r>
              <a:rPr lang="en-US" sz="1400"/>
              <a:t>Command: editActivePrefs</a:t>
            </a:r>
          </a:p>
        </p:txBody>
      </p:sp>
      <p:sp>
        <p:nvSpPr>
          <p:cNvPr id="14" name="Rectangle 13">
            <a:extLst>
              <a:ext uri="{FF2B5EF4-FFF2-40B4-BE49-F238E27FC236}">
                <a16:creationId xmlns:a16="http://schemas.microsoft.com/office/drawing/2014/main" id="{89231E46-9BEE-E78A-B440-DFDC2395A8FE}"/>
              </a:ext>
            </a:extLst>
          </p:cNvPr>
          <p:cNvSpPr/>
          <p:nvPr/>
        </p:nvSpPr>
        <p:spPr>
          <a:xfrm>
            <a:off x="6169980" y="3164098"/>
            <a:ext cx="1504199" cy="85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166690A6-734D-6986-1733-75CDEA2E994C}"/>
              </a:ext>
            </a:extLst>
          </p:cNvPr>
          <p:cNvPicPr>
            <a:picLocks noChangeAspect="1"/>
          </p:cNvPicPr>
          <p:nvPr/>
        </p:nvPicPr>
        <p:blipFill>
          <a:blip r:embed="rId5"/>
          <a:stretch>
            <a:fillRect/>
          </a:stretch>
        </p:blipFill>
        <p:spPr>
          <a:xfrm>
            <a:off x="4261413" y="915311"/>
            <a:ext cx="437909" cy="407149"/>
          </a:xfrm>
          <a:prstGeom prst="rect">
            <a:avLst/>
          </a:prstGeom>
        </p:spPr>
      </p:pic>
    </p:spTree>
    <p:extLst>
      <p:ext uri="{BB962C8B-B14F-4D97-AF65-F5344CB8AC3E}">
        <p14:creationId xmlns:p14="http://schemas.microsoft.com/office/powerpoint/2010/main" val="227551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6ADD-6086-CC83-5942-6BE3E1EF351E}"/>
              </a:ext>
            </a:extLst>
          </p:cNvPr>
          <p:cNvSpPr>
            <a:spLocks noGrp="1"/>
          </p:cNvSpPr>
          <p:nvPr>
            <p:ph type="title"/>
          </p:nvPr>
        </p:nvSpPr>
        <p:spPr/>
        <p:txBody>
          <a:bodyPr/>
          <a:lstStyle/>
          <a:p>
            <a:r>
              <a:rPr lang="en-US"/>
              <a:t>Insulated and MLI-Covered Surfaces</a:t>
            </a:r>
          </a:p>
        </p:txBody>
      </p:sp>
      <p:sp>
        <p:nvSpPr>
          <p:cNvPr id="3" name="Content Placeholder 2">
            <a:extLst>
              <a:ext uri="{FF2B5EF4-FFF2-40B4-BE49-F238E27FC236}">
                <a16:creationId xmlns:a16="http://schemas.microsoft.com/office/drawing/2014/main" id="{B58A7600-923A-5A7B-C6B7-7832743B2A2B}"/>
              </a:ext>
            </a:extLst>
          </p:cNvPr>
          <p:cNvSpPr>
            <a:spLocks noGrp="1"/>
          </p:cNvSpPr>
          <p:nvPr>
            <p:ph idx="1"/>
          </p:nvPr>
        </p:nvSpPr>
        <p:spPr>
          <a:xfrm>
            <a:off x="609600" y="914400"/>
            <a:ext cx="5489714" cy="5410200"/>
          </a:xfrm>
        </p:spPr>
        <p:txBody>
          <a:bodyPr/>
          <a:lstStyle/>
          <a:p>
            <a:r>
              <a:rPr lang="en-US">
                <a:ea typeface="ＭＳ Ｐゴシック"/>
                <a:cs typeface="Arial"/>
              </a:rPr>
              <a:t>Plot surfaces by e* value</a:t>
            </a:r>
          </a:p>
          <a:p>
            <a:r>
              <a:rPr lang="en-US">
                <a:ea typeface="ＭＳ Ｐゴシック"/>
                <a:cs typeface="Arial"/>
              </a:rPr>
              <a:t>Plot surfaces by k* if applicable</a:t>
            </a:r>
            <a:endParaRPr lang="en-US">
              <a:cs typeface="Arial"/>
            </a:endParaRPr>
          </a:p>
        </p:txBody>
      </p:sp>
      <p:sp>
        <p:nvSpPr>
          <p:cNvPr id="4" name="Footer Placeholder 3">
            <a:extLst>
              <a:ext uri="{FF2B5EF4-FFF2-40B4-BE49-F238E27FC236}">
                <a16:creationId xmlns:a16="http://schemas.microsoft.com/office/drawing/2014/main" id="{31BC99E3-D7CF-14C1-0552-89C7A11F43F5}"/>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2C17D7E0-8B45-5AED-751D-67E53E5E2167}"/>
              </a:ext>
            </a:extLst>
          </p:cNvPr>
          <p:cNvSpPr>
            <a:spLocks noGrp="1"/>
          </p:cNvSpPr>
          <p:nvPr>
            <p:ph type="sldNum" sz="quarter" idx="12"/>
          </p:nvPr>
        </p:nvSpPr>
        <p:spPr/>
        <p:txBody>
          <a:bodyPr/>
          <a:lstStyle/>
          <a:p>
            <a:fld id="{33F42015-0FC7-4B0E-8D2B-76EADF48D957}" type="slidenum">
              <a:rPr lang="en-US"/>
              <a:pPr/>
              <a:t>15</a:t>
            </a:fld>
            <a:endParaRPr lang="en-US"/>
          </a:p>
        </p:txBody>
      </p:sp>
      <p:pic>
        <p:nvPicPr>
          <p:cNvPr id="8" name="Picture 7">
            <a:extLst>
              <a:ext uri="{FF2B5EF4-FFF2-40B4-BE49-F238E27FC236}">
                <a16:creationId xmlns:a16="http://schemas.microsoft.com/office/drawing/2014/main" id="{223097E3-7351-50B7-B7D0-8B0A35566FEC}"/>
              </a:ext>
            </a:extLst>
          </p:cNvPr>
          <p:cNvPicPr>
            <a:picLocks noChangeAspect="1"/>
          </p:cNvPicPr>
          <p:nvPr/>
        </p:nvPicPr>
        <p:blipFill>
          <a:blip r:embed="rId3"/>
          <a:stretch>
            <a:fillRect/>
          </a:stretch>
        </p:blipFill>
        <p:spPr>
          <a:xfrm>
            <a:off x="7457047" y="800100"/>
            <a:ext cx="4282846" cy="5272966"/>
          </a:xfrm>
          <a:prstGeom prst="rect">
            <a:avLst/>
          </a:prstGeom>
        </p:spPr>
      </p:pic>
      <p:sp>
        <p:nvSpPr>
          <p:cNvPr id="9" name="TextBox 8">
            <a:extLst>
              <a:ext uri="{FF2B5EF4-FFF2-40B4-BE49-F238E27FC236}">
                <a16:creationId xmlns:a16="http://schemas.microsoft.com/office/drawing/2014/main" id="{A97107C8-AE86-B30F-3C4D-74C370CB3593}"/>
              </a:ext>
            </a:extLst>
          </p:cNvPr>
          <p:cNvSpPr txBox="1"/>
          <p:nvPr/>
        </p:nvSpPr>
        <p:spPr>
          <a:xfrm>
            <a:off x="8656579" y="6016823"/>
            <a:ext cx="2087431" cy="738664"/>
          </a:xfrm>
          <a:prstGeom prst="rect">
            <a:avLst/>
          </a:prstGeom>
          <a:noFill/>
        </p:spPr>
        <p:txBody>
          <a:bodyPr wrap="none" rtlCol="0">
            <a:spAutoFit/>
          </a:bodyPr>
          <a:lstStyle/>
          <a:p>
            <a:pPr algn="r"/>
            <a:r>
              <a:rPr lang="en-US" sz="1400"/>
              <a:t>Command: RcPlotEStar</a:t>
            </a:r>
          </a:p>
          <a:p>
            <a:pPr algn="r"/>
            <a:r>
              <a:rPr lang="en-US" sz="1400"/>
              <a:t>RcPlotKStar</a:t>
            </a:r>
          </a:p>
          <a:p>
            <a:pPr algn="r"/>
            <a:endParaRPr lang="en-US" sz="1400"/>
          </a:p>
        </p:txBody>
      </p:sp>
      <p:sp>
        <p:nvSpPr>
          <p:cNvPr id="10" name="Rectangle 9">
            <a:extLst>
              <a:ext uri="{FF2B5EF4-FFF2-40B4-BE49-F238E27FC236}">
                <a16:creationId xmlns:a16="http://schemas.microsoft.com/office/drawing/2014/main" id="{003DE105-58DE-8566-7574-6605E4C224C0}"/>
              </a:ext>
            </a:extLst>
          </p:cNvPr>
          <p:cNvSpPr/>
          <p:nvPr/>
        </p:nvSpPr>
        <p:spPr>
          <a:xfrm>
            <a:off x="10496939" y="4259937"/>
            <a:ext cx="1242954" cy="237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13394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13B0-BE7E-4063-9A40-8153E0FD44D4}"/>
              </a:ext>
            </a:extLst>
          </p:cNvPr>
          <p:cNvSpPr>
            <a:spLocks noGrp="1"/>
          </p:cNvSpPr>
          <p:nvPr>
            <p:ph type="title"/>
          </p:nvPr>
        </p:nvSpPr>
        <p:spPr/>
        <p:txBody>
          <a:bodyPr/>
          <a:lstStyle/>
          <a:p>
            <a:r>
              <a:rPr lang="en-US"/>
              <a:t>Optical Property Database </a:t>
            </a:r>
          </a:p>
        </p:txBody>
      </p:sp>
      <p:sp>
        <p:nvSpPr>
          <p:cNvPr id="3" name="Content Placeholder 2">
            <a:extLst>
              <a:ext uri="{FF2B5EF4-FFF2-40B4-BE49-F238E27FC236}">
                <a16:creationId xmlns:a16="http://schemas.microsoft.com/office/drawing/2014/main" id="{21AD4E6D-4676-474E-93FC-2075184C6F69}"/>
              </a:ext>
            </a:extLst>
          </p:cNvPr>
          <p:cNvSpPr>
            <a:spLocks noGrp="1"/>
          </p:cNvSpPr>
          <p:nvPr>
            <p:ph idx="1"/>
          </p:nvPr>
        </p:nvSpPr>
        <p:spPr>
          <a:xfrm>
            <a:off x="609600" y="914400"/>
            <a:ext cx="5486400" cy="5410200"/>
          </a:xfrm>
          <a:ln>
            <a:noFill/>
          </a:ln>
        </p:spPr>
        <p:txBody>
          <a:bodyPr/>
          <a:lstStyle/>
          <a:p>
            <a:r>
              <a:rPr lang="en-US"/>
              <a:t>Verify that all optical properties have properly assigned values</a:t>
            </a:r>
          </a:p>
          <a:p>
            <a:pPr lvl="1"/>
            <a:r>
              <a:rPr lang="en-US" sz="2000"/>
              <a:t>No placeholder values</a:t>
            </a:r>
          </a:p>
          <a:p>
            <a:pPr lvl="1"/>
            <a:r>
              <a:rPr lang="en-US" sz="2000"/>
              <a:t>All properties have reliable sources listed, such as published papers or vendor datasheets</a:t>
            </a:r>
          </a:p>
          <a:p>
            <a:r>
              <a:rPr lang="en-US"/>
              <a:t>Check for duplicate properties with similar names</a:t>
            </a:r>
          </a:p>
          <a:p>
            <a:r>
              <a:rPr lang="en-US"/>
              <a:t>Check that aliases are set appropriately</a:t>
            </a:r>
          </a:p>
        </p:txBody>
      </p:sp>
      <p:pic>
        <p:nvPicPr>
          <p:cNvPr id="8" name="Content Placeholder 7">
            <a:extLst>
              <a:ext uri="{FF2B5EF4-FFF2-40B4-BE49-F238E27FC236}">
                <a16:creationId xmlns:a16="http://schemas.microsoft.com/office/drawing/2014/main" id="{40527860-7C69-431B-8455-1DEE374ECE87}"/>
              </a:ext>
            </a:extLst>
          </p:cNvPr>
          <p:cNvPicPr>
            <a:picLocks noGrp="1" noChangeAspect="1"/>
          </p:cNvPicPr>
          <p:nvPr>
            <p:ph sz="half" idx="4294967295"/>
          </p:nvPr>
        </p:nvPicPr>
        <p:blipFill>
          <a:blip r:embed="rId3"/>
          <a:stretch>
            <a:fillRect/>
          </a:stretch>
        </p:blipFill>
        <p:spPr>
          <a:xfrm>
            <a:off x="6764061" y="1699566"/>
            <a:ext cx="4400550" cy="2457450"/>
          </a:xfrm>
        </p:spPr>
      </p:pic>
      <p:sp>
        <p:nvSpPr>
          <p:cNvPr id="9" name="Rectangle 8">
            <a:extLst>
              <a:ext uri="{FF2B5EF4-FFF2-40B4-BE49-F238E27FC236}">
                <a16:creationId xmlns:a16="http://schemas.microsoft.com/office/drawing/2014/main" id="{C8AA6909-278D-425A-88B4-D15D0D7A60AE}"/>
              </a:ext>
            </a:extLst>
          </p:cNvPr>
          <p:cNvSpPr/>
          <p:nvPr/>
        </p:nvSpPr>
        <p:spPr>
          <a:xfrm>
            <a:off x="8934275" y="3448174"/>
            <a:ext cx="2230336" cy="251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5" name="Footer Placeholder 3">
            <a:extLst>
              <a:ext uri="{FF2B5EF4-FFF2-40B4-BE49-F238E27FC236}">
                <a16:creationId xmlns:a16="http://schemas.microsoft.com/office/drawing/2014/main" id="{9F1044DB-D032-09B0-8063-E28BBE81C0F5}"/>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2BD1BFF9-DAC0-81D0-F460-0FD74C734CF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16</a:t>
            </a:fld>
            <a:endParaRPr lang="en-US"/>
          </a:p>
        </p:txBody>
      </p:sp>
      <p:sp>
        <p:nvSpPr>
          <p:cNvPr id="4" name="TextBox 3">
            <a:extLst>
              <a:ext uri="{FF2B5EF4-FFF2-40B4-BE49-F238E27FC236}">
                <a16:creationId xmlns:a16="http://schemas.microsoft.com/office/drawing/2014/main" id="{E472D724-011D-F546-9BE4-4BC10D6A9FFF}"/>
              </a:ext>
            </a:extLst>
          </p:cNvPr>
          <p:cNvSpPr txBox="1"/>
          <p:nvPr/>
        </p:nvSpPr>
        <p:spPr>
          <a:xfrm>
            <a:off x="10037243" y="4157016"/>
            <a:ext cx="2154757" cy="307777"/>
          </a:xfrm>
          <a:prstGeom prst="rect">
            <a:avLst/>
          </a:prstGeom>
          <a:noFill/>
        </p:spPr>
        <p:txBody>
          <a:bodyPr wrap="none" rtlCol="0">
            <a:spAutoFit/>
          </a:bodyPr>
          <a:lstStyle/>
          <a:p>
            <a:r>
              <a:rPr lang="en-US" sz="1400"/>
              <a:t>Command: editPropData</a:t>
            </a:r>
          </a:p>
        </p:txBody>
      </p:sp>
    </p:spTree>
    <p:extLst>
      <p:ext uri="{BB962C8B-B14F-4D97-AF65-F5344CB8AC3E}">
        <p14:creationId xmlns:p14="http://schemas.microsoft.com/office/powerpoint/2010/main" val="160216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13B0-BE7E-4063-9A40-8153E0FD44D4}"/>
              </a:ext>
            </a:extLst>
          </p:cNvPr>
          <p:cNvSpPr>
            <a:spLocks noGrp="1"/>
          </p:cNvSpPr>
          <p:nvPr>
            <p:ph type="title"/>
          </p:nvPr>
        </p:nvSpPr>
        <p:spPr/>
        <p:txBody>
          <a:bodyPr/>
          <a:lstStyle/>
          <a:p>
            <a:r>
              <a:rPr lang="en-US"/>
              <a:t>Thermophysical Property Database </a:t>
            </a:r>
          </a:p>
        </p:txBody>
      </p:sp>
      <p:sp>
        <p:nvSpPr>
          <p:cNvPr id="3" name="Content Placeholder 2">
            <a:extLst>
              <a:ext uri="{FF2B5EF4-FFF2-40B4-BE49-F238E27FC236}">
                <a16:creationId xmlns:a16="http://schemas.microsoft.com/office/drawing/2014/main" id="{21AD4E6D-4676-474E-93FC-2075184C6F69}"/>
              </a:ext>
            </a:extLst>
          </p:cNvPr>
          <p:cNvSpPr>
            <a:spLocks noGrp="1"/>
          </p:cNvSpPr>
          <p:nvPr>
            <p:ph idx="1"/>
          </p:nvPr>
        </p:nvSpPr>
        <p:spPr>
          <a:xfrm>
            <a:off x="609600" y="914400"/>
            <a:ext cx="5486400" cy="5410200"/>
          </a:xfrm>
          <a:ln>
            <a:noFill/>
          </a:ln>
        </p:spPr>
        <p:txBody>
          <a:bodyPr>
            <a:normAutofit/>
          </a:bodyPr>
          <a:lstStyle/>
          <a:p>
            <a:r>
              <a:rPr lang="en-US">
                <a:ea typeface="ＭＳ Ｐゴシック"/>
              </a:rPr>
              <a:t>Verify that all material properties have properly assigned values</a:t>
            </a:r>
          </a:p>
          <a:p>
            <a:pPr lvl="1"/>
            <a:r>
              <a:rPr lang="en-US" sz="2000">
                <a:ea typeface="ＭＳ Ｐゴシック"/>
              </a:rPr>
              <a:t>No placeholder values</a:t>
            </a:r>
            <a:endParaRPr lang="en-US" sz="2000">
              <a:ea typeface="ＭＳ Ｐゴシック"/>
              <a:cs typeface="Arial"/>
            </a:endParaRPr>
          </a:p>
          <a:p>
            <a:pPr lvl="1"/>
            <a:r>
              <a:rPr lang="en-US" sz="2000">
                <a:ea typeface="ＭＳ Ｐゴシック"/>
              </a:rPr>
              <a:t>All properties have reliable sources listed, such as published papers or vendor datasheets</a:t>
            </a:r>
            <a:endParaRPr lang="en-US" sz="2000">
              <a:ea typeface="ＭＳ Ｐゴシック"/>
              <a:cs typeface="Arial"/>
            </a:endParaRPr>
          </a:p>
          <a:p>
            <a:r>
              <a:rPr lang="en-US">
                <a:ea typeface="ＭＳ Ｐゴシック"/>
              </a:rPr>
              <a:t>Check for duplicate properties with similar names</a:t>
            </a:r>
            <a:endParaRPr lang="en-US">
              <a:ea typeface="ＭＳ Ｐゴシック"/>
              <a:cs typeface="Arial"/>
            </a:endParaRPr>
          </a:p>
          <a:p>
            <a:r>
              <a:rPr lang="en-US">
                <a:ea typeface="ＭＳ Ｐゴシック"/>
              </a:rPr>
              <a:t>Check that temperature-dependent properties have properties over all temperatures predicted for the material</a:t>
            </a:r>
            <a:endParaRPr lang="en-US">
              <a:ea typeface="ＭＳ Ｐゴシック"/>
              <a:cs typeface="Arial"/>
            </a:endParaRPr>
          </a:p>
          <a:p>
            <a:r>
              <a:rPr lang="en-US">
                <a:ea typeface="ＭＳ Ｐゴシック"/>
              </a:rPr>
              <a:t>Check that aliases are set appropriately</a:t>
            </a:r>
            <a:endParaRPr lang="en-US">
              <a:ea typeface="ＭＳ Ｐゴシック"/>
              <a:cs typeface="Arial"/>
            </a:endParaRPr>
          </a:p>
        </p:txBody>
      </p:sp>
      <p:pic>
        <p:nvPicPr>
          <p:cNvPr id="11" name="Content Placeholder 10">
            <a:extLst>
              <a:ext uri="{FF2B5EF4-FFF2-40B4-BE49-F238E27FC236}">
                <a16:creationId xmlns:a16="http://schemas.microsoft.com/office/drawing/2014/main" id="{A923B273-CB90-49D8-BC6C-C9A3B02F4994}"/>
              </a:ext>
            </a:extLst>
          </p:cNvPr>
          <p:cNvPicPr>
            <a:picLocks noGrp="1" noChangeAspect="1"/>
          </p:cNvPicPr>
          <p:nvPr>
            <p:ph sz="half" idx="4294967295"/>
          </p:nvPr>
        </p:nvPicPr>
        <p:blipFill>
          <a:blip r:embed="rId3"/>
          <a:stretch>
            <a:fillRect/>
          </a:stretch>
        </p:blipFill>
        <p:spPr>
          <a:xfrm>
            <a:off x="6735486" y="1480197"/>
            <a:ext cx="4429125" cy="3190875"/>
          </a:xfrm>
        </p:spPr>
      </p:pic>
      <p:sp>
        <p:nvSpPr>
          <p:cNvPr id="9" name="Rectangle 8">
            <a:extLst>
              <a:ext uri="{FF2B5EF4-FFF2-40B4-BE49-F238E27FC236}">
                <a16:creationId xmlns:a16="http://schemas.microsoft.com/office/drawing/2014/main" id="{C8AA6909-278D-425A-88B4-D15D0D7A60AE}"/>
              </a:ext>
            </a:extLst>
          </p:cNvPr>
          <p:cNvSpPr/>
          <p:nvPr/>
        </p:nvSpPr>
        <p:spPr>
          <a:xfrm>
            <a:off x="8934275" y="3448174"/>
            <a:ext cx="2230336" cy="251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5" name="Footer Placeholder 3">
            <a:extLst>
              <a:ext uri="{FF2B5EF4-FFF2-40B4-BE49-F238E27FC236}">
                <a16:creationId xmlns:a16="http://schemas.microsoft.com/office/drawing/2014/main" id="{4F61336F-C7BF-D194-7B01-55D60A039E9B}"/>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7C5EEF5E-E7C1-ECCB-1D47-82EE43A9EF0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17</a:t>
            </a:fld>
            <a:endParaRPr lang="en-US"/>
          </a:p>
        </p:txBody>
      </p:sp>
      <p:sp>
        <p:nvSpPr>
          <p:cNvPr id="4" name="TextBox 3">
            <a:extLst>
              <a:ext uri="{FF2B5EF4-FFF2-40B4-BE49-F238E27FC236}">
                <a16:creationId xmlns:a16="http://schemas.microsoft.com/office/drawing/2014/main" id="{34CD8FE5-2196-28A1-C9AB-7C911F0CFF68}"/>
              </a:ext>
            </a:extLst>
          </p:cNvPr>
          <p:cNvSpPr txBox="1"/>
          <p:nvPr/>
        </p:nvSpPr>
        <p:spPr>
          <a:xfrm>
            <a:off x="9421690" y="4671072"/>
            <a:ext cx="2770310" cy="307777"/>
          </a:xfrm>
          <a:prstGeom prst="rect">
            <a:avLst/>
          </a:prstGeom>
          <a:noFill/>
        </p:spPr>
        <p:txBody>
          <a:bodyPr wrap="none" rtlCol="0">
            <a:spAutoFit/>
          </a:bodyPr>
          <a:lstStyle/>
          <a:p>
            <a:r>
              <a:rPr lang="en-US" sz="1400"/>
              <a:t>Command: editThermoPropData</a:t>
            </a:r>
          </a:p>
        </p:txBody>
      </p:sp>
    </p:spTree>
    <p:extLst>
      <p:ext uri="{BB962C8B-B14F-4D97-AF65-F5344CB8AC3E}">
        <p14:creationId xmlns:p14="http://schemas.microsoft.com/office/powerpoint/2010/main" val="255746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496C-11E6-47FF-85CA-86F57077A42C}"/>
              </a:ext>
            </a:extLst>
          </p:cNvPr>
          <p:cNvSpPr>
            <a:spLocks noGrp="1"/>
          </p:cNvSpPr>
          <p:nvPr>
            <p:ph type="title"/>
          </p:nvPr>
        </p:nvSpPr>
        <p:spPr/>
        <p:txBody>
          <a:bodyPr/>
          <a:lstStyle/>
          <a:p>
            <a:r>
              <a:rPr lang="en-US"/>
              <a:t>Mesh Density</a:t>
            </a:r>
          </a:p>
        </p:txBody>
      </p:sp>
      <p:sp>
        <p:nvSpPr>
          <p:cNvPr id="3" name="Content Placeholder 2">
            <a:extLst>
              <a:ext uri="{FF2B5EF4-FFF2-40B4-BE49-F238E27FC236}">
                <a16:creationId xmlns:a16="http://schemas.microsoft.com/office/drawing/2014/main" id="{D2E2CFF3-0546-4EBF-ADBE-0430CF4EB330}"/>
              </a:ext>
            </a:extLst>
          </p:cNvPr>
          <p:cNvSpPr>
            <a:spLocks noGrp="1"/>
          </p:cNvSpPr>
          <p:nvPr>
            <p:ph idx="1"/>
          </p:nvPr>
        </p:nvSpPr>
        <p:spPr>
          <a:xfrm>
            <a:off x="609600" y="914400"/>
            <a:ext cx="5003160" cy="5410200"/>
          </a:xfrm>
        </p:spPr>
        <p:txBody>
          <a:bodyPr>
            <a:normAutofit lnSpcReduction="10000"/>
          </a:bodyPr>
          <a:lstStyle/>
          <a:p>
            <a:r>
              <a:rPr lang="en-US">
                <a:ea typeface="ＭＳ Ｐゴシック"/>
              </a:rPr>
              <a:t>Turn on surface visibility</a:t>
            </a:r>
          </a:p>
          <a:p>
            <a:r>
              <a:rPr lang="en-US">
                <a:ea typeface="ＭＳ Ｐゴシック"/>
              </a:rPr>
              <a:t>Visually check for reasonable mesh density</a:t>
            </a:r>
            <a:endParaRPr lang="en-US">
              <a:ea typeface="ＭＳ Ｐゴシック"/>
              <a:cs typeface="Arial"/>
            </a:endParaRPr>
          </a:p>
          <a:p>
            <a:pPr lvl="1"/>
            <a:r>
              <a:rPr lang="en-US">
                <a:ea typeface="ＭＳ Ｐゴシック"/>
              </a:rPr>
              <a:t>Are there sufficient nodes to capture heat paths?</a:t>
            </a:r>
            <a:endParaRPr lang="en-US">
              <a:ea typeface="ＭＳ Ｐゴシック"/>
              <a:cs typeface="Arial"/>
            </a:endParaRPr>
          </a:p>
          <a:p>
            <a:pPr lvl="1"/>
            <a:r>
              <a:rPr lang="en-US">
                <a:ea typeface="ＭＳ Ｐゴシック"/>
              </a:rPr>
              <a:t>Are there nodes located where contactors are connecting?</a:t>
            </a:r>
            <a:endParaRPr lang="en-US">
              <a:ea typeface="ＭＳ Ｐゴシック"/>
              <a:cs typeface="Arial"/>
            </a:endParaRPr>
          </a:p>
          <a:p>
            <a:pPr lvl="1"/>
            <a:r>
              <a:rPr lang="en-US">
                <a:ea typeface="ＭＳ Ｐゴシック"/>
              </a:rPr>
              <a:t>Are there places where it would be better to merge nodes instead of using high-value conductors?</a:t>
            </a:r>
            <a:endParaRPr lang="en-US">
              <a:ea typeface="ＭＳ Ｐゴシック"/>
              <a:cs typeface="Arial"/>
            </a:endParaRPr>
          </a:p>
          <a:p>
            <a:r>
              <a:rPr lang="en-US">
                <a:ea typeface="ＭＳ Ｐゴシック"/>
              </a:rPr>
              <a:t>Plot by skew</a:t>
            </a:r>
          </a:p>
          <a:p>
            <a:pPr lvl="1"/>
            <a:r>
              <a:rPr lang="en-US">
                <a:solidFill>
                  <a:srgbClr val="000000"/>
                </a:solidFill>
                <a:ea typeface="ＭＳ Ｐゴシック"/>
                <a:cs typeface="Arial"/>
              </a:rPr>
              <a:t>Thermal Desktop will abort the run (if checked in User Preferences: Calculations) if skew is above 0.999</a:t>
            </a:r>
            <a:endParaRPr lang="en-US">
              <a:solidFill>
                <a:srgbClr val="000000"/>
              </a:solidFill>
              <a:cs typeface="Arial"/>
            </a:endParaRPr>
          </a:p>
          <a:p>
            <a:pPr lvl="1"/>
            <a:r>
              <a:rPr lang="en-US">
                <a:ea typeface="ＭＳ Ｐゴシック"/>
                <a:cs typeface="Arial"/>
              </a:rPr>
              <a:t>Address areas of unacceptably high skew by re-meshing if possible</a:t>
            </a:r>
            <a:endParaRPr lang="en-US">
              <a:cs typeface="Arial"/>
            </a:endParaRPr>
          </a:p>
          <a:p>
            <a:pPr lvl="1"/>
            <a:endParaRPr lang="en-US">
              <a:cs typeface="Arial"/>
            </a:endParaRPr>
          </a:p>
        </p:txBody>
      </p:sp>
      <p:sp>
        <p:nvSpPr>
          <p:cNvPr id="5" name="Footer Placeholder 3">
            <a:extLst>
              <a:ext uri="{FF2B5EF4-FFF2-40B4-BE49-F238E27FC236}">
                <a16:creationId xmlns:a16="http://schemas.microsoft.com/office/drawing/2014/main" id="{9FAFA4FF-5F31-FFA9-2162-93135C3B0BA6}"/>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8" name="Slide Number Placeholder 4">
            <a:extLst>
              <a:ext uri="{FF2B5EF4-FFF2-40B4-BE49-F238E27FC236}">
                <a16:creationId xmlns:a16="http://schemas.microsoft.com/office/drawing/2014/main" id="{11FB7A26-1CB6-EDEA-6C31-9C01A3168E9B}"/>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18</a:t>
            </a:fld>
            <a:endParaRPr lang="en-US"/>
          </a:p>
        </p:txBody>
      </p:sp>
      <p:sp>
        <p:nvSpPr>
          <p:cNvPr id="4" name="TextBox 3">
            <a:extLst>
              <a:ext uri="{FF2B5EF4-FFF2-40B4-BE49-F238E27FC236}">
                <a16:creationId xmlns:a16="http://schemas.microsoft.com/office/drawing/2014/main" id="{A2AF0A9B-9A58-EB73-2ED7-85BA9FD8C376}"/>
              </a:ext>
            </a:extLst>
          </p:cNvPr>
          <p:cNvSpPr txBox="1"/>
          <p:nvPr/>
        </p:nvSpPr>
        <p:spPr>
          <a:xfrm>
            <a:off x="10187053" y="1246044"/>
            <a:ext cx="1485402" cy="523220"/>
          </a:xfrm>
          <a:prstGeom prst="rect">
            <a:avLst/>
          </a:prstGeom>
          <a:noFill/>
        </p:spPr>
        <p:txBody>
          <a:bodyPr wrap="square" lIns="91440" tIns="45720" rIns="91440" bIns="45720" rtlCol="0" anchor="t">
            <a:spAutoFit/>
          </a:bodyPr>
          <a:lstStyle/>
          <a:p>
            <a:r>
              <a:rPr lang="en-US" sz="1400"/>
              <a:t>Command: </a:t>
            </a:r>
          </a:p>
          <a:p>
            <a:r>
              <a:rPr lang="en-US" sz="1400"/>
              <a:t>Rcpreferences</a:t>
            </a:r>
            <a:endParaRPr lang="en-US" sz="1400">
              <a:cs typeface="Arial"/>
            </a:endParaRPr>
          </a:p>
        </p:txBody>
      </p:sp>
      <p:pic>
        <p:nvPicPr>
          <p:cNvPr id="9" name="Picture 9">
            <a:extLst>
              <a:ext uri="{FF2B5EF4-FFF2-40B4-BE49-F238E27FC236}">
                <a16:creationId xmlns:a16="http://schemas.microsoft.com/office/drawing/2014/main" id="{CDE74199-3ECF-BE1D-5430-706EF5370E89}"/>
              </a:ext>
            </a:extLst>
          </p:cNvPr>
          <p:cNvPicPr>
            <a:picLocks noChangeAspect="1"/>
          </p:cNvPicPr>
          <p:nvPr/>
        </p:nvPicPr>
        <p:blipFill>
          <a:blip r:embed="rId3"/>
          <a:stretch>
            <a:fillRect/>
          </a:stretch>
        </p:blipFill>
        <p:spPr>
          <a:xfrm>
            <a:off x="5642264" y="844104"/>
            <a:ext cx="4267199" cy="2684635"/>
          </a:xfrm>
          <a:prstGeom prst="rect">
            <a:avLst/>
          </a:prstGeom>
        </p:spPr>
      </p:pic>
      <p:pic>
        <p:nvPicPr>
          <p:cNvPr id="10" name="Picture 13">
            <a:extLst>
              <a:ext uri="{FF2B5EF4-FFF2-40B4-BE49-F238E27FC236}">
                <a16:creationId xmlns:a16="http://schemas.microsoft.com/office/drawing/2014/main" id="{A8C99D6F-6745-ACB6-5549-00A41FC92D8E}"/>
              </a:ext>
            </a:extLst>
          </p:cNvPr>
          <p:cNvPicPr>
            <a:picLocks noChangeAspect="1"/>
          </p:cNvPicPr>
          <p:nvPr/>
        </p:nvPicPr>
        <p:blipFill>
          <a:blip r:embed="rId4"/>
          <a:stretch>
            <a:fillRect/>
          </a:stretch>
        </p:blipFill>
        <p:spPr>
          <a:xfrm>
            <a:off x="5642263" y="3685871"/>
            <a:ext cx="5115791" cy="2724756"/>
          </a:xfrm>
          <a:prstGeom prst="rect">
            <a:avLst/>
          </a:prstGeom>
        </p:spPr>
      </p:pic>
      <p:sp>
        <p:nvSpPr>
          <p:cNvPr id="14" name="TextBox 13">
            <a:extLst>
              <a:ext uri="{FF2B5EF4-FFF2-40B4-BE49-F238E27FC236}">
                <a16:creationId xmlns:a16="http://schemas.microsoft.com/office/drawing/2014/main" id="{55690E32-B676-9339-F38F-2FF2B328A31B}"/>
              </a:ext>
            </a:extLst>
          </p:cNvPr>
          <p:cNvSpPr txBox="1"/>
          <p:nvPr/>
        </p:nvSpPr>
        <p:spPr>
          <a:xfrm>
            <a:off x="10810507" y="3895725"/>
            <a:ext cx="1485402" cy="523220"/>
          </a:xfrm>
          <a:prstGeom prst="rect">
            <a:avLst/>
          </a:prstGeom>
          <a:noFill/>
        </p:spPr>
        <p:txBody>
          <a:bodyPr wrap="square" lIns="91440" tIns="45720" rIns="91440" bIns="45720" rtlCol="0" anchor="t">
            <a:spAutoFit/>
          </a:bodyPr>
          <a:lstStyle/>
          <a:p>
            <a:r>
              <a:rPr lang="en-US" sz="1400"/>
              <a:t>Command: </a:t>
            </a:r>
          </a:p>
          <a:p>
            <a:r>
              <a:rPr lang="en-US" sz="1400"/>
              <a:t>_RcPlotSkew</a:t>
            </a:r>
            <a:endParaRPr lang="en-US" sz="1400">
              <a:cs typeface="Arial"/>
            </a:endParaRPr>
          </a:p>
        </p:txBody>
      </p:sp>
    </p:spTree>
    <p:extLst>
      <p:ext uri="{BB962C8B-B14F-4D97-AF65-F5344CB8AC3E}">
        <p14:creationId xmlns:p14="http://schemas.microsoft.com/office/powerpoint/2010/main" val="83039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7625BB2E-0CAF-5F74-5C6B-D1B5CFF9E355}"/>
              </a:ext>
            </a:extLst>
          </p:cNvPr>
          <p:cNvPicPr>
            <a:picLocks noChangeAspect="1"/>
          </p:cNvPicPr>
          <p:nvPr/>
        </p:nvPicPr>
        <p:blipFill>
          <a:blip r:embed="rId3"/>
          <a:stretch>
            <a:fillRect/>
          </a:stretch>
        </p:blipFill>
        <p:spPr>
          <a:xfrm>
            <a:off x="7102401" y="869795"/>
            <a:ext cx="2949490" cy="4848921"/>
          </a:xfrm>
          <a:prstGeom prst="rect">
            <a:avLst/>
          </a:prstGeom>
        </p:spPr>
      </p:pic>
      <p:sp>
        <p:nvSpPr>
          <p:cNvPr id="2" name="Title 1">
            <a:extLst>
              <a:ext uri="{FF2B5EF4-FFF2-40B4-BE49-F238E27FC236}">
                <a16:creationId xmlns:a16="http://schemas.microsoft.com/office/drawing/2014/main" id="{24C084FE-8C2A-DDA8-45F3-A96E487801DC}"/>
              </a:ext>
            </a:extLst>
          </p:cNvPr>
          <p:cNvSpPr>
            <a:spLocks noGrp="1"/>
          </p:cNvSpPr>
          <p:nvPr>
            <p:ph type="title"/>
          </p:nvPr>
        </p:nvSpPr>
        <p:spPr/>
        <p:txBody>
          <a:bodyPr/>
          <a:lstStyle/>
          <a:p>
            <a:r>
              <a:rPr lang="en-US">
                <a:ea typeface="ＭＳ Ｐゴシック"/>
                <a:cs typeface="Arial"/>
              </a:rPr>
              <a:t>Geometry Checks</a:t>
            </a:r>
            <a:endParaRPr lang="en-US"/>
          </a:p>
        </p:txBody>
      </p:sp>
      <p:sp>
        <p:nvSpPr>
          <p:cNvPr id="3" name="Content Placeholder 2">
            <a:extLst>
              <a:ext uri="{FF2B5EF4-FFF2-40B4-BE49-F238E27FC236}">
                <a16:creationId xmlns:a16="http://schemas.microsoft.com/office/drawing/2014/main" id="{D2066C77-FC71-5B07-57F2-A8B694467BC6}"/>
              </a:ext>
            </a:extLst>
          </p:cNvPr>
          <p:cNvSpPr>
            <a:spLocks noGrp="1"/>
          </p:cNvSpPr>
          <p:nvPr>
            <p:ph idx="1"/>
          </p:nvPr>
        </p:nvSpPr>
        <p:spPr>
          <a:xfrm>
            <a:off x="609600" y="914400"/>
            <a:ext cx="5490118" cy="5410200"/>
          </a:xfrm>
        </p:spPr>
        <p:txBody>
          <a:bodyPr/>
          <a:lstStyle/>
          <a:p>
            <a:r>
              <a:rPr lang="en-US" sz="2000">
                <a:ea typeface="ＭＳ Ｐゴシック"/>
                <a:cs typeface="Arial"/>
              </a:rPr>
              <a:t>Overlapping Surfaces</a:t>
            </a:r>
          </a:p>
          <a:p>
            <a:pPr lvl="1"/>
            <a:r>
              <a:rPr lang="en-US" sz="1800">
                <a:ea typeface="ＭＳ Ｐゴシック"/>
              </a:rPr>
              <a:t>Writes a log file (CheckOverlappingSurfaces.log) to model directory listing any surfaces overlapping above user-input threshold value</a:t>
            </a:r>
            <a:endParaRPr lang="en-US" sz="1800">
              <a:ea typeface="ＭＳ Ｐゴシック"/>
              <a:cs typeface="Arial"/>
            </a:endParaRPr>
          </a:p>
          <a:p>
            <a:pPr lvl="1"/>
            <a:r>
              <a:rPr lang="en-US" sz="1800">
                <a:ea typeface="ＭＳ Ｐゴシック"/>
              </a:rPr>
              <a:t>Tool described later in presentation can help parse the output</a:t>
            </a:r>
            <a:endParaRPr lang="en-US" sz="1800">
              <a:ea typeface="ＭＳ Ｐゴシック"/>
              <a:cs typeface="Arial"/>
            </a:endParaRPr>
          </a:p>
          <a:p>
            <a:r>
              <a:rPr lang="en-US" sz="2000">
                <a:ea typeface="ＭＳ Ｐゴシック"/>
                <a:cs typeface="Arial"/>
              </a:rPr>
              <a:t>Show Free Edges</a:t>
            </a:r>
          </a:p>
          <a:p>
            <a:pPr lvl="1"/>
            <a:r>
              <a:rPr lang="en-US" sz="1800">
                <a:ea typeface="ＭＳ Ｐゴシック"/>
              </a:rPr>
              <a:t>Highlights discontinuities in finite elements with a red line</a:t>
            </a:r>
          </a:p>
          <a:p>
            <a:pPr lvl="1"/>
            <a:r>
              <a:rPr lang="en-US" sz="1800">
                <a:ea typeface="ＭＳ Ｐゴシック"/>
              </a:rPr>
              <a:t>Shows the outline of a finite element mesh as well, which is normal</a:t>
            </a:r>
          </a:p>
          <a:p>
            <a:r>
              <a:rPr lang="en-US" sz="2000">
                <a:solidFill>
                  <a:srgbClr val="333399"/>
                </a:solidFill>
                <a:ea typeface="ＭＳ Ｐゴシック"/>
                <a:cs typeface="Arial"/>
              </a:rPr>
              <a:t>Show material orienters for anisotropic solids and surfaces and verify proper assignment and alignment</a:t>
            </a:r>
          </a:p>
        </p:txBody>
      </p:sp>
      <p:sp>
        <p:nvSpPr>
          <p:cNvPr id="4" name="Footer Placeholder 3">
            <a:extLst>
              <a:ext uri="{FF2B5EF4-FFF2-40B4-BE49-F238E27FC236}">
                <a16:creationId xmlns:a16="http://schemas.microsoft.com/office/drawing/2014/main" id="{AFFCCB7D-DDB2-E0F5-742D-E5310D53BEC0}"/>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61DC9BB7-6546-BAF8-37D8-37EDEEC86BF6}"/>
              </a:ext>
            </a:extLst>
          </p:cNvPr>
          <p:cNvSpPr>
            <a:spLocks noGrp="1"/>
          </p:cNvSpPr>
          <p:nvPr>
            <p:ph type="sldNum" sz="quarter" idx="12"/>
          </p:nvPr>
        </p:nvSpPr>
        <p:spPr/>
        <p:txBody>
          <a:bodyPr/>
          <a:lstStyle/>
          <a:p>
            <a:fld id="{33F42015-0FC7-4B0E-8D2B-76EADF48D957}" type="slidenum">
              <a:rPr lang="en-US"/>
              <a:pPr/>
              <a:t>19</a:t>
            </a:fld>
            <a:endParaRPr lang="en-US"/>
          </a:p>
        </p:txBody>
      </p:sp>
      <p:pic>
        <p:nvPicPr>
          <p:cNvPr id="7" name="Picture 7">
            <a:extLst>
              <a:ext uri="{FF2B5EF4-FFF2-40B4-BE49-F238E27FC236}">
                <a16:creationId xmlns:a16="http://schemas.microsoft.com/office/drawing/2014/main" id="{DC4BC228-6D9D-374C-F17D-33BE83D7E9A6}"/>
              </a:ext>
            </a:extLst>
          </p:cNvPr>
          <p:cNvPicPr>
            <a:picLocks noChangeAspect="1"/>
          </p:cNvPicPr>
          <p:nvPr/>
        </p:nvPicPr>
        <p:blipFill>
          <a:blip r:embed="rId4"/>
          <a:stretch>
            <a:fillRect/>
          </a:stretch>
        </p:blipFill>
        <p:spPr>
          <a:xfrm>
            <a:off x="9091961" y="1372643"/>
            <a:ext cx="2743200" cy="1436420"/>
          </a:xfrm>
          <a:prstGeom prst="rect">
            <a:avLst/>
          </a:prstGeom>
        </p:spPr>
      </p:pic>
      <p:sp>
        <p:nvSpPr>
          <p:cNvPr id="10" name="Rectangle 9">
            <a:extLst>
              <a:ext uri="{FF2B5EF4-FFF2-40B4-BE49-F238E27FC236}">
                <a16:creationId xmlns:a16="http://schemas.microsoft.com/office/drawing/2014/main" id="{A5A21777-FD48-B542-E8DC-A8F88614AA01}"/>
              </a:ext>
            </a:extLst>
          </p:cNvPr>
          <p:cNvSpPr/>
          <p:nvPr/>
        </p:nvSpPr>
        <p:spPr>
          <a:xfrm>
            <a:off x="8412213" y="5553347"/>
            <a:ext cx="1644720" cy="160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2FD034-640E-5FB8-767F-73736879BB4D}"/>
              </a:ext>
            </a:extLst>
          </p:cNvPr>
          <p:cNvSpPr/>
          <p:nvPr/>
        </p:nvSpPr>
        <p:spPr>
          <a:xfrm>
            <a:off x="9090579" y="2310200"/>
            <a:ext cx="1561085" cy="170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F991E6-0DB7-7E18-D837-EA22CCE34E80}"/>
              </a:ext>
            </a:extLst>
          </p:cNvPr>
          <p:cNvSpPr txBox="1"/>
          <p:nvPr/>
        </p:nvSpPr>
        <p:spPr>
          <a:xfrm>
            <a:off x="8537564" y="5710722"/>
            <a:ext cx="3590936" cy="523220"/>
          </a:xfrm>
          <a:prstGeom prst="rect">
            <a:avLst/>
          </a:prstGeom>
          <a:noFill/>
        </p:spPr>
        <p:txBody>
          <a:bodyPr wrap="square" lIns="91440" tIns="45720" rIns="91440" bIns="45720" rtlCol="0" anchor="t">
            <a:spAutoFit/>
          </a:bodyPr>
          <a:lstStyle/>
          <a:p>
            <a:pPr algn="r"/>
            <a:r>
              <a:rPr lang="en-US" sz="1400" dirty="0"/>
              <a:t>Command: </a:t>
            </a:r>
            <a:r>
              <a:rPr lang="en-US" sz="1400" err="1"/>
              <a:t>RcCheckOverlappingSurfaces</a:t>
            </a:r>
            <a:endParaRPr lang="en-US"/>
          </a:p>
          <a:p>
            <a:pPr algn="r"/>
            <a:r>
              <a:rPr lang="en-US" sz="1400" dirty="0" err="1">
                <a:ea typeface="+mn-lt"/>
                <a:cs typeface="+mn-lt"/>
              </a:rPr>
              <a:t>RcFreeEdges</a:t>
            </a:r>
            <a:endParaRPr lang="en-US" dirty="0" err="1">
              <a:cs typeface="Arial"/>
            </a:endParaRPr>
          </a:p>
        </p:txBody>
      </p:sp>
      <p:sp>
        <p:nvSpPr>
          <p:cNvPr id="11" name="Rectangle 10">
            <a:extLst>
              <a:ext uri="{FF2B5EF4-FFF2-40B4-BE49-F238E27FC236}">
                <a16:creationId xmlns:a16="http://schemas.microsoft.com/office/drawing/2014/main" id="{926C5FDB-9B8C-C06C-2830-68FD8D5BB120}"/>
              </a:ext>
            </a:extLst>
          </p:cNvPr>
          <p:cNvSpPr/>
          <p:nvPr/>
        </p:nvSpPr>
        <p:spPr>
          <a:xfrm>
            <a:off x="8412212" y="4098619"/>
            <a:ext cx="1644720" cy="160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612FFDD0-F206-C168-D239-8E55FB6D153E}"/>
              </a:ext>
            </a:extLst>
          </p:cNvPr>
          <p:cNvPicPr>
            <a:picLocks noChangeAspect="1"/>
          </p:cNvPicPr>
          <p:nvPr/>
        </p:nvPicPr>
        <p:blipFill>
          <a:blip r:embed="rId5"/>
          <a:stretch>
            <a:fillRect/>
          </a:stretch>
        </p:blipFill>
        <p:spPr>
          <a:xfrm>
            <a:off x="3586223" y="963539"/>
            <a:ext cx="437909" cy="407149"/>
          </a:xfrm>
          <a:prstGeom prst="rect">
            <a:avLst/>
          </a:prstGeom>
        </p:spPr>
      </p:pic>
      <p:pic>
        <p:nvPicPr>
          <p:cNvPr id="17" name="Picture 9">
            <a:extLst>
              <a:ext uri="{FF2B5EF4-FFF2-40B4-BE49-F238E27FC236}">
                <a16:creationId xmlns:a16="http://schemas.microsoft.com/office/drawing/2014/main" id="{141CD81B-727D-0B92-460A-9E00F66A8BC4}"/>
              </a:ext>
            </a:extLst>
          </p:cNvPr>
          <p:cNvPicPr>
            <a:picLocks noChangeAspect="1"/>
          </p:cNvPicPr>
          <p:nvPr/>
        </p:nvPicPr>
        <p:blipFill>
          <a:blip r:embed="rId5"/>
          <a:stretch>
            <a:fillRect/>
          </a:stretch>
        </p:blipFill>
        <p:spPr>
          <a:xfrm>
            <a:off x="3152173" y="2960172"/>
            <a:ext cx="437909" cy="407149"/>
          </a:xfrm>
          <a:prstGeom prst="rect">
            <a:avLst/>
          </a:prstGeom>
        </p:spPr>
      </p:pic>
    </p:spTree>
    <p:extLst>
      <p:ext uri="{BB962C8B-B14F-4D97-AF65-F5344CB8AC3E}">
        <p14:creationId xmlns:p14="http://schemas.microsoft.com/office/powerpoint/2010/main" val="166438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2E3B-12B2-F325-8716-66BF69AB891F}"/>
              </a:ext>
            </a:extLst>
          </p:cNvPr>
          <p:cNvSpPr>
            <a:spLocks noGrp="1"/>
          </p:cNvSpPr>
          <p:nvPr>
            <p:ph type="title"/>
          </p:nvPr>
        </p:nvSpPr>
        <p:spPr/>
        <p:txBody>
          <a:bodyPr/>
          <a:lstStyle/>
          <a:p>
            <a:r>
              <a:rPr lang="en-US">
                <a:cs typeface="Calibri Light"/>
              </a:rPr>
              <a:t>Course Outline</a:t>
            </a:r>
          </a:p>
        </p:txBody>
      </p:sp>
      <p:sp>
        <p:nvSpPr>
          <p:cNvPr id="4" name="Content Placeholder 3">
            <a:extLst>
              <a:ext uri="{FF2B5EF4-FFF2-40B4-BE49-F238E27FC236}">
                <a16:creationId xmlns:a16="http://schemas.microsoft.com/office/drawing/2014/main" id="{7A9DB818-65F8-474B-AD00-D97689117797}"/>
              </a:ext>
            </a:extLst>
          </p:cNvPr>
          <p:cNvSpPr>
            <a:spLocks noGrp="1"/>
          </p:cNvSpPr>
          <p:nvPr>
            <p:ph idx="1"/>
          </p:nvPr>
        </p:nvSpPr>
        <p:spPr/>
        <p:txBody>
          <a:bodyPr/>
          <a:lstStyle/>
          <a:p>
            <a:r>
              <a:rPr lang="en-US" dirty="0">
                <a:ea typeface="ＭＳ Ｐゴシック"/>
                <a:cs typeface="Arial"/>
              </a:rPr>
              <a:t>Basics of Thermal Desktop Model Reviews</a:t>
            </a:r>
            <a:endParaRPr lang="en-US" dirty="0">
              <a:cs typeface="Arial"/>
            </a:endParaRPr>
          </a:p>
          <a:p>
            <a:r>
              <a:rPr lang="en-US" dirty="0">
                <a:ea typeface="ＭＳ Ｐゴシック"/>
                <a:cs typeface="Arial"/>
              </a:rPr>
              <a:t>Thermal Desktop Model Checklist</a:t>
            </a:r>
            <a:endParaRPr lang="en-US" dirty="0">
              <a:cs typeface="Arial"/>
            </a:endParaRPr>
          </a:p>
          <a:p>
            <a:r>
              <a:rPr lang="en-US" dirty="0">
                <a:ea typeface="ＭＳ Ｐゴシック"/>
                <a:cs typeface="Arial"/>
              </a:rPr>
              <a:t>Goddard and Langley Model Audit Outputs</a:t>
            </a:r>
          </a:p>
          <a:p>
            <a:r>
              <a:rPr lang="en-US" dirty="0">
                <a:ea typeface="ＭＳ Ｐゴシック"/>
                <a:cs typeface="Arial"/>
              </a:rPr>
              <a:t>Additional Tools</a:t>
            </a:r>
            <a:endParaRPr lang="en-US" dirty="0">
              <a:cs typeface="Arial"/>
            </a:endParaRPr>
          </a:p>
          <a:p>
            <a:r>
              <a:rPr lang="en-US" dirty="0">
                <a:ea typeface="ＭＳ Ｐゴシック"/>
                <a:cs typeface="Arial"/>
              </a:rPr>
              <a:t>Demos</a:t>
            </a:r>
            <a:endParaRPr lang="en-US" dirty="0">
              <a:cs typeface="Arial"/>
            </a:endParaRPr>
          </a:p>
          <a:p>
            <a:endParaRPr lang="en-US">
              <a:cs typeface="Arial"/>
            </a:endParaRPr>
          </a:p>
        </p:txBody>
      </p:sp>
      <p:sp>
        <p:nvSpPr>
          <p:cNvPr id="5" name="Footer Placeholder 3">
            <a:extLst>
              <a:ext uri="{FF2B5EF4-FFF2-40B4-BE49-F238E27FC236}">
                <a16:creationId xmlns:a16="http://schemas.microsoft.com/office/drawing/2014/main" id="{E61EC638-CAC8-6B81-3C01-98F484BBCBA7}"/>
              </a:ext>
            </a:extLst>
          </p:cNvPr>
          <p:cNvSpPr>
            <a:spLocks noGrp="1"/>
          </p:cNvSpPr>
          <p:nvPr>
            <p:ph type="ftr" sz="quarter" idx="11"/>
          </p:nvPr>
        </p:nvSpPr>
        <p:spPr>
          <a:xfrm>
            <a:off x="3657600" y="6410093"/>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6EE1A59E-0174-0745-0E44-C1DDE9DE0462}"/>
              </a:ext>
            </a:extLst>
          </p:cNvPr>
          <p:cNvSpPr>
            <a:spLocks noGrp="1"/>
          </p:cNvSpPr>
          <p:nvPr>
            <p:ph type="sldNum" sz="quarter" idx="12"/>
          </p:nvPr>
        </p:nvSpPr>
        <p:spPr>
          <a:xfrm>
            <a:off x="9042400" y="6410093"/>
            <a:ext cx="2540000" cy="304800"/>
          </a:xfrm>
        </p:spPr>
        <p:txBody>
          <a:bodyPr/>
          <a:lstStyle/>
          <a:p>
            <a:fld id="{33F42015-0FC7-4B0E-8D2B-76EADF48D957}" type="slidenum">
              <a:rPr lang="en-US"/>
              <a:pPr/>
              <a:t>2</a:t>
            </a:fld>
            <a:endParaRPr lang="en-US"/>
          </a:p>
        </p:txBody>
      </p:sp>
    </p:spTree>
    <p:extLst>
      <p:ext uri="{BB962C8B-B14F-4D97-AF65-F5344CB8AC3E}">
        <p14:creationId xmlns:p14="http://schemas.microsoft.com/office/powerpoint/2010/main" val="218025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CFF1-A41B-4092-9FCD-CEB4ECDDE495}"/>
              </a:ext>
            </a:extLst>
          </p:cNvPr>
          <p:cNvSpPr>
            <a:spLocks noGrp="1"/>
          </p:cNvSpPr>
          <p:nvPr>
            <p:ph type="title"/>
          </p:nvPr>
        </p:nvSpPr>
        <p:spPr/>
        <p:txBody>
          <a:bodyPr/>
          <a:lstStyle/>
          <a:p>
            <a:r>
              <a:rPr lang="en-US"/>
              <a:t>Conductors/Contactors</a:t>
            </a:r>
          </a:p>
        </p:txBody>
      </p:sp>
      <p:sp>
        <p:nvSpPr>
          <p:cNvPr id="3" name="Content Placeholder 2">
            <a:extLst>
              <a:ext uri="{FF2B5EF4-FFF2-40B4-BE49-F238E27FC236}">
                <a16:creationId xmlns:a16="http://schemas.microsoft.com/office/drawing/2014/main" id="{BE91879C-EE97-4D1A-87AE-08B4C215502A}"/>
              </a:ext>
            </a:extLst>
          </p:cNvPr>
          <p:cNvSpPr>
            <a:spLocks noGrp="1"/>
          </p:cNvSpPr>
          <p:nvPr>
            <p:ph idx="1"/>
          </p:nvPr>
        </p:nvSpPr>
        <p:spPr>
          <a:xfrm>
            <a:off x="609600" y="914400"/>
            <a:ext cx="5486400" cy="5410200"/>
          </a:xfrm>
        </p:spPr>
        <p:txBody>
          <a:bodyPr>
            <a:normAutofit/>
          </a:bodyPr>
          <a:lstStyle/>
          <a:p>
            <a:r>
              <a:rPr lang="en-US" sz="1600"/>
              <a:t>Show all contact/contactor markers</a:t>
            </a:r>
          </a:p>
          <a:p>
            <a:pPr lvl="1"/>
            <a:r>
              <a:rPr lang="en-US" sz="1400"/>
              <a:t>Verify that the contactor faces are set up in a physically meaningful way</a:t>
            </a:r>
          </a:p>
          <a:p>
            <a:pPr lvl="1"/>
            <a:r>
              <a:rPr lang="en-US" sz="1400"/>
              <a:t>For a large model, it may be better to do this in batches</a:t>
            </a:r>
          </a:p>
          <a:p>
            <a:r>
              <a:rPr lang="en-US" sz="1600"/>
              <a:t>Open each contactor via the model browser</a:t>
            </a:r>
          </a:p>
          <a:p>
            <a:pPr lvl="1"/>
            <a:r>
              <a:rPr lang="en-US" sz="1400"/>
              <a:t>Check contactor values</a:t>
            </a:r>
          </a:p>
          <a:p>
            <a:pPr lvl="1"/>
            <a:r>
              <a:rPr lang="en-US" sz="1400"/>
              <a:t>Check warning messages</a:t>
            </a:r>
          </a:p>
          <a:p>
            <a:pPr lvl="2"/>
            <a:r>
              <a:rPr lang="en-US" sz="1200"/>
              <a:t>Via “show calcs” in each contactor and checking the command window output, or run a case and check the ContactorData folder</a:t>
            </a:r>
          </a:p>
          <a:p>
            <a:pPr lvl="1"/>
            <a:r>
              <a:rPr lang="en-US" sz="1400"/>
              <a:t>Use “Display Only” for the from and to surfaces separately</a:t>
            </a:r>
          </a:p>
          <a:p>
            <a:r>
              <a:rPr lang="en-US" sz="1600"/>
              <a:t>Best practice is that the “from” surface has larger area than the “to” surface. If this is the case, the contactor will show up as green in the Model Browser.</a:t>
            </a:r>
          </a:p>
          <a:p>
            <a:pPr lvl="1"/>
            <a:r>
              <a:rPr lang="en-US" sz="1400"/>
              <a:t>Red contactor indicates the “from” surface is larger than the “to” surface</a:t>
            </a:r>
          </a:p>
        </p:txBody>
      </p:sp>
      <p:pic>
        <p:nvPicPr>
          <p:cNvPr id="14" name="Content Placeholder 13">
            <a:extLst>
              <a:ext uri="{FF2B5EF4-FFF2-40B4-BE49-F238E27FC236}">
                <a16:creationId xmlns:a16="http://schemas.microsoft.com/office/drawing/2014/main" id="{C44224BF-D683-410F-9474-F22B8B9F58EF}"/>
              </a:ext>
            </a:extLst>
          </p:cNvPr>
          <p:cNvPicPr>
            <a:picLocks noGrp="1" noChangeAspect="1"/>
          </p:cNvPicPr>
          <p:nvPr>
            <p:ph sz="half" idx="4294967295"/>
          </p:nvPr>
        </p:nvPicPr>
        <p:blipFill>
          <a:blip r:embed="rId3"/>
          <a:stretch>
            <a:fillRect/>
          </a:stretch>
        </p:blipFill>
        <p:spPr>
          <a:xfrm>
            <a:off x="6426433" y="1005390"/>
            <a:ext cx="2638425" cy="4351338"/>
          </a:xfrm>
        </p:spPr>
      </p:pic>
      <p:sp>
        <p:nvSpPr>
          <p:cNvPr id="10" name="Rectangle 9">
            <a:extLst>
              <a:ext uri="{FF2B5EF4-FFF2-40B4-BE49-F238E27FC236}">
                <a16:creationId xmlns:a16="http://schemas.microsoft.com/office/drawing/2014/main" id="{8F8E4FF5-83FA-4BFD-AC63-475715F84297}"/>
              </a:ext>
            </a:extLst>
          </p:cNvPr>
          <p:cNvSpPr/>
          <p:nvPr/>
        </p:nvSpPr>
        <p:spPr>
          <a:xfrm>
            <a:off x="7631786" y="4263005"/>
            <a:ext cx="889233" cy="4026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2A3419B-635B-4129-AC25-FDA68E246C6C}"/>
              </a:ext>
            </a:extLst>
          </p:cNvPr>
          <p:cNvPicPr>
            <a:picLocks noChangeAspect="1"/>
          </p:cNvPicPr>
          <p:nvPr/>
        </p:nvPicPr>
        <p:blipFill>
          <a:blip r:embed="rId4"/>
          <a:stretch>
            <a:fillRect/>
          </a:stretch>
        </p:blipFill>
        <p:spPr>
          <a:xfrm>
            <a:off x="838200" y="5640039"/>
            <a:ext cx="2467319" cy="819264"/>
          </a:xfrm>
          <a:prstGeom prst="rect">
            <a:avLst/>
          </a:prstGeom>
        </p:spPr>
      </p:pic>
      <p:pic>
        <p:nvPicPr>
          <p:cNvPr id="18" name="Picture 17">
            <a:extLst>
              <a:ext uri="{FF2B5EF4-FFF2-40B4-BE49-F238E27FC236}">
                <a16:creationId xmlns:a16="http://schemas.microsoft.com/office/drawing/2014/main" id="{5558ADBD-122C-4CAB-8669-A3B7C65C9A52}"/>
              </a:ext>
            </a:extLst>
          </p:cNvPr>
          <p:cNvPicPr>
            <a:picLocks noChangeAspect="1"/>
          </p:cNvPicPr>
          <p:nvPr/>
        </p:nvPicPr>
        <p:blipFill>
          <a:blip r:embed="rId5"/>
          <a:stretch>
            <a:fillRect/>
          </a:stretch>
        </p:blipFill>
        <p:spPr>
          <a:xfrm>
            <a:off x="3462978" y="5749591"/>
            <a:ext cx="2019582" cy="600159"/>
          </a:xfrm>
          <a:prstGeom prst="rect">
            <a:avLst/>
          </a:prstGeom>
        </p:spPr>
      </p:pic>
      <p:sp>
        <p:nvSpPr>
          <p:cNvPr id="5" name="Footer Placeholder 3">
            <a:extLst>
              <a:ext uri="{FF2B5EF4-FFF2-40B4-BE49-F238E27FC236}">
                <a16:creationId xmlns:a16="http://schemas.microsoft.com/office/drawing/2014/main" id="{84FE52CA-5DBB-AB29-8ADC-8FC34EA0F115}"/>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8427EA48-C641-4C66-0983-773A560ECBB2}"/>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20</a:t>
            </a:fld>
            <a:endParaRPr lang="en-US"/>
          </a:p>
        </p:txBody>
      </p:sp>
      <p:sp>
        <p:nvSpPr>
          <p:cNvPr id="8" name="TextBox 7">
            <a:extLst>
              <a:ext uri="{FF2B5EF4-FFF2-40B4-BE49-F238E27FC236}">
                <a16:creationId xmlns:a16="http://schemas.microsoft.com/office/drawing/2014/main" id="{375FE33F-1588-CB02-837A-462C983AAA48}"/>
              </a:ext>
            </a:extLst>
          </p:cNvPr>
          <p:cNvSpPr txBox="1"/>
          <p:nvPr/>
        </p:nvSpPr>
        <p:spPr>
          <a:xfrm>
            <a:off x="8961628" y="5520014"/>
            <a:ext cx="3199915" cy="523220"/>
          </a:xfrm>
          <a:prstGeom prst="rect">
            <a:avLst/>
          </a:prstGeom>
          <a:noFill/>
        </p:spPr>
        <p:txBody>
          <a:bodyPr wrap="none" rtlCol="0">
            <a:spAutoFit/>
          </a:bodyPr>
          <a:lstStyle/>
          <a:p>
            <a:pPr algn="r"/>
            <a:r>
              <a:rPr lang="en-US" sz="1400"/>
              <a:t>Command: RcShowContactorMarkers</a:t>
            </a:r>
          </a:p>
          <a:p>
            <a:pPr algn="r"/>
            <a:r>
              <a:rPr lang="en-US" sz="1400"/>
              <a:t>RcShowContactMarkers</a:t>
            </a:r>
          </a:p>
        </p:txBody>
      </p:sp>
      <p:pic>
        <p:nvPicPr>
          <p:cNvPr id="9" name="Picture 9">
            <a:extLst>
              <a:ext uri="{FF2B5EF4-FFF2-40B4-BE49-F238E27FC236}">
                <a16:creationId xmlns:a16="http://schemas.microsoft.com/office/drawing/2014/main" id="{1CD0FB6D-F2E7-BEC4-CE6F-05ECDD81041F}"/>
              </a:ext>
            </a:extLst>
          </p:cNvPr>
          <p:cNvPicPr>
            <a:picLocks noChangeAspect="1"/>
          </p:cNvPicPr>
          <p:nvPr/>
        </p:nvPicPr>
        <p:blipFill>
          <a:blip r:embed="rId6"/>
          <a:stretch>
            <a:fillRect/>
          </a:stretch>
        </p:blipFill>
        <p:spPr>
          <a:xfrm>
            <a:off x="4309641" y="828501"/>
            <a:ext cx="437909" cy="407149"/>
          </a:xfrm>
          <a:prstGeom prst="rect">
            <a:avLst/>
          </a:prstGeom>
        </p:spPr>
      </p:pic>
      <p:pic>
        <p:nvPicPr>
          <p:cNvPr id="4" name="Picture 3">
            <a:extLst>
              <a:ext uri="{FF2B5EF4-FFF2-40B4-BE49-F238E27FC236}">
                <a16:creationId xmlns:a16="http://schemas.microsoft.com/office/drawing/2014/main" id="{64247964-7A8D-F2DB-91AD-4BC9F3114889}"/>
              </a:ext>
            </a:extLst>
          </p:cNvPr>
          <p:cNvPicPr>
            <a:picLocks noChangeAspect="1"/>
          </p:cNvPicPr>
          <p:nvPr/>
        </p:nvPicPr>
        <p:blipFill>
          <a:blip r:embed="rId7"/>
          <a:stretch>
            <a:fillRect/>
          </a:stretch>
        </p:blipFill>
        <p:spPr>
          <a:xfrm>
            <a:off x="9241971" y="1714810"/>
            <a:ext cx="2743200" cy="3029237"/>
          </a:xfrm>
          <a:prstGeom prst="rect">
            <a:avLst/>
          </a:prstGeom>
        </p:spPr>
      </p:pic>
      <p:cxnSp>
        <p:nvCxnSpPr>
          <p:cNvPr id="6" name="Straight Arrow Connector 5">
            <a:extLst>
              <a:ext uri="{FF2B5EF4-FFF2-40B4-BE49-F238E27FC236}">
                <a16:creationId xmlns:a16="http://schemas.microsoft.com/office/drawing/2014/main" id="{B28D14C2-14FA-BBA5-11C7-AE66921C49AB}"/>
              </a:ext>
            </a:extLst>
          </p:cNvPr>
          <p:cNvCxnSpPr/>
          <p:nvPr/>
        </p:nvCxnSpPr>
        <p:spPr bwMode="auto">
          <a:xfrm flipH="1">
            <a:off x="10227128" y="1846942"/>
            <a:ext cx="292100" cy="5515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7021F97-76FF-F031-DAA5-10D0ABEE5250}"/>
              </a:ext>
            </a:extLst>
          </p:cNvPr>
          <p:cNvSpPr txBox="1"/>
          <p:nvPr/>
        </p:nvSpPr>
        <p:spPr>
          <a:xfrm>
            <a:off x="10032999" y="1533071"/>
            <a:ext cx="20900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Contactor Markers</a:t>
            </a:r>
            <a:endParaRPr lang="en-US" dirty="0"/>
          </a:p>
        </p:txBody>
      </p:sp>
    </p:spTree>
    <p:extLst>
      <p:ext uri="{BB962C8B-B14F-4D97-AF65-F5344CB8AC3E}">
        <p14:creationId xmlns:p14="http://schemas.microsoft.com/office/powerpoint/2010/main" val="102643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FAEF-A96A-9DB5-7323-BF0557F7B86B}"/>
              </a:ext>
            </a:extLst>
          </p:cNvPr>
          <p:cNvSpPr>
            <a:spLocks noGrp="1"/>
          </p:cNvSpPr>
          <p:nvPr>
            <p:ph type="title"/>
          </p:nvPr>
        </p:nvSpPr>
        <p:spPr/>
        <p:txBody>
          <a:bodyPr/>
          <a:lstStyle/>
          <a:p>
            <a:r>
              <a:rPr lang="en-US">
                <a:ea typeface="+mj-lt"/>
                <a:cs typeface="+mj-lt"/>
              </a:rPr>
              <a:t>Mass</a:t>
            </a:r>
          </a:p>
        </p:txBody>
      </p:sp>
      <p:sp>
        <p:nvSpPr>
          <p:cNvPr id="3" name="Content Placeholder 2">
            <a:extLst>
              <a:ext uri="{FF2B5EF4-FFF2-40B4-BE49-F238E27FC236}">
                <a16:creationId xmlns:a16="http://schemas.microsoft.com/office/drawing/2014/main" id="{8A005CFA-C95B-3980-CFBB-E430528FD72B}"/>
              </a:ext>
            </a:extLst>
          </p:cNvPr>
          <p:cNvSpPr>
            <a:spLocks noGrp="1"/>
          </p:cNvSpPr>
          <p:nvPr>
            <p:ph idx="1"/>
          </p:nvPr>
        </p:nvSpPr>
        <p:spPr>
          <a:xfrm>
            <a:off x="609600" y="914400"/>
            <a:ext cx="5486400" cy="5410200"/>
          </a:xfrm>
        </p:spPr>
        <p:txBody>
          <a:bodyPr vert="horz" lIns="91440" tIns="45720" rIns="91440" bIns="45720" rtlCol="0" anchor="t">
            <a:normAutofit/>
          </a:bodyPr>
          <a:lstStyle/>
          <a:p>
            <a:r>
              <a:rPr lang="en-US">
                <a:cs typeface="Calibri"/>
              </a:rPr>
              <a:t>Do model mass check</a:t>
            </a:r>
            <a:endParaRPr lang="en-US">
              <a:ea typeface="+mn-lt"/>
              <a:cs typeface="+mn-lt"/>
            </a:endParaRPr>
          </a:p>
          <a:p>
            <a:pPr lvl="1"/>
            <a:r>
              <a:rPr lang="en-US" sz="2200">
                <a:cs typeface="Calibri"/>
              </a:rPr>
              <a:t>Select the whole model, or portions, and use the “Calculate Mass” feature</a:t>
            </a:r>
          </a:p>
          <a:p>
            <a:pPr lvl="1"/>
            <a:r>
              <a:rPr lang="en-US" sz="2200">
                <a:cs typeface="Calibri"/>
              </a:rPr>
              <a:t>Is the model close to total mass Current Best Estimate (CBE)?</a:t>
            </a:r>
            <a:endParaRPr lang="en-US" sz="2200">
              <a:ea typeface="+mn-lt"/>
              <a:cs typeface="+mn-lt"/>
            </a:endParaRPr>
          </a:p>
          <a:p>
            <a:pPr lvl="1"/>
            <a:r>
              <a:rPr lang="en-US" sz="2200">
                <a:cs typeface="Calibri"/>
              </a:rPr>
              <a:t>Are submodel masses close to submodel mass CBE?</a:t>
            </a:r>
            <a:endParaRPr lang="en-US" sz="2200"/>
          </a:p>
        </p:txBody>
      </p:sp>
      <p:pic>
        <p:nvPicPr>
          <p:cNvPr id="6" name="Picture 6">
            <a:extLst>
              <a:ext uri="{FF2B5EF4-FFF2-40B4-BE49-F238E27FC236}">
                <a16:creationId xmlns:a16="http://schemas.microsoft.com/office/drawing/2014/main" id="{80D13C04-CA90-EDD7-CE14-9834DA39863B}"/>
              </a:ext>
            </a:extLst>
          </p:cNvPr>
          <p:cNvPicPr>
            <a:picLocks noGrp="1" noChangeAspect="1"/>
          </p:cNvPicPr>
          <p:nvPr>
            <p:ph sz="half" idx="4294967295"/>
          </p:nvPr>
        </p:nvPicPr>
        <p:blipFill>
          <a:blip r:embed="rId3"/>
          <a:stretch>
            <a:fillRect/>
          </a:stretch>
        </p:blipFill>
        <p:spPr>
          <a:xfrm>
            <a:off x="8146895" y="1066680"/>
            <a:ext cx="2657475" cy="4351338"/>
          </a:xfrm>
        </p:spPr>
      </p:pic>
      <p:sp>
        <p:nvSpPr>
          <p:cNvPr id="8" name="Rectangle 7">
            <a:extLst>
              <a:ext uri="{FF2B5EF4-FFF2-40B4-BE49-F238E27FC236}">
                <a16:creationId xmlns:a16="http://schemas.microsoft.com/office/drawing/2014/main" id="{D1996FC2-8642-EF14-271C-9BF2A9E87CED}"/>
              </a:ext>
            </a:extLst>
          </p:cNvPr>
          <p:cNvSpPr/>
          <p:nvPr/>
        </p:nvSpPr>
        <p:spPr>
          <a:xfrm>
            <a:off x="9261786" y="4713200"/>
            <a:ext cx="1542584" cy="1951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05B24B09-8AF3-2264-A2B2-8DF2495561E6}"/>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1C3341A9-9E02-5FDC-ADF3-D6775F330EC7}"/>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21</a:t>
            </a:fld>
            <a:endParaRPr lang="en-US"/>
          </a:p>
        </p:txBody>
      </p:sp>
      <p:sp>
        <p:nvSpPr>
          <p:cNvPr id="4" name="TextBox 3">
            <a:extLst>
              <a:ext uri="{FF2B5EF4-FFF2-40B4-BE49-F238E27FC236}">
                <a16:creationId xmlns:a16="http://schemas.microsoft.com/office/drawing/2014/main" id="{3A5C0654-C87A-2608-6F8E-2CE3533DC7B4}"/>
              </a:ext>
            </a:extLst>
          </p:cNvPr>
          <p:cNvSpPr txBox="1"/>
          <p:nvPr/>
        </p:nvSpPr>
        <p:spPr>
          <a:xfrm>
            <a:off x="8284520" y="5566460"/>
            <a:ext cx="2116285" cy="307777"/>
          </a:xfrm>
          <a:prstGeom prst="rect">
            <a:avLst/>
          </a:prstGeom>
          <a:noFill/>
        </p:spPr>
        <p:txBody>
          <a:bodyPr wrap="none" rtlCol="0">
            <a:spAutoFit/>
          </a:bodyPr>
          <a:lstStyle/>
          <a:p>
            <a:pPr algn="r"/>
            <a:r>
              <a:rPr lang="en-US" sz="1400"/>
              <a:t>Command: RcCalcMass</a:t>
            </a:r>
          </a:p>
        </p:txBody>
      </p:sp>
    </p:spTree>
    <p:extLst>
      <p:ext uri="{BB962C8B-B14F-4D97-AF65-F5344CB8AC3E}">
        <p14:creationId xmlns:p14="http://schemas.microsoft.com/office/powerpoint/2010/main" val="4963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8A70-D88E-384E-F2EA-ED7CDDD75619}"/>
              </a:ext>
            </a:extLst>
          </p:cNvPr>
          <p:cNvSpPr>
            <a:spLocks noGrp="1"/>
          </p:cNvSpPr>
          <p:nvPr>
            <p:ph type="title"/>
          </p:nvPr>
        </p:nvSpPr>
        <p:spPr/>
        <p:txBody>
          <a:bodyPr/>
          <a:lstStyle/>
          <a:p>
            <a:r>
              <a:rPr lang="en-US">
                <a:ea typeface="ＭＳ Ｐゴシック"/>
                <a:cs typeface="Arial"/>
              </a:rPr>
              <a:t>Nodes</a:t>
            </a:r>
            <a:endParaRPr lang="en-US">
              <a:ea typeface="ＭＳ Ｐゴシック"/>
            </a:endParaRPr>
          </a:p>
        </p:txBody>
      </p:sp>
      <p:sp>
        <p:nvSpPr>
          <p:cNvPr id="3" name="Content Placeholder 2">
            <a:extLst>
              <a:ext uri="{FF2B5EF4-FFF2-40B4-BE49-F238E27FC236}">
                <a16:creationId xmlns:a16="http://schemas.microsoft.com/office/drawing/2014/main" id="{58665C3E-DC24-9498-C686-A711B7DDB64A}"/>
              </a:ext>
            </a:extLst>
          </p:cNvPr>
          <p:cNvSpPr>
            <a:spLocks noGrp="1"/>
          </p:cNvSpPr>
          <p:nvPr>
            <p:ph idx="1"/>
          </p:nvPr>
        </p:nvSpPr>
        <p:spPr>
          <a:xfrm>
            <a:off x="609600" y="914400"/>
            <a:ext cx="5489714" cy="5410200"/>
          </a:xfrm>
        </p:spPr>
        <p:txBody>
          <a:bodyPr/>
          <a:lstStyle/>
          <a:p>
            <a:r>
              <a:rPr lang="en-US">
                <a:ea typeface="ＭＳ Ｐゴシック"/>
                <a:cs typeface="Arial"/>
              </a:rPr>
              <a:t>Check nodes by shape of node</a:t>
            </a:r>
          </a:p>
          <a:p>
            <a:pPr lvl="1"/>
            <a:r>
              <a:rPr lang="en-US">
                <a:ea typeface="ＭＳ Ｐゴシック"/>
                <a:cs typeface="Arial"/>
              </a:rPr>
              <a:t>Sphere: Diffusion or generated by surface</a:t>
            </a:r>
          </a:p>
          <a:p>
            <a:pPr lvl="1"/>
            <a:r>
              <a:rPr lang="en-US">
                <a:ea typeface="ＭＳ Ｐゴシック"/>
                <a:cs typeface="Arial"/>
              </a:rPr>
              <a:t>Cube: Overridden to arithmetic</a:t>
            </a:r>
          </a:p>
          <a:p>
            <a:pPr lvl="1"/>
            <a:r>
              <a:rPr lang="en-US">
                <a:ea typeface="ＭＳ Ｐゴシック"/>
                <a:cs typeface="Arial"/>
              </a:rPr>
              <a:t>Pyramid: Overridden to boundary</a:t>
            </a:r>
          </a:p>
          <a:p>
            <a:r>
              <a:rPr lang="en-US">
                <a:ea typeface="ＭＳ Ｐゴシック"/>
                <a:cs typeface="Arial"/>
              </a:rPr>
              <a:t>Check for arithmetic nodes overridden by surface, use "Generate Nodes Option" by sequence shown in screenshot</a:t>
            </a:r>
            <a:endParaRPr lang="en-US"/>
          </a:p>
          <a:p>
            <a:pPr lvl="1"/>
            <a:r>
              <a:rPr lang="en-US">
                <a:ea typeface="ＭＳ Ｐゴシック"/>
                <a:cs typeface="Arial"/>
              </a:rPr>
              <a:t>0=material property, 1=arithmetic</a:t>
            </a:r>
          </a:p>
          <a:p>
            <a:r>
              <a:rPr lang="en-US">
                <a:solidFill>
                  <a:srgbClr val="333399"/>
                </a:solidFill>
                <a:ea typeface="ＭＳ Ｐゴシック"/>
                <a:cs typeface="Arial"/>
              </a:rPr>
              <a:t>Ensure arithmetic nodes or diffusion nodes not associated with surfaces are properly applied</a:t>
            </a:r>
            <a:endParaRPr lang="en-US">
              <a:cs typeface="Arial"/>
            </a:endParaRPr>
          </a:p>
        </p:txBody>
      </p:sp>
      <p:sp>
        <p:nvSpPr>
          <p:cNvPr id="4" name="Footer Placeholder 3">
            <a:extLst>
              <a:ext uri="{FF2B5EF4-FFF2-40B4-BE49-F238E27FC236}">
                <a16:creationId xmlns:a16="http://schemas.microsoft.com/office/drawing/2014/main" id="{2EA00E7D-B9A2-4C73-679D-25355BF066A1}"/>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F58C7838-05F0-7160-F79E-7C0AB4119BBB}"/>
              </a:ext>
            </a:extLst>
          </p:cNvPr>
          <p:cNvSpPr>
            <a:spLocks noGrp="1"/>
          </p:cNvSpPr>
          <p:nvPr>
            <p:ph type="sldNum" sz="quarter" idx="12"/>
          </p:nvPr>
        </p:nvSpPr>
        <p:spPr/>
        <p:txBody>
          <a:bodyPr/>
          <a:lstStyle/>
          <a:p>
            <a:fld id="{33F42015-0FC7-4B0E-8D2B-76EADF48D957}" type="slidenum">
              <a:rPr lang="en-US"/>
              <a:pPr/>
              <a:t>22</a:t>
            </a:fld>
            <a:endParaRPr lang="en-US"/>
          </a:p>
        </p:txBody>
      </p:sp>
      <p:pic>
        <p:nvPicPr>
          <p:cNvPr id="6" name="Picture 6">
            <a:extLst>
              <a:ext uri="{FF2B5EF4-FFF2-40B4-BE49-F238E27FC236}">
                <a16:creationId xmlns:a16="http://schemas.microsoft.com/office/drawing/2014/main" id="{A23B0C7E-B650-A379-4565-1808CD4DE8D0}"/>
              </a:ext>
            </a:extLst>
          </p:cNvPr>
          <p:cNvPicPr>
            <a:picLocks noChangeAspect="1"/>
          </p:cNvPicPr>
          <p:nvPr/>
        </p:nvPicPr>
        <p:blipFill>
          <a:blip r:embed="rId3"/>
          <a:stretch>
            <a:fillRect/>
          </a:stretch>
        </p:blipFill>
        <p:spPr>
          <a:xfrm>
            <a:off x="6538659" y="858385"/>
            <a:ext cx="4388005" cy="5415310"/>
          </a:xfrm>
          <a:prstGeom prst="rect">
            <a:avLst/>
          </a:prstGeom>
        </p:spPr>
      </p:pic>
      <p:sp>
        <p:nvSpPr>
          <p:cNvPr id="8" name="Rectangle 7">
            <a:extLst>
              <a:ext uri="{FF2B5EF4-FFF2-40B4-BE49-F238E27FC236}">
                <a16:creationId xmlns:a16="http://schemas.microsoft.com/office/drawing/2014/main" id="{C7FDD69B-EC6E-943E-C195-B361CB28BA6B}"/>
              </a:ext>
            </a:extLst>
          </p:cNvPr>
          <p:cNvSpPr/>
          <p:nvPr/>
        </p:nvSpPr>
        <p:spPr>
          <a:xfrm>
            <a:off x="9543584" y="5956610"/>
            <a:ext cx="1542584" cy="1951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8A3FE3-AC90-0EB4-F318-02A70932593C}"/>
              </a:ext>
            </a:extLst>
          </p:cNvPr>
          <p:cNvSpPr txBox="1"/>
          <p:nvPr/>
        </p:nvSpPr>
        <p:spPr>
          <a:xfrm>
            <a:off x="9252081" y="6252189"/>
            <a:ext cx="2494594" cy="307777"/>
          </a:xfrm>
          <a:prstGeom prst="rect">
            <a:avLst/>
          </a:prstGeom>
          <a:noFill/>
        </p:spPr>
        <p:txBody>
          <a:bodyPr wrap="none" rtlCol="0">
            <a:spAutoFit/>
          </a:bodyPr>
          <a:lstStyle/>
          <a:p>
            <a:pPr algn="r"/>
            <a:r>
              <a:rPr lang="en-US" sz="1400"/>
              <a:t>Command: RcPlotGenNodes</a:t>
            </a:r>
          </a:p>
        </p:txBody>
      </p:sp>
    </p:spTree>
    <p:extLst>
      <p:ext uri="{BB962C8B-B14F-4D97-AF65-F5344CB8AC3E}">
        <p14:creationId xmlns:p14="http://schemas.microsoft.com/office/powerpoint/2010/main" val="31208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8A70-D88E-384E-F2EA-ED7CDDD75619}"/>
              </a:ext>
            </a:extLst>
          </p:cNvPr>
          <p:cNvSpPr>
            <a:spLocks noGrp="1"/>
          </p:cNvSpPr>
          <p:nvPr>
            <p:ph type="title"/>
          </p:nvPr>
        </p:nvSpPr>
        <p:spPr/>
        <p:txBody>
          <a:bodyPr/>
          <a:lstStyle/>
          <a:p>
            <a:r>
              <a:rPr lang="en-US">
                <a:ea typeface="ＭＳ Ｐゴシック"/>
                <a:cs typeface="Arial"/>
              </a:rPr>
              <a:t>Nodes</a:t>
            </a:r>
            <a:endParaRPr lang="en-US">
              <a:ea typeface="ＭＳ Ｐゴシック"/>
            </a:endParaRPr>
          </a:p>
        </p:txBody>
      </p:sp>
      <p:sp>
        <p:nvSpPr>
          <p:cNvPr id="3" name="Content Placeholder 2">
            <a:extLst>
              <a:ext uri="{FF2B5EF4-FFF2-40B4-BE49-F238E27FC236}">
                <a16:creationId xmlns:a16="http://schemas.microsoft.com/office/drawing/2014/main" id="{58665C3E-DC24-9498-C686-A711B7DDB64A}"/>
              </a:ext>
            </a:extLst>
          </p:cNvPr>
          <p:cNvSpPr>
            <a:spLocks noGrp="1"/>
          </p:cNvSpPr>
          <p:nvPr>
            <p:ph idx="1"/>
          </p:nvPr>
        </p:nvSpPr>
        <p:spPr>
          <a:xfrm>
            <a:off x="609600" y="914400"/>
            <a:ext cx="5489714" cy="5410200"/>
          </a:xfrm>
        </p:spPr>
        <p:txBody>
          <a:bodyPr/>
          <a:lstStyle/>
          <a:p>
            <a:r>
              <a:rPr lang="en-US">
                <a:ea typeface="ＭＳ Ｐゴシック"/>
                <a:cs typeface="Arial"/>
              </a:rPr>
              <a:t>Disposition any duplicate nodes</a:t>
            </a:r>
            <a:endParaRPr lang="en-US">
              <a:cs typeface="Arial"/>
            </a:endParaRPr>
          </a:p>
          <a:p>
            <a:pPr lvl="1"/>
            <a:r>
              <a:rPr lang="en-US">
                <a:ea typeface="ＭＳ Ｐゴシック"/>
                <a:cs typeface="Arial"/>
              </a:rPr>
              <a:t>In the case set manager, ensure that "prompt if duplicate nodes found" is checked</a:t>
            </a:r>
          </a:p>
          <a:p>
            <a:pPr lvl="1"/>
            <a:r>
              <a:rPr lang="en-US">
                <a:ea typeface="ＭＳ Ｐゴシック"/>
                <a:cs typeface="Arial"/>
              </a:rPr>
              <a:t>Duplicate nodes may be acceptable for merged interfaces, but generally not desirable (merge nodes instead)</a:t>
            </a:r>
            <a:endParaRPr lang="en-US">
              <a:cs typeface="Arial"/>
            </a:endParaRPr>
          </a:p>
          <a:p>
            <a:pPr lvl="2"/>
            <a:r>
              <a:rPr lang="en-US" sz="1600">
                <a:ea typeface="ＭＳ Ｐゴシック"/>
                <a:cs typeface="Arial"/>
              </a:rPr>
              <a:t>Use "Duplicate Node Exceptions" in case set manager and maintain the warning for the future</a:t>
            </a:r>
            <a:endParaRPr lang="en-US" sz="1600">
              <a:cs typeface="Arial"/>
            </a:endParaRPr>
          </a:p>
          <a:p>
            <a:endParaRPr lang="en-US">
              <a:cs typeface="Arial"/>
            </a:endParaRPr>
          </a:p>
        </p:txBody>
      </p:sp>
      <p:sp>
        <p:nvSpPr>
          <p:cNvPr id="4" name="Footer Placeholder 3">
            <a:extLst>
              <a:ext uri="{FF2B5EF4-FFF2-40B4-BE49-F238E27FC236}">
                <a16:creationId xmlns:a16="http://schemas.microsoft.com/office/drawing/2014/main" id="{2EA00E7D-B9A2-4C73-679D-25355BF066A1}"/>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F58C7838-05F0-7160-F79E-7C0AB4119BBB}"/>
              </a:ext>
            </a:extLst>
          </p:cNvPr>
          <p:cNvSpPr>
            <a:spLocks noGrp="1"/>
          </p:cNvSpPr>
          <p:nvPr>
            <p:ph type="sldNum" sz="quarter" idx="12"/>
          </p:nvPr>
        </p:nvSpPr>
        <p:spPr/>
        <p:txBody>
          <a:bodyPr/>
          <a:lstStyle/>
          <a:p>
            <a:fld id="{33F42015-0FC7-4B0E-8D2B-76EADF48D957}" type="slidenum">
              <a:rPr lang="en-US"/>
              <a:pPr/>
              <a:t>23</a:t>
            </a:fld>
            <a:endParaRPr lang="en-US"/>
          </a:p>
        </p:txBody>
      </p:sp>
      <p:pic>
        <p:nvPicPr>
          <p:cNvPr id="7" name="Picture 7">
            <a:extLst>
              <a:ext uri="{FF2B5EF4-FFF2-40B4-BE49-F238E27FC236}">
                <a16:creationId xmlns:a16="http://schemas.microsoft.com/office/drawing/2014/main" id="{3D9C05D3-504E-C035-D514-C41D980189C1}"/>
              </a:ext>
            </a:extLst>
          </p:cNvPr>
          <p:cNvPicPr>
            <a:picLocks noChangeAspect="1"/>
          </p:cNvPicPr>
          <p:nvPr/>
        </p:nvPicPr>
        <p:blipFill>
          <a:blip r:embed="rId3"/>
          <a:stretch>
            <a:fillRect/>
          </a:stretch>
        </p:blipFill>
        <p:spPr>
          <a:xfrm>
            <a:off x="6332034" y="1138178"/>
            <a:ext cx="5410200" cy="4962644"/>
          </a:xfrm>
          <a:prstGeom prst="rect">
            <a:avLst/>
          </a:prstGeom>
        </p:spPr>
      </p:pic>
      <p:sp>
        <p:nvSpPr>
          <p:cNvPr id="9" name="Rectangle 8">
            <a:extLst>
              <a:ext uri="{FF2B5EF4-FFF2-40B4-BE49-F238E27FC236}">
                <a16:creationId xmlns:a16="http://schemas.microsoft.com/office/drawing/2014/main" id="{DDA227BF-19E2-8FC4-8A66-E1EED8BAE337}"/>
              </a:ext>
            </a:extLst>
          </p:cNvPr>
          <p:cNvSpPr/>
          <p:nvPr/>
        </p:nvSpPr>
        <p:spPr>
          <a:xfrm>
            <a:off x="9246218" y="5073805"/>
            <a:ext cx="1542584" cy="1951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424F52-B003-AED4-D879-0365787C3AB5}"/>
              </a:ext>
            </a:extLst>
          </p:cNvPr>
          <p:cNvSpPr txBox="1"/>
          <p:nvPr/>
        </p:nvSpPr>
        <p:spPr>
          <a:xfrm>
            <a:off x="10175101" y="6096923"/>
            <a:ext cx="2016899" cy="307777"/>
          </a:xfrm>
          <a:prstGeom prst="rect">
            <a:avLst/>
          </a:prstGeom>
          <a:noFill/>
        </p:spPr>
        <p:txBody>
          <a:bodyPr wrap="none" rtlCol="0">
            <a:spAutoFit/>
          </a:bodyPr>
          <a:lstStyle/>
          <a:p>
            <a:pPr algn="r"/>
            <a:r>
              <a:rPr lang="en-US" sz="1400"/>
              <a:t>Command: RcCaseSet</a:t>
            </a:r>
          </a:p>
        </p:txBody>
      </p:sp>
      <p:pic>
        <p:nvPicPr>
          <p:cNvPr id="11" name="Picture 9">
            <a:extLst>
              <a:ext uri="{FF2B5EF4-FFF2-40B4-BE49-F238E27FC236}">
                <a16:creationId xmlns:a16="http://schemas.microsoft.com/office/drawing/2014/main" id="{F052D1F6-53D6-6EDF-C638-8A058A799E58}"/>
              </a:ext>
            </a:extLst>
          </p:cNvPr>
          <p:cNvPicPr>
            <a:picLocks noChangeAspect="1"/>
          </p:cNvPicPr>
          <p:nvPr/>
        </p:nvPicPr>
        <p:blipFill>
          <a:blip r:embed="rId4"/>
          <a:stretch>
            <a:fillRect/>
          </a:stretch>
        </p:blipFill>
        <p:spPr>
          <a:xfrm>
            <a:off x="5418881" y="934602"/>
            <a:ext cx="437909" cy="407149"/>
          </a:xfrm>
          <a:prstGeom prst="rect">
            <a:avLst/>
          </a:prstGeom>
        </p:spPr>
      </p:pic>
    </p:spTree>
    <p:extLst>
      <p:ext uri="{BB962C8B-B14F-4D97-AF65-F5344CB8AC3E}">
        <p14:creationId xmlns:p14="http://schemas.microsoft.com/office/powerpoint/2010/main" val="346589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38BF-5D36-4B91-9C60-E1AF395C2616}"/>
              </a:ext>
            </a:extLst>
          </p:cNvPr>
          <p:cNvSpPr>
            <a:spLocks noGrp="1"/>
          </p:cNvSpPr>
          <p:nvPr>
            <p:ph type="title"/>
          </p:nvPr>
        </p:nvSpPr>
        <p:spPr/>
        <p:txBody>
          <a:bodyPr/>
          <a:lstStyle/>
          <a:p>
            <a:r>
              <a:rPr lang="en-US"/>
              <a:t>Conductance/Capacitance</a:t>
            </a:r>
          </a:p>
        </p:txBody>
      </p:sp>
      <p:sp>
        <p:nvSpPr>
          <p:cNvPr id="3" name="Content Placeholder 2">
            <a:extLst>
              <a:ext uri="{FF2B5EF4-FFF2-40B4-BE49-F238E27FC236}">
                <a16:creationId xmlns:a16="http://schemas.microsoft.com/office/drawing/2014/main" id="{AE3D50FF-771D-4CB7-A105-73DAF276E70F}"/>
              </a:ext>
            </a:extLst>
          </p:cNvPr>
          <p:cNvSpPr>
            <a:spLocks noGrp="1"/>
          </p:cNvSpPr>
          <p:nvPr>
            <p:ph idx="1"/>
          </p:nvPr>
        </p:nvSpPr>
        <p:spPr>
          <a:xfrm>
            <a:off x="609600" y="914400"/>
            <a:ext cx="5486400" cy="5410200"/>
          </a:xfrm>
        </p:spPr>
        <p:txBody>
          <a:bodyPr vert="horz" lIns="91440" tIns="45720" rIns="91440" bIns="45720" rtlCol="0" anchor="t">
            <a:normAutofit/>
          </a:bodyPr>
          <a:lstStyle/>
          <a:p>
            <a:r>
              <a:rPr lang="en-US" dirty="0">
                <a:ea typeface="+mn-lt"/>
                <a:cs typeface="+mn-lt"/>
              </a:rPr>
              <a:t>Check multipliers on density and conductivity on surfaces and solids</a:t>
            </a:r>
          </a:p>
          <a:p>
            <a:pPr lvl="1"/>
            <a:r>
              <a:rPr lang="en-US" dirty="0">
                <a:ea typeface="+mn-lt"/>
                <a:cs typeface="+mn-lt"/>
              </a:rPr>
              <a:t>A large override may indicate a nonphysical representation</a:t>
            </a:r>
            <a:endParaRPr lang="en-US" dirty="0">
              <a:cs typeface="Calibri" panose="020F0502020204030204"/>
            </a:endParaRPr>
          </a:p>
          <a:p>
            <a:pPr lvl="1"/>
            <a:r>
              <a:rPr lang="en-US" dirty="0">
                <a:solidFill>
                  <a:srgbClr val="000000"/>
                </a:solidFill>
                <a:ea typeface="+mn-lt"/>
                <a:cs typeface="+mn-lt"/>
              </a:rPr>
              <a:t>If using a density override, use conductivity override values to match</a:t>
            </a:r>
          </a:p>
          <a:p>
            <a:r>
              <a:rPr lang="en-US" dirty="0">
                <a:ea typeface="+mn-lt"/>
                <a:cs typeface="+mn-lt"/>
              </a:rPr>
              <a:t>Check nodes over-ridden for thermal mass</a:t>
            </a:r>
            <a:endParaRPr lang="en-US" dirty="0">
              <a:cs typeface="Arial"/>
            </a:endParaRPr>
          </a:p>
          <a:p>
            <a:r>
              <a:rPr lang="en-US" dirty="0">
                <a:ea typeface="ＭＳ Ｐゴシック"/>
                <a:cs typeface="Calibri"/>
              </a:rPr>
              <a:t>Create cc file and check for errors</a:t>
            </a:r>
          </a:p>
        </p:txBody>
      </p:sp>
      <p:pic>
        <p:nvPicPr>
          <p:cNvPr id="5" name="Picture 5">
            <a:extLst>
              <a:ext uri="{FF2B5EF4-FFF2-40B4-BE49-F238E27FC236}">
                <a16:creationId xmlns:a16="http://schemas.microsoft.com/office/drawing/2014/main" id="{4EBA0EE5-133D-14C2-7D13-989915D738C6}"/>
              </a:ext>
            </a:extLst>
          </p:cNvPr>
          <p:cNvPicPr>
            <a:picLocks noGrp="1" noChangeAspect="1"/>
          </p:cNvPicPr>
          <p:nvPr>
            <p:ph sz="half" idx="4294967295"/>
          </p:nvPr>
        </p:nvPicPr>
        <p:blipFill>
          <a:blip r:embed="rId3"/>
          <a:stretch>
            <a:fillRect/>
          </a:stretch>
        </p:blipFill>
        <p:spPr>
          <a:xfrm>
            <a:off x="6952456" y="795135"/>
            <a:ext cx="4179887" cy="5149850"/>
          </a:xfrm>
        </p:spPr>
      </p:pic>
      <p:sp>
        <p:nvSpPr>
          <p:cNvPr id="6" name="Rectangle 5">
            <a:extLst>
              <a:ext uri="{FF2B5EF4-FFF2-40B4-BE49-F238E27FC236}">
                <a16:creationId xmlns:a16="http://schemas.microsoft.com/office/drawing/2014/main" id="{8D36CDC1-229A-C4C0-67FA-C8C20BE8EAAC}"/>
              </a:ext>
            </a:extLst>
          </p:cNvPr>
          <p:cNvSpPr/>
          <p:nvPr/>
        </p:nvSpPr>
        <p:spPr>
          <a:xfrm>
            <a:off x="9942880" y="4889413"/>
            <a:ext cx="1189463" cy="5468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1F4237AE-3A0F-989B-B431-75EEA036B3FA}"/>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E25CFB1A-ACDD-D88E-51A0-FE25D78D505F}"/>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24</a:t>
            </a:fld>
            <a:endParaRPr lang="en-US"/>
          </a:p>
        </p:txBody>
      </p:sp>
      <p:sp>
        <p:nvSpPr>
          <p:cNvPr id="4" name="TextBox 3">
            <a:extLst>
              <a:ext uri="{FF2B5EF4-FFF2-40B4-BE49-F238E27FC236}">
                <a16:creationId xmlns:a16="http://schemas.microsoft.com/office/drawing/2014/main" id="{416D7D02-5D63-DB94-516C-8873A1F7C0C8}"/>
              </a:ext>
            </a:extLst>
          </p:cNvPr>
          <p:cNvSpPr txBox="1"/>
          <p:nvPr/>
        </p:nvSpPr>
        <p:spPr>
          <a:xfrm>
            <a:off x="8557600" y="5923746"/>
            <a:ext cx="2574743" cy="954107"/>
          </a:xfrm>
          <a:prstGeom prst="rect">
            <a:avLst/>
          </a:prstGeom>
          <a:noFill/>
        </p:spPr>
        <p:txBody>
          <a:bodyPr wrap="none" rtlCol="0">
            <a:spAutoFit/>
          </a:bodyPr>
          <a:lstStyle/>
          <a:p>
            <a:pPr algn="r"/>
            <a:r>
              <a:rPr lang="en-US" sz="1400"/>
              <a:t>Command: RcPlotDensityMult</a:t>
            </a:r>
          </a:p>
          <a:p>
            <a:pPr algn="r"/>
            <a:r>
              <a:rPr lang="en-US" sz="1400"/>
              <a:t>RcPlotKuMult</a:t>
            </a:r>
          </a:p>
          <a:p>
            <a:pPr algn="r"/>
            <a:r>
              <a:rPr lang="en-US" sz="1400"/>
              <a:t>RcPlotKvMult</a:t>
            </a:r>
          </a:p>
          <a:p>
            <a:pPr algn="r"/>
            <a:r>
              <a:rPr lang="en-US" sz="1400"/>
              <a:t>RcPlotKwMult</a:t>
            </a:r>
          </a:p>
        </p:txBody>
      </p:sp>
      <p:pic>
        <p:nvPicPr>
          <p:cNvPr id="11" name="Picture 9">
            <a:extLst>
              <a:ext uri="{FF2B5EF4-FFF2-40B4-BE49-F238E27FC236}">
                <a16:creationId xmlns:a16="http://schemas.microsoft.com/office/drawing/2014/main" id="{6279D443-AB44-167C-3176-61A2C655ABC6}"/>
              </a:ext>
            </a:extLst>
          </p:cNvPr>
          <p:cNvPicPr>
            <a:picLocks noChangeAspect="1"/>
          </p:cNvPicPr>
          <p:nvPr/>
        </p:nvPicPr>
        <p:blipFill>
          <a:blip r:embed="rId4"/>
          <a:stretch>
            <a:fillRect/>
          </a:stretch>
        </p:blipFill>
        <p:spPr>
          <a:xfrm>
            <a:off x="5553919" y="867083"/>
            <a:ext cx="437909" cy="407149"/>
          </a:xfrm>
          <a:prstGeom prst="rect">
            <a:avLst/>
          </a:prstGeom>
        </p:spPr>
      </p:pic>
    </p:spTree>
    <p:extLst>
      <p:ext uri="{BB962C8B-B14F-4D97-AF65-F5344CB8AC3E}">
        <p14:creationId xmlns:p14="http://schemas.microsoft.com/office/powerpoint/2010/main" val="137293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620-573C-E179-FCD9-8FB992843857}"/>
              </a:ext>
            </a:extLst>
          </p:cNvPr>
          <p:cNvSpPr>
            <a:spLocks noGrp="1"/>
          </p:cNvSpPr>
          <p:nvPr>
            <p:ph type="title"/>
          </p:nvPr>
        </p:nvSpPr>
        <p:spPr/>
        <p:txBody>
          <a:bodyPr/>
          <a:lstStyle/>
          <a:p>
            <a:r>
              <a:rPr lang="en-US">
                <a:ea typeface="+mj-lt"/>
                <a:cs typeface="+mj-lt"/>
              </a:rPr>
              <a:t>Model Connectivity Test</a:t>
            </a:r>
          </a:p>
        </p:txBody>
      </p:sp>
      <p:sp>
        <p:nvSpPr>
          <p:cNvPr id="3" name="Content Placeholder 2">
            <a:extLst>
              <a:ext uri="{FF2B5EF4-FFF2-40B4-BE49-F238E27FC236}">
                <a16:creationId xmlns:a16="http://schemas.microsoft.com/office/drawing/2014/main" id="{FC2DCCBC-4B70-D930-3044-FF80F9A2CBF7}"/>
              </a:ext>
            </a:extLst>
          </p:cNvPr>
          <p:cNvSpPr>
            <a:spLocks noGrp="1"/>
          </p:cNvSpPr>
          <p:nvPr>
            <p:ph idx="1"/>
          </p:nvPr>
        </p:nvSpPr>
        <p:spPr>
          <a:xfrm>
            <a:off x="609600" y="914400"/>
            <a:ext cx="5486400" cy="5410200"/>
          </a:xfrm>
        </p:spPr>
        <p:txBody>
          <a:bodyPr vert="horz" lIns="91440" tIns="45720" rIns="91440" bIns="45720" rtlCol="0" anchor="t">
            <a:normAutofit/>
          </a:bodyPr>
          <a:lstStyle/>
          <a:p>
            <a:r>
              <a:rPr lang="en-US" dirty="0">
                <a:ea typeface="+mn-lt"/>
                <a:cs typeface="+mn-lt"/>
              </a:rPr>
              <a:t>Save as a new model and check internal connectivity</a:t>
            </a:r>
          </a:p>
          <a:p>
            <a:r>
              <a:rPr lang="en-US" dirty="0">
                <a:ea typeface="+mn-lt"/>
                <a:cs typeface="+mn-lt"/>
              </a:rPr>
              <a:t>Connect each internally-continuous body to a boundary node, turn off radiation and convection, and run steady state to ensure that all surfaces are connected as intended</a:t>
            </a:r>
          </a:p>
          <a:p>
            <a:pPr lvl="1"/>
            <a:r>
              <a:rPr lang="en-US" dirty="0">
                <a:ea typeface="+mn-lt"/>
                <a:cs typeface="+mn-lt"/>
              </a:rPr>
              <a:t>Turning off all heat loads except for one or adding a very high-value heat load  can help visualize the heat flow</a:t>
            </a:r>
          </a:p>
          <a:p>
            <a:pPr lvl="1"/>
            <a:endParaRPr lang="en-US">
              <a:solidFill>
                <a:srgbClr val="0070C0"/>
              </a:solidFill>
              <a:ea typeface="ＭＳ Ｐゴシック"/>
              <a:cs typeface="Calibri"/>
            </a:endParaRPr>
          </a:p>
        </p:txBody>
      </p:sp>
      <p:sp>
        <p:nvSpPr>
          <p:cNvPr id="6" name="Footer Placeholder 3">
            <a:extLst>
              <a:ext uri="{FF2B5EF4-FFF2-40B4-BE49-F238E27FC236}">
                <a16:creationId xmlns:a16="http://schemas.microsoft.com/office/drawing/2014/main" id="{24030F19-F600-40AA-05F6-AC46038F5E14}"/>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B43CE111-8305-23A8-876A-9B304822692C}"/>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25</a:t>
            </a:fld>
            <a:endParaRPr lang="en-US"/>
          </a:p>
        </p:txBody>
      </p:sp>
      <p:pic>
        <p:nvPicPr>
          <p:cNvPr id="5" name="Picture 6">
            <a:extLst>
              <a:ext uri="{FF2B5EF4-FFF2-40B4-BE49-F238E27FC236}">
                <a16:creationId xmlns:a16="http://schemas.microsoft.com/office/drawing/2014/main" id="{B671459B-93D3-3F3F-1524-87713701236A}"/>
              </a:ext>
            </a:extLst>
          </p:cNvPr>
          <p:cNvPicPr>
            <a:picLocks noChangeAspect="1"/>
          </p:cNvPicPr>
          <p:nvPr/>
        </p:nvPicPr>
        <p:blipFill>
          <a:blip r:embed="rId3"/>
          <a:stretch>
            <a:fillRect/>
          </a:stretch>
        </p:blipFill>
        <p:spPr>
          <a:xfrm>
            <a:off x="6030685" y="1711737"/>
            <a:ext cx="6196940" cy="3681927"/>
          </a:xfrm>
          <a:prstGeom prst="rect">
            <a:avLst/>
          </a:prstGeom>
        </p:spPr>
      </p:pic>
    </p:spTree>
    <p:extLst>
      <p:ext uri="{BB962C8B-B14F-4D97-AF65-F5344CB8AC3E}">
        <p14:creationId xmlns:p14="http://schemas.microsoft.com/office/powerpoint/2010/main" val="356434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9A93-EA29-D066-8EA3-BA4AB917DF62}"/>
              </a:ext>
            </a:extLst>
          </p:cNvPr>
          <p:cNvSpPr>
            <a:spLocks noGrp="1"/>
          </p:cNvSpPr>
          <p:nvPr>
            <p:ph type="title"/>
          </p:nvPr>
        </p:nvSpPr>
        <p:spPr/>
        <p:txBody>
          <a:bodyPr/>
          <a:lstStyle/>
          <a:p>
            <a:r>
              <a:rPr lang="en-US">
                <a:cs typeface="Calibri Light"/>
              </a:rPr>
              <a:t>Heaters and Heat Loads</a:t>
            </a:r>
            <a:endParaRPr lang="en-US"/>
          </a:p>
        </p:txBody>
      </p:sp>
      <p:sp>
        <p:nvSpPr>
          <p:cNvPr id="3" name="Content Placeholder 2">
            <a:extLst>
              <a:ext uri="{FF2B5EF4-FFF2-40B4-BE49-F238E27FC236}">
                <a16:creationId xmlns:a16="http://schemas.microsoft.com/office/drawing/2014/main" id="{E93AA084-5A85-01B8-0E7B-3782AF8DD357}"/>
              </a:ext>
            </a:extLst>
          </p:cNvPr>
          <p:cNvSpPr>
            <a:spLocks noGrp="1"/>
          </p:cNvSpPr>
          <p:nvPr>
            <p:ph idx="1"/>
          </p:nvPr>
        </p:nvSpPr>
        <p:spPr>
          <a:xfrm>
            <a:off x="609600" y="914400"/>
            <a:ext cx="5486400" cy="5410200"/>
          </a:xfrm>
        </p:spPr>
        <p:txBody>
          <a:bodyPr vert="horz" lIns="91440" tIns="45720" rIns="91440" bIns="45720" rtlCol="0" anchor="t">
            <a:normAutofit lnSpcReduction="10000"/>
          </a:bodyPr>
          <a:lstStyle/>
          <a:p>
            <a:r>
              <a:rPr lang="en-US" dirty="0">
                <a:ea typeface="+mn-lt"/>
                <a:cs typeface="+mn-lt"/>
              </a:rPr>
              <a:t>In the model browser, check each heater and heat load and Thermo-Electric Cooler (TEC)</a:t>
            </a:r>
          </a:p>
          <a:p>
            <a:pPr lvl="1"/>
            <a:r>
              <a:rPr lang="en-US" dirty="0">
                <a:ea typeface="+mn-lt"/>
                <a:cs typeface="+mn-lt"/>
              </a:rPr>
              <a:t>Plot surfaces and markers for each </a:t>
            </a:r>
            <a:r>
              <a:rPr lang="en-US" dirty="0" err="1">
                <a:ea typeface="+mn-lt"/>
                <a:cs typeface="+mn-lt"/>
              </a:rPr>
              <a:t>heatload</a:t>
            </a:r>
            <a:r>
              <a:rPr lang="en-US" dirty="0">
                <a:ea typeface="+mn-lt"/>
                <a:cs typeface="+mn-lt"/>
              </a:rPr>
              <a:t>, to understand where they are applied</a:t>
            </a:r>
          </a:p>
          <a:p>
            <a:pPr lvl="1"/>
            <a:r>
              <a:rPr lang="en-US" dirty="0">
                <a:ea typeface="+mn-lt"/>
                <a:cs typeface="+mn-lt"/>
              </a:rPr>
              <a:t>Verify consistent units (absolute?  Per area?)</a:t>
            </a:r>
            <a:endParaRPr lang="en-US"/>
          </a:p>
          <a:p>
            <a:pPr lvl="1"/>
            <a:r>
              <a:rPr lang="en-US" dirty="0">
                <a:ea typeface="+mn-lt"/>
                <a:cs typeface="+mn-lt"/>
              </a:rPr>
              <a:t>Verify enable/disable flags</a:t>
            </a:r>
          </a:p>
          <a:p>
            <a:pPr lvl="1"/>
            <a:r>
              <a:rPr lang="en-US" dirty="0">
                <a:ea typeface="+mn-lt"/>
                <a:cs typeface="+mn-lt"/>
              </a:rPr>
              <a:t>Verify thermal heat dissipation is electronics waste heat and not necessarily electronics power</a:t>
            </a:r>
          </a:p>
          <a:p>
            <a:pPr lvl="1"/>
            <a:r>
              <a:rPr lang="en-US" dirty="0">
                <a:ea typeface="ＭＳ Ｐゴシック"/>
                <a:cs typeface="Arial"/>
              </a:rPr>
              <a:t>Check heater performance in .sav or .out to ensure they are working as expected.  Print out duty cycles in .us* file.</a:t>
            </a:r>
          </a:p>
        </p:txBody>
      </p:sp>
      <p:sp>
        <p:nvSpPr>
          <p:cNvPr id="5" name="Footer Placeholder 3">
            <a:extLst>
              <a:ext uri="{FF2B5EF4-FFF2-40B4-BE49-F238E27FC236}">
                <a16:creationId xmlns:a16="http://schemas.microsoft.com/office/drawing/2014/main" id="{231DC1F2-42A3-224D-C4DD-71B927846DEA}"/>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FF8A9192-6928-D540-9632-2D9692C56729}"/>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26</a:t>
            </a:fld>
            <a:endParaRPr lang="en-US"/>
          </a:p>
        </p:txBody>
      </p:sp>
      <p:pic>
        <p:nvPicPr>
          <p:cNvPr id="19" name="Picture 18">
            <a:extLst>
              <a:ext uri="{FF2B5EF4-FFF2-40B4-BE49-F238E27FC236}">
                <a16:creationId xmlns:a16="http://schemas.microsoft.com/office/drawing/2014/main" id="{50906946-1CFF-2101-6D8F-64A624C659E6}"/>
              </a:ext>
            </a:extLst>
          </p:cNvPr>
          <p:cNvPicPr>
            <a:picLocks noChangeAspect="1"/>
          </p:cNvPicPr>
          <p:nvPr/>
        </p:nvPicPr>
        <p:blipFill>
          <a:blip r:embed="rId3"/>
          <a:stretch>
            <a:fillRect/>
          </a:stretch>
        </p:blipFill>
        <p:spPr>
          <a:xfrm>
            <a:off x="6096000" y="1279702"/>
            <a:ext cx="5172797" cy="3496163"/>
          </a:xfrm>
          <a:prstGeom prst="rect">
            <a:avLst/>
          </a:prstGeom>
        </p:spPr>
      </p:pic>
      <p:sp>
        <p:nvSpPr>
          <p:cNvPr id="20" name="Rectangle 19">
            <a:extLst>
              <a:ext uri="{FF2B5EF4-FFF2-40B4-BE49-F238E27FC236}">
                <a16:creationId xmlns:a16="http://schemas.microsoft.com/office/drawing/2014/main" id="{3EC3C2B3-EA23-51DC-937A-785D6A5248FB}"/>
              </a:ext>
            </a:extLst>
          </p:cNvPr>
          <p:cNvSpPr/>
          <p:nvPr/>
        </p:nvSpPr>
        <p:spPr>
          <a:xfrm>
            <a:off x="6218193" y="1679674"/>
            <a:ext cx="2086052" cy="2984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5B1FEB-4FB5-2A44-46D2-3F54613F449D}"/>
              </a:ext>
            </a:extLst>
          </p:cNvPr>
          <p:cNvSpPr/>
          <p:nvPr/>
        </p:nvSpPr>
        <p:spPr>
          <a:xfrm>
            <a:off x="8220269" y="4471065"/>
            <a:ext cx="1296956" cy="304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2DE5C3-F6B4-B928-1A95-7CD9850CE0D1}"/>
              </a:ext>
            </a:extLst>
          </p:cNvPr>
          <p:cNvSpPr/>
          <p:nvPr/>
        </p:nvSpPr>
        <p:spPr>
          <a:xfrm>
            <a:off x="8220269" y="3506197"/>
            <a:ext cx="2976466" cy="5899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150F099B-8474-FF28-F5C9-E6BAE506D0EA}"/>
              </a:ext>
            </a:extLst>
          </p:cNvPr>
          <p:cNvCxnSpPr>
            <a:cxnSpLocks/>
            <a:stCxn id="21" idx="0"/>
          </p:cNvCxnSpPr>
          <p:nvPr/>
        </p:nvCxnSpPr>
        <p:spPr bwMode="auto">
          <a:xfrm flipV="1">
            <a:off x="8868747" y="4096138"/>
            <a:ext cx="173653" cy="374927"/>
          </a:xfrm>
          <a:prstGeom prst="straightConnector1">
            <a:avLst/>
          </a:prstGeom>
          <a:solidFill>
            <a:schemeClr val="accent1"/>
          </a:solidFill>
          <a:ln w="9525" cap="flat" cmpd="sng" algn="ctr">
            <a:solidFill>
              <a:srgbClr val="FF0000"/>
            </a:solidFill>
            <a:prstDash val="solid"/>
            <a:round/>
            <a:headEnd type="triangle" w="med" len="med"/>
            <a:tailEnd type="triangle" w="med" len="med"/>
          </a:ln>
          <a:effectLst/>
        </p:spPr>
      </p:cxnSp>
      <p:sp>
        <p:nvSpPr>
          <p:cNvPr id="4" name="Rectangle 3">
            <a:extLst>
              <a:ext uri="{FF2B5EF4-FFF2-40B4-BE49-F238E27FC236}">
                <a16:creationId xmlns:a16="http://schemas.microsoft.com/office/drawing/2014/main" id="{4C5D2CDF-0CAC-3838-5A68-615CECAFB141}"/>
              </a:ext>
            </a:extLst>
          </p:cNvPr>
          <p:cNvSpPr/>
          <p:nvPr/>
        </p:nvSpPr>
        <p:spPr>
          <a:xfrm>
            <a:off x="6773662" y="3169526"/>
            <a:ext cx="958788" cy="2594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45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B7CD-C6B1-7DD0-EED4-09D5382AE30C}"/>
              </a:ext>
            </a:extLst>
          </p:cNvPr>
          <p:cNvSpPr>
            <a:spLocks noGrp="1"/>
          </p:cNvSpPr>
          <p:nvPr>
            <p:ph type="title"/>
          </p:nvPr>
        </p:nvSpPr>
        <p:spPr/>
        <p:txBody>
          <a:bodyPr/>
          <a:lstStyle/>
          <a:p>
            <a:r>
              <a:rPr lang="en-US">
                <a:cs typeface="Calibri Light"/>
              </a:rPr>
              <a:t>Symbols</a:t>
            </a:r>
            <a:endParaRPr lang="en-US"/>
          </a:p>
        </p:txBody>
      </p:sp>
      <p:sp>
        <p:nvSpPr>
          <p:cNvPr id="3" name="Content Placeholder 2">
            <a:extLst>
              <a:ext uri="{FF2B5EF4-FFF2-40B4-BE49-F238E27FC236}">
                <a16:creationId xmlns:a16="http://schemas.microsoft.com/office/drawing/2014/main" id="{10A88979-79CB-E4D5-42D8-508A96DD7C55}"/>
              </a:ext>
            </a:extLst>
          </p:cNvPr>
          <p:cNvSpPr>
            <a:spLocks noGrp="1"/>
          </p:cNvSpPr>
          <p:nvPr>
            <p:ph idx="1"/>
          </p:nvPr>
        </p:nvSpPr>
        <p:spPr>
          <a:xfrm>
            <a:off x="609600" y="914400"/>
            <a:ext cx="5486400" cy="5410200"/>
          </a:xfrm>
        </p:spPr>
        <p:txBody>
          <a:bodyPr vert="horz" lIns="91440" tIns="45720" rIns="91440" bIns="45720" rtlCol="0" anchor="t">
            <a:normAutofit fontScale="92500" lnSpcReduction="10000"/>
          </a:bodyPr>
          <a:lstStyle/>
          <a:p>
            <a:r>
              <a:rPr lang="en-US">
                <a:ea typeface="+mn-lt"/>
                <a:cs typeface="+mn-lt"/>
              </a:rPr>
              <a:t>View model by symbols in Model Browser, and ensure that correct symbols are used</a:t>
            </a:r>
          </a:p>
          <a:p>
            <a:pPr lvl="1"/>
            <a:r>
              <a:rPr lang="en-US">
                <a:cs typeface="Calibri" panose="020F0502020204030204"/>
              </a:rPr>
              <a:t>Symbols that are not used may indicate an oversight</a:t>
            </a:r>
          </a:p>
          <a:p>
            <a:r>
              <a:rPr lang="en-US">
                <a:ea typeface="+mn-lt"/>
                <a:cs typeface="+mn-lt"/>
              </a:rPr>
              <a:t>Check symbols in symbol manager for consistency</a:t>
            </a:r>
          </a:p>
          <a:p>
            <a:pPr lvl="1"/>
            <a:r>
              <a:rPr lang="en-US">
                <a:ea typeface="+mn-lt"/>
                <a:cs typeface="+mn-lt"/>
              </a:rPr>
              <a:t>Does the model follow a symbol naming convention?</a:t>
            </a:r>
          </a:p>
          <a:p>
            <a:pPr lvl="2"/>
            <a:r>
              <a:rPr lang="en-US">
                <a:ea typeface="+mn-lt"/>
                <a:cs typeface="+mn-lt"/>
              </a:rPr>
              <a:t>Confusing naming convention could result in duplicate symbols (e.g. flag_op vs. switch_op vs. power_state vs. op_flag)</a:t>
            </a:r>
          </a:p>
          <a:p>
            <a:pPr lvl="1"/>
            <a:r>
              <a:rPr lang="en-US">
                <a:ea typeface="+mn-lt"/>
                <a:cs typeface="+mn-lt"/>
              </a:rPr>
              <a:t>Are symbol units clarified in the comment block?</a:t>
            </a:r>
          </a:p>
          <a:p>
            <a:pPr lvl="1"/>
            <a:r>
              <a:rPr lang="en-US">
                <a:ea typeface="+mn-lt"/>
                <a:cs typeface="+mn-lt"/>
              </a:rPr>
              <a:t>Are the units identified consistent with the model units? And if not, is the appropriate conversion done when using the symbol?</a:t>
            </a:r>
            <a:endParaRPr lang="en-US">
              <a:cs typeface="Calibri"/>
            </a:endParaRPr>
          </a:p>
        </p:txBody>
      </p:sp>
      <p:pic>
        <p:nvPicPr>
          <p:cNvPr id="6" name="Content Placeholder 5">
            <a:extLst>
              <a:ext uri="{FF2B5EF4-FFF2-40B4-BE49-F238E27FC236}">
                <a16:creationId xmlns:a16="http://schemas.microsoft.com/office/drawing/2014/main" id="{313929E6-EF5B-4007-A938-A63C0DF80065}"/>
              </a:ext>
            </a:extLst>
          </p:cNvPr>
          <p:cNvPicPr>
            <a:picLocks noGrp="1" noChangeAspect="1"/>
          </p:cNvPicPr>
          <p:nvPr>
            <p:ph sz="half" idx="4294967295"/>
          </p:nvPr>
        </p:nvPicPr>
        <p:blipFill>
          <a:blip r:embed="rId3"/>
          <a:stretch>
            <a:fillRect/>
          </a:stretch>
        </p:blipFill>
        <p:spPr>
          <a:xfrm>
            <a:off x="6699124" y="1357737"/>
            <a:ext cx="4173537" cy="1971675"/>
          </a:xfrm>
        </p:spPr>
      </p:pic>
      <p:sp>
        <p:nvSpPr>
          <p:cNvPr id="9" name="Rectangle 8">
            <a:extLst>
              <a:ext uri="{FF2B5EF4-FFF2-40B4-BE49-F238E27FC236}">
                <a16:creationId xmlns:a16="http://schemas.microsoft.com/office/drawing/2014/main" id="{DBA14F07-1E93-4A50-8D5F-5A110E12E00B}"/>
              </a:ext>
            </a:extLst>
          </p:cNvPr>
          <p:cNvSpPr/>
          <p:nvPr/>
        </p:nvSpPr>
        <p:spPr>
          <a:xfrm>
            <a:off x="6991119" y="2965582"/>
            <a:ext cx="230821" cy="357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E8CBE1-8EE4-41C6-9339-C95B8567E3CE}"/>
              </a:ext>
            </a:extLst>
          </p:cNvPr>
          <p:cNvSpPr txBox="1"/>
          <p:nvPr/>
        </p:nvSpPr>
        <p:spPr>
          <a:xfrm>
            <a:off x="6618257" y="3779298"/>
            <a:ext cx="3252919" cy="923330"/>
          </a:xfrm>
          <a:prstGeom prst="rect">
            <a:avLst/>
          </a:prstGeom>
          <a:noFill/>
        </p:spPr>
        <p:txBody>
          <a:bodyPr wrap="square" lIns="91440" tIns="45720" rIns="91440" bIns="45720" rtlCol="0" anchor="t">
            <a:spAutoFit/>
          </a:bodyPr>
          <a:lstStyle/>
          <a:p>
            <a:pPr algn="ctr"/>
            <a:r>
              <a:rPr lang="en-US"/>
              <a:t>Symbols that do not have a “+” next to them are never used in the model</a:t>
            </a:r>
            <a:endParaRPr lang="en-US">
              <a:cs typeface="Arial"/>
            </a:endParaRPr>
          </a:p>
        </p:txBody>
      </p:sp>
      <p:cxnSp>
        <p:nvCxnSpPr>
          <p:cNvPr id="7" name="Straight Arrow Connector 6">
            <a:extLst>
              <a:ext uri="{FF2B5EF4-FFF2-40B4-BE49-F238E27FC236}">
                <a16:creationId xmlns:a16="http://schemas.microsoft.com/office/drawing/2014/main" id="{EF5C206D-7192-4717-875A-059D1CADD5AA}"/>
              </a:ext>
            </a:extLst>
          </p:cNvPr>
          <p:cNvCxnSpPr>
            <a:cxnSpLocks/>
          </p:cNvCxnSpPr>
          <p:nvPr/>
        </p:nvCxnSpPr>
        <p:spPr bwMode="auto">
          <a:xfrm flipH="1" flipV="1">
            <a:off x="7221940" y="3329412"/>
            <a:ext cx="341835" cy="4433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Footer Placeholder 3">
            <a:extLst>
              <a:ext uri="{FF2B5EF4-FFF2-40B4-BE49-F238E27FC236}">
                <a16:creationId xmlns:a16="http://schemas.microsoft.com/office/drawing/2014/main" id="{9E2B0033-8B12-6ACA-9128-AE4323667102}"/>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1" name="Slide Number Placeholder 4">
            <a:extLst>
              <a:ext uri="{FF2B5EF4-FFF2-40B4-BE49-F238E27FC236}">
                <a16:creationId xmlns:a16="http://schemas.microsoft.com/office/drawing/2014/main" id="{0E83B1F0-D83E-59AE-636B-8E405DD65E8B}"/>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27</a:t>
            </a:fld>
            <a:endParaRPr lang="en-US"/>
          </a:p>
        </p:txBody>
      </p:sp>
    </p:spTree>
    <p:extLst>
      <p:ext uri="{BB962C8B-B14F-4D97-AF65-F5344CB8AC3E}">
        <p14:creationId xmlns:p14="http://schemas.microsoft.com/office/powerpoint/2010/main" val="390717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4CFA-311B-4BE4-1B3F-9A4F00DAC7C8}"/>
              </a:ext>
            </a:extLst>
          </p:cNvPr>
          <p:cNvSpPr>
            <a:spLocks noGrp="1"/>
          </p:cNvSpPr>
          <p:nvPr>
            <p:ph type="title"/>
          </p:nvPr>
        </p:nvSpPr>
        <p:spPr/>
        <p:txBody>
          <a:bodyPr/>
          <a:lstStyle/>
          <a:p>
            <a:r>
              <a:rPr lang="en-US">
                <a:cs typeface="Calibri Light"/>
              </a:rPr>
              <a:t>Logic</a:t>
            </a:r>
            <a:endParaRPr lang="en-US"/>
          </a:p>
        </p:txBody>
      </p:sp>
      <p:sp>
        <p:nvSpPr>
          <p:cNvPr id="3" name="Content Placeholder 2">
            <a:extLst>
              <a:ext uri="{FF2B5EF4-FFF2-40B4-BE49-F238E27FC236}">
                <a16:creationId xmlns:a16="http://schemas.microsoft.com/office/drawing/2014/main" id="{9524E673-C3DA-447B-42C8-8125CB7AB5EB}"/>
              </a:ext>
            </a:extLst>
          </p:cNvPr>
          <p:cNvSpPr>
            <a:spLocks noGrp="1"/>
          </p:cNvSpPr>
          <p:nvPr>
            <p:ph idx="1"/>
          </p:nvPr>
        </p:nvSpPr>
        <p:spPr>
          <a:xfrm>
            <a:off x="609600" y="914400"/>
            <a:ext cx="5486400" cy="5410200"/>
          </a:xfrm>
        </p:spPr>
        <p:txBody>
          <a:bodyPr vert="horz" lIns="91440" tIns="45720" rIns="91440" bIns="45720" rtlCol="0" anchor="t">
            <a:normAutofit fontScale="92500" lnSpcReduction="20000"/>
          </a:bodyPr>
          <a:lstStyle/>
          <a:p>
            <a:r>
              <a:rPr lang="en-US">
                <a:ea typeface="+mn-lt"/>
                <a:cs typeface="+mn-lt"/>
              </a:rPr>
              <a:t>Check logic in enable blocks to ensure logic turns on and off consistently</a:t>
            </a:r>
          </a:p>
          <a:p>
            <a:pPr lvl="1"/>
            <a:r>
              <a:rPr lang="en-US">
                <a:ea typeface="+mn-lt"/>
                <a:cs typeface="+mn-lt"/>
              </a:rPr>
              <a:t>Can temporarily manipulate model enable flags to check that logic turns on and off in the correct conditions</a:t>
            </a:r>
          </a:p>
          <a:p>
            <a:pPr lvl="1"/>
            <a:r>
              <a:rPr lang="en-US">
                <a:solidFill>
                  <a:srgbClr val="000000"/>
                </a:solidFill>
                <a:ea typeface="+mn-lt"/>
                <a:cs typeface="+mn-lt"/>
              </a:rPr>
              <a:t>Save a separate version before making any changes like this</a:t>
            </a:r>
          </a:p>
          <a:p>
            <a:r>
              <a:rPr lang="en-US">
                <a:ea typeface="+mn-lt"/>
                <a:cs typeface="+mn-lt"/>
              </a:rPr>
              <a:t>Check each logic object (e.g. arrays, PID controllers)</a:t>
            </a:r>
          </a:p>
          <a:p>
            <a:r>
              <a:rPr lang="en-US">
                <a:ea typeface="+mn-lt"/>
                <a:cs typeface="+mn-lt"/>
              </a:rPr>
              <a:t>Check unit consistency in logic objects</a:t>
            </a:r>
          </a:p>
          <a:p>
            <a:pPr lvl="1"/>
            <a:r>
              <a:rPr lang="en-US">
                <a:ea typeface="+mn-lt"/>
                <a:cs typeface="+mn-lt"/>
              </a:rPr>
              <a:t>This can be particularly hard to catch for time- or temperature-based array interpolations</a:t>
            </a:r>
          </a:p>
          <a:p>
            <a:r>
              <a:rPr lang="en-US">
                <a:ea typeface="+mn-lt"/>
                <a:cs typeface="+mn-lt"/>
              </a:rPr>
              <a:t>Check that time-based logic matches the duration of cases</a:t>
            </a:r>
          </a:p>
          <a:p>
            <a:r>
              <a:rPr lang="en-US">
                <a:ea typeface="ＭＳ Ｐゴシック"/>
                <a:cs typeface="Arial"/>
              </a:rPr>
              <a:t>Look for logic in include files</a:t>
            </a:r>
          </a:p>
          <a:p>
            <a:r>
              <a:rPr lang="en-US">
                <a:ea typeface="ＭＳ Ｐゴシック"/>
                <a:cs typeface="Arial"/>
              </a:rPr>
              <a:t>Actually read the cautions that come up in the command line when the model is run</a:t>
            </a:r>
            <a:endParaRPr lang="en-US">
              <a:cs typeface="Arial"/>
            </a:endParaRPr>
          </a:p>
          <a:p>
            <a:endParaRPr lang="en-US">
              <a:cs typeface="Calibri"/>
            </a:endParaRPr>
          </a:p>
        </p:txBody>
      </p:sp>
      <p:pic>
        <p:nvPicPr>
          <p:cNvPr id="6" name="Content Placeholder 5">
            <a:extLst>
              <a:ext uri="{FF2B5EF4-FFF2-40B4-BE49-F238E27FC236}">
                <a16:creationId xmlns:a16="http://schemas.microsoft.com/office/drawing/2014/main" id="{C3E23105-02D5-4898-8796-F9E239A886C2}"/>
              </a:ext>
            </a:extLst>
          </p:cNvPr>
          <p:cNvPicPr>
            <a:picLocks noGrp="1" noChangeAspect="1"/>
          </p:cNvPicPr>
          <p:nvPr>
            <p:ph sz="half" idx="4294967295"/>
          </p:nvPr>
        </p:nvPicPr>
        <p:blipFill>
          <a:blip r:embed="rId3"/>
          <a:stretch>
            <a:fillRect/>
          </a:stretch>
        </p:blipFill>
        <p:spPr>
          <a:xfrm>
            <a:off x="7904291" y="723900"/>
            <a:ext cx="1784350" cy="5949950"/>
          </a:xfrm>
        </p:spPr>
      </p:pic>
      <p:sp>
        <p:nvSpPr>
          <p:cNvPr id="7" name="Rectangle 6">
            <a:extLst>
              <a:ext uri="{FF2B5EF4-FFF2-40B4-BE49-F238E27FC236}">
                <a16:creationId xmlns:a16="http://schemas.microsoft.com/office/drawing/2014/main" id="{4D21FA76-74DD-4A93-A9F9-3DBA68630D1A}"/>
              </a:ext>
            </a:extLst>
          </p:cNvPr>
          <p:cNvSpPr/>
          <p:nvPr/>
        </p:nvSpPr>
        <p:spPr>
          <a:xfrm>
            <a:off x="7854220" y="1586440"/>
            <a:ext cx="1884491" cy="158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E2DD8FCF-B3C3-5A57-2E0F-3299551D3A49}"/>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A73A7E47-30DA-2BCB-5FBE-0379C9F68011}"/>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28</a:t>
            </a:fld>
            <a:endParaRPr lang="en-US"/>
          </a:p>
        </p:txBody>
      </p:sp>
      <p:sp>
        <p:nvSpPr>
          <p:cNvPr id="4" name="TextBox 3">
            <a:extLst>
              <a:ext uri="{FF2B5EF4-FFF2-40B4-BE49-F238E27FC236}">
                <a16:creationId xmlns:a16="http://schemas.microsoft.com/office/drawing/2014/main" id="{28311E81-DD73-964B-5AF3-397DBC6F1C5B}"/>
              </a:ext>
            </a:extLst>
          </p:cNvPr>
          <p:cNvSpPr txBox="1"/>
          <p:nvPr/>
        </p:nvSpPr>
        <p:spPr>
          <a:xfrm>
            <a:off x="10434788" y="6196013"/>
            <a:ext cx="1757212" cy="307777"/>
          </a:xfrm>
          <a:prstGeom prst="rect">
            <a:avLst/>
          </a:prstGeom>
          <a:noFill/>
        </p:spPr>
        <p:txBody>
          <a:bodyPr wrap="none" rtlCol="0">
            <a:spAutoFit/>
          </a:bodyPr>
          <a:lstStyle/>
          <a:p>
            <a:pPr algn="r"/>
            <a:r>
              <a:rPr lang="en-US" sz="1400"/>
              <a:t>Command: RcLogic</a:t>
            </a:r>
          </a:p>
        </p:txBody>
      </p:sp>
      <p:pic>
        <p:nvPicPr>
          <p:cNvPr id="11" name="Picture 9">
            <a:extLst>
              <a:ext uri="{FF2B5EF4-FFF2-40B4-BE49-F238E27FC236}">
                <a16:creationId xmlns:a16="http://schemas.microsoft.com/office/drawing/2014/main" id="{F41E9154-E3CF-3A24-8797-5D8B6D3F5BA6}"/>
              </a:ext>
            </a:extLst>
          </p:cNvPr>
          <p:cNvPicPr>
            <a:picLocks noChangeAspect="1"/>
          </p:cNvPicPr>
          <p:nvPr/>
        </p:nvPicPr>
        <p:blipFill>
          <a:blip r:embed="rId4"/>
          <a:stretch>
            <a:fillRect/>
          </a:stretch>
        </p:blipFill>
        <p:spPr>
          <a:xfrm>
            <a:off x="5881869" y="963539"/>
            <a:ext cx="437909" cy="407149"/>
          </a:xfrm>
          <a:prstGeom prst="rect">
            <a:avLst/>
          </a:prstGeom>
        </p:spPr>
      </p:pic>
    </p:spTree>
    <p:extLst>
      <p:ext uri="{BB962C8B-B14F-4D97-AF65-F5344CB8AC3E}">
        <p14:creationId xmlns:p14="http://schemas.microsoft.com/office/powerpoint/2010/main" val="1885884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E8C6-6ED5-85C1-4891-FA207E6170D2}"/>
              </a:ext>
            </a:extLst>
          </p:cNvPr>
          <p:cNvSpPr>
            <a:spLocks noGrp="1"/>
          </p:cNvSpPr>
          <p:nvPr>
            <p:ph type="title"/>
          </p:nvPr>
        </p:nvSpPr>
        <p:spPr/>
        <p:txBody>
          <a:bodyPr/>
          <a:lstStyle/>
          <a:p>
            <a:r>
              <a:rPr lang="en-US"/>
              <a:t>Initial Condition - Temperature</a:t>
            </a:r>
          </a:p>
        </p:txBody>
      </p:sp>
      <p:sp>
        <p:nvSpPr>
          <p:cNvPr id="3" name="Content Placeholder 2">
            <a:extLst>
              <a:ext uri="{FF2B5EF4-FFF2-40B4-BE49-F238E27FC236}">
                <a16:creationId xmlns:a16="http://schemas.microsoft.com/office/drawing/2014/main" id="{878C34A4-A5B5-A814-90FD-B73D2F011267}"/>
              </a:ext>
            </a:extLst>
          </p:cNvPr>
          <p:cNvSpPr>
            <a:spLocks noGrp="1"/>
          </p:cNvSpPr>
          <p:nvPr>
            <p:ph idx="1"/>
          </p:nvPr>
        </p:nvSpPr>
        <p:spPr>
          <a:xfrm>
            <a:off x="609600" y="914400"/>
            <a:ext cx="5604769" cy="5410200"/>
          </a:xfrm>
        </p:spPr>
        <p:txBody>
          <a:bodyPr/>
          <a:lstStyle/>
          <a:p>
            <a:r>
              <a:rPr lang="en-US"/>
              <a:t>Run a transient case that is not initialized from another case or steady state, and view the temperature at the first timestep</a:t>
            </a:r>
          </a:p>
          <a:p>
            <a:pPr lvl="1"/>
            <a:r>
              <a:rPr lang="en-US"/>
              <a:t>Is the temperature consistent throughout?</a:t>
            </a:r>
          </a:p>
          <a:p>
            <a:r>
              <a:rPr lang="en-US"/>
              <a:t>Set the initial temperature symbol to a different value, re-run the case and replot the temperature at the first timestep</a:t>
            </a:r>
          </a:p>
          <a:p>
            <a:pPr lvl="1"/>
            <a:r>
              <a:rPr lang="en-US"/>
              <a:t>Does this change the initial temperature of all nodes?</a:t>
            </a:r>
          </a:p>
        </p:txBody>
      </p:sp>
      <p:sp>
        <p:nvSpPr>
          <p:cNvPr id="4" name="Footer Placeholder 3">
            <a:extLst>
              <a:ext uri="{FF2B5EF4-FFF2-40B4-BE49-F238E27FC236}">
                <a16:creationId xmlns:a16="http://schemas.microsoft.com/office/drawing/2014/main" id="{F0BC2CC7-D787-E001-B57F-A8EE50AD24FB}"/>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C0385693-C7FA-DEA3-5986-BC1A0628D162}"/>
              </a:ext>
            </a:extLst>
          </p:cNvPr>
          <p:cNvSpPr>
            <a:spLocks noGrp="1"/>
          </p:cNvSpPr>
          <p:nvPr>
            <p:ph type="sldNum" sz="quarter" idx="12"/>
          </p:nvPr>
        </p:nvSpPr>
        <p:spPr/>
        <p:txBody>
          <a:bodyPr/>
          <a:lstStyle/>
          <a:p>
            <a:fld id="{33F42015-0FC7-4B0E-8D2B-76EADF48D957}" type="slidenum">
              <a:rPr lang="en-US" smtClean="0"/>
              <a:pPr/>
              <a:t>29</a:t>
            </a:fld>
            <a:endParaRPr lang="en-US"/>
          </a:p>
        </p:txBody>
      </p:sp>
      <p:pic>
        <p:nvPicPr>
          <p:cNvPr id="9" name="Picture 9">
            <a:extLst>
              <a:ext uri="{FF2B5EF4-FFF2-40B4-BE49-F238E27FC236}">
                <a16:creationId xmlns:a16="http://schemas.microsoft.com/office/drawing/2014/main" id="{710F04F0-13BE-1229-C33C-404FF9FB43DB}"/>
              </a:ext>
            </a:extLst>
          </p:cNvPr>
          <p:cNvPicPr>
            <a:picLocks noChangeAspect="1"/>
          </p:cNvPicPr>
          <p:nvPr/>
        </p:nvPicPr>
        <p:blipFill>
          <a:blip r:embed="rId2"/>
          <a:stretch>
            <a:fillRect/>
          </a:stretch>
        </p:blipFill>
        <p:spPr>
          <a:xfrm>
            <a:off x="6426530" y="1940350"/>
            <a:ext cx="5444836" cy="3076260"/>
          </a:xfrm>
          <a:prstGeom prst="rect">
            <a:avLst/>
          </a:prstGeom>
        </p:spPr>
      </p:pic>
    </p:spTree>
    <p:extLst>
      <p:ext uri="{BB962C8B-B14F-4D97-AF65-F5344CB8AC3E}">
        <p14:creationId xmlns:p14="http://schemas.microsoft.com/office/powerpoint/2010/main" val="389925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ABCA-18F9-AB49-FE35-D5B11A704AF3}"/>
              </a:ext>
            </a:extLst>
          </p:cNvPr>
          <p:cNvSpPr>
            <a:spLocks noGrp="1"/>
          </p:cNvSpPr>
          <p:nvPr>
            <p:ph type="title"/>
          </p:nvPr>
        </p:nvSpPr>
        <p:spPr/>
        <p:txBody>
          <a:bodyPr/>
          <a:lstStyle/>
          <a:p>
            <a:r>
              <a:rPr lang="en-US">
                <a:cs typeface="Arial"/>
              </a:rPr>
              <a:t>Basics</a:t>
            </a:r>
            <a:endParaRPr lang="en-US"/>
          </a:p>
        </p:txBody>
      </p:sp>
      <p:sp>
        <p:nvSpPr>
          <p:cNvPr id="3" name="Content Placeholder 2">
            <a:extLst>
              <a:ext uri="{FF2B5EF4-FFF2-40B4-BE49-F238E27FC236}">
                <a16:creationId xmlns:a16="http://schemas.microsoft.com/office/drawing/2014/main" id="{61FBA5EE-1FE1-81C3-B05D-C8D5E9CEB1DD}"/>
              </a:ext>
            </a:extLst>
          </p:cNvPr>
          <p:cNvSpPr>
            <a:spLocks noGrp="1"/>
          </p:cNvSpPr>
          <p:nvPr>
            <p:ph idx="1"/>
          </p:nvPr>
        </p:nvSpPr>
        <p:spPr/>
        <p:txBody>
          <a:bodyPr/>
          <a:lstStyle/>
          <a:p>
            <a:pPr>
              <a:spcBef>
                <a:spcPts val="20"/>
              </a:spcBef>
            </a:pPr>
            <a:r>
              <a:rPr lang="en-US">
                <a:cs typeface="Arial"/>
              </a:rPr>
              <a:t>Why should you do a model review?</a:t>
            </a:r>
          </a:p>
          <a:p>
            <a:pPr lvl="1">
              <a:spcBef>
                <a:spcPts val="20"/>
              </a:spcBef>
            </a:pPr>
            <a:r>
              <a:rPr lang="en-US">
                <a:ea typeface="ＭＳ Ｐゴシック"/>
                <a:cs typeface="Arial"/>
              </a:rPr>
              <a:t>Independent assessment builds confidence in the model both for the analyst and project</a:t>
            </a:r>
          </a:p>
          <a:p>
            <a:pPr lvl="1">
              <a:spcBef>
                <a:spcPts val="20"/>
              </a:spcBef>
            </a:pPr>
            <a:r>
              <a:rPr lang="en-US">
                <a:ea typeface="ＭＳ Ｐゴシック"/>
                <a:cs typeface="Arial"/>
              </a:rPr>
              <a:t>Another perspective can show longstanding model mistakes and incorrect simplifications</a:t>
            </a:r>
          </a:p>
          <a:p>
            <a:pPr lvl="1">
              <a:spcBef>
                <a:spcPts val="20"/>
              </a:spcBef>
            </a:pPr>
            <a:r>
              <a:rPr lang="en-US">
                <a:ea typeface="ＭＳ Ｐゴシック"/>
                <a:cs typeface="Arial"/>
              </a:rPr>
              <a:t>Even experienced analysts can use a second opinion and outside checks</a:t>
            </a:r>
          </a:p>
          <a:p>
            <a:pPr lvl="1">
              <a:spcBef>
                <a:spcPts val="20"/>
              </a:spcBef>
            </a:pPr>
            <a:r>
              <a:rPr lang="en-US">
                <a:ea typeface="ＭＳ Ｐゴシック"/>
                <a:cs typeface="Arial"/>
              </a:rPr>
              <a:t>Builds model knowledge and capability in early career analysts</a:t>
            </a:r>
          </a:p>
          <a:p>
            <a:pPr>
              <a:spcBef>
                <a:spcPts val="20"/>
              </a:spcBef>
            </a:pPr>
            <a:endParaRPr lang="en-US">
              <a:cs typeface="Arial"/>
            </a:endParaRPr>
          </a:p>
          <a:p>
            <a:pPr>
              <a:spcBef>
                <a:spcPts val="20"/>
              </a:spcBef>
            </a:pPr>
            <a:r>
              <a:rPr lang="en-US">
                <a:ea typeface="ＭＳ Ｐゴシック"/>
                <a:cs typeface="Arial"/>
              </a:rPr>
              <a:t>When should a model review be done?</a:t>
            </a:r>
          </a:p>
          <a:p>
            <a:pPr lvl="1">
              <a:spcBef>
                <a:spcPts val="20"/>
              </a:spcBef>
            </a:pPr>
            <a:r>
              <a:rPr lang="en-US">
                <a:ea typeface="ＭＳ Ｐゴシック"/>
                <a:cs typeface="Arial"/>
              </a:rPr>
              <a:t>Commonly at Langley, before milestone project reviews like Preliminary Design Review (PDR) and Critical Design Review (CDR)</a:t>
            </a:r>
          </a:p>
          <a:p>
            <a:pPr lvl="1">
              <a:spcBef>
                <a:spcPts val="20"/>
              </a:spcBef>
            </a:pPr>
            <a:r>
              <a:rPr lang="en-US">
                <a:ea typeface="ＭＳ Ｐゴシック"/>
                <a:cs typeface="Arial"/>
              </a:rPr>
              <a:t>Additional reviews could be done as needed (e.g. prior to system-level testing, model delivery, or integration into a higher-level model)</a:t>
            </a:r>
          </a:p>
          <a:p>
            <a:endParaRPr lang="en-US">
              <a:cs typeface="Arial"/>
            </a:endParaRPr>
          </a:p>
          <a:p>
            <a:r>
              <a:rPr lang="en-US">
                <a:cs typeface="Arial"/>
              </a:rPr>
              <a:t>What does a model review encompass?</a:t>
            </a:r>
          </a:p>
          <a:p>
            <a:pPr lvl="1"/>
            <a:r>
              <a:rPr lang="en-US">
                <a:cs typeface="Arial"/>
              </a:rPr>
              <a:t>All aspects of the model, including base geometry, thermal desktop elements like connectivity/heat sources/model logic, thermal radiation, and results</a:t>
            </a:r>
          </a:p>
          <a:p>
            <a:pPr lvl="1"/>
            <a:r>
              <a:rPr lang="en-US">
                <a:cs typeface="Arial"/>
              </a:rPr>
              <a:t>Could be done in conjunction with document review (e.g. model reports, project milestone slides)</a:t>
            </a:r>
          </a:p>
        </p:txBody>
      </p:sp>
      <p:sp>
        <p:nvSpPr>
          <p:cNvPr id="4" name="Footer Placeholder 3">
            <a:extLst>
              <a:ext uri="{FF2B5EF4-FFF2-40B4-BE49-F238E27FC236}">
                <a16:creationId xmlns:a16="http://schemas.microsoft.com/office/drawing/2014/main" id="{D0C49896-FA0A-1E3B-F649-A80D6D38A270}"/>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7793029E-FFF0-4CAD-2E86-5DCC729BCA29}"/>
              </a:ext>
            </a:extLst>
          </p:cNvPr>
          <p:cNvSpPr>
            <a:spLocks noGrp="1"/>
          </p:cNvSpPr>
          <p:nvPr>
            <p:ph type="sldNum" sz="quarter" idx="12"/>
          </p:nvPr>
        </p:nvSpPr>
        <p:spPr/>
        <p:txBody>
          <a:bodyPr/>
          <a:lstStyle/>
          <a:p>
            <a:fld id="{33F42015-0FC7-4B0E-8D2B-76EADF48D957}" type="slidenum">
              <a:rPr lang="en-US"/>
              <a:pPr/>
              <a:t>3</a:t>
            </a:fld>
            <a:endParaRPr lang="en-US"/>
          </a:p>
        </p:txBody>
      </p:sp>
    </p:spTree>
    <p:extLst>
      <p:ext uri="{BB962C8B-B14F-4D97-AF65-F5344CB8AC3E}">
        <p14:creationId xmlns:p14="http://schemas.microsoft.com/office/powerpoint/2010/main" val="397555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94D1-27EE-4110-2955-588A99A1D59E}"/>
              </a:ext>
            </a:extLst>
          </p:cNvPr>
          <p:cNvSpPr>
            <a:spLocks noGrp="1"/>
          </p:cNvSpPr>
          <p:nvPr>
            <p:ph type="title"/>
          </p:nvPr>
        </p:nvSpPr>
        <p:spPr/>
        <p:txBody>
          <a:bodyPr/>
          <a:lstStyle/>
          <a:p>
            <a:r>
              <a:rPr lang="en-US"/>
              <a:t>Measures</a:t>
            </a:r>
          </a:p>
        </p:txBody>
      </p:sp>
      <p:sp>
        <p:nvSpPr>
          <p:cNvPr id="3" name="Content Placeholder 2">
            <a:extLst>
              <a:ext uri="{FF2B5EF4-FFF2-40B4-BE49-F238E27FC236}">
                <a16:creationId xmlns:a16="http://schemas.microsoft.com/office/drawing/2014/main" id="{EF8D4AC5-0B77-78B3-1FAF-988955050008}"/>
              </a:ext>
            </a:extLst>
          </p:cNvPr>
          <p:cNvSpPr>
            <a:spLocks noGrp="1"/>
          </p:cNvSpPr>
          <p:nvPr>
            <p:ph idx="1"/>
          </p:nvPr>
        </p:nvSpPr>
        <p:spPr>
          <a:xfrm>
            <a:off x="609600" y="914400"/>
            <a:ext cx="3798426" cy="5410200"/>
          </a:xfrm>
        </p:spPr>
        <p:txBody>
          <a:bodyPr/>
          <a:lstStyle/>
          <a:p>
            <a:r>
              <a:rPr lang="en-US">
                <a:ea typeface="ＭＳ Ｐゴシック"/>
              </a:rPr>
              <a:t>Ensure that measures are contacting the correct surfaces</a:t>
            </a:r>
          </a:p>
          <a:p>
            <a:r>
              <a:rPr lang="en-US">
                <a:ea typeface="ＭＳ Ｐゴシック"/>
                <a:cs typeface="Arial"/>
              </a:rPr>
              <a:t>Display measures on color plot and make sure they are the correct color</a:t>
            </a:r>
          </a:p>
          <a:p>
            <a:r>
              <a:rPr lang="en-US">
                <a:ea typeface="ＭＳ Ｐゴシック"/>
                <a:cs typeface="Arial"/>
              </a:rPr>
              <a:t>Ensure that measures move with articulators if necessary</a:t>
            </a:r>
            <a:endParaRPr lang="en-US">
              <a:cs typeface="Arial"/>
            </a:endParaRPr>
          </a:p>
        </p:txBody>
      </p:sp>
      <p:sp>
        <p:nvSpPr>
          <p:cNvPr id="4" name="Footer Placeholder 3">
            <a:extLst>
              <a:ext uri="{FF2B5EF4-FFF2-40B4-BE49-F238E27FC236}">
                <a16:creationId xmlns:a16="http://schemas.microsoft.com/office/drawing/2014/main" id="{B52DC30E-C992-C0EE-075D-6A0420869AE9}"/>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3B150D87-4A66-C945-DAEB-4CF000818D6D}"/>
              </a:ext>
            </a:extLst>
          </p:cNvPr>
          <p:cNvSpPr>
            <a:spLocks noGrp="1"/>
          </p:cNvSpPr>
          <p:nvPr>
            <p:ph type="sldNum" sz="quarter" idx="12"/>
          </p:nvPr>
        </p:nvSpPr>
        <p:spPr/>
        <p:txBody>
          <a:bodyPr/>
          <a:lstStyle/>
          <a:p>
            <a:fld id="{33F42015-0FC7-4B0E-8D2B-76EADF48D957}" type="slidenum">
              <a:rPr lang="en-US" smtClean="0"/>
              <a:pPr/>
              <a:t>30</a:t>
            </a:fld>
            <a:endParaRPr lang="en-US"/>
          </a:p>
        </p:txBody>
      </p:sp>
      <p:pic>
        <p:nvPicPr>
          <p:cNvPr id="6" name="Picture 8">
            <a:extLst>
              <a:ext uri="{FF2B5EF4-FFF2-40B4-BE49-F238E27FC236}">
                <a16:creationId xmlns:a16="http://schemas.microsoft.com/office/drawing/2014/main" id="{D91841D8-D031-7B21-1341-29A08D81121F}"/>
              </a:ext>
            </a:extLst>
          </p:cNvPr>
          <p:cNvPicPr>
            <a:picLocks noChangeAspect="1"/>
          </p:cNvPicPr>
          <p:nvPr/>
        </p:nvPicPr>
        <p:blipFill>
          <a:blip r:embed="rId2"/>
          <a:stretch>
            <a:fillRect/>
          </a:stretch>
        </p:blipFill>
        <p:spPr>
          <a:xfrm>
            <a:off x="4687134" y="1670333"/>
            <a:ext cx="7141579" cy="3704766"/>
          </a:xfrm>
          <a:prstGeom prst="rect">
            <a:avLst/>
          </a:prstGeom>
        </p:spPr>
      </p:pic>
      <p:sp>
        <p:nvSpPr>
          <p:cNvPr id="7" name="TextBox 6">
            <a:extLst>
              <a:ext uri="{FF2B5EF4-FFF2-40B4-BE49-F238E27FC236}">
                <a16:creationId xmlns:a16="http://schemas.microsoft.com/office/drawing/2014/main" id="{9EAD66EB-218C-F526-38AB-89D318608901}"/>
              </a:ext>
            </a:extLst>
          </p:cNvPr>
          <p:cNvSpPr txBox="1"/>
          <p:nvPr/>
        </p:nvSpPr>
        <p:spPr>
          <a:xfrm>
            <a:off x="4788477" y="5715000"/>
            <a:ext cx="59903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Arial"/>
              </a:rPr>
              <a:t>Note: this color plot also indicates node density issues</a:t>
            </a:r>
          </a:p>
        </p:txBody>
      </p:sp>
    </p:spTree>
    <p:extLst>
      <p:ext uri="{BB962C8B-B14F-4D97-AF65-F5344CB8AC3E}">
        <p14:creationId xmlns:p14="http://schemas.microsoft.com/office/powerpoint/2010/main" val="3930189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F28D-8B96-F37F-7804-5B59E37F150F}"/>
              </a:ext>
            </a:extLst>
          </p:cNvPr>
          <p:cNvSpPr>
            <a:spLocks noGrp="1"/>
          </p:cNvSpPr>
          <p:nvPr>
            <p:ph type="title"/>
          </p:nvPr>
        </p:nvSpPr>
        <p:spPr/>
        <p:txBody>
          <a:bodyPr/>
          <a:lstStyle/>
          <a:p>
            <a:r>
              <a:rPr lang="en-US">
                <a:cs typeface="Calibri Light"/>
              </a:rPr>
              <a:t>Orbits</a:t>
            </a:r>
            <a:endParaRPr lang="en-US"/>
          </a:p>
        </p:txBody>
      </p:sp>
      <p:sp>
        <p:nvSpPr>
          <p:cNvPr id="3" name="Content Placeholder 2">
            <a:extLst>
              <a:ext uri="{FF2B5EF4-FFF2-40B4-BE49-F238E27FC236}">
                <a16:creationId xmlns:a16="http://schemas.microsoft.com/office/drawing/2014/main" id="{8CDD0102-A389-08AD-0F3F-A7AFA414CB71}"/>
              </a:ext>
            </a:extLst>
          </p:cNvPr>
          <p:cNvSpPr>
            <a:spLocks noGrp="1"/>
          </p:cNvSpPr>
          <p:nvPr>
            <p:ph idx="1"/>
          </p:nvPr>
        </p:nvSpPr>
        <p:spPr>
          <a:xfrm>
            <a:off x="609600" y="914400"/>
            <a:ext cx="5486400" cy="5410200"/>
          </a:xfrm>
        </p:spPr>
        <p:txBody>
          <a:bodyPr vert="horz" lIns="91440" tIns="45720" rIns="91440" bIns="45720" rtlCol="0" anchor="t">
            <a:normAutofit/>
          </a:bodyPr>
          <a:lstStyle/>
          <a:p>
            <a:r>
              <a:rPr lang="en-US">
                <a:ea typeface="ＭＳ Ｐゴシック"/>
                <a:cs typeface="Calibri"/>
              </a:rPr>
              <a:t>Check orbits for valid parameters</a:t>
            </a:r>
          </a:p>
          <a:p>
            <a:pPr lvl="1"/>
            <a:r>
              <a:rPr lang="en-US">
                <a:ea typeface="ＭＳ Ｐゴシック"/>
                <a:cs typeface="Calibri"/>
              </a:rPr>
              <a:t>Solar flux, planetshine, and albedo have sensible min/max values per guiding documents like DSNE</a:t>
            </a:r>
          </a:p>
          <a:p>
            <a:r>
              <a:rPr lang="en-US">
                <a:ea typeface="ＭＳ Ｐゴシック"/>
                <a:cs typeface="Calibri"/>
              </a:rPr>
              <a:t>Plot orbits</a:t>
            </a:r>
          </a:p>
          <a:p>
            <a:pPr lvl="1"/>
            <a:r>
              <a:rPr lang="en-US">
                <a:solidFill>
                  <a:srgbClr val="000000"/>
                </a:solidFill>
                <a:ea typeface="ＭＳ Ｐゴシック"/>
                <a:cs typeface="Calibri"/>
              </a:rPr>
              <a:t>Check whether the model seems oriented correctly</a:t>
            </a:r>
          </a:p>
          <a:p>
            <a:endParaRPr lang="en-US">
              <a:solidFill>
                <a:srgbClr val="333399"/>
              </a:solidFill>
              <a:ea typeface="ＭＳ Ｐゴシック"/>
              <a:cs typeface="Arial"/>
            </a:endParaRPr>
          </a:p>
          <a:p>
            <a:pPr lvl="1"/>
            <a:endParaRPr lang="en-US">
              <a:solidFill>
                <a:srgbClr val="FF0000"/>
              </a:solidFill>
              <a:cs typeface="Calibri"/>
            </a:endParaRPr>
          </a:p>
        </p:txBody>
      </p:sp>
      <p:pic>
        <p:nvPicPr>
          <p:cNvPr id="5" name="Picture 5">
            <a:extLst>
              <a:ext uri="{FF2B5EF4-FFF2-40B4-BE49-F238E27FC236}">
                <a16:creationId xmlns:a16="http://schemas.microsoft.com/office/drawing/2014/main" id="{72CD91E3-132C-97E8-0AD2-1EE45DEB24D5}"/>
              </a:ext>
            </a:extLst>
          </p:cNvPr>
          <p:cNvPicPr>
            <a:picLocks noGrp="1" noChangeAspect="1"/>
          </p:cNvPicPr>
          <p:nvPr>
            <p:ph sz="half" idx="4294967295"/>
          </p:nvPr>
        </p:nvPicPr>
        <p:blipFill>
          <a:blip r:embed="rId3"/>
          <a:stretch>
            <a:fillRect/>
          </a:stretch>
        </p:blipFill>
        <p:spPr>
          <a:xfrm>
            <a:off x="7786457" y="1075308"/>
            <a:ext cx="2514600" cy="4351338"/>
          </a:xfrm>
        </p:spPr>
      </p:pic>
      <p:sp>
        <p:nvSpPr>
          <p:cNvPr id="8" name="Rectangle 7">
            <a:extLst>
              <a:ext uri="{FF2B5EF4-FFF2-40B4-BE49-F238E27FC236}">
                <a16:creationId xmlns:a16="http://schemas.microsoft.com/office/drawing/2014/main" id="{35FAF379-C035-49DB-F62E-DA9826AB1D76}"/>
              </a:ext>
            </a:extLst>
          </p:cNvPr>
          <p:cNvSpPr/>
          <p:nvPr/>
        </p:nvSpPr>
        <p:spPr>
          <a:xfrm>
            <a:off x="9043757" y="3970807"/>
            <a:ext cx="1282389" cy="2509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0632BC94-411B-075E-D341-95FE89CA7992}"/>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F9BE5501-728C-2739-5EDD-4FCC963C8108}"/>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31</a:t>
            </a:fld>
            <a:endParaRPr lang="en-US"/>
          </a:p>
        </p:txBody>
      </p:sp>
      <p:sp>
        <p:nvSpPr>
          <p:cNvPr id="4" name="TextBox 3">
            <a:extLst>
              <a:ext uri="{FF2B5EF4-FFF2-40B4-BE49-F238E27FC236}">
                <a16:creationId xmlns:a16="http://schemas.microsoft.com/office/drawing/2014/main" id="{0C086E9E-8046-EB0C-00AC-04FE9462FC8E}"/>
              </a:ext>
            </a:extLst>
          </p:cNvPr>
          <p:cNvSpPr txBox="1"/>
          <p:nvPr/>
        </p:nvSpPr>
        <p:spPr>
          <a:xfrm>
            <a:off x="9439727" y="5488827"/>
            <a:ext cx="2452916" cy="523220"/>
          </a:xfrm>
          <a:prstGeom prst="rect">
            <a:avLst/>
          </a:prstGeom>
          <a:noFill/>
        </p:spPr>
        <p:txBody>
          <a:bodyPr wrap="none" rtlCol="0">
            <a:spAutoFit/>
          </a:bodyPr>
          <a:lstStyle/>
          <a:p>
            <a:pPr algn="r"/>
            <a:r>
              <a:rPr lang="en-US" sz="1400"/>
              <a:t>Command: RcManageOrbits</a:t>
            </a:r>
          </a:p>
          <a:p>
            <a:pPr algn="r"/>
            <a:r>
              <a:rPr lang="en-US" sz="1400"/>
              <a:t>RcShowOrbit</a:t>
            </a:r>
          </a:p>
        </p:txBody>
      </p:sp>
      <p:pic>
        <p:nvPicPr>
          <p:cNvPr id="11" name="Picture 9">
            <a:extLst>
              <a:ext uri="{FF2B5EF4-FFF2-40B4-BE49-F238E27FC236}">
                <a16:creationId xmlns:a16="http://schemas.microsoft.com/office/drawing/2014/main" id="{8AEDBA07-A42E-859C-9130-9E38028C49F1}"/>
              </a:ext>
            </a:extLst>
          </p:cNvPr>
          <p:cNvPicPr>
            <a:picLocks noChangeAspect="1"/>
          </p:cNvPicPr>
          <p:nvPr/>
        </p:nvPicPr>
        <p:blipFill>
          <a:blip r:embed="rId4"/>
          <a:stretch>
            <a:fillRect/>
          </a:stretch>
        </p:blipFill>
        <p:spPr>
          <a:xfrm>
            <a:off x="5785413" y="915311"/>
            <a:ext cx="437909" cy="407149"/>
          </a:xfrm>
          <a:prstGeom prst="rect">
            <a:avLst/>
          </a:prstGeom>
        </p:spPr>
      </p:pic>
    </p:spTree>
    <p:extLst>
      <p:ext uri="{BB962C8B-B14F-4D97-AF65-F5344CB8AC3E}">
        <p14:creationId xmlns:p14="http://schemas.microsoft.com/office/powerpoint/2010/main" val="72576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D0D6-F9BF-16E4-DF3F-C1E505614156}"/>
              </a:ext>
            </a:extLst>
          </p:cNvPr>
          <p:cNvSpPr>
            <a:spLocks noGrp="1"/>
          </p:cNvSpPr>
          <p:nvPr>
            <p:ph type="title"/>
          </p:nvPr>
        </p:nvSpPr>
        <p:spPr/>
        <p:txBody>
          <a:bodyPr/>
          <a:lstStyle/>
          <a:p>
            <a:r>
              <a:rPr lang="en-US">
                <a:cs typeface="Calibri Light"/>
              </a:rPr>
              <a:t>Trackers and Assemblies</a:t>
            </a:r>
          </a:p>
        </p:txBody>
      </p:sp>
      <p:sp>
        <p:nvSpPr>
          <p:cNvPr id="3" name="Content Placeholder 2">
            <a:extLst>
              <a:ext uri="{FF2B5EF4-FFF2-40B4-BE49-F238E27FC236}">
                <a16:creationId xmlns:a16="http://schemas.microsoft.com/office/drawing/2014/main" id="{41360EDC-624E-3656-38F6-94EDCC6DF562}"/>
              </a:ext>
            </a:extLst>
          </p:cNvPr>
          <p:cNvSpPr>
            <a:spLocks noGrp="1"/>
          </p:cNvSpPr>
          <p:nvPr>
            <p:ph idx="1"/>
          </p:nvPr>
        </p:nvSpPr>
        <p:spPr>
          <a:xfrm>
            <a:off x="609600" y="914400"/>
            <a:ext cx="5486400" cy="5410200"/>
          </a:xfrm>
        </p:spPr>
        <p:txBody>
          <a:bodyPr vert="horz" lIns="91440" tIns="45720" rIns="91440" bIns="45720" rtlCol="0" anchor="t">
            <a:normAutofit/>
          </a:bodyPr>
          <a:lstStyle/>
          <a:p>
            <a:r>
              <a:rPr lang="en-US">
                <a:ea typeface="+mn-lt"/>
                <a:cs typeface="+mn-lt"/>
              </a:rPr>
              <a:t>In the model browser, check assemblies and trackers</a:t>
            </a:r>
            <a:endParaRPr lang="en-US">
              <a:cs typeface="Calibri" panose="020F0502020204030204"/>
            </a:endParaRPr>
          </a:p>
          <a:p>
            <a:pPr lvl="1"/>
            <a:r>
              <a:rPr lang="en-US">
                <a:ea typeface="+mn-lt"/>
                <a:cs typeface="+mn-lt"/>
              </a:rPr>
              <a:t>Is it a consistent body, with no surfaces/solids left out?</a:t>
            </a:r>
          </a:p>
          <a:p>
            <a:pPr lvl="1"/>
            <a:r>
              <a:rPr lang="en-US">
                <a:ea typeface="+mn-lt"/>
                <a:cs typeface="+mn-lt"/>
              </a:rPr>
              <a:t>Check operation of trackers by viewing model around orbit</a:t>
            </a:r>
            <a:endParaRPr lang="en-US">
              <a:cs typeface="Calibri"/>
            </a:endParaRPr>
          </a:p>
          <a:p>
            <a:endParaRPr lang="en-US">
              <a:cs typeface="Calibri"/>
            </a:endParaRPr>
          </a:p>
        </p:txBody>
      </p:sp>
      <p:pic>
        <p:nvPicPr>
          <p:cNvPr id="4" name="Picture 4">
            <a:extLst>
              <a:ext uri="{FF2B5EF4-FFF2-40B4-BE49-F238E27FC236}">
                <a16:creationId xmlns:a16="http://schemas.microsoft.com/office/drawing/2014/main" id="{B99B6B34-B88C-B8E2-8424-96B7CF0F3360}"/>
              </a:ext>
            </a:extLst>
          </p:cNvPr>
          <p:cNvPicPr>
            <a:picLocks noChangeAspect="1"/>
          </p:cNvPicPr>
          <p:nvPr/>
        </p:nvPicPr>
        <p:blipFill>
          <a:blip r:embed="rId3"/>
          <a:stretch>
            <a:fillRect/>
          </a:stretch>
        </p:blipFill>
        <p:spPr>
          <a:xfrm>
            <a:off x="6746631" y="878370"/>
            <a:ext cx="2743200" cy="2541722"/>
          </a:xfrm>
          <a:prstGeom prst="rect">
            <a:avLst/>
          </a:prstGeom>
        </p:spPr>
      </p:pic>
      <p:sp>
        <p:nvSpPr>
          <p:cNvPr id="6" name="Rectangle 5">
            <a:extLst>
              <a:ext uri="{FF2B5EF4-FFF2-40B4-BE49-F238E27FC236}">
                <a16:creationId xmlns:a16="http://schemas.microsoft.com/office/drawing/2014/main" id="{C25A6AF7-18E7-51A1-2939-4F2A76087E95}"/>
              </a:ext>
            </a:extLst>
          </p:cNvPr>
          <p:cNvSpPr/>
          <p:nvPr/>
        </p:nvSpPr>
        <p:spPr>
          <a:xfrm>
            <a:off x="6747988" y="2544499"/>
            <a:ext cx="2738004" cy="2606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B91F7CCA-D6DF-1DB0-3494-CB8C5A4EF0F7}"/>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9" name="Slide Number Placeholder 4">
            <a:extLst>
              <a:ext uri="{FF2B5EF4-FFF2-40B4-BE49-F238E27FC236}">
                <a16:creationId xmlns:a16="http://schemas.microsoft.com/office/drawing/2014/main" id="{4E75F56E-F94B-31FC-06DC-3E22D9A15AA4}"/>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32</a:t>
            </a:fld>
            <a:endParaRPr lang="en-US"/>
          </a:p>
        </p:txBody>
      </p:sp>
      <p:pic>
        <p:nvPicPr>
          <p:cNvPr id="8" name="Picture 9">
            <a:extLst>
              <a:ext uri="{FF2B5EF4-FFF2-40B4-BE49-F238E27FC236}">
                <a16:creationId xmlns:a16="http://schemas.microsoft.com/office/drawing/2014/main" id="{0203B6B8-9871-43B4-5D63-845FABE9E7EA}"/>
              </a:ext>
            </a:extLst>
          </p:cNvPr>
          <p:cNvPicPr>
            <a:picLocks noChangeAspect="1"/>
          </p:cNvPicPr>
          <p:nvPr/>
        </p:nvPicPr>
        <p:blipFill>
          <a:blip r:embed="rId4"/>
          <a:stretch>
            <a:fillRect/>
          </a:stretch>
        </p:blipFill>
        <p:spPr>
          <a:xfrm>
            <a:off x="4984831" y="992476"/>
            <a:ext cx="437909" cy="407149"/>
          </a:xfrm>
          <a:prstGeom prst="rect">
            <a:avLst/>
          </a:prstGeom>
        </p:spPr>
      </p:pic>
    </p:spTree>
    <p:extLst>
      <p:ext uri="{BB962C8B-B14F-4D97-AF65-F5344CB8AC3E}">
        <p14:creationId xmlns:p14="http://schemas.microsoft.com/office/powerpoint/2010/main" val="151891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6233-0DC1-EED7-0244-71922223FBA1}"/>
              </a:ext>
            </a:extLst>
          </p:cNvPr>
          <p:cNvSpPr>
            <a:spLocks noGrp="1"/>
          </p:cNvSpPr>
          <p:nvPr>
            <p:ph type="title"/>
          </p:nvPr>
        </p:nvSpPr>
        <p:spPr/>
        <p:txBody>
          <a:bodyPr/>
          <a:lstStyle/>
          <a:p>
            <a:r>
              <a:rPr lang="en-US">
                <a:cs typeface="Calibri Light"/>
              </a:rPr>
              <a:t>Analysis Cases</a:t>
            </a:r>
            <a:endParaRPr lang="en-US"/>
          </a:p>
        </p:txBody>
      </p:sp>
      <p:sp>
        <p:nvSpPr>
          <p:cNvPr id="3" name="Content Placeholder 2">
            <a:extLst>
              <a:ext uri="{FF2B5EF4-FFF2-40B4-BE49-F238E27FC236}">
                <a16:creationId xmlns:a16="http://schemas.microsoft.com/office/drawing/2014/main" id="{1C9A2DD8-9F19-A229-A97C-A809B3B043C3}"/>
              </a:ext>
            </a:extLst>
          </p:cNvPr>
          <p:cNvSpPr>
            <a:spLocks noGrp="1"/>
          </p:cNvSpPr>
          <p:nvPr>
            <p:ph idx="1"/>
          </p:nvPr>
        </p:nvSpPr>
        <p:spPr>
          <a:xfrm>
            <a:off x="609600" y="914400"/>
            <a:ext cx="5486400" cy="5410200"/>
          </a:xfrm>
        </p:spPr>
        <p:txBody>
          <a:bodyPr vert="horz" lIns="91440" tIns="45720" rIns="91440" bIns="45720" rtlCol="0" anchor="t">
            <a:normAutofit/>
          </a:bodyPr>
          <a:lstStyle/>
          <a:p>
            <a:r>
              <a:rPr lang="en-US">
                <a:ea typeface="+mn-lt"/>
                <a:cs typeface="+mn-lt"/>
              </a:rPr>
              <a:t>On the "Calculations" tab:</a:t>
            </a:r>
            <a:endParaRPr lang="en-US"/>
          </a:p>
          <a:p>
            <a:pPr lvl="1"/>
            <a:r>
              <a:rPr lang="en-US">
                <a:ea typeface="+mn-lt"/>
                <a:cs typeface="+mn-lt"/>
              </a:rPr>
              <a:t>Check for reasonable values on:</a:t>
            </a:r>
            <a:endParaRPr lang="en-US">
              <a:cs typeface="Arial"/>
            </a:endParaRPr>
          </a:p>
          <a:p>
            <a:pPr lvl="2"/>
            <a:r>
              <a:rPr lang="en-US" sz="1600">
                <a:ea typeface="+mn-lt"/>
                <a:cs typeface="+mn-lt"/>
              </a:rPr>
              <a:t> A/DRLXCA (default value is 0.001. Some users may increase this to speed up model runs, but a much larger value could result in poor convergence)</a:t>
            </a:r>
          </a:p>
          <a:p>
            <a:pPr lvl="2"/>
            <a:r>
              <a:rPr lang="en-US" sz="1600">
                <a:ea typeface="+mn-lt"/>
                <a:cs typeface="+mn-lt"/>
              </a:rPr>
              <a:t>DTIMEI (should be 0 except in exceptional circumstances)</a:t>
            </a:r>
            <a:endParaRPr lang="en-US" sz="1600">
              <a:cs typeface="Calibri" panose="020F0502020204030204"/>
            </a:endParaRPr>
          </a:p>
          <a:p>
            <a:pPr lvl="2"/>
            <a:r>
              <a:rPr lang="en-US" sz="1600">
                <a:ea typeface="+mn-lt"/>
                <a:cs typeface="+mn-lt"/>
              </a:rPr>
              <a:t>EBALSA &lt;0.01 and EBALNA &lt; 0.001 for steady state runs</a:t>
            </a:r>
          </a:p>
          <a:p>
            <a:pPr lvl="2"/>
            <a:r>
              <a:rPr lang="en-US" sz="1600">
                <a:ea typeface="+mn-lt"/>
                <a:cs typeface="+mn-lt"/>
              </a:rPr>
              <a:t>DTMPCA &lt; 0.1 and ATMPCA &lt; 5</a:t>
            </a:r>
          </a:p>
          <a:p>
            <a:pPr lvl="1"/>
            <a:r>
              <a:rPr lang="en-US">
                <a:ea typeface="+mn-lt"/>
                <a:cs typeface="+mn-lt"/>
              </a:rPr>
              <a:t>Check for steady-state versus transient, and sufficient length of transient</a:t>
            </a:r>
          </a:p>
          <a:p>
            <a:pPr lvl="2"/>
            <a:r>
              <a:rPr lang="en-US" sz="1600">
                <a:ea typeface="+mn-lt"/>
                <a:cs typeface="+mn-lt"/>
              </a:rPr>
              <a:t>If running steady state for a case with heater, it is best to run a transient run afterward, to allow heaters to cycle to their setpoint </a:t>
            </a:r>
          </a:p>
          <a:p>
            <a:endParaRPr lang="en-US">
              <a:cs typeface="Calibri"/>
            </a:endParaRPr>
          </a:p>
        </p:txBody>
      </p:sp>
      <p:pic>
        <p:nvPicPr>
          <p:cNvPr id="4" name="Picture 4">
            <a:extLst>
              <a:ext uri="{FF2B5EF4-FFF2-40B4-BE49-F238E27FC236}">
                <a16:creationId xmlns:a16="http://schemas.microsoft.com/office/drawing/2014/main" id="{8FA3873E-FDA3-7EBD-7E07-9BC9EB3887D4}"/>
              </a:ext>
            </a:extLst>
          </p:cNvPr>
          <p:cNvPicPr>
            <a:picLocks noChangeAspect="1"/>
          </p:cNvPicPr>
          <p:nvPr/>
        </p:nvPicPr>
        <p:blipFill>
          <a:blip r:embed="rId3"/>
          <a:stretch>
            <a:fillRect/>
          </a:stretch>
        </p:blipFill>
        <p:spPr>
          <a:xfrm>
            <a:off x="6307015" y="966523"/>
            <a:ext cx="5380892" cy="4065261"/>
          </a:xfrm>
          <a:prstGeom prst="rect">
            <a:avLst/>
          </a:prstGeom>
        </p:spPr>
      </p:pic>
      <p:sp>
        <p:nvSpPr>
          <p:cNvPr id="6" name="Rectangle 5">
            <a:extLst>
              <a:ext uri="{FF2B5EF4-FFF2-40B4-BE49-F238E27FC236}">
                <a16:creationId xmlns:a16="http://schemas.microsoft.com/office/drawing/2014/main" id="{F900AD99-EE13-818A-FDB5-887258E1DACA}"/>
              </a:ext>
            </a:extLst>
          </p:cNvPr>
          <p:cNvSpPr/>
          <p:nvPr/>
        </p:nvSpPr>
        <p:spPr>
          <a:xfrm>
            <a:off x="9082834" y="3775422"/>
            <a:ext cx="2562158" cy="2215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C219A0-C9C2-C87C-17A1-8CE5249E307F}"/>
              </a:ext>
            </a:extLst>
          </p:cNvPr>
          <p:cNvSpPr/>
          <p:nvPr/>
        </p:nvSpPr>
        <p:spPr>
          <a:xfrm>
            <a:off x="9033987" y="1606652"/>
            <a:ext cx="1067466" cy="11496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B803F7FB-BA3F-0D3B-DA17-64275ADB5FB2}"/>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73914F11-4930-3E82-9D42-F6A42625D491}"/>
              </a:ext>
            </a:extLst>
          </p:cNvPr>
          <p:cNvSpPr>
            <a:spLocks noGrp="1"/>
          </p:cNvSpPr>
          <p:nvPr>
            <p:ph type="sldNum" sz="quarter" idx="12"/>
          </p:nvPr>
        </p:nvSpPr>
        <p:spPr>
          <a:xfrm>
            <a:off x="9042400" y="6400800"/>
            <a:ext cx="2540000" cy="304800"/>
          </a:xfrm>
        </p:spPr>
        <p:txBody>
          <a:bodyPr/>
          <a:lstStyle/>
          <a:p>
            <a:fld id="{33F42015-0FC7-4B0E-8D2B-76EADF48D957}" type="slidenum">
              <a:rPr lang="en-US" dirty="0"/>
              <a:pPr/>
              <a:t>33</a:t>
            </a:fld>
            <a:endParaRPr lang="en-US"/>
          </a:p>
        </p:txBody>
      </p:sp>
    </p:spTree>
    <p:extLst>
      <p:ext uri="{BB962C8B-B14F-4D97-AF65-F5344CB8AC3E}">
        <p14:creationId xmlns:p14="http://schemas.microsoft.com/office/powerpoint/2010/main" val="391985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B965-E219-40F3-6477-A426537D110E}"/>
              </a:ext>
            </a:extLst>
          </p:cNvPr>
          <p:cNvSpPr>
            <a:spLocks noGrp="1"/>
          </p:cNvSpPr>
          <p:nvPr>
            <p:ph type="title"/>
          </p:nvPr>
        </p:nvSpPr>
        <p:spPr/>
        <p:txBody>
          <a:bodyPr/>
          <a:lstStyle/>
          <a:p>
            <a:r>
              <a:rPr lang="en-US">
                <a:ea typeface="ＭＳ Ｐゴシック"/>
                <a:cs typeface="Arial"/>
              </a:rPr>
              <a:t>Analysis Cases</a:t>
            </a:r>
            <a:endParaRPr lang="en-US">
              <a:ea typeface="ＭＳ Ｐゴシック"/>
            </a:endParaRPr>
          </a:p>
        </p:txBody>
      </p:sp>
      <p:sp>
        <p:nvSpPr>
          <p:cNvPr id="3" name="Content Placeholder 2">
            <a:extLst>
              <a:ext uri="{FF2B5EF4-FFF2-40B4-BE49-F238E27FC236}">
                <a16:creationId xmlns:a16="http://schemas.microsoft.com/office/drawing/2014/main" id="{A8E5AEE6-25E0-79A2-B2EE-BDFDF78EBDD3}"/>
              </a:ext>
            </a:extLst>
          </p:cNvPr>
          <p:cNvSpPr>
            <a:spLocks noGrp="1"/>
          </p:cNvSpPr>
          <p:nvPr>
            <p:ph idx="1"/>
          </p:nvPr>
        </p:nvSpPr>
        <p:spPr>
          <a:xfrm>
            <a:off x="213878" y="979449"/>
            <a:ext cx="4532468" cy="5420096"/>
          </a:xfrm>
        </p:spPr>
        <p:txBody>
          <a:bodyPr/>
          <a:lstStyle/>
          <a:p>
            <a:r>
              <a:rPr lang="en-US">
                <a:ea typeface="ＭＳ Ｐゴシック"/>
                <a:cs typeface="Arial"/>
              </a:rPr>
              <a:t>Check BUILD</a:t>
            </a:r>
            <a:r>
              <a:rPr lang="en-US">
                <a:solidFill>
                  <a:srgbClr val="FF0000"/>
                </a:solidFill>
                <a:ea typeface="ＭＳ Ｐゴシック"/>
                <a:cs typeface="Arial"/>
              </a:rPr>
              <a:t> </a:t>
            </a:r>
            <a:r>
              <a:rPr lang="en-US">
                <a:ea typeface="ＭＳ Ｐゴシック"/>
                <a:cs typeface="Arial"/>
              </a:rPr>
              <a:t>block</a:t>
            </a:r>
            <a:endParaRPr lang="en-US">
              <a:ea typeface="ＭＳ Ｐゴシック"/>
              <a:cs typeface="+mn-lt"/>
            </a:endParaRPr>
          </a:p>
          <a:p>
            <a:pPr lvl="1"/>
            <a:r>
              <a:rPr lang="en-US">
                <a:ea typeface="+mn-lt"/>
                <a:cs typeface="+mn-lt"/>
              </a:rPr>
              <a:t>Verify that case-specific submodels (e.g., Thermal Vacuum  (TVAC) configuration, ground support equipment, convection, landed surface, launch are only built in appropriate cases)</a:t>
            </a:r>
          </a:p>
          <a:p>
            <a:endParaRPr lang="en-US">
              <a:ea typeface="ＭＳ Ｐゴシック"/>
              <a:cs typeface="+mn-lt"/>
            </a:endParaRPr>
          </a:p>
          <a:p>
            <a:endParaRPr lang="en-US">
              <a:cs typeface="Arial"/>
            </a:endParaRPr>
          </a:p>
        </p:txBody>
      </p:sp>
      <p:sp>
        <p:nvSpPr>
          <p:cNvPr id="4" name="Footer Placeholder 3">
            <a:extLst>
              <a:ext uri="{FF2B5EF4-FFF2-40B4-BE49-F238E27FC236}">
                <a16:creationId xmlns:a16="http://schemas.microsoft.com/office/drawing/2014/main" id="{DA8311FF-BD35-DBA8-4C68-1B9FA248D05B}"/>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14A616FB-05D6-1448-9211-979F959999AC}"/>
              </a:ext>
            </a:extLst>
          </p:cNvPr>
          <p:cNvSpPr>
            <a:spLocks noGrp="1"/>
          </p:cNvSpPr>
          <p:nvPr>
            <p:ph type="sldNum" sz="quarter" idx="12"/>
          </p:nvPr>
        </p:nvSpPr>
        <p:spPr/>
        <p:txBody>
          <a:bodyPr/>
          <a:lstStyle/>
          <a:p>
            <a:fld id="{33F42015-0FC7-4B0E-8D2B-76EADF48D957}" type="slidenum">
              <a:rPr lang="en-US"/>
              <a:pPr/>
              <a:t>34</a:t>
            </a:fld>
            <a:endParaRPr lang="en-US"/>
          </a:p>
        </p:txBody>
      </p:sp>
      <p:pic>
        <p:nvPicPr>
          <p:cNvPr id="7" name="Picture 7">
            <a:extLst>
              <a:ext uri="{FF2B5EF4-FFF2-40B4-BE49-F238E27FC236}">
                <a16:creationId xmlns:a16="http://schemas.microsoft.com/office/drawing/2014/main" id="{AE90BE48-A6A1-EA52-000D-6F5C4AB4145D}"/>
              </a:ext>
            </a:extLst>
          </p:cNvPr>
          <p:cNvPicPr>
            <a:picLocks noChangeAspect="1"/>
          </p:cNvPicPr>
          <p:nvPr/>
        </p:nvPicPr>
        <p:blipFill>
          <a:blip r:embed="rId3"/>
          <a:stretch>
            <a:fillRect/>
          </a:stretch>
        </p:blipFill>
        <p:spPr>
          <a:xfrm>
            <a:off x="5974862" y="915406"/>
            <a:ext cx="5898661" cy="4890417"/>
          </a:xfrm>
          <a:prstGeom prst="rect">
            <a:avLst/>
          </a:prstGeom>
        </p:spPr>
      </p:pic>
      <p:sp>
        <p:nvSpPr>
          <p:cNvPr id="9" name="Rectangle 8">
            <a:extLst>
              <a:ext uri="{FF2B5EF4-FFF2-40B4-BE49-F238E27FC236}">
                <a16:creationId xmlns:a16="http://schemas.microsoft.com/office/drawing/2014/main" id="{6532931D-4FCF-E333-351B-FAB3A24472AE}"/>
              </a:ext>
            </a:extLst>
          </p:cNvPr>
          <p:cNvSpPr/>
          <p:nvPr/>
        </p:nvSpPr>
        <p:spPr>
          <a:xfrm>
            <a:off x="7588142" y="2476114"/>
            <a:ext cx="3656311" cy="6221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62F2B5-3DDA-2242-A944-0DADF8505026}"/>
              </a:ext>
            </a:extLst>
          </p:cNvPr>
          <p:cNvSpPr/>
          <p:nvPr/>
        </p:nvSpPr>
        <p:spPr>
          <a:xfrm>
            <a:off x="7021526" y="1850883"/>
            <a:ext cx="471543" cy="2606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80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EC1A-3A77-A889-7F60-52DFB2FF53C0}"/>
              </a:ext>
            </a:extLst>
          </p:cNvPr>
          <p:cNvSpPr>
            <a:spLocks noGrp="1"/>
          </p:cNvSpPr>
          <p:nvPr>
            <p:ph type="title"/>
          </p:nvPr>
        </p:nvSpPr>
        <p:spPr/>
        <p:txBody>
          <a:bodyPr/>
          <a:lstStyle/>
          <a:p>
            <a:r>
              <a:rPr lang="en-US">
                <a:cs typeface="Arial"/>
              </a:rPr>
              <a:t>Analysis Cases</a:t>
            </a:r>
            <a:endParaRPr lang="en-US"/>
          </a:p>
        </p:txBody>
      </p:sp>
      <p:sp>
        <p:nvSpPr>
          <p:cNvPr id="3" name="Content Placeholder 2">
            <a:extLst>
              <a:ext uri="{FF2B5EF4-FFF2-40B4-BE49-F238E27FC236}">
                <a16:creationId xmlns:a16="http://schemas.microsoft.com/office/drawing/2014/main" id="{A57CFC55-EDB6-91E1-DC78-B2DD4A73829D}"/>
              </a:ext>
            </a:extLst>
          </p:cNvPr>
          <p:cNvSpPr>
            <a:spLocks noGrp="1"/>
          </p:cNvSpPr>
          <p:nvPr>
            <p:ph idx="1"/>
          </p:nvPr>
        </p:nvSpPr>
        <p:spPr>
          <a:xfrm>
            <a:off x="367145" y="862445"/>
            <a:ext cx="5482492" cy="5410200"/>
          </a:xfrm>
        </p:spPr>
        <p:txBody>
          <a:bodyPr/>
          <a:lstStyle/>
          <a:p>
            <a:r>
              <a:rPr lang="en-US" sz="2000">
                <a:ea typeface="+mn-lt"/>
                <a:cs typeface="+mn-lt"/>
              </a:rPr>
              <a:t>On the "Props" tab: check thermophysical/ optical property aliases</a:t>
            </a:r>
          </a:p>
          <a:p>
            <a:pPr lvl="1"/>
            <a:r>
              <a:rPr lang="en-US" sz="1800">
                <a:ea typeface="ＭＳ Ｐゴシック"/>
                <a:cs typeface="+mn-lt"/>
              </a:rPr>
              <a:t>If properties have a permanent alias, strongly consider changing the property itself and not using an alias</a:t>
            </a:r>
          </a:p>
          <a:p>
            <a:r>
              <a:rPr lang="en-US" sz="2000">
                <a:ea typeface="ＭＳ Ｐゴシック"/>
                <a:cs typeface="Arial"/>
              </a:rPr>
              <a:t>On the "Symbols" tab: Check symbol overrides</a:t>
            </a:r>
          </a:p>
          <a:p>
            <a:pPr lvl="1"/>
            <a:r>
              <a:rPr lang="en-US" sz="1800">
                <a:ea typeface="ＭＳ Ｐゴシック"/>
                <a:cs typeface="Arial"/>
              </a:rPr>
              <a:t>e.g. Operational cases use op flags and op heater setpoints</a:t>
            </a:r>
          </a:p>
          <a:p>
            <a:pPr lvl="1"/>
            <a:r>
              <a:rPr lang="en-US" sz="1800">
                <a:solidFill>
                  <a:srgbClr val="000000"/>
                </a:solidFill>
                <a:ea typeface="ＭＳ Ｐゴシック"/>
                <a:cs typeface="Arial"/>
              </a:rPr>
              <a:t>Ensure </a:t>
            </a:r>
            <a:r>
              <a:rPr lang="en-US" sz="1800" b="1">
                <a:solidFill>
                  <a:srgbClr val="000000"/>
                </a:solidFill>
                <a:ea typeface="ＭＳ Ｐゴシック"/>
                <a:cs typeface="Arial"/>
              </a:rPr>
              <a:t>reasonable number</a:t>
            </a:r>
            <a:r>
              <a:rPr lang="en-US" sz="1800">
                <a:solidFill>
                  <a:srgbClr val="000000"/>
                </a:solidFill>
                <a:ea typeface="ＭＳ Ｐゴシック"/>
                <a:cs typeface="Arial"/>
              </a:rPr>
              <a:t> of symbol overrides and no permanent overrides that only exist on Case Set Manager</a:t>
            </a:r>
          </a:p>
          <a:p>
            <a:r>
              <a:rPr lang="en-US" sz="2000">
                <a:ea typeface="ＭＳ Ｐゴシック"/>
                <a:cs typeface="Arial"/>
              </a:rPr>
              <a:t>Note: Goddard best practice is to use separate .tdp and .rco files for Beginning of Life (BOL)/End of Life (EOL) and to deliver models with all property aliases removed</a:t>
            </a:r>
          </a:p>
          <a:p>
            <a:pPr lvl="1"/>
            <a:endParaRPr lang="en-US" sz="1800">
              <a:solidFill>
                <a:srgbClr val="333399"/>
              </a:solidFill>
              <a:ea typeface="ＭＳ Ｐゴシック"/>
              <a:cs typeface="Arial"/>
            </a:endParaRPr>
          </a:p>
          <a:p>
            <a:pPr lvl="1"/>
            <a:endParaRPr lang="en-US" sz="1800">
              <a:ea typeface="ＭＳ Ｐゴシック"/>
              <a:cs typeface="Arial"/>
            </a:endParaRPr>
          </a:p>
        </p:txBody>
      </p:sp>
      <p:sp>
        <p:nvSpPr>
          <p:cNvPr id="4" name="Footer Placeholder 3">
            <a:extLst>
              <a:ext uri="{FF2B5EF4-FFF2-40B4-BE49-F238E27FC236}">
                <a16:creationId xmlns:a16="http://schemas.microsoft.com/office/drawing/2014/main" id="{21352563-0E14-C9E4-92C0-078896C9A527}"/>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01FED35F-A6D9-1F60-33AA-98EB9D637AEB}"/>
              </a:ext>
            </a:extLst>
          </p:cNvPr>
          <p:cNvSpPr>
            <a:spLocks noGrp="1"/>
          </p:cNvSpPr>
          <p:nvPr>
            <p:ph type="sldNum" sz="quarter" idx="12"/>
          </p:nvPr>
        </p:nvSpPr>
        <p:spPr/>
        <p:txBody>
          <a:bodyPr/>
          <a:lstStyle/>
          <a:p>
            <a:fld id="{33F42015-0FC7-4B0E-8D2B-76EADF48D957}" type="slidenum">
              <a:rPr lang="en-US"/>
              <a:pPr/>
              <a:t>35</a:t>
            </a:fld>
            <a:endParaRPr lang="en-US"/>
          </a:p>
        </p:txBody>
      </p:sp>
      <p:pic>
        <p:nvPicPr>
          <p:cNvPr id="6" name="Picture 6">
            <a:extLst>
              <a:ext uri="{FF2B5EF4-FFF2-40B4-BE49-F238E27FC236}">
                <a16:creationId xmlns:a16="http://schemas.microsoft.com/office/drawing/2014/main" id="{FCDB0DC9-6DAF-B4B4-A907-CFCCDD608216}"/>
              </a:ext>
            </a:extLst>
          </p:cNvPr>
          <p:cNvPicPr>
            <a:picLocks noChangeAspect="1"/>
          </p:cNvPicPr>
          <p:nvPr/>
        </p:nvPicPr>
        <p:blipFill>
          <a:blip r:embed="rId3"/>
          <a:stretch>
            <a:fillRect/>
          </a:stretch>
        </p:blipFill>
        <p:spPr>
          <a:xfrm>
            <a:off x="5996399" y="915952"/>
            <a:ext cx="6094045" cy="4615787"/>
          </a:xfrm>
          <a:prstGeom prst="rect">
            <a:avLst/>
          </a:prstGeom>
        </p:spPr>
      </p:pic>
      <p:sp>
        <p:nvSpPr>
          <p:cNvPr id="8" name="Rectangle 7">
            <a:extLst>
              <a:ext uri="{FF2B5EF4-FFF2-40B4-BE49-F238E27FC236}">
                <a16:creationId xmlns:a16="http://schemas.microsoft.com/office/drawing/2014/main" id="{CE1D8359-AD32-B797-D0F9-59068B6FD76C}"/>
              </a:ext>
            </a:extLst>
          </p:cNvPr>
          <p:cNvSpPr/>
          <p:nvPr/>
        </p:nvSpPr>
        <p:spPr>
          <a:xfrm>
            <a:off x="7021526" y="1772729"/>
            <a:ext cx="471543" cy="2020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E45938-C25E-92FD-BABA-B9DC875D4E0C}"/>
              </a:ext>
            </a:extLst>
          </p:cNvPr>
          <p:cNvSpPr/>
          <p:nvPr/>
        </p:nvSpPr>
        <p:spPr>
          <a:xfrm>
            <a:off x="7021525" y="2739883"/>
            <a:ext cx="471543" cy="2606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781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a:extLst>
              <a:ext uri="{FF2B5EF4-FFF2-40B4-BE49-F238E27FC236}">
                <a16:creationId xmlns:a16="http://schemas.microsoft.com/office/drawing/2014/main" id="{4BA178DA-8194-4BB2-8367-02A2EC91419C}"/>
              </a:ext>
            </a:extLst>
          </p:cNvPr>
          <p:cNvPicPr>
            <a:picLocks noChangeAspect="1"/>
          </p:cNvPicPr>
          <p:nvPr/>
        </p:nvPicPr>
        <p:blipFill>
          <a:blip r:embed="rId3"/>
          <a:stretch>
            <a:fillRect/>
          </a:stretch>
        </p:blipFill>
        <p:spPr>
          <a:xfrm>
            <a:off x="6060374" y="2307763"/>
            <a:ext cx="2743200" cy="2004969"/>
          </a:xfrm>
          <a:prstGeom prst="rect">
            <a:avLst/>
          </a:prstGeom>
        </p:spPr>
      </p:pic>
      <p:sp>
        <p:nvSpPr>
          <p:cNvPr id="2" name="Title 1">
            <a:extLst>
              <a:ext uri="{FF2B5EF4-FFF2-40B4-BE49-F238E27FC236}">
                <a16:creationId xmlns:a16="http://schemas.microsoft.com/office/drawing/2014/main" id="{B1C31351-4631-C054-2683-8AE2A5962D53}"/>
              </a:ext>
            </a:extLst>
          </p:cNvPr>
          <p:cNvSpPr>
            <a:spLocks noGrp="1"/>
          </p:cNvSpPr>
          <p:nvPr>
            <p:ph type="title"/>
          </p:nvPr>
        </p:nvSpPr>
        <p:spPr/>
        <p:txBody>
          <a:bodyPr/>
          <a:lstStyle/>
          <a:p>
            <a:r>
              <a:rPr lang="en-US">
                <a:cs typeface="Calibri Light"/>
              </a:rPr>
              <a:t>Analysis Cases – radks Settings</a:t>
            </a:r>
            <a:endParaRPr lang="en-US"/>
          </a:p>
        </p:txBody>
      </p:sp>
      <p:sp>
        <p:nvSpPr>
          <p:cNvPr id="3" name="Content Placeholder 2">
            <a:extLst>
              <a:ext uri="{FF2B5EF4-FFF2-40B4-BE49-F238E27FC236}">
                <a16:creationId xmlns:a16="http://schemas.microsoft.com/office/drawing/2014/main" id="{7A5AEA2C-E4D3-BF56-9149-71BC7FAA2764}"/>
              </a:ext>
            </a:extLst>
          </p:cNvPr>
          <p:cNvSpPr>
            <a:spLocks noGrp="1"/>
          </p:cNvSpPr>
          <p:nvPr>
            <p:ph idx="1"/>
          </p:nvPr>
        </p:nvSpPr>
        <p:spPr>
          <a:xfrm>
            <a:off x="609600" y="914400"/>
            <a:ext cx="5482493" cy="5410200"/>
          </a:xfrm>
        </p:spPr>
        <p:txBody>
          <a:bodyPr vert="horz" lIns="91440" tIns="45720" rIns="91440" bIns="45720" rtlCol="0" anchor="t">
            <a:normAutofit lnSpcReduction="10000"/>
          </a:bodyPr>
          <a:lstStyle/>
          <a:p>
            <a:r>
              <a:rPr lang="en-US">
                <a:ea typeface="ＭＳ Ｐゴシック"/>
                <a:cs typeface="Calibri"/>
              </a:rPr>
              <a:t>Check number of rays reasonable</a:t>
            </a:r>
            <a:endParaRPr lang="en-US">
              <a:ea typeface="ＭＳ Ｐゴシック"/>
            </a:endParaRPr>
          </a:p>
          <a:p>
            <a:pPr lvl="1"/>
            <a:r>
              <a:rPr lang="en-US" sz="2100">
                <a:ea typeface="ＭＳ Ｐゴシック"/>
                <a:cs typeface="Calibri"/>
              </a:rPr>
              <a:t>Generally, 50k rays at a minimum, and 500k is an all-around "good" number, but it depends on geometry</a:t>
            </a:r>
          </a:p>
          <a:p>
            <a:pPr lvl="1"/>
            <a:r>
              <a:rPr lang="en-US" sz="2100">
                <a:ea typeface="ＭＳ Ｐゴシック"/>
                <a:cs typeface="Calibri"/>
              </a:rPr>
              <a:t>Tall, thin structures may need more rays</a:t>
            </a:r>
          </a:p>
          <a:p>
            <a:r>
              <a:rPr lang="en-US">
                <a:ea typeface="ＭＳ Ｐゴシック"/>
                <a:cs typeface="Calibri"/>
              </a:rPr>
              <a:t>To check:</a:t>
            </a:r>
          </a:p>
          <a:p>
            <a:pPr lvl="1"/>
            <a:r>
              <a:rPr lang="en-US" sz="2100">
                <a:ea typeface="ＭＳ Ｐゴシック"/>
                <a:cs typeface="Calibri"/>
              </a:rPr>
              <a:t>Plot heat rates and look for unexpected heat rate hot spots</a:t>
            </a:r>
            <a:endParaRPr lang="en-US"/>
          </a:p>
          <a:p>
            <a:pPr lvl="1"/>
            <a:r>
              <a:rPr lang="en-US" sz="2100">
                <a:ea typeface="ＭＳ Ｐゴシック"/>
                <a:cs typeface="Calibri"/>
              </a:rPr>
              <a:t>Check that total view factor (Fij) is &gt;0.98</a:t>
            </a:r>
            <a:endParaRPr lang="en-US" sz="2100">
              <a:cs typeface="Calibri"/>
            </a:endParaRPr>
          </a:p>
          <a:p>
            <a:pPr lvl="2"/>
            <a:r>
              <a:rPr lang="en-US" sz="1200">
                <a:ea typeface="ＭＳ Ｐゴシック"/>
                <a:cs typeface="Calibri"/>
              </a:rPr>
              <a:t>"Output Area*Fij File" option under the Radiation Calculations submenu, then open the AREAFIJ.XLS file to examine Fij values</a:t>
            </a:r>
          </a:p>
          <a:p>
            <a:pPr lvl="1"/>
            <a:r>
              <a:rPr lang="en-US" sz="2100">
                <a:ea typeface="ＭＳ Ｐゴシック"/>
                <a:cs typeface="Calibri"/>
              </a:rPr>
              <a:t>Can also double the number of rays and ensure that the results do not change</a:t>
            </a:r>
            <a:endParaRPr lang="en-US"/>
          </a:p>
          <a:p>
            <a:endParaRPr lang="en-US">
              <a:solidFill>
                <a:srgbClr val="333399"/>
              </a:solidFill>
              <a:cs typeface="Calibri"/>
            </a:endParaRPr>
          </a:p>
          <a:p>
            <a:endParaRPr lang="en-US">
              <a:solidFill>
                <a:srgbClr val="0070C0"/>
              </a:solidFill>
              <a:ea typeface="ＭＳ Ｐゴシック"/>
              <a:cs typeface="Calibri"/>
            </a:endParaRPr>
          </a:p>
        </p:txBody>
      </p:sp>
      <p:sp>
        <p:nvSpPr>
          <p:cNvPr id="8" name="Rectangle 7">
            <a:extLst>
              <a:ext uri="{FF2B5EF4-FFF2-40B4-BE49-F238E27FC236}">
                <a16:creationId xmlns:a16="http://schemas.microsoft.com/office/drawing/2014/main" id="{5858CA61-EB9F-FB5F-6740-E48E7EC1B315}"/>
              </a:ext>
            </a:extLst>
          </p:cNvPr>
          <p:cNvSpPr/>
          <p:nvPr/>
        </p:nvSpPr>
        <p:spPr>
          <a:xfrm>
            <a:off x="7744912" y="3184665"/>
            <a:ext cx="841552" cy="2521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C006A1-D860-BB60-446B-9890C87B943A}"/>
              </a:ext>
            </a:extLst>
          </p:cNvPr>
          <p:cNvSpPr/>
          <p:nvPr/>
        </p:nvSpPr>
        <p:spPr>
          <a:xfrm>
            <a:off x="7814185" y="3978890"/>
            <a:ext cx="841552" cy="2521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D5830AC8-07E8-93D3-76F6-210FCCE7216F}"/>
              </a:ext>
            </a:extLst>
          </p:cNvPr>
          <p:cNvPicPr>
            <a:picLocks noChangeAspect="1"/>
          </p:cNvPicPr>
          <p:nvPr/>
        </p:nvPicPr>
        <p:blipFill>
          <a:blip r:embed="rId4"/>
          <a:stretch>
            <a:fillRect/>
          </a:stretch>
        </p:blipFill>
        <p:spPr>
          <a:xfrm>
            <a:off x="8807851" y="1058984"/>
            <a:ext cx="3134144" cy="5062415"/>
          </a:xfrm>
          <a:prstGeom prst="rect">
            <a:avLst/>
          </a:prstGeom>
        </p:spPr>
      </p:pic>
      <p:sp>
        <p:nvSpPr>
          <p:cNvPr id="14" name="Rectangle 13">
            <a:extLst>
              <a:ext uri="{FF2B5EF4-FFF2-40B4-BE49-F238E27FC236}">
                <a16:creationId xmlns:a16="http://schemas.microsoft.com/office/drawing/2014/main" id="{C955D2AA-CD49-BD79-2FC1-8988B7EA9C53}"/>
              </a:ext>
            </a:extLst>
          </p:cNvPr>
          <p:cNvSpPr/>
          <p:nvPr/>
        </p:nvSpPr>
        <p:spPr>
          <a:xfrm>
            <a:off x="10267657" y="4142683"/>
            <a:ext cx="1671936" cy="1837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31C76DA8-45AF-217E-57B4-F1D64D3A502B}"/>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E85B6B0E-5426-ACD2-29FD-4BD7DFEF20A8}"/>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36</a:t>
            </a:fld>
            <a:endParaRPr lang="en-US"/>
          </a:p>
        </p:txBody>
      </p:sp>
      <p:sp>
        <p:nvSpPr>
          <p:cNvPr id="4" name="TextBox 3">
            <a:extLst>
              <a:ext uri="{FF2B5EF4-FFF2-40B4-BE49-F238E27FC236}">
                <a16:creationId xmlns:a16="http://schemas.microsoft.com/office/drawing/2014/main" id="{F770857A-ED21-EC61-CD2C-9E0A3F5646F3}"/>
              </a:ext>
            </a:extLst>
          </p:cNvPr>
          <p:cNvSpPr txBox="1"/>
          <p:nvPr/>
        </p:nvSpPr>
        <p:spPr>
          <a:xfrm>
            <a:off x="10018007" y="6196013"/>
            <a:ext cx="2173993" cy="307777"/>
          </a:xfrm>
          <a:prstGeom prst="rect">
            <a:avLst/>
          </a:prstGeom>
          <a:noFill/>
        </p:spPr>
        <p:txBody>
          <a:bodyPr wrap="none" rtlCol="0">
            <a:spAutoFit/>
          </a:bodyPr>
          <a:lstStyle/>
          <a:p>
            <a:pPr algn="r"/>
            <a:r>
              <a:rPr lang="en-US" sz="1400"/>
              <a:t>Command: outputAreaFij</a:t>
            </a:r>
          </a:p>
        </p:txBody>
      </p:sp>
    </p:spTree>
    <p:extLst>
      <p:ext uri="{BB962C8B-B14F-4D97-AF65-F5344CB8AC3E}">
        <p14:creationId xmlns:p14="http://schemas.microsoft.com/office/powerpoint/2010/main" val="772313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B8DB1-68EF-D3FC-6E35-87108ABE65D6}"/>
              </a:ext>
            </a:extLst>
          </p:cNvPr>
          <p:cNvPicPr>
            <a:picLocks noChangeAspect="1"/>
          </p:cNvPicPr>
          <p:nvPr/>
        </p:nvPicPr>
        <p:blipFill>
          <a:blip r:embed="rId3"/>
          <a:stretch>
            <a:fillRect/>
          </a:stretch>
        </p:blipFill>
        <p:spPr>
          <a:xfrm>
            <a:off x="6372587" y="914400"/>
            <a:ext cx="5126309" cy="4924429"/>
          </a:xfrm>
          <a:prstGeom prst="rect">
            <a:avLst/>
          </a:prstGeom>
        </p:spPr>
      </p:pic>
      <p:sp>
        <p:nvSpPr>
          <p:cNvPr id="2" name="Title 1">
            <a:extLst>
              <a:ext uri="{FF2B5EF4-FFF2-40B4-BE49-F238E27FC236}">
                <a16:creationId xmlns:a16="http://schemas.microsoft.com/office/drawing/2014/main" id="{B4BACC20-A80F-1B37-34D8-743AF7596E69}"/>
              </a:ext>
            </a:extLst>
          </p:cNvPr>
          <p:cNvSpPr>
            <a:spLocks noGrp="1"/>
          </p:cNvSpPr>
          <p:nvPr>
            <p:ph type="title"/>
          </p:nvPr>
        </p:nvSpPr>
        <p:spPr/>
        <p:txBody>
          <a:bodyPr/>
          <a:lstStyle/>
          <a:p>
            <a:r>
              <a:rPr lang="en-US">
                <a:ea typeface="+mj-lt"/>
                <a:cs typeface="+mj-lt"/>
              </a:rPr>
              <a:t>Analysis Cases – radks Settings</a:t>
            </a:r>
            <a:endParaRPr lang="en-US" b="0">
              <a:ea typeface="+mj-lt"/>
              <a:cs typeface="+mj-lt"/>
            </a:endParaRPr>
          </a:p>
        </p:txBody>
      </p:sp>
      <p:sp>
        <p:nvSpPr>
          <p:cNvPr id="3" name="Content Placeholder 2">
            <a:extLst>
              <a:ext uri="{FF2B5EF4-FFF2-40B4-BE49-F238E27FC236}">
                <a16:creationId xmlns:a16="http://schemas.microsoft.com/office/drawing/2014/main" id="{83A382A2-5F26-B8CC-1DF2-9178601E6589}"/>
              </a:ext>
            </a:extLst>
          </p:cNvPr>
          <p:cNvSpPr>
            <a:spLocks noGrp="1"/>
          </p:cNvSpPr>
          <p:nvPr>
            <p:ph idx="1"/>
          </p:nvPr>
        </p:nvSpPr>
        <p:spPr>
          <a:xfrm>
            <a:off x="471055" y="1181595"/>
            <a:ext cx="5529298" cy="5519057"/>
          </a:xfrm>
          <a:ln>
            <a:solidFill>
              <a:srgbClr val="4472C4"/>
            </a:solidFill>
          </a:ln>
        </p:spPr>
        <p:txBody>
          <a:bodyPr/>
          <a:lstStyle/>
          <a:p>
            <a:r>
              <a:rPr lang="en-US" sz="2000">
                <a:ea typeface="ＭＳ Ｐゴシック"/>
                <a:cs typeface="Arial"/>
              </a:rPr>
              <a:t>Model checker should view radiation analysis groups by temperature</a:t>
            </a:r>
            <a:endParaRPr lang="en-US" sz="2000"/>
          </a:p>
          <a:p>
            <a:r>
              <a:rPr lang="en-US" sz="2000">
                <a:ea typeface="ＭＳ Ｐゴシック"/>
                <a:cs typeface="Arial"/>
              </a:rPr>
              <a:t>For radiation groups with large differences in temperature, ensure that the energy is well book-kept, not just the view factors</a:t>
            </a:r>
            <a:endParaRPr lang="en-US" sz="2000">
              <a:cs typeface="Arial"/>
            </a:endParaRPr>
          </a:p>
          <a:p>
            <a:pPr lvl="1"/>
            <a:r>
              <a:rPr lang="en-US">
                <a:ea typeface="ＭＳ Ｐゴシック"/>
                <a:cs typeface="Calibri"/>
              </a:rPr>
              <a:t>Small view factors can be a majority of the energy in some cases</a:t>
            </a:r>
          </a:p>
          <a:p>
            <a:r>
              <a:rPr lang="en-US" sz="2000">
                <a:solidFill>
                  <a:srgbClr val="333399"/>
                </a:solidFill>
                <a:ea typeface="ＭＳ Ｐゴシック"/>
                <a:cs typeface="Arial"/>
              </a:rPr>
              <a:t>Set Bij/Fij Cutoff factor low AND output Bij very high for such radiation groups</a:t>
            </a:r>
          </a:p>
          <a:p>
            <a:r>
              <a:rPr lang="en-US" sz="2000">
                <a:solidFill>
                  <a:srgbClr val="333399"/>
                </a:solidFill>
                <a:ea typeface="ＭＳ Ｐゴシック"/>
                <a:cs typeface="Arial"/>
              </a:rPr>
              <a:t>Be aware of cases with low emissivity and high temperature range (i.e., sun shields) that may need additional consideration for non-grey behavior</a:t>
            </a:r>
          </a:p>
          <a:p>
            <a:endParaRPr lang="en-US" sz="2000">
              <a:solidFill>
                <a:srgbClr val="333399"/>
              </a:solidFill>
              <a:ea typeface="ＭＳ Ｐゴシック"/>
              <a:cs typeface="Arial"/>
            </a:endParaRPr>
          </a:p>
          <a:p>
            <a:endParaRPr lang="en-US" sz="2000">
              <a:solidFill>
                <a:srgbClr val="333399"/>
              </a:solidFill>
              <a:ea typeface="ＭＳ Ｐゴシック"/>
              <a:cs typeface="Arial"/>
            </a:endParaRPr>
          </a:p>
          <a:p>
            <a:endParaRPr lang="en-US" sz="2000">
              <a:ea typeface="+mn-lt"/>
              <a:cs typeface="+mn-lt"/>
            </a:endParaRPr>
          </a:p>
        </p:txBody>
      </p:sp>
      <p:sp>
        <p:nvSpPr>
          <p:cNvPr id="4" name="Footer Placeholder 3">
            <a:extLst>
              <a:ext uri="{FF2B5EF4-FFF2-40B4-BE49-F238E27FC236}">
                <a16:creationId xmlns:a16="http://schemas.microsoft.com/office/drawing/2014/main" id="{E93011B6-5DB1-B1D2-1D3D-1B14ECD3F6C4}"/>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780D8F39-C695-422A-94C3-80ADAF7ACF75}"/>
              </a:ext>
            </a:extLst>
          </p:cNvPr>
          <p:cNvSpPr>
            <a:spLocks noGrp="1"/>
          </p:cNvSpPr>
          <p:nvPr>
            <p:ph type="sldNum" sz="quarter" idx="12"/>
          </p:nvPr>
        </p:nvSpPr>
        <p:spPr/>
        <p:txBody>
          <a:bodyPr/>
          <a:lstStyle/>
          <a:p>
            <a:fld id="{33F42015-0FC7-4B0E-8D2B-76EADF48D957}" type="slidenum">
              <a:rPr lang="en-US"/>
              <a:pPr/>
              <a:t>37</a:t>
            </a:fld>
            <a:endParaRPr lang="en-US"/>
          </a:p>
        </p:txBody>
      </p:sp>
      <p:sp>
        <p:nvSpPr>
          <p:cNvPr id="8" name="Rectangle 7">
            <a:extLst>
              <a:ext uri="{FF2B5EF4-FFF2-40B4-BE49-F238E27FC236}">
                <a16:creationId xmlns:a16="http://schemas.microsoft.com/office/drawing/2014/main" id="{C05704BA-5998-2925-B3D3-17599B573166}"/>
              </a:ext>
            </a:extLst>
          </p:cNvPr>
          <p:cNvSpPr/>
          <p:nvPr/>
        </p:nvSpPr>
        <p:spPr>
          <a:xfrm>
            <a:off x="7588505" y="3819584"/>
            <a:ext cx="2337673" cy="586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406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70DB3-9330-F17C-FAF3-17DA61B0D6A9}"/>
              </a:ext>
            </a:extLst>
          </p:cNvPr>
          <p:cNvPicPr>
            <a:picLocks noChangeAspect="1"/>
          </p:cNvPicPr>
          <p:nvPr/>
        </p:nvPicPr>
        <p:blipFill>
          <a:blip r:embed="rId3"/>
          <a:stretch>
            <a:fillRect/>
          </a:stretch>
        </p:blipFill>
        <p:spPr>
          <a:xfrm>
            <a:off x="7396719" y="800100"/>
            <a:ext cx="3963563" cy="4784588"/>
          </a:xfrm>
          <a:prstGeom prst="rect">
            <a:avLst/>
          </a:prstGeom>
        </p:spPr>
      </p:pic>
      <p:sp>
        <p:nvSpPr>
          <p:cNvPr id="2" name="Title 1">
            <a:extLst>
              <a:ext uri="{FF2B5EF4-FFF2-40B4-BE49-F238E27FC236}">
                <a16:creationId xmlns:a16="http://schemas.microsoft.com/office/drawing/2014/main" id="{2CF7AECA-88AD-340F-E992-EB01A04847BB}"/>
              </a:ext>
            </a:extLst>
          </p:cNvPr>
          <p:cNvSpPr>
            <a:spLocks noGrp="1"/>
          </p:cNvSpPr>
          <p:nvPr>
            <p:ph type="title"/>
          </p:nvPr>
        </p:nvSpPr>
        <p:spPr/>
        <p:txBody>
          <a:bodyPr/>
          <a:lstStyle/>
          <a:p>
            <a:r>
              <a:rPr lang="en-US">
                <a:ea typeface="+mj-lt"/>
                <a:cs typeface="+mj-lt"/>
              </a:rPr>
              <a:t>Analysis Cases – radks Settings</a:t>
            </a:r>
            <a:endParaRPr lang="en-US" b="0">
              <a:ea typeface="+mj-lt"/>
              <a:cs typeface="+mj-lt"/>
            </a:endParaRPr>
          </a:p>
        </p:txBody>
      </p:sp>
      <p:sp>
        <p:nvSpPr>
          <p:cNvPr id="3" name="Content Placeholder 2">
            <a:extLst>
              <a:ext uri="{FF2B5EF4-FFF2-40B4-BE49-F238E27FC236}">
                <a16:creationId xmlns:a16="http://schemas.microsoft.com/office/drawing/2014/main" id="{D1B5D0AF-6B67-B442-338A-5D391D51D12B}"/>
              </a:ext>
            </a:extLst>
          </p:cNvPr>
          <p:cNvSpPr>
            <a:spLocks noGrp="1"/>
          </p:cNvSpPr>
          <p:nvPr>
            <p:ph idx="1"/>
          </p:nvPr>
        </p:nvSpPr>
        <p:spPr>
          <a:xfrm>
            <a:off x="609600" y="914400"/>
            <a:ext cx="5482493" cy="5410200"/>
          </a:xfrm>
        </p:spPr>
        <p:txBody>
          <a:bodyPr/>
          <a:lstStyle/>
          <a:p>
            <a:r>
              <a:rPr lang="en-US">
                <a:ea typeface="ＭＳ Ｐゴシック"/>
                <a:cs typeface="Arial"/>
              </a:rPr>
              <a:t>Verify space node temperature</a:t>
            </a:r>
          </a:p>
          <a:p>
            <a:pPr lvl="1"/>
            <a:r>
              <a:rPr lang="en-US">
                <a:ea typeface="+mn-lt"/>
                <a:cs typeface="Arial"/>
              </a:rPr>
              <a:t>If set with a symbol, check whether it is changed in case symbol overrides</a:t>
            </a:r>
            <a:endParaRPr lang="en-US">
              <a:ea typeface="+mn-lt"/>
              <a:cs typeface="+mn-lt"/>
            </a:endParaRPr>
          </a:p>
          <a:p>
            <a:pPr lvl="1"/>
            <a:r>
              <a:rPr lang="en-US">
                <a:solidFill>
                  <a:srgbClr val="000000"/>
                </a:solidFill>
                <a:ea typeface="ＭＳ Ｐゴシック"/>
                <a:cs typeface="Arial"/>
              </a:rPr>
              <a:t>Double check after loading .sav file by creating a node and naming it SPACE.1 and read temperature</a:t>
            </a:r>
            <a:endParaRPr lang="en-US">
              <a:solidFill>
                <a:srgbClr val="000000"/>
              </a:solidFill>
              <a:cs typeface="Arial"/>
            </a:endParaRPr>
          </a:p>
          <a:p>
            <a:r>
              <a:rPr lang="en-US">
                <a:ea typeface="ＭＳ Ｐゴシック"/>
                <a:cs typeface="Arial"/>
              </a:rPr>
              <a:t>Check radks to space setting</a:t>
            </a:r>
            <a:endParaRPr lang="en-US">
              <a:ea typeface="ＭＳ Ｐゴシック"/>
              <a:cs typeface="+mn-lt"/>
            </a:endParaRPr>
          </a:p>
          <a:p>
            <a:pPr lvl="1"/>
            <a:r>
              <a:rPr lang="en-US">
                <a:solidFill>
                  <a:srgbClr val="000000"/>
                </a:solidFill>
                <a:ea typeface="ＭＳ Ｐゴシック"/>
                <a:cs typeface="Arial"/>
              </a:rPr>
              <a:t>Disabled for internal groups?</a:t>
            </a:r>
          </a:p>
          <a:p>
            <a:pPr lvl="1"/>
            <a:r>
              <a:rPr lang="en-US">
                <a:solidFill>
                  <a:srgbClr val="000000"/>
                </a:solidFill>
                <a:ea typeface="ＭＳ Ｐゴシック"/>
                <a:cs typeface="Arial"/>
              </a:rPr>
              <a:t>Enabled for groups with view to space?</a:t>
            </a:r>
          </a:p>
          <a:p>
            <a:endParaRPr lang="en-US">
              <a:cs typeface="Arial"/>
            </a:endParaRPr>
          </a:p>
        </p:txBody>
      </p:sp>
      <p:sp>
        <p:nvSpPr>
          <p:cNvPr id="4" name="Footer Placeholder 3">
            <a:extLst>
              <a:ext uri="{FF2B5EF4-FFF2-40B4-BE49-F238E27FC236}">
                <a16:creationId xmlns:a16="http://schemas.microsoft.com/office/drawing/2014/main" id="{4FD5C08F-1EB8-A50C-FFEC-DEDA1200C46F}"/>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51AC2028-BF28-C842-5D1B-51501F5A9DCF}"/>
              </a:ext>
            </a:extLst>
          </p:cNvPr>
          <p:cNvSpPr>
            <a:spLocks noGrp="1"/>
          </p:cNvSpPr>
          <p:nvPr>
            <p:ph type="sldNum" sz="quarter" idx="12"/>
          </p:nvPr>
        </p:nvSpPr>
        <p:spPr/>
        <p:txBody>
          <a:bodyPr/>
          <a:lstStyle/>
          <a:p>
            <a:fld id="{33F42015-0FC7-4B0E-8D2B-76EADF48D957}" type="slidenum">
              <a:rPr lang="en-US"/>
              <a:pPr/>
              <a:t>38</a:t>
            </a:fld>
            <a:endParaRPr lang="en-US"/>
          </a:p>
        </p:txBody>
      </p:sp>
      <p:sp>
        <p:nvSpPr>
          <p:cNvPr id="7" name="Rectangle 6">
            <a:extLst>
              <a:ext uri="{FF2B5EF4-FFF2-40B4-BE49-F238E27FC236}">
                <a16:creationId xmlns:a16="http://schemas.microsoft.com/office/drawing/2014/main" id="{B225E16B-EE5E-1BC3-2C6D-A3C223131AA8}"/>
              </a:ext>
            </a:extLst>
          </p:cNvPr>
          <p:cNvSpPr/>
          <p:nvPr/>
        </p:nvSpPr>
        <p:spPr>
          <a:xfrm>
            <a:off x="8948810" y="2960606"/>
            <a:ext cx="1036936" cy="2814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3B44AA67-251F-9338-40E4-8401D7C9DE3D}"/>
              </a:ext>
            </a:extLst>
          </p:cNvPr>
          <p:cNvSpPr/>
          <p:nvPr/>
        </p:nvSpPr>
        <p:spPr>
          <a:xfrm>
            <a:off x="7610425" y="4318529"/>
            <a:ext cx="3049397" cy="2814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71838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1351-4631-C054-2683-8AE2A5962D53}"/>
              </a:ext>
            </a:extLst>
          </p:cNvPr>
          <p:cNvSpPr>
            <a:spLocks noGrp="1"/>
          </p:cNvSpPr>
          <p:nvPr>
            <p:ph type="title"/>
          </p:nvPr>
        </p:nvSpPr>
        <p:spPr/>
        <p:txBody>
          <a:bodyPr/>
          <a:lstStyle/>
          <a:p>
            <a:r>
              <a:rPr lang="en-US">
                <a:cs typeface="Calibri Light"/>
              </a:rPr>
              <a:t>Analysis Cases – radks Settings</a:t>
            </a:r>
            <a:endParaRPr lang="en-US"/>
          </a:p>
        </p:txBody>
      </p:sp>
      <p:sp>
        <p:nvSpPr>
          <p:cNvPr id="3" name="Content Placeholder 2">
            <a:extLst>
              <a:ext uri="{FF2B5EF4-FFF2-40B4-BE49-F238E27FC236}">
                <a16:creationId xmlns:a16="http://schemas.microsoft.com/office/drawing/2014/main" id="{7A5AEA2C-E4D3-BF56-9149-71BC7FAA2764}"/>
              </a:ext>
            </a:extLst>
          </p:cNvPr>
          <p:cNvSpPr>
            <a:spLocks noGrp="1"/>
          </p:cNvSpPr>
          <p:nvPr>
            <p:ph idx="1"/>
          </p:nvPr>
        </p:nvSpPr>
        <p:spPr>
          <a:xfrm>
            <a:off x="609600" y="914400"/>
            <a:ext cx="5482493" cy="5410200"/>
          </a:xfrm>
        </p:spPr>
        <p:txBody>
          <a:bodyPr vert="horz" lIns="91440" tIns="45720" rIns="91440" bIns="45720" rtlCol="0" anchor="t">
            <a:normAutofit lnSpcReduction="10000"/>
          </a:bodyPr>
          <a:lstStyle/>
          <a:p>
            <a:r>
              <a:rPr lang="en-US">
                <a:ea typeface="ＭＳ Ｐゴシック"/>
                <a:cs typeface="Calibri"/>
              </a:rPr>
              <a:t>Check that the correct orbit is selected for the case name</a:t>
            </a:r>
            <a:endParaRPr lang="en-US">
              <a:cs typeface="Calibri"/>
            </a:endParaRPr>
          </a:p>
          <a:p>
            <a:r>
              <a:rPr lang="en-US">
                <a:ea typeface="ＭＳ Ｐゴシック"/>
                <a:cs typeface="Arial"/>
              </a:rPr>
              <a:t>Ideally, verify that radks output files have user-identifiable names (not auto-generated)</a:t>
            </a:r>
            <a:endParaRPr lang="en-US">
              <a:ea typeface="+mn-lt"/>
              <a:cs typeface="+mn-lt"/>
            </a:endParaRPr>
          </a:p>
          <a:p>
            <a:r>
              <a:rPr lang="en-US">
                <a:ea typeface="ＭＳ Ｐゴシック"/>
                <a:cs typeface="Calibri"/>
              </a:rPr>
              <a:t>Check correct spectrum used</a:t>
            </a:r>
          </a:p>
          <a:p>
            <a:pPr lvl="1"/>
            <a:r>
              <a:rPr lang="en-US">
                <a:ea typeface="ＭＳ Ｐゴシック"/>
                <a:cs typeface="Calibri"/>
              </a:rPr>
              <a:t>This is a setting not often used for purely space-based analysis, but in thermal testing where lamps are used</a:t>
            </a:r>
          </a:p>
          <a:p>
            <a:r>
              <a:rPr lang="en-US">
                <a:solidFill>
                  <a:srgbClr val="333399"/>
                </a:solidFill>
                <a:ea typeface="ＭＳ Ｐゴシック"/>
                <a:cs typeface="Calibri"/>
              </a:rPr>
              <a:t>Check oct tree settings</a:t>
            </a:r>
          </a:p>
          <a:p>
            <a:pPr lvl="1"/>
            <a:r>
              <a:rPr lang="en-US">
                <a:ea typeface="ＭＳ Ｐゴシック"/>
                <a:cs typeface="Calibri"/>
              </a:rPr>
              <a:t>Thermal: Radiation Calculations: Optimize Cells will provide optimum settings for the particular model</a:t>
            </a:r>
          </a:p>
          <a:p>
            <a:pPr lvl="1"/>
            <a:r>
              <a:rPr lang="en-US">
                <a:ea typeface="ＭＳ Ｐゴシック"/>
                <a:cs typeface="Calibri"/>
              </a:rPr>
              <a:t>Usually, 13 oct tree subdivisions and 8 max surfaces per cell</a:t>
            </a:r>
          </a:p>
          <a:p>
            <a:endParaRPr lang="en-US">
              <a:ea typeface="ＭＳ Ｐゴシック"/>
              <a:cs typeface="Calibri"/>
            </a:endParaRPr>
          </a:p>
        </p:txBody>
      </p:sp>
      <p:pic>
        <p:nvPicPr>
          <p:cNvPr id="4" name="Picture 4">
            <a:extLst>
              <a:ext uri="{FF2B5EF4-FFF2-40B4-BE49-F238E27FC236}">
                <a16:creationId xmlns:a16="http://schemas.microsoft.com/office/drawing/2014/main" id="{4E2D443F-38C0-AEFD-2EA2-71F3B997DF55}"/>
              </a:ext>
            </a:extLst>
          </p:cNvPr>
          <p:cNvPicPr>
            <a:picLocks noChangeAspect="1"/>
          </p:cNvPicPr>
          <p:nvPr/>
        </p:nvPicPr>
        <p:blipFill>
          <a:blip r:embed="rId3"/>
          <a:stretch>
            <a:fillRect/>
          </a:stretch>
        </p:blipFill>
        <p:spPr>
          <a:xfrm>
            <a:off x="6101862" y="917361"/>
            <a:ext cx="5703276" cy="5130741"/>
          </a:xfrm>
          <a:prstGeom prst="rect">
            <a:avLst/>
          </a:prstGeom>
        </p:spPr>
      </p:pic>
      <p:sp>
        <p:nvSpPr>
          <p:cNvPr id="6" name="Rectangle 5">
            <a:extLst>
              <a:ext uri="{FF2B5EF4-FFF2-40B4-BE49-F238E27FC236}">
                <a16:creationId xmlns:a16="http://schemas.microsoft.com/office/drawing/2014/main" id="{ADB9CE2B-69EB-963C-7D60-E88F34282A4F}"/>
              </a:ext>
            </a:extLst>
          </p:cNvPr>
          <p:cNvSpPr/>
          <p:nvPr/>
        </p:nvSpPr>
        <p:spPr>
          <a:xfrm>
            <a:off x="7200119" y="4894914"/>
            <a:ext cx="519168" cy="2130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519C35-796C-7089-E13E-5F87CE4BD2E6}"/>
              </a:ext>
            </a:extLst>
          </p:cNvPr>
          <p:cNvSpPr/>
          <p:nvPr/>
        </p:nvSpPr>
        <p:spPr>
          <a:xfrm>
            <a:off x="8188337" y="3847164"/>
            <a:ext cx="2507511" cy="4273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D217D542-2CF8-E2A7-7C02-263A0E3E57AF}"/>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A39F4E0F-2B9A-AD62-8F5C-A1F4D75CB40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39</a:t>
            </a:fld>
            <a:endParaRPr lang="en-US"/>
          </a:p>
        </p:txBody>
      </p:sp>
      <p:sp>
        <p:nvSpPr>
          <p:cNvPr id="5" name="Rectangle 4">
            <a:extLst>
              <a:ext uri="{FF2B5EF4-FFF2-40B4-BE49-F238E27FC236}">
                <a16:creationId xmlns:a16="http://schemas.microsoft.com/office/drawing/2014/main" id="{68193895-2122-4FB5-908D-0E18D6E9EB5F}"/>
              </a:ext>
            </a:extLst>
          </p:cNvPr>
          <p:cNvSpPr/>
          <p:nvPr/>
        </p:nvSpPr>
        <p:spPr>
          <a:xfrm>
            <a:off x="9638518" y="2062692"/>
            <a:ext cx="572281" cy="4273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4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C46A-0342-6040-2DE7-408C253197D2}"/>
              </a:ext>
            </a:extLst>
          </p:cNvPr>
          <p:cNvSpPr>
            <a:spLocks noGrp="1"/>
          </p:cNvSpPr>
          <p:nvPr>
            <p:ph type="title"/>
          </p:nvPr>
        </p:nvSpPr>
        <p:spPr/>
        <p:txBody>
          <a:bodyPr/>
          <a:lstStyle/>
          <a:p>
            <a:r>
              <a:rPr lang="en-US">
                <a:ea typeface="ＭＳ Ｐゴシック"/>
                <a:cs typeface="Arial"/>
              </a:rPr>
              <a:t>Basics</a:t>
            </a:r>
            <a:endParaRPr lang="en-US"/>
          </a:p>
        </p:txBody>
      </p:sp>
      <p:sp>
        <p:nvSpPr>
          <p:cNvPr id="3" name="Content Placeholder 2">
            <a:extLst>
              <a:ext uri="{FF2B5EF4-FFF2-40B4-BE49-F238E27FC236}">
                <a16:creationId xmlns:a16="http://schemas.microsoft.com/office/drawing/2014/main" id="{874F89F8-7991-7623-FB5F-5154E386AD14}"/>
              </a:ext>
            </a:extLst>
          </p:cNvPr>
          <p:cNvSpPr>
            <a:spLocks noGrp="1"/>
          </p:cNvSpPr>
          <p:nvPr>
            <p:ph idx="1"/>
          </p:nvPr>
        </p:nvSpPr>
        <p:spPr/>
        <p:txBody>
          <a:bodyPr/>
          <a:lstStyle/>
          <a:p>
            <a:pPr>
              <a:spcBef>
                <a:spcPts val="20"/>
              </a:spcBef>
            </a:pPr>
            <a:r>
              <a:rPr lang="en-US">
                <a:cs typeface="Arial"/>
              </a:rPr>
              <a:t>Who should perform a model review?</a:t>
            </a:r>
          </a:p>
          <a:p>
            <a:pPr lvl="1">
              <a:spcBef>
                <a:spcPts val="20"/>
              </a:spcBef>
            </a:pPr>
            <a:r>
              <a:rPr lang="en-US">
                <a:ea typeface="ＭＳ Ｐゴシック"/>
                <a:cs typeface="Arial"/>
              </a:rPr>
              <a:t>For simple models with common features, any engineer with exposure to thermal modeling practices</a:t>
            </a:r>
          </a:p>
          <a:p>
            <a:pPr lvl="1">
              <a:spcBef>
                <a:spcPts val="20"/>
              </a:spcBef>
            </a:pPr>
            <a:r>
              <a:rPr lang="en-US">
                <a:ea typeface="ＭＳ Ｐゴシック"/>
                <a:cs typeface="Arial"/>
              </a:rPr>
              <a:t>It can be valuable even for early-career engineers to do model reviews, to gain exposure to model techniques</a:t>
            </a:r>
          </a:p>
          <a:p>
            <a:pPr lvl="1">
              <a:spcBef>
                <a:spcPts val="20"/>
              </a:spcBef>
            </a:pPr>
            <a:r>
              <a:rPr lang="en-US">
                <a:ea typeface="ＭＳ Ｐゴシック"/>
                <a:cs typeface="Arial"/>
              </a:rPr>
              <a:t>For specialized models with unusual features or analysis techniques, it is valuable to select a reviewer familiar with the subject matter</a:t>
            </a:r>
          </a:p>
          <a:p>
            <a:pPr lvl="1">
              <a:spcBef>
                <a:spcPts val="20"/>
              </a:spcBef>
            </a:pPr>
            <a:r>
              <a:rPr lang="en-US">
                <a:ea typeface="ＭＳ Ｐゴシック"/>
                <a:cs typeface="Arial"/>
              </a:rPr>
              <a:t>Best practice is that the reviewer is not an engineer associated with the project</a:t>
            </a:r>
          </a:p>
          <a:p>
            <a:pPr>
              <a:spcBef>
                <a:spcPts val="20"/>
              </a:spcBef>
            </a:pPr>
            <a:endParaRPr lang="en-US">
              <a:cs typeface="Arial"/>
            </a:endParaRPr>
          </a:p>
          <a:p>
            <a:pPr>
              <a:spcBef>
                <a:spcPts val="20"/>
              </a:spcBef>
            </a:pPr>
            <a:r>
              <a:rPr lang="en-US">
                <a:ea typeface="ＭＳ Ｐゴシック"/>
                <a:cs typeface="Arial"/>
              </a:rPr>
              <a:t>How long should a model review take?</a:t>
            </a:r>
          </a:p>
          <a:p>
            <a:pPr lvl="1">
              <a:spcBef>
                <a:spcPts val="20"/>
              </a:spcBef>
            </a:pPr>
            <a:r>
              <a:rPr lang="en-US">
                <a:ea typeface="ＭＳ Ｐゴシック"/>
                <a:cs typeface="Arial"/>
              </a:rPr>
              <a:t>For many Langley thermal models (electronics boxes, small satellites), two weeks is a standard window to give the reviewer</a:t>
            </a:r>
          </a:p>
          <a:p>
            <a:pPr lvl="1">
              <a:spcBef>
                <a:spcPts val="20"/>
              </a:spcBef>
            </a:pPr>
            <a:r>
              <a:rPr lang="en-US">
                <a:ea typeface="ＭＳ Ｐゴシック"/>
                <a:cs typeface="Arial"/>
              </a:rPr>
              <a:t>For more complicated models, a monthlong window might be more realistic</a:t>
            </a:r>
          </a:p>
          <a:p>
            <a:pPr lvl="1">
              <a:spcBef>
                <a:spcPts val="20"/>
              </a:spcBef>
            </a:pPr>
            <a:r>
              <a:rPr lang="en-US">
                <a:ea typeface="ＭＳ Ｐゴシック"/>
                <a:cs typeface="Arial"/>
              </a:rPr>
              <a:t>Actual labor time is typically ½ day to 2 days</a:t>
            </a:r>
          </a:p>
          <a:p>
            <a:pPr lvl="1">
              <a:spcBef>
                <a:spcPts val="20"/>
              </a:spcBef>
            </a:pPr>
            <a:r>
              <a:rPr lang="en-US">
                <a:ea typeface="ＭＳ Ｐゴシック"/>
                <a:cs typeface="Arial"/>
              </a:rPr>
              <a:t>Larger models, such as full spacecraft, might take months and multiple analysts</a:t>
            </a:r>
          </a:p>
          <a:p>
            <a:pPr lvl="1">
              <a:spcBef>
                <a:spcPts val="20"/>
              </a:spcBef>
            </a:pPr>
            <a:r>
              <a:rPr lang="en-US">
                <a:ea typeface="ＭＳ Ｐゴシック"/>
                <a:cs typeface="Arial"/>
              </a:rPr>
              <a:t>Request a model review as soon as reasonably possible, to ensure time to assign reviewer and complete the review</a:t>
            </a:r>
          </a:p>
          <a:p>
            <a:endParaRPr lang="en-US">
              <a:cs typeface="Arial"/>
            </a:endParaRPr>
          </a:p>
        </p:txBody>
      </p:sp>
      <p:sp>
        <p:nvSpPr>
          <p:cNvPr id="4" name="Footer Placeholder 3">
            <a:extLst>
              <a:ext uri="{FF2B5EF4-FFF2-40B4-BE49-F238E27FC236}">
                <a16:creationId xmlns:a16="http://schemas.microsoft.com/office/drawing/2014/main" id="{3381AE9E-C3AC-CE15-3105-8D969D7A2796}"/>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6DA33295-EC57-156E-D748-11F5FCC9A9E8}"/>
              </a:ext>
            </a:extLst>
          </p:cNvPr>
          <p:cNvSpPr>
            <a:spLocks noGrp="1"/>
          </p:cNvSpPr>
          <p:nvPr>
            <p:ph type="sldNum" sz="quarter" idx="12"/>
          </p:nvPr>
        </p:nvSpPr>
        <p:spPr/>
        <p:txBody>
          <a:bodyPr/>
          <a:lstStyle/>
          <a:p>
            <a:fld id="{33F42015-0FC7-4B0E-8D2B-76EADF48D957}" type="slidenum">
              <a:rPr lang="en-US"/>
              <a:pPr/>
              <a:t>4</a:t>
            </a:fld>
            <a:endParaRPr lang="en-US"/>
          </a:p>
        </p:txBody>
      </p:sp>
    </p:spTree>
    <p:extLst>
      <p:ext uri="{BB962C8B-B14F-4D97-AF65-F5344CB8AC3E}">
        <p14:creationId xmlns:p14="http://schemas.microsoft.com/office/powerpoint/2010/main" val="495717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3BA6D21-7A8E-D63C-7D05-C6935DF29DFD}"/>
              </a:ext>
            </a:extLst>
          </p:cNvPr>
          <p:cNvPicPr>
            <a:picLocks noChangeAspect="1"/>
          </p:cNvPicPr>
          <p:nvPr/>
        </p:nvPicPr>
        <p:blipFill>
          <a:blip r:embed="rId3"/>
          <a:stretch>
            <a:fillRect/>
          </a:stretch>
        </p:blipFill>
        <p:spPr>
          <a:xfrm>
            <a:off x="6140938" y="860452"/>
            <a:ext cx="6054969" cy="5254324"/>
          </a:xfrm>
          <a:prstGeom prst="rect">
            <a:avLst/>
          </a:prstGeom>
        </p:spPr>
      </p:pic>
      <p:sp>
        <p:nvSpPr>
          <p:cNvPr id="2" name="Title 1">
            <a:extLst>
              <a:ext uri="{FF2B5EF4-FFF2-40B4-BE49-F238E27FC236}">
                <a16:creationId xmlns:a16="http://schemas.microsoft.com/office/drawing/2014/main" id="{B1C31351-4631-C054-2683-8AE2A5962D53}"/>
              </a:ext>
            </a:extLst>
          </p:cNvPr>
          <p:cNvSpPr>
            <a:spLocks noGrp="1"/>
          </p:cNvSpPr>
          <p:nvPr>
            <p:ph type="title"/>
          </p:nvPr>
        </p:nvSpPr>
        <p:spPr/>
        <p:txBody>
          <a:bodyPr/>
          <a:lstStyle/>
          <a:p>
            <a:r>
              <a:rPr lang="en-US">
                <a:cs typeface="Calibri Light"/>
              </a:rPr>
              <a:t>Analysis Cases – radks Settings</a:t>
            </a:r>
            <a:endParaRPr lang="en-US"/>
          </a:p>
        </p:txBody>
      </p:sp>
      <p:sp>
        <p:nvSpPr>
          <p:cNvPr id="3" name="Content Placeholder 2">
            <a:extLst>
              <a:ext uri="{FF2B5EF4-FFF2-40B4-BE49-F238E27FC236}">
                <a16:creationId xmlns:a16="http://schemas.microsoft.com/office/drawing/2014/main" id="{7A5AEA2C-E4D3-BF56-9149-71BC7FAA2764}"/>
              </a:ext>
            </a:extLst>
          </p:cNvPr>
          <p:cNvSpPr>
            <a:spLocks noGrp="1"/>
          </p:cNvSpPr>
          <p:nvPr>
            <p:ph idx="1"/>
          </p:nvPr>
        </p:nvSpPr>
        <p:spPr>
          <a:xfrm>
            <a:off x="609600" y="914400"/>
            <a:ext cx="5482493" cy="5410200"/>
          </a:xfrm>
        </p:spPr>
        <p:txBody>
          <a:bodyPr vert="horz" lIns="91440" tIns="45720" rIns="91440" bIns="45720" rtlCol="0" anchor="t">
            <a:normAutofit/>
          </a:bodyPr>
          <a:lstStyle/>
          <a:p>
            <a:r>
              <a:rPr lang="en-US">
                <a:ea typeface="ＭＳ Ｐゴシック"/>
                <a:cs typeface="Calibri"/>
              </a:rPr>
              <a:t>Verify articulating radks used where necessary</a:t>
            </a:r>
            <a:endParaRPr lang="en-US"/>
          </a:p>
          <a:p>
            <a:pPr lvl="1"/>
            <a:r>
              <a:rPr lang="en-US">
                <a:ea typeface="ＭＳ Ｐゴシック"/>
                <a:cs typeface="Calibri"/>
              </a:rPr>
              <a:t>Important for systems with parts that will move during a case</a:t>
            </a:r>
          </a:p>
          <a:p>
            <a:r>
              <a:rPr lang="en-US">
                <a:ea typeface="ＭＳ Ｐゴシック"/>
                <a:cs typeface="Calibri"/>
              </a:rPr>
              <a:t>Verify that an appropriate percent of radks are being printed</a:t>
            </a:r>
          </a:p>
          <a:p>
            <a:pPr lvl="1"/>
            <a:r>
              <a:rPr lang="en-US">
                <a:ea typeface="ＭＳ Ｐゴシック"/>
                <a:cs typeface="Calibri"/>
              </a:rPr>
              <a:t>Especially for models with big temperature differences, sometimes small views can be a lot of heat</a:t>
            </a:r>
            <a:endParaRPr lang="en-US">
              <a:cs typeface="Arial"/>
            </a:endParaRPr>
          </a:p>
          <a:p>
            <a:endParaRPr lang="en-US">
              <a:ea typeface="ＭＳ Ｐゴシック"/>
              <a:cs typeface="Calibri"/>
            </a:endParaRPr>
          </a:p>
        </p:txBody>
      </p:sp>
      <p:sp>
        <p:nvSpPr>
          <p:cNvPr id="6" name="Rectangle 5">
            <a:extLst>
              <a:ext uri="{FF2B5EF4-FFF2-40B4-BE49-F238E27FC236}">
                <a16:creationId xmlns:a16="http://schemas.microsoft.com/office/drawing/2014/main" id="{ADB9CE2B-69EB-963C-7D60-E88F34282A4F}"/>
              </a:ext>
            </a:extLst>
          </p:cNvPr>
          <p:cNvSpPr/>
          <p:nvPr/>
        </p:nvSpPr>
        <p:spPr>
          <a:xfrm>
            <a:off x="7200119" y="4894914"/>
            <a:ext cx="519168" cy="2130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519C35-796C-7089-E13E-5F87CE4BD2E6}"/>
              </a:ext>
            </a:extLst>
          </p:cNvPr>
          <p:cNvSpPr/>
          <p:nvPr/>
        </p:nvSpPr>
        <p:spPr>
          <a:xfrm>
            <a:off x="8510722" y="2108240"/>
            <a:ext cx="915126" cy="2124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484E25A9-097A-8417-FDA8-289A18494C2F}"/>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D84B90EA-A268-3421-4995-ACCCF63EBC30}"/>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40</a:t>
            </a:fld>
            <a:endParaRPr lang="en-US"/>
          </a:p>
        </p:txBody>
      </p:sp>
    </p:spTree>
    <p:extLst>
      <p:ext uri="{BB962C8B-B14F-4D97-AF65-F5344CB8AC3E}">
        <p14:creationId xmlns:p14="http://schemas.microsoft.com/office/powerpoint/2010/main" val="3473502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EA3C-8717-83F1-5E24-7A6BD78869B8}"/>
              </a:ext>
            </a:extLst>
          </p:cNvPr>
          <p:cNvSpPr>
            <a:spLocks noGrp="1"/>
          </p:cNvSpPr>
          <p:nvPr>
            <p:ph type="title"/>
          </p:nvPr>
        </p:nvSpPr>
        <p:spPr/>
        <p:txBody>
          <a:bodyPr/>
          <a:lstStyle/>
          <a:p>
            <a:r>
              <a:rPr lang="en-US">
                <a:cs typeface="Calibri Light"/>
              </a:rPr>
              <a:t>Results</a:t>
            </a:r>
            <a:endParaRPr lang="en-US"/>
          </a:p>
        </p:txBody>
      </p:sp>
      <p:sp>
        <p:nvSpPr>
          <p:cNvPr id="3" name="Content Placeholder 2">
            <a:extLst>
              <a:ext uri="{FF2B5EF4-FFF2-40B4-BE49-F238E27FC236}">
                <a16:creationId xmlns:a16="http://schemas.microsoft.com/office/drawing/2014/main" id="{6E980F47-4DF4-9C7C-6E25-352978D889B2}"/>
              </a:ext>
            </a:extLst>
          </p:cNvPr>
          <p:cNvSpPr>
            <a:spLocks noGrp="1"/>
          </p:cNvSpPr>
          <p:nvPr>
            <p:ph idx="1"/>
          </p:nvPr>
        </p:nvSpPr>
        <p:spPr>
          <a:xfrm>
            <a:off x="609600" y="914400"/>
            <a:ext cx="5482493" cy="5410200"/>
          </a:xfrm>
        </p:spPr>
        <p:txBody>
          <a:bodyPr vert="horz" lIns="91440" tIns="45720" rIns="91440" bIns="45720" rtlCol="0" anchor="t">
            <a:normAutofit lnSpcReduction="10000"/>
          </a:bodyPr>
          <a:lstStyle/>
          <a:p>
            <a:r>
              <a:rPr lang="en-US">
                <a:ea typeface="ＭＳ Ｐゴシック"/>
                <a:cs typeface="Calibri"/>
              </a:rPr>
              <a:t>Run a few cases to make sure they run</a:t>
            </a:r>
          </a:p>
          <a:p>
            <a:pPr lvl="1"/>
            <a:r>
              <a:rPr lang="en-US">
                <a:ea typeface="ＭＳ Ｐゴシック"/>
                <a:cs typeface="Calibri"/>
              </a:rPr>
              <a:t>Ask originating analyst which cases are most applicable</a:t>
            </a:r>
          </a:p>
          <a:p>
            <a:pPr lvl="1"/>
            <a:r>
              <a:rPr lang="en-US">
                <a:ea typeface="ＭＳ Ｐゴシック"/>
                <a:cs typeface="Arial"/>
              </a:rPr>
              <a:t>Check all warning and caution messages (including cautions about symbol unit mismatch)</a:t>
            </a:r>
            <a:endParaRPr lang="en-US">
              <a:solidFill>
                <a:srgbClr val="000000"/>
              </a:solidFill>
              <a:ea typeface="ＭＳ Ｐゴシック"/>
              <a:cs typeface="Calibri"/>
            </a:endParaRPr>
          </a:p>
          <a:p>
            <a:pPr lvl="1"/>
            <a:r>
              <a:rPr lang="en-US">
                <a:solidFill>
                  <a:srgbClr val="000000"/>
                </a:solidFill>
                <a:ea typeface="ＭＳ Ｐゴシック"/>
                <a:cs typeface="Arial"/>
              </a:rPr>
              <a:t>Check for balanced heat in/out</a:t>
            </a:r>
          </a:p>
          <a:p>
            <a:r>
              <a:rPr lang="en-US">
                <a:ea typeface="ＭＳ Ｐゴシック"/>
                <a:cs typeface="Calibri"/>
              </a:rPr>
              <a:t>View thermal results on the model, looking for:</a:t>
            </a:r>
          </a:p>
          <a:p>
            <a:pPr lvl="1"/>
            <a:r>
              <a:rPr lang="en-US">
                <a:ea typeface="ＭＳ Ｐゴシック"/>
                <a:cs typeface="Calibri"/>
              </a:rPr>
              <a:t>Large gradients</a:t>
            </a:r>
          </a:p>
          <a:p>
            <a:pPr lvl="1"/>
            <a:r>
              <a:rPr lang="en-US">
                <a:ea typeface="ＭＳ Ｐゴシック"/>
                <a:cs typeface="Calibri"/>
              </a:rPr>
              <a:t>Sudden temperature changes</a:t>
            </a:r>
          </a:p>
          <a:p>
            <a:pPr lvl="1"/>
            <a:r>
              <a:rPr lang="en-US">
                <a:ea typeface="ＭＳ Ｐゴシック"/>
                <a:cs typeface="Calibri"/>
              </a:rPr>
              <a:t>Unreasonable min/max values</a:t>
            </a:r>
          </a:p>
          <a:p>
            <a:r>
              <a:rPr lang="en-US">
                <a:ea typeface="ＭＳ Ｐゴシック"/>
                <a:cs typeface="Calibri"/>
              </a:rPr>
              <a:t>View absorbed solar/planetary flux on model</a:t>
            </a:r>
          </a:p>
          <a:p>
            <a:endParaRPr lang="en-US">
              <a:cs typeface="Calibri"/>
            </a:endParaRPr>
          </a:p>
        </p:txBody>
      </p:sp>
      <p:pic>
        <p:nvPicPr>
          <p:cNvPr id="4" name="Picture 4">
            <a:extLst>
              <a:ext uri="{FF2B5EF4-FFF2-40B4-BE49-F238E27FC236}">
                <a16:creationId xmlns:a16="http://schemas.microsoft.com/office/drawing/2014/main" id="{291A5663-9F09-B312-6EF9-83803AC184A3}"/>
              </a:ext>
            </a:extLst>
          </p:cNvPr>
          <p:cNvPicPr>
            <a:picLocks noChangeAspect="1"/>
          </p:cNvPicPr>
          <p:nvPr/>
        </p:nvPicPr>
        <p:blipFill>
          <a:blip r:embed="rId3"/>
          <a:stretch>
            <a:fillRect/>
          </a:stretch>
        </p:blipFill>
        <p:spPr>
          <a:xfrm>
            <a:off x="6580554" y="861950"/>
            <a:ext cx="4276969" cy="3991099"/>
          </a:xfrm>
          <a:prstGeom prst="rect">
            <a:avLst/>
          </a:prstGeom>
        </p:spPr>
      </p:pic>
      <p:sp>
        <p:nvSpPr>
          <p:cNvPr id="6" name="Rectangle 5">
            <a:extLst>
              <a:ext uri="{FF2B5EF4-FFF2-40B4-BE49-F238E27FC236}">
                <a16:creationId xmlns:a16="http://schemas.microsoft.com/office/drawing/2014/main" id="{5F964445-BF89-266D-1171-7E59AEB4FB23}"/>
              </a:ext>
            </a:extLst>
          </p:cNvPr>
          <p:cNvSpPr/>
          <p:nvPr/>
        </p:nvSpPr>
        <p:spPr>
          <a:xfrm>
            <a:off x="10191029" y="1258317"/>
            <a:ext cx="573204" cy="1831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4E22EA3-9A5D-FEF7-26FC-5653AF872E36}"/>
              </a:ext>
            </a:extLst>
          </p:cNvPr>
          <p:cNvSpPr/>
          <p:nvPr/>
        </p:nvSpPr>
        <p:spPr>
          <a:xfrm>
            <a:off x="7357952" y="3134009"/>
            <a:ext cx="680665" cy="1831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F10EA268-2C29-AA80-9158-D731ED11B472}"/>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6332938E-6A0B-7FE0-9D8F-F393F0106FFB}"/>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41</a:t>
            </a:fld>
            <a:endParaRPr lang="en-US"/>
          </a:p>
        </p:txBody>
      </p:sp>
      <p:pic>
        <p:nvPicPr>
          <p:cNvPr id="9" name="Picture 10">
            <a:extLst>
              <a:ext uri="{FF2B5EF4-FFF2-40B4-BE49-F238E27FC236}">
                <a16:creationId xmlns:a16="http://schemas.microsoft.com/office/drawing/2014/main" id="{0D3D1CED-1F64-80B8-0A62-8624F2BF8A69}"/>
              </a:ext>
            </a:extLst>
          </p:cNvPr>
          <p:cNvPicPr>
            <a:picLocks noChangeAspect="1"/>
          </p:cNvPicPr>
          <p:nvPr/>
        </p:nvPicPr>
        <p:blipFill>
          <a:blip r:embed="rId4"/>
          <a:stretch>
            <a:fillRect/>
          </a:stretch>
        </p:blipFill>
        <p:spPr>
          <a:xfrm>
            <a:off x="3733822" y="4023380"/>
            <a:ext cx="364274" cy="375789"/>
          </a:xfrm>
          <a:prstGeom prst="rect">
            <a:avLst/>
          </a:prstGeom>
        </p:spPr>
      </p:pic>
      <p:pic>
        <p:nvPicPr>
          <p:cNvPr id="12" name="Picture 10">
            <a:extLst>
              <a:ext uri="{FF2B5EF4-FFF2-40B4-BE49-F238E27FC236}">
                <a16:creationId xmlns:a16="http://schemas.microsoft.com/office/drawing/2014/main" id="{77E94027-AF43-577A-7E24-251CB586C76A}"/>
              </a:ext>
            </a:extLst>
          </p:cNvPr>
          <p:cNvPicPr>
            <a:picLocks noChangeAspect="1"/>
          </p:cNvPicPr>
          <p:nvPr/>
        </p:nvPicPr>
        <p:blipFill>
          <a:blip r:embed="rId4"/>
          <a:stretch>
            <a:fillRect/>
          </a:stretch>
        </p:blipFill>
        <p:spPr>
          <a:xfrm>
            <a:off x="2639942" y="5670478"/>
            <a:ext cx="364274" cy="375789"/>
          </a:xfrm>
          <a:prstGeom prst="rect">
            <a:avLst/>
          </a:prstGeom>
        </p:spPr>
      </p:pic>
    </p:spTree>
    <p:extLst>
      <p:ext uri="{BB962C8B-B14F-4D97-AF65-F5344CB8AC3E}">
        <p14:creationId xmlns:p14="http://schemas.microsoft.com/office/powerpoint/2010/main" val="2958194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E031-FA04-472A-C68B-B91C78B57EF8}"/>
              </a:ext>
            </a:extLst>
          </p:cNvPr>
          <p:cNvSpPr>
            <a:spLocks noGrp="1"/>
          </p:cNvSpPr>
          <p:nvPr>
            <p:ph type="title"/>
          </p:nvPr>
        </p:nvSpPr>
        <p:spPr/>
        <p:txBody>
          <a:bodyPr/>
          <a:lstStyle/>
          <a:p>
            <a:r>
              <a:rPr lang="en-US">
                <a:ea typeface="ＭＳ Ｐゴシック"/>
                <a:cs typeface="Arial"/>
              </a:rPr>
              <a:t>Debugging Slow Models</a:t>
            </a:r>
            <a:endParaRPr lang="en-US"/>
          </a:p>
        </p:txBody>
      </p:sp>
      <p:sp>
        <p:nvSpPr>
          <p:cNvPr id="3" name="Content Placeholder 2">
            <a:extLst>
              <a:ext uri="{FF2B5EF4-FFF2-40B4-BE49-F238E27FC236}">
                <a16:creationId xmlns:a16="http://schemas.microsoft.com/office/drawing/2014/main" id="{64B76AF8-D556-2216-88B2-1A70E5742941}"/>
              </a:ext>
            </a:extLst>
          </p:cNvPr>
          <p:cNvSpPr>
            <a:spLocks noGrp="1"/>
          </p:cNvSpPr>
          <p:nvPr>
            <p:ph idx="1"/>
          </p:nvPr>
        </p:nvSpPr>
        <p:spPr>
          <a:xfrm>
            <a:off x="203860" y="914400"/>
            <a:ext cx="5889759" cy="5340928"/>
          </a:xfrm>
        </p:spPr>
        <p:txBody>
          <a:bodyPr/>
          <a:lstStyle/>
          <a:p>
            <a:r>
              <a:rPr lang="en-US" sz="2000">
                <a:ea typeface="+mn-lt"/>
                <a:cs typeface="+mn-lt"/>
              </a:rPr>
              <a:t>If a model is running slowly, calculating minimum thermal time constant (CSGMIN) can identify why</a:t>
            </a:r>
          </a:p>
          <a:p>
            <a:pPr lvl="1"/>
            <a:r>
              <a:rPr lang="en-US" sz="1800">
                <a:ea typeface="ＭＳ Ｐゴシック"/>
                <a:cs typeface="Arial"/>
              </a:rPr>
              <a:t>Enable outputting capacitance and conductors on the .sav file and run the case</a:t>
            </a:r>
          </a:p>
          <a:p>
            <a:pPr lvl="1"/>
            <a:r>
              <a:rPr lang="en-US" sz="1800">
                <a:ea typeface="ＭＳ Ｐゴシック"/>
                <a:cs typeface="Arial"/>
              </a:rPr>
              <a:t>In the model browser, enable CSG output</a:t>
            </a:r>
          </a:p>
          <a:p>
            <a:pPr lvl="1"/>
            <a:r>
              <a:rPr lang="en-US" sz="1800">
                <a:ea typeface="ＭＳ Ｐゴシック"/>
                <a:cs typeface="Arial"/>
              </a:rPr>
              <a:t>Smaller CSG values indicate low mass/high conductivity nodes</a:t>
            </a:r>
          </a:p>
          <a:p>
            <a:pPr lvl="1"/>
            <a:r>
              <a:rPr lang="en-US" sz="1800">
                <a:solidFill>
                  <a:srgbClr val="000000"/>
                </a:solidFill>
                <a:ea typeface="ＭＳ Ｐゴシック"/>
                <a:cs typeface="Arial"/>
              </a:rPr>
              <a:t>Additional tools include CALL SETTL and PRINTTL, which will report which nodes are limiting for each timestep</a:t>
            </a:r>
          </a:p>
          <a:p>
            <a:pPr lvl="1"/>
            <a:r>
              <a:rPr lang="en-US" sz="1800">
                <a:solidFill>
                  <a:srgbClr val="000000"/>
                </a:solidFill>
                <a:ea typeface="ＭＳ Ｐゴシック"/>
                <a:cs typeface="Arial"/>
              </a:rPr>
              <a:t>Improvement options include:</a:t>
            </a:r>
          </a:p>
          <a:p>
            <a:pPr lvl="2"/>
            <a:r>
              <a:rPr lang="en-US" sz="1400">
                <a:solidFill>
                  <a:srgbClr val="000000"/>
                </a:solidFill>
                <a:ea typeface="ＭＳ Ｐゴシック"/>
                <a:cs typeface="Arial"/>
              </a:rPr>
              <a:t>Increasing mesh density</a:t>
            </a:r>
            <a:endParaRPr lang="en-US" sz="1400">
              <a:solidFill>
                <a:srgbClr val="000000"/>
              </a:solidFill>
              <a:cs typeface="Arial"/>
            </a:endParaRPr>
          </a:p>
          <a:p>
            <a:pPr lvl="2"/>
            <a:r>
              <a:rPr lang="en-US" sz="1400">
                <a:solidFill>
                  <a:srgbClr val="000000"/>
                </a:solidFill>
                <a:ea typeface="ＭＳ Ｐゴシック"/>
                <a:cs typeface="Arial"/>
              </a:rPr>
              <a:t>Changing to arithmetic nodes (if applicable)</a:t>
            </a:r>
          </a:p>
          <a:p>
            <a:pPr lvl="2"/>
            <a:r>
              <a:rPr lang="en-US" sz="1400">
                <a:ea typeface="ＭＳ Ｐゴシック"/>
                <a:cs typeface="Arial"/>
              </a:rPr>
              <a:t>Decreasing artificially high contactor/conductor values used for internal contact</a:t>
            </a:r>
          </a:p>
          <a:p>
            <a:pPr lvl="2"/>
            <a:r>
              <a:rPr lang="en-US" sz="1400">
                <a:ea typeface="ＭＳ Ｐゴシック"/>
                <a:cs typeface="Arial"/>
              </a:rPr>
              <a:t>Merging nodes instead of using contactors/conductors for internal contact</a:t>
            </a:r>
            <a:endParaRPr lang="en-US" sz="1400">
              <a:cs typeface="Arial"/>
            </a:endParaRPr>
          </a:p>
        </p:txBody>
      </p:sp>
      <p:sp>
        <p:nvSpPr>
          <p:cNvPr id="4" name="Footer Placeholder 3">
            <a:extLst>
              <a:ext uri="{FF2B5EF4-FFF2-40B4-BE49-F238E27FC236}">
                <a16:creationId xmlns:a16="http://schemas.microsoft.com/office/drawing/2014/main" id="{4EB6D57F-0681-D951-4CC3-9F4EED16B6F2}"/>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07C0E59E-5ABC-3FD9-1360-31A5663CF2C9}"/>
              </a:ext>
            </a:extLst>
          </p:cNvPr>
          <p:cNvSpPr>
            <a:spLocks noGrp="1"/>
          </p:cNvSpPr>
          <p:nvPr>
            <p:ph type="sldNum" sz="quarter" idx="12"/>
          </p:nvPr>
        </p:nvSpPr>
        <p:spPr/>
        <p:txBody>
          <a:bodyPr/>
          <a:lstStyle/>
          <a:p>
            <a:fld id="{33F42015-0FC7-4B0E-8D2B-76EADF48D957}" type="slidenum">
              <a:rPr lang="en-US"/>
              <a:pPr/>
              <a:t>42</a:t>
            </a:fld>
            <a:endParaRPr lang="en-US"/>
          </a:p>
        </p:txBody>
      </p:sp>
      <p:pic>
        <p:nvPicPr>
          <p:cNvPr id="7" name="Picture 7">
            <a:extLst>
              <a:ext uri="{FF2B5EF4-FFF2-40B4-BE49-F238E27FC236}">
                <a16:creationId xmlns:a16="http://schemas.microsoft.com/office/drawing/2014/main" id="{693DD57A-D52E-28FA-615B-ED47699945E3}"/>
              </a:ext>
            </a:extLst>
          </p:cNvPr>
          <p:cNvPicPr>
            <a:picLocks noChangeAspect="1"/>
          </p:cNvPicPr>
          <p:nvPr/>
        </p:nvPicPr>
        <p:blipFill>
          <a:blip r:embed="rId3"/>
          <a:stretch>
            <a:fillRect/>
          </a:stretch>
        </p:blipFill>
        <p:spPr>
          <a:xfrm>
            <a:off x="6175741" y="808397"/>
            <a:ext cx="4185382" cy="3062364"/>
          </a:xfrm>
          <a:prstGeom prst="rect">
            <a:avLst/>
          </a:prstGeom>
        </p:spPr>
      </p:pic>
      <p:sp>
        <p:nvSpPr>
          <p:cNvPr id="9" name="Rectangle 8">
            <a:extLst>
              <a:ext uri="{FF2B5EF4-FFF2-40B4-BE49-F238E27FC236}">
                <a16:creationId xmlns:a16="http://schemas.microsoft.com/office/drawing/2014/main" id="{8434C1EC-821A-C03B-5A76-10571C8734E3}"/>
              </a:ext>
            </a:extLst>
          </p:cNvPr>
          <p:cNvSpPr/>
          <p:nvPr/>
        </p:nvSpPr>
        <p:spPr>
          <a:xfrm>
            <a:off x="8969875" y="2332932"/>
            <a:ext cx="700203" cy="3687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E4FDFAF1-EB5D-E05A-191F-AFFFAFAF01D8}"/>
              </a:ext>
            </a:extLst>
          </p:cNvPr>
          <p:cNvPicPr>
            <a:picLocks noChangeAspect="1"/>
          </p:cNvPicPr>
          <p:nvPr/>
        </p:nvPicPr>
        <p:blipFill>
          <a:blip r:embed="rId4"/>
          <a:stretch>
            <a:fillRect/>
          </a:stretch>
        </p:blipFill>
        <p:spPr>
          <a:xfrm>
            <a:off x="7440246" y="3936688"/>
            <a:ext cx="2743200" cy="2618778"/>
          </a:xfrm>
          <a:prstGeom prst="rect">
            <a:avLst/>
          </a:prstGeom>
        </p:spPr>
      </p:pic>
      <p:sp>
        <p:nvSpPr>
          <p:cNvPr id="11" name="Rectangle 10">
            <a:extLst>
              <a:ext uri="{FF2B5EF4-FFF2-40B4-BE49-F238E27FC236}">
                <a16:creationId xmlns:a16="http://schemas.microsoft.com/office/drawing/2014/main" id="{37ED1BA7-75FE-725A-2B5C-BD6BDC3B1EF7}"/>
              </a:ext>
            </a:extLst>
          </p:cNvPr>
          <p:cNvSpPr/>
          <p:nvPr/>
        </p:nvSpPr>
        <p:spPr>
          <a:xfrm>
            <a:off x="8540028" y="5869392"/>
            <a:ext cx="641588" cy="1245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441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99BE-C54B-995A-556C-776F98942318}"/>
              </a:ext>
            </a:extLst>
          </p:cNvPr>
          <p:cNvSpPr>
            <a:spLocks noGrp="1"/>
          </p:cNvSpPr>
          <p:nvPr>
            <p:ph type="title"/>
          </p:nvPr>
        </p:nvSpPr>
        <p:spPr/>
        <p:txBody>
          <a:bodyPr/>
          <a:lstStyle/>
          <a:p>
            <a:r>
              <a:rPr lang="en-US">
                <a:ea typeface="ＭＳ Ｐゴシック"/>
                <a:cs typeface="Arial"/>
              </a:rPr>
              <a:t>Best Practices</a:t>
            </a:r>
            <a:endParaRPr lang="en-US"/>
          </a:p>
        </p:txBody>
      </p:sp>
      <p:sp>
        <p:nvSpPr>
          <p:cNvPr id="3" name="Content Placeholder 2">
            <a:extLst>
              <a:ext uri="{FF2B5EF4-FFF2-40B4-BE49-F238E27FC236}">
                <a16:creationId xmlns:a16="http://schemas.microsoft.com/office/drawing/2014/main" id="{05C16DB5-01BB-C1EA-674F-6E4E770F99F0}"/>
              </a:ext>
            </a:extLst>
          </p:cNvPr>
          <p:cNvSpPr>
            <a:spLocks noGrp="1"/>
          </p:cNvSpPr>
          <p:nvPr>
            <p:ph idx="1"/>
          </p:nvPr>
        </p:nvSpPr>
        <p:spPr/>
        <p:txBody>
          <a:bodyPr/>
          <a:lstStyle/>
          <a:p>
            <a:r>
              <a:rPr lang="en-US" sz="1400">
                <a:ea typeface="ＭＳ Ｐゴシック"/>
                <a:cs typeface="Arial"/>
              </a:rPr>
              <a:t>While not affecting model accuracy, these best practices can help avoid confusion and mistakes, and speed up model reviews</a:t>
            </a:r>
            <a:endParaRPr lang="en-US" sz="1400">
              <a:cs typeface="Arial"/>
            </a:endParaRPr>
          </a:p>
          <a:p>
            <a:pPr lvl="1"/>
            <a:r>
              <a:rPr lang="en-US" sz="1200">
                <a:ea typeface="ＭＳ Ｐゴシック"/>
                <a:cs typeface="Arial"/>
              </a:rPr>
              <a:t>No unused optical or thermophysical properties in model after delivery</a:t>
            </a:r>
          </a:p>
          <a:p>
            <a:pPr lvl="1"/>
            <a:r>
              <a:rPr lang="en-US" sz="1200">
                <a:ea typeface="ＭＳ Ｐゴシック"/>
                <a:cs typeface="Arial"/>
              </a:rPr>
              <a:t>No duplicate properties (i.e., multiple aluminum 6061 T6's) unless controlled by different organizations</a:t>
            </a:r>
          </a:p>
          <a:p>
            <a:pPr lvl="1"/>
            <a:r>
              <a:rPr lang="en-US" sz="1200">
                <a:ea typeface="ＭＳ Ｐゴシック"/>
                <a:cs typeface="Arial"/>
              </a:rPr>
              <a:t>No thermal entities (heat loads, heaters, etc.) allowed to be disabled in model delivery</a:t>
            </a:r>
          </a:p>
          <a:p>
            <a:pPr lvl="1"/>
            <a:r>
              <a:rPr lang="en-US" sz="1200">
                <a:ea typeface="ＭＳ Ｐゴシック"/>
                <a:cs typeface="Arial"/>
              </a:rPr>
              <a:t>Inactive surfaces only used as blockers need to be in their own submodel called INACTIVE</a:t>
            </a:r>
          </a:p>
          <a:p>
            <a:pPr lvl="1"/>
            <a:r>
              <a:rPr lang="en-US" sz="1200">
                <a:ea typeface="+mn-lt"/>
                <a:cs typeface="+mn-lt"/>
              </a:rPr>
              <a:t>Verify Software version is latest/project required</a:t>
            </a:r>
            <a:endParaRPr lang="en-US" sz="1200">
              <a:ea typeface="ＭＳ Ｐゴシック"/>
              <a:cs typeface="Arial"/>
            </a:endParaRPr>
          </a:p>
          <a:p>
            <a:pPr lvl="1"/>
            <a:r>
              <a:rPr lang="en-US" sz="1200">
                <a:ea typeface="ＭＳ Ｐゴシック"/>
                <a:cs typeface="Arial"/>
              </a:rPr>
              <a:t>Check consistent MLI nodal offsets</a:t>
            </a:r>
          </a:p>
          <a:p>
            <a:pPr lvl="1"/>
            <a:r>
              <a:rPr lang="en-US" sz="1200">
                <a:ea typeface="ＭＳ Ｐゴシック"/>
                <a:cs typeface="Arial"/>
              </a:rPr>
              <a:t>Symbols grouped by tabs </a:t>
            </a:r>
          </a:p>
          <a:p>
            <a:pPr lvl="1"/>
            <a:r>
              <a:rPr lang="en-US" sz="1200">
                <a:ea typeface="ＭＳ Ｐゴシック"/>
                <a:cs typeface="Arial"/>
              </a:rPr>
              <a:t>Avoid nesting assemblies</a:t>
            </a:r>
          </a:p>
          <a:p>
            <a:pPr lvl="1"/>
            <a:r>
              <a:rPr lang="en-US" sz="1200">
                <a:ea typeface="ＭＳ Ｐゴシック"/>
                <a:cs typeface="Arial"/>
              </a:rPr>
              <a:t>Check for good naming convention for submodels (usually using prefixes)</a:t>
            </a:r>
          </a:p>
          <a:p>
            <a:pPr lvl="1"/>
            <a:r>
              <a:rPr lang="en-US" sz="1200">
                <a:ea typeface="ＭＳ Ｐゴシック"/>
                <a:cs typeface="Arial"/>
              </a:rPr>
              <a:t>Use layers in a way that avoids confusion among your group members</a:t>
            </a:r>
          </a:p>
          <a:p>
            <a:pPr lvl="2"/>
            <a:r>
              <a:rPr lang="en-US" sz="1000">
                <a:ea typeface="ＭＳ Ｐゴシック"/>
                <a:cs typeface="Arial"/>
              </a:rPr>
              <a:t>For example, model is on one layer and organized by submodels, but CAD surfaces are on other layers</a:t>
            </a:r>
          </a:p>
          <a:p>
            <a:pPr lvl="2"/>
            <a:r>
              <a:rPr lang="en-US" sz="1000">
                <a:ea typeface="ＭＳ Ｐゴシック"/>
                <a:cs typeface="Arial"/>
              </a:rPr>
              <a:t>Do not allow important model details to hide in obscure layers.</a:t>
            </a:r>
          </a:p>
          <a:p>
            <a:pPr lvl="1"/>
            <a:r>
              <a:rPr lang="en-US" sz="1200">
                <a:ea typeface="ＭＳ Ｐゴシック"/>
                <a:cs typeface="Arial"/>
              </a:rPr>
              <a:t>When a model is intended to be xref'd, use a consistent prefix to keep track of which symbols and submodels belong to which models </a:t>
            </a:r>
          </a:p>
          <a:p>
            <a:pPr lvl="1"/>
            <a:r>
              <a:rPr lang="en-US" sz="1200">
                <a:solidFill>
                  <a:srgbClr val="000000"/>
                </a:solidFill>
                <a:ea typeface="ＭＳ Ｐゴシック"/>
                <a:cs typeface="Arial"/>
              </a:rPr>
              <a:t>Steady state heaters set to damped proportional control</a:t>
            </a:r>
          </a:p>
          <a:p>
            <a:pPr lvl="1"/>
            <a:r>
              <a:rPr lang="en-US" sz="1200">
                <a:solidFill>
                  <a:srgbClr val="000000"/>
                </a:solidFill>
                <a:ea typeface="ＭＳ Ｐゴシック"/>
                <a:cs typeface="Arial"/>
              </a:rPr>
              <a:t>Contactors, conductors, heat loads, heaters, surfaces/solids should have descriptive comments</a:t>
            </a:r>
          </a:p>
          <a:p>
            <a:pPr lvl="1"/>
            <a:r>
              <a:rPr lang="en-US" sz="1200">
                <a:solidFill>
                  <a:srgbClr val="000000"/>
                </a:solidFill>
                <a:ea typeface="ＭＳ Ｐゴシック"/>
                <a:cs typeface="Arial"/>
              </a:rPr>
              <a:t>Contactors should use ray trace algorithm, if possible, for face connections</a:t>
            </a:r>
          </a:p>
          <a:p>
            <a:pPr lvl="1"/>
            <a:r>
              <a:rPr lang="en-US" sz="1200">
                <a:ea typeface="ＭＳ Ｐゴシック"/>
                <a:cs typeface="Arial"/>
              </a:rPr>
              <a:t>Heat Loads, heaters, conductors, contactors, etc., are defined in the same submodel as the nodes on which they are applied</a:t>
            </a:r>
          </a:p>
          <a:p>
            <a:pPr lvl="1"/>
            <a:r>
              <a:rPr lang="en-US" sz="1200">
                <a:ea typeface="+mn-lt"/>
                <a:cs typeface="+mn-lt"/>
              </a:rPr>
              <a:t>Sensor and thermostat locations should be modeled as measurement points to keep node numbers down.  Put them in a unique submodel</a:t>
            </a:r>
            <a:endParaRPr lang="en-US" sz="1200">
              <a:ea typeface="ＭＳ Ｐゴシック"/>
              <a:cs typeface="Arial"/>
            </a:endParaRPr>
          </a:p>
          <a:p>
            <a:pPr lvl="1"/>
            <a:r>
              <a:rPr lang="en-US" sz="1200">
                <a:ea typeface="ＭＳ Ｐゴシック"/>
                <a:cs typeface="Arial"/>
              </a:rPr>
              <a:t>Property values should include reference/source</a:t>
            </a:r>
          </a:p>
          <a:p>
            <a:pPr lvl="1"/>
            <a:r>
              <a:rPr lang="en-US" sz="1200">
                <a:ea typeface="ＭＳ Ｐゴシック"/>
                <a:cs typeface="Arial"/>
              </a:rPr>
              <a:t>Avoid include files if possible – put user defined logic in Logic Manager</a:t>
            </a:r>
          </a:p>
          <a:p>
            <a:pPr lvl="1"/>
            <a:r>
              <a:rPr lang="en-US" sz="1200">
                <a:ea typeface="ＭＳ Ｐゴシック"/>
                <a:cs typeface="Arial"/>
              </a:rPr>
              <a:t>No use of symmetry as a model reduction tactic in subsystem or system level models</a:t>
            </a:r>
          </a:p>
          <a:p>
            <a:pPr lvl="1"/>
            <a:r>
              <a:rPr lang="en-US" sz="1200">
                <a:ea typeface="ＭＳ Ｐゴシック"/>
                <a:cs typeface="Arial"/>
              </a:rPr>
              <a:t>Use a consistent naming convention for symbols (Langley uses Hungarian notation)</a:t>
            </a:r>
          </a:p>
          <a:p>
            <a:pPr lvl="2"/>
            <a:r>
              <a:rPr lang="en-US" sz="1000">
                <a:ea typeface="ＭＳ Ｐゴシック"/>
                <a:cs typeface="Arial"/>
              </a:rPr>
              <a:t>The names of all symbols are prefaced by type, and the prefixes are standardized</a:t>
            </a:r>
            <a:endParaRPr lang="en-US" sz="1000">
              <a:cs typeface="Arial"/>
            </a:endParaRPr>
          </a:p>
          <a:p>
            <a:pPr lvl="2"/>
            <a:r>
              <a:rPr lang="en-US" sz="1000">
                <a:ea typeface="ＭＳ Ｐゴシック"/>
                <a:cs typeface="Arial"/>
              </a:rPr>
              <a:t>Can also include units as a suffix. e.g. T_initial_shuttle_C (initial temperature of the shuttle, in °C), or Qflx_torpedo_W_m2 (heat flux of a photon torpedo, in W/m^2)</a:t>
            </a:r>
            <a:endParaRPr lang="en-US" sz="1050">
              <a:cs typeface="Arial"/>
            </a:endParaRPr>
          </a:p>
        </p:txBody>
      </p:sp>
      <p:sp>
        <p:nvSpPr>
          <p:cNvPr id="4" name="Footer Placeholder 3">
            <a:extLst>
              <a:ext uri="{FF2B5EF4-FFF2-40B4-BE49-F238E27FC236}">
                <a16:creationId xmlns:a16="http://schemas.microsoft.com/office/drawing/2014/main" id="{A7A0C46C-ED2E-5261-4D08-05E5E8CBBC72}"/>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B1708E31-CA14-3B5C-9FE1-CC5DD1E215EF}"/>
              </a:ext>
            </a:extLst>
          </p:cNvPr>
          <p:cNvSpPr>
            <a:spLocks noGrp="1"/>
          </p:cNvSpPr>
          <p:nvPr>
            <p:ph type="sldNum" sz="quarter" idx="12"/>
          </p:nvPr>
        </p:nvSpPr>
        <p:spPr/>
        <p:txBody>
          <a:bodyPr/>
          <a:lstStyle/>
          <a:p>
            <a:fld id="{33F42015-0FC7-4B0E-8D2B-76EADF48D957}" type="slidenum">
              <a:rPr lang="en-US"/>
              <a:pPr/>
              <a:t>43</a:t>
            </a:fld>
            <a:endParaRPr lang="en-US"/>
          </a:p>
        </p:txBody>
      </p:sp>
    </p:spTree>
    <p:extLst>
      <p:ext uri="{BB962C8B-B14F-4D97-AF65-F5344CB8AC3E}">
        <p14:creationId xmlns:p14="http://schemas.microsoft.com/office/powerpoint/2010/main" val="2061891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AAFE-473A-9F74-20EE-7195F90B056C}"/>
              </a:ext>
            </a:extLst>
          </p:cNvPr>
          <p:cNvSpPr>
            <a:spLocks noGrp="1"/>
          </p:cNvSpPr>
          <p:nvPr>
            <p:ph type="title"/>
          </p:nvPr>
        </p:nvSpPr>
        <p:spPr/>
        <p:txBody>
          <a:bodyPr/>
          <a:lstStyle/>
          <a:p>
            <a:r>
              <a:rPr lang="en-US">
                <a:cs typeface="Calibri Light"/>
              </a:rPr>
              <a:t>Useful Tools</a:t>
            </a:r>
            <a:endParaRPr lang="en-US"/>
          </a:p>
        </p:txBody>
      </p:sp>
      <p:sp>
        <p:nvSpPr>
          <p:cNvPr id="3" name="Content Placeholder 2">
            <a:extLst>
              <a:ext uri="{FF2B5EF4-FFF2-40B4-BE49-F238E27FC236}">
                <a16:creationId xmlns:a16="http://schemas.microsoft.com/office/drawing/2014/main" id="{E34E2540-470E-58AC-E1BB-E56292D83919}"/>
              </a:ext>
            </a:extLst>
          </p:cNvPr>
          <p:cNvSpPr>
            <a:spLocks noGrp="1"/>
          </p:cNvSpPr>
          <p:nvPr>
            <p:ph idx="1"/>
          </p:nvPr>
        </p:nvSpPr>
        <p:spPr/>
        <p:txBody>
          <a:bodyPr vert="horz" lIns="91440" tIns="45720" rIns="91440" bIns="45720" rtlCol="0" anchor="t">
            <a:normAutofit fontScale="85000" lnSpcReduction="20000"/>
          </a:bodyPr>
          <a:lstStyle/>
          <a:p>
            <a:r>
              <a:rPr lang="en-US">
                <a:cs typeface="Calibri"/>
              </a:rPr>
              <a:t>A few useful tools were developed at Goddard to make it easier for the model reviewer to survey the entire model very quickly for a select few common model issues that can be very time-intensive to find</a:t>
            </a:r>
          </a:p>
          <a:p>
            <a:r>
              <a:rPr lang="en-US">
                <a:cs typeface="Calibri"/>
              </a:rPr>
              <a:t>Surface Consistency Check</a:t>
            </a:r>
          </a:p>
          <a:p>
            <a:pPr lvl="1"/>
            <a:r>
              <a:rPr lang="en-US">
                <a:cs typeface="Calibri"/>
              </a:rPr>
              <a:t>Uses the "output to TSS" feature in Thermal Desktop and Excel VBA to read that output</a:t>
            </a:r>
          </a:p>
          <a:p>
            <a:pPr lvl="1"/>
            <a:r>
              <a:rPr lang="en-US">
                <a:cs typeface="Calibri"/>
              </a:rPr>
              <a:t>Lists all surfaces and flags any that seem to need MLI properties and do not have them or have effective emissivity without a proper outer layer property</a:t>
            </a:r>
          </a:p>
          <a:p>
            <a:pPr lvl="1"/>
            <a:r>
              <a:rPr lang="en-US">
                <a:cs typeface="Calibri"/>
              </a:rPr>
              <a:t>Lists all optical properties that appear for a particular thermophysical property to ensure that no unrealistic pairings appear (ex: tiodize on aluminum or the presence of the "DEFAULT" property)</a:t>
            </a:r>
          </a:p>
          <a:p>
            <a:r>
              <a:rPr lang="en-US">
                <a:cs typeface="Calibri"/>
              </a:rPr>
              <a:t>Mass and Conductivity Multiplier Finder</a:t>
            </a:r>
          </a:p>
          <a:p>
            <a:pPr lvl="1"/>
            <a:r>
              <a:rPr lang="en-US">
                <a:cs typeface="Calibri"/>
              </a:rPr>
              <a:t>Somewhat made obsolete by "color by" feature in TD for multipliers, but can show at a glance if large multipliers are used to fix model mass so that reviewer can check for accuracy.</a:t>
            </a:r>
          </a:p>
          <a:p>
            <a:r>
              <a:rPr lang="en-US">
                <a:cs typeface="Calibri"/>
              </a:rPr>
              <a:t>Conductance Reader</a:t>
            </a:r>
          </a:p>
          <a:p>
            <a:pPr lvl="1"/>
            <a:r>
              <a:rPr lang="en-US">
                <a:cs typeface="Calibri"/>
              </a:rPr>
              <a:t>List all conductors and check for very large conductances that can make the model run slowly</a:t>
            </a:r>
          </a:p>
          <a:p>
            <a:r>
              <a:rPr lang="en-US">
                <a:cs typeface="Calibri"/>
              </a:rPr>
              <a:t>Overlapping Surfaces Clean-Up</a:t>
            </a:r>
          </a:p>
          <a:p>
            <a:pPr lvl="1"/>
            <a:r>
              <a:rPr lang="en-US">
                <a:cs typeface="Calibri"/>
              </a:rPr>
              <a:t>Reads the checkoverlappingsurfaces output from Thermal Desktop and sorts by percentage.  It cleans up the many duplicates that currently (2020) exist in the TD output</a:t>
            </a:r>
          </a:p>
          <a:p>
            <a:pPr lvl="1"/>
            <a:r>
              <a:rPr lang="en-US">
                <a:cs typeface="Calibri"/>
              </a:rPr>
              <a:t>Flags the T^4 ratio of the two surface temperatures to highlight small overlaps that might be below a model audit threshold (say, 10%), but could be so different in temperature that they should be fixed (i.e., a warm object sticking through a cold one).</a:t>
            </a:r>
          </a:p>
          <a:p>
            <a:r>
              <a:rPr lang="en-US">
                <a:cs typeface="Calibri"/>
              </a:rPr>
              <a:t>FilePlottingTools v3.1 (Langley)</a:t>
            </a:r>
          </a:p>
        </p:txBody>
      </p:sp>
      <p:sp>
        <p:nvSpPr>
          <p:cNvPr id="5" name="Footer Placeholder 3">
            <a:extLst>
              <a:ext uri="{FF2B5EF4-FFF2-40B4-BE49-F238E27FC236}">
                <a16:creationId xmlns:a16="http://schemas.microsoft.com/office/drawing/2014/main" id="{EA44513D-3D34-D3B4-2B30-54497B40DE12}"/>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C819E9CC-D634-DD8D-D9B2-B883B205CD3A}"/>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44</a:t>
            </a:fld>
            <a:endParaRPr lang="en-US"/>
          </a:p>
        </p:txBody>
      </p:sp>
    </p:spTree>
    <p:extLst>
      <p:ext uri="{BB962C8B-B14F-4D97-AF65-F5344CB8AC3E}">
        <p14:creationId xmlns:p14="http://schemas.microsoft.com/office/powerpoint/2010/main" val="1559364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9E98-38AC-6CC8-D859-FEBBFF7937A1}"/>
              </a:ext>
            </a:extLst>
          </p:cNvPr>
          <p:cNvSpPr>
            <a:spLocks noGrp="1"/>
          </p:cNvSpPr>
          <p:nvPr>
            <p:ph type="title"/>
          </p:nvPr>
        </p:nvSpPr>
        <p:spPr/>
        <p:txBody>
          <a:bodyPr/>
          <a:lstStyle/>
          <a:p>
            <a:r>
              <a:rPr lang="en-US">
                <a:cs typeface="Calibri Light"/>
              </a:rPr>
              <a:t>Surface Consistency Check Output</a:t>
            </a:r>
            <a:endParaRPr lang="en-US"/>
          </a:p>
        </p:txBody>
      </p:sp>
      <p:sp>
        <p:nvSpPr>
          <p:cNvPr id="3" name="Content Placeholder 2">
            <a:extLst>
              <a:ext uri="{FF2B5EF4-FFF2-40B4-BE49-F238E27FC236}">
                <a16:creationId xmlns:a16="http://schemas.microsoft.com/office/drawing/2014/main" id="{C3727AB9-D460-D9D9-753E-61865971987A}"/>
              </a:ext>
            </a:extLst>
          </p:cNvPr>
          <p:cNvSpPr>
            <a:spLocks noGrp="1"/>
          </p:cNvSpPr>
          <p:nvPr>
            <p:ph idx="1"/>
          </p:nvPr>
        </p:nvSpPr>
        <p:spPr/>
        <p:txBody>
          <a:bodyPr vert="horz" lIns="91440" tIns="45720" rIns="91440" bIns="45720" rtlCol="0" anchor="t">
            <a:normAutofit/>
          </a:bodyPr>
          <a:lstStyle/>
          <a:p>
            <a:r>
              <a:rPr lang="en-US" sz="1200">
                <a:solidFill>
                  <a:srgbClr val="000000"/>
                </a:solidFill>
                <a:ea typeface="ＭＳ Ｐゴシック"/>
                <a:cs typeface="Calibri"/>
              </a:rPr>
              <a:t>Shows each thermophysical property and the various optical properties that pair with it.  Manually review and highlight pairs that merit further review by the modeler.  Example: A titanium part that has an Invar optical property, or any use of the DEFAULT property, which we discourage</a:t>
            </a:r>
          </a:p>
          <a:p>
            <a:r>
              <a:rPr lang="en-US" sz="1200">
                <a:solidFill>
                  <a:srgbClr val="000000"/>
                </a:solidFill>
                <a:cs typeface="Calibri"/>
              </a:rPr>
              <a:t>Button jumps to an example of the selected pairing in the full list</a:t>
            </a:r>
          </a:p>
        </p:txBody>
      </p:sp>
      <p:sp>
        <p:nvSpPr>
          <p:cNvPr id="7" name="Content Placeholder 2">
            <a:extLst>
              <a:ext uri="{FF2B5EF4-FFF2-40B4-BE49-F238E27FC236}">
                <a16:creationId xmlns:a16="http://schemas.microsoft.com/office/drawing/2014/main" id="{1F7EA4D2-D209-3FC8-D82B-1A943FC10737}"/>
              </a:ext>
            </a:extLst>
          </p:cNvPr>
          <p:cNvSpPr txBox="1">
            <a:spLocks/>
          </p:cNvSpPr>
          <p:nvPr/>
        </p:nvSpPr>
        <p:spPr>
          <a:xfrm>
            <a:off x="778398" y="3559898"/>
            <a:ext cx="10949651" cy="8789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cs typeface="Calibri"/>
            </a:endParaRPr>
          </a:p>
        </p:txBody>
      </p:sp>
      <p:sp>
        <p:nvSpPr>
          <p:cNvPr id="10" name="Content Placeholder 2">
            <a:extLst>
              <a:ext uri="{FF2B5EF4-FFF2-40B4-BE49-F238E27FC236}">
                <a16:creationId xmlns:a16="http://schemas.microsoft.com/office/drawing/2014/main" id="{31FD3CF3-0F28-D829-B22C-C314895E1D9D}"/>
              </a:ext>
            </a:extLst>
          </p:cNvPr>
          <p:cNvSpPr txBox="1">
            <a:spLocks/>
          </p:cNvSpPr>
          <p:nvPr/>
        </p:nvSpPr>
        <p:spPr>
          <a:xfrm>
            <a:off x="692246" y="5078637"/>
            <a:ext cx="10819765" cy="5911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cs typeface="Calibri"/>
              </a:rPr>
              <a:t>In full list, highlights any line that has a listed property associated with MLI, but no "MLI-ish" nodalization.  This will mostly result in flagging single layer soft structure, but it is a nice sanity check.</a:t>
            </a:r>
          </a:p>
        </p:txBody>
      </p:sp>
      <p:sp>
        <p:nvSpPr>
          <p:cNvPr id="12" name="Content Placeholder 2">
            <a:extLst>
              <a:ext uri="{FF2B5EF4-FFF2-40B4-BE49-F238E27FC236}">
                <a16:creationId xmlns:a16="http://schemas.microsoft.com/office/drawing/2014/main" id="{65175114-00ED-2AD2-0285-5EE0076363F6}"/>
              </a:ext>
            </a:extLst>
          </p:cNvPr>
          <p:cNvSpPr txBox="1">
            <a:spLocks/>
          </p:cNvSpPr>
          <p:nvPr/>
        </p:nvSpPr>
        <p:spPr>
          <a:xfrm>
            <a:off x="646209" y="3242689"/>
            <a:ext cx="11105514" cy="7666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cs typeface="Calibri"/>
              </a:rPr>
              <a:t>In full list, highlights any line that has "MLI-ish" numbering (user inputs what a typical difference between surface and MLI node would be) but lacks an MLI outer layer optical property from a user input list.  Example: this surface has total difference between the associated node numbers of 200,000, but the top optical property on this one-sided element is black paint.  MLI isn't painted</a:t>
            </a:r>
          </a:p>
        </p:txBody>
      </p:sp>
      <p:pic>
        <p:nvPicPr>
          <p:cNvPr id="4" name="Picture 5">
            <a:extLst>
              <a:ext uri="{FF2B5EF4-FFF2-40B4-BE49-F238E27FC236}">
                <a16:creationId xmlns:a16="http://schemas.microsoft.com/office/drawing/2014/main" id="{0348D6F2-B304-E427-833F-B444C6B776AA}"/>
              </a:ext>
            </a:extLst>
          </p:cNvPr>
          <p:cNvPicPr>
            <a:picLocks noChangeAspect="1"/>
          </p:cNvPicPr>
          <p:nvPr/>
        </p:nvPicPr>
        <p:blipFill>
          <a:blip r:embed="rId3"/>
          <a:stretch>
            <a:fillRect/>
          </a:stretch>
        </p:blipFill>
        <p:spPr>
          <a:xfrm>
            <a:off x="230332" y="1750845"/>
            <a:ext cx="11592790" cy="983718"/>
          </a:xfrm>
          <a:prstGeom prst="rect">
            <a:avLst/>
          </a:prstGeom>
        </p:spPr>
      </p:pic>
      <p:pic>
        <p:nvPicPr>
          <p:cNvPr id="6" name="Picture 8">
            <a:extLst>
              <a:ext uri="{FF2B5EF4-FFF2-40B4-BE49-F238E27FC236}">
                <a16:creationId xmlns:a16="http://schemas.microsoft.com/office/drawing/2014/main" id="{E0BB19A1-EF22-57E0-4A15-547EEEA246A4}"/>
              </a:ext>
            </a:extLst>
          </p:cNvPr>
          <p:cNvPicPr>
            <a:picLocks noChangeAspect="1"/>
          </p:cNvPicPr>
          <p:nvPr/>
        </p:nvPicPr>
        <p:blipFill>
          <a:blip r:embed="rId4"/>
          <a:stretch>
            <a:fillRect/>
          </a:stretch>
        </p:blipFill>
        <p:spPr>
          <a:xfrm>
            <a:off x="117764" y="3814728"/>
            <a:ext cx="11774631" cy="752544"/>
          </a:xfrm>
          <a:prstGeom prst="rect">
            <a:avLst/>
          </a:prstGeom>
        </p:spPr>
      </p:pic>
      <p:pic>
        <p:nvPicPr>
          <p:cNvPr id="9" name="Picture 12">
            <a:extLst>
              <a:ext uri="{FF2B5EF4-FFF2-40B4-BE49-F238E27FC236}">
                <a16:creationId xmlns:a16="http://schemas.microsoft.com/office/drawing/2014/main" id="{8BD734BB-1235-612D-1D5D-F6772D6DE988}"/>
              </a:ext>
            </a:extLst>
          </p:cNvPr>
          <p:cNvPicPr>
            <a:picLocks noChangeAspect="1"/>
          </p:cNvPicPr>
          <p:nvPr/>
        </p:nvPicPr>
        <p:blipFill>
          <a:blip r:embed="rId5"/>
          <a:stretch>
            <a:fillRect/>
          </a:stretch>
        </p:blipFill>
        <p:spPr>
          <a:xfrm>
            <a:off x="178377" y="5666950"/>
            <a:ext cx="11861222" cy="442462"/>
          </a:xfrm>
          <a:prstGeom prst="rect">
            <a:avLst/>
          </a:prstGeom>
        </p:spPr>
      </p:pic>
      <p:sp>
        <p:nvSpPr>
          <p:cNvPr id="8" name="Footer Placeholder 3">
            <a:extLst>
              <a:ext uri="{FF2B5EF4-FFF2-40B4-BE49-F238E27FC236}">
                <a16:creationId xmlns:a16="http://schemas.microsoft.com/office/drawing/2014/main" id="{FD8C50D3-34B5-D961-504C-36D3D3002BF9}"/>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3" name="Slide Number Placeholder 4">
            <a:extLst>
              <a:ext uri="{FF2B5EF4-FFF2-40B4-BE49-F238E27FC236}">
                <a16:creationId xmlns:a16="http://schemas.microsoft.com/office/drawing/2014/main" id="{CA2CF83B-1393-5BA2-398E-5D0C4C9D673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45</a:t>
            </a:fld>
            <a:endParaRPr lang="en-US"/>
          </a:p>
        </p:txBody>
      </p:sp>
    </p:spTree>
    <p:extLst>
      <p:ext uri="{BB962C8B-B14F-4D97-AF65-F5344CB8AC3E}">
        <p14:creationId xmlns:p14="http://schemas.microsoft.com/office/powerpoint/2010/main" val="2353763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7489-2218-80B1-2EFB-D4E17D62AE3A}"/>
              </a:ext>
            </a:extLst>
          </p:cNvPr>
          <p:cNvSpPr>
            <a:spLocks noGrp="1"/>
          </p:cNvSpPr>
          <p:nvPr>
            <p:ph type="title"/>
          </p:nvPr>
        </p:nvSpPr>
        <p:spPr/>
        <p:txBody>
          <a:bodyPr/>
          <a:lstStyle/>
          <a:p>
            <a:r>
              <a:rPr lang="en-US">
                <a:cs typeface="Calibri Light"/>
              </a:rPr>
              <a:t>Overlapping Surfaces Clean-Up Output</a:t>
            </a:r>
            <a:endParaRPr lang="en-US"/>
          </a:p>
        </p:txBody>
      </p:sp>
      <p:sp>
        <p:nvSpPr>
          <p:cNvPr id="6" name="Content Placeholder 2">
            <a:extLst>
              <a:ext uri="{FF2B5EF4-FFF2-40B4-BE49-F238E27FC236}">
                <a16:creationId xmlns:a16="http://schemas.microsoft.com/office/drawing/2014/main" id="{BC7176DF-E18D-792E-BBD0-608F5C6908CD}"/>
              </a:ext>
            </a:extLst>
          </p:cNvPr>
          <p:cNvSpPr txBox="1">
            <a:spLocks/>
          </p:cNvSpPr>
          <p:nvPr/>
        </p:nvSpPr>
        <p:spPr>
          <a:xfrm>
            <a:off x="424646" y="1299503"/>
            <a:ext cx="10949651" cy="41594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cs typeface="Calibri"/>
              </a:rPr>
              <a:t>This lister prints out all of the overlapping surfaces from TD's output but cleans up obvious duplicates.  User then dispositions the list by searching for the surface name (i.e., EF0C5) in the model browser and examining each pair.  In this case, we dispositioned anything over 10% overlapping as below:</a:t>
            </a:r>
          </a:p>
          <a:p>
            <a:endParaRPr lang="en-US" sz="1200">
              <a:cs typeface="Calibri"/>
            </a:endParaRPr>
          </a:p>
        </p:txBody>
      </p:sp>
      <p:sp>
        <p:nvSpPr>
          <p:cNvPr id="7" name="Content Placeholder 2">
            <a:extLst>
              <a:ext uri="{FF2B5EF4-FFF2-40B4-BE49-F238E27FC236}">
                <a16:creationId xmlns:a16="http://schemas.microsoft.com/office/drawing/2014/main" id="{9602AB20-4F9D-CEBF-C462-FCE6874C7755}"/>
              </a:ext>
            </a:extLst>
          </p:cNvPr>
          <p:cNvSpPr txBox="1">
            <a:spLocks/>
          </p:cNvSpPr>
          <p:nvPr/>
        </p:nvSpPr>
        <p:spPr>
          <a:xfrm>
            <a:off x="421687" y="4109103"/>
            <a:ext cx="10978587" cy="5220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cs typeface="Calibri"/>
              </a:rPr>
              <a:t>The tool also lists the temperatures of the respective surfaces and highlights surfaces that have significant T^4 ratios or emissivity values for which an object poking through another, even at a low overlap percentage, could be a problem.  In this example, these highlighted overlaps are well below the threshold of 10% that we were individually checking via TD, but could still be a problem.</a:t>
            </a:r>
          </a:p>
          <a:p>
            <a:endParaRPr lang="en-US" sz="1200">
              <a:cs typeface="Calibri"/>
            </a:endParaRPr>
          </a:p>
        </p:txBody>
      </p:sp>
      <p:pic>
        <p:nvPicPr>
          <p:cNvPr id="9" name="Picture 9">
            <a:extLst>
              <a:ext uri="{FF2B5EF4-FFF2-40B4-BE49-F238E27FC236}">
                <a16:creationId xmlns:a16="http://schemas.microsoft.com/office/drawing/2014/main" id="{FA305D6A-C388-F6BC-A65F-98F329EA1856}"/>
              </a:ext>
            </a:extLst>
          </p:cNvPr>
          <p:cNvPicPr>
            <a:picLocks noGrp="1" noChangeAspect="1"/>
          </p:cNvPicPr>
          <p:nvPr>
            <p:ph idx="1"/>
          </p:nvPr>
        </p:nvPicPr>
        <p:blipFill>
          <a:blip r:embed="rId3"/>
          <a:stretch>
            <a:fillRect/>
          </a:stretch>
        </p:blipFill>
        <p:spPr>
          <a:xfrm>
            <a:off x="453736" y="1871560"/>
            <a:ext cx="11293186" cy="1833333"/>
          </a:xfrm>
        </p:spPr>
      </p:pic>
      <p:pic>
        <p:nvPicPr>
          <p:cNvPr id="10" name="Picture 10">
            <a:extLst>
              <a:ext uri="{FF2B5EF4-FFF2-40B4-BE49-F238E27FC236}">
                <a16:creationId xmlns:a16="http://schemas.microsoft.com/office/drawing/2014/main" id="{00BDD7F6-3485-6EBD-550B-9D5DD22EA210}"/>
              </a:ext>
            </a:extLst>
          </p:cNvPr>
          <p:cNvPicPr>
            <a:picLocks noChangeAspect="1"/>
          </p:cNvPicPr>
          <p:nvPr/>
        </p:nvPicPr>
        <p:blipFill>
          <a:blip r:embed="rId4"/>
          <a:stretch>
            <a:fillRect/>
          </a:stretch>
        </p:blipFill>
        <p:spPr>
          <a:xfrm>
            <a:off x="264968" y="5031355"/>
            <a:ext cx="11558154" cy="657244"/>
          </a:xfrm>
          <a:prstGeom prst="rect">
            <a:avLst/>
          </a:prstGeom>
        </p:spPr>
      </p:pic>
      <p:sp>
        <p:nvSpPr>
          <p:cNvPr id="4" name="Footer Placeholder 3">
            <a:extLst>
              <a:ext uri="{FF2B5EF4-FFF2-40B4-BE49-F238E27FC236}">
                <a16:creationId xmlns:a16="http://schemas.microsoft.com/office/drawing/2014/main" id="{C7B2D283-08DB-9D0F-99FA-0E156CDB7B2A}"/>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8" name="Slide Number Placeholder 4">
            <a:extLst>
              <a:ext uri="{FF2B5EF4-FFF2-40B4-BE49-F238E27FC236}">
                <a16:creationId xmlns:a16="http://schemas.microsoft.com/office/drawing/2014/main" id="{3FBB1B9B-2F84-9F04-C46D-8595432FF5B1}"/>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46</a:t>
            </a:fld>
            <a:endParaRPr lang="en-US"/>
          </a:p>
        </p:txBody>
      </p:sp>
    </p:spTree>
    <p:extLst>
      <p:ext uri="{BB962C8B-B14F-4D97-AF65-F5344CB8AC3E}">
        <p14:creationId xmlns:p14="http://schemas.microsoft.com/office/powerpoint/2010/main" val="427095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E5F3-7FDD-A27D-8B90-025149632CAB}"/>
              </a:ext>
            </a:extLst>
          </p:cNvPr>
          <p:cNvSpPr>
            <a:spLocks noGrp="1"/>
          </p:cNvSpPr>
          <p:nvPr>
            <p:ph type="title"/>
          </p:nvPr>
        </p:nvSpPr>
        <p:spPr/>
        <p:txBody>
          <a:bodyPr/>
          <a:lstStyle/>
          <a:p>
            <a:r>
              <a:rPr lang="en-US">
                <a:ea typeface="ＭＳ Ｐゴシック"/>
                <a:cs typeface="Arial"/>
              </a:rPr>
              <a:t>FilePlottingTools</a:t>
            </a:r>
            <a:endParaRPr lang="en-US"/>
          </a:p>
        </p:txBody>
      </p:sp>
      <p:pic>
        <p:nvPicPr>
          <p:cNvPr id="6" name="Picture 6">
            <a:extLst>
              <a:ext uri="{FF2B5EF4-FFF2-40B4-BE49-F238E27FC236}">
                <a16:creationId xmlns:a16="http://schemas.microsoft.com/office/drawing/2014/main" id="{96A4D4DF-793C-8788-71C0-DC333B662826}"/>
              </a:ext>
            </a:extLst>
          </p:cNvPr>
          <p:cNvPicPr>
            <a:picLocks noGrp="1" noChangeAspect="1"/>
          </p:cNvPicPr>
          <p:nvPr>
            <p:ph idx="1"/>
          </p:nvPr>
        </p:nvPicPr>
        <p:blipFill>
          <a:blip r:embed="rId2"/>
          <a:stretch>
            <a:fillRect/>
          </a:stretch>
        </p:blipFill>
        <p:spPr>
          <a:xfrm>
            <a:off x="377555" y="979449"/>
            <a:ext cx="5229378" cy="5410200"/>
          </a:xfrm>
        </p:spPr>
      </p:pic>
      <p:sp>
        <p:nvSpPr>
          <p:cNvPr id="4" name="Footer Placeholder 3">
            <a:extLst>
              <a:ext uri="{FF2B5EF4-FFF2-40B4-BE49-F238E27FC236}">
                <a16:creationId xmlns:a16="http://schemas.microsoft.com/office/drawing/2014/main" id="{18F6A225-03C0-9E20-A88D-EFFF010210CE}"/>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BF713676-7393-6883-7FBC-3826C92FD772}"/>
              </a:ext>
            </a:extLst>
          </p:cNvPr>
          <p:cNvSpPr>
            <a:spLocks noGrp="1"/>
          </p:cNvSpPr>
          <p:nvPr>
            <p:ph type="sldNum" sz="quarter" idx="12"/>
          </p:nvPr>
        </p:nvSpPr>
        <p:spPr/>
        <p:txBody>
          <a:bodyPr/>
          <a:lstStyle/>
          <a:p>
            <a:fld id="{33F42015-0FC7-4B0E-8D2B-76EADF48D957}" type="slidenum">
              <a:rPr lang="en-US"/>
              <a:pPr/>
              <a:t>47</a:t>
            </a:fld>
            <a:endParaRPr lang="en-US"/>
          </a:p>
        </p:txBody>
      </p:sp>
      <p:pic>
        <p:nvPicPr>
          <p:cNvPr id="7" name="Picture 7">
            <a:extLst>
              <a:ext uri="{FF2B5EF4-FFF2-40B4-BE49-F238E27FC236}">
                <a16:creationId xmlns:a16="http://schemas.microsoft.com/office/drawing/2014/main" id="{9C433378-B0EB-7BEC-BA3F-C4FB53280B56}"/>
              </a:ext>
            </a:extLst>
          </p:cNvPr>
          <p:cNvPicPr>
            <a:picLocks noChangeAspect="1"/>
          </p:cNvPicPr>
          <p:nvPr/>
        </p:nvPicPr>
        <p:blipFill>
          <a:blip r:embed="rId3"/>
          <a:stretch>
            <a:fillRect/>
          </a:stretch>
        </p:blipFill>
        <p:spPr>
          <a:xfrm>
            <a:off x="4596483" y="1901283"/>
            <a:ext cx="1716643" cy="4114800"/>
          </a:xfrm>
          <a:prstGeom prst="rect">
            <a:avLst/>
          </a:prstGeom>
        </p:spPr>
      </p:pic>
      <p:pic>
        <p:nvPicPr>
          <p:cNvPr id="8" name="Picture 8">
            <a:extLst>
              <a:ext uri="{FF2B5EF4-FFF2-40B4-BE49-F238E27FC236}">
                <a16:creationId xmlns:a16="http://schemas.microsoft.com/office/drawing/2014/main" id="{A3EBFFAB-11AB-47A5-1678-4661BDD055BB}"/>
              </a:ext>
            </a:extLst>
          </p:cNvPr>
          <p:cNvPicPr>
            <a:picLocks noChangeAspect="1"/>
          </p:cNvPicPr>
          <p:nvPr/>
        </p:nvPicPr>
        <p:blipFill>
          <a:blip r:embed="rId4"/>
          <a:stretch>
            <a:fillRect/>
          </a:stretch>
        </p:blipFill>
        <p:spPr>
          <a:xfrm>
            <a:off x="5430249" y="1445941"/>
            <a:ext cx="1740379" cy="4114800"/>
          </a:xfrm>
          <a:prstGeom prst="rect">
            <a:avLst/>
          </a:prstGeom>
        </p:spPr>
      </p:pic>
      <p:pic>
        <p:nvPicPr>
          <p:cNvPr id="9" name="Picture 9">
            <a:extLst>
              <a:ext uri="{FF2B5EF4-FFF2-40B4-BE49-F238E27FC236}">
                <a16:creationId xmlns:a16="http://schemas.microsoft.com/office/drawing/2014/main" id="{7A9A770F-486A-35E7-6310-D9D14E16456E}"/>
              </a:ext>
            </a:extLst>
          </p:cNvPr>
          <p:cNvPicPr>
            <a:picLocks noChangeAspect="1"/>
          </p:cNvPicPr>
          <p:nvPr/>
        </p:nvPicPr>
        <p:blipFill>
          <a:blip r:embed="rId5"/>
          <a:stretch>
            <a:fillRect/>
          </a:stretch>
        </p:blipFill>
        <p:spPr>
          <a:xfrm>
            <a:off x="8655205" y="943562"/>
            <a:ext cx="2334322" cy="2824266"/>
          </a:xfrm>
          <a:prstGeom prst="rect">
            <a:avLst/>
          </a:prstGeom>
        </p:spPr>
      </p:pic>
      <p:sp>
        <p:nvSpPr>
          <p:cNvPr id="11" name="Content Placeholder 2">
            <a:extLst>
              <a:ext uri="{FF2B5EF4-FFF2-40B4-BE49-F238E27FC236}">
                <a16:creationId xmlns:a16="http://schemas.microsoft.com/office/drawing/2014/main" id="{68254E36-E22E-2A45-1306-83299747119D}"/>
              </a:ext>
            </a:extLst>
          </p:cNvPr>
          <p:cNvSpPr txBox="1">
            <a:spLocks/>
          </p:cNvSpPr>
          <p:nvPr/>
        </p:nvSpPr>
        <p:spPr bwMode="auto">
          <a:xfrm>
            <a:off x="7318917" y="3757960"/>
            <a:ext cx="4263483" cy="25666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kern="0">
                <a:ea typeface="ＭＳ Ｐゴシック"/>
                <a:cs typeface="Calibri"/>
              </a:rPr>
              <a:t>FilePlottingTools is an Excel-based VBA tool</a:t>
            </a:r>
          </a:p>
          <a:p>
            <a:r>
              <a:rPr lang="en-US" kern="0">
                <a:ea typeface="ＭＳ Ｐゴシック"/>
                <a:cs typeface="Calibri"/>
              </a:rPr>
              <a:t>Allows rapid plotting of registers and temperatures saved to .sav file or .us* files</a:t>
            </a:r>
          </a:p>
          <a:p>
            <a:r>
              <a:rPr lang="en-US" kern="0">
                <a:ea typeface="ＭＳ Ｐゴシック"/>
                <a:cs typeface="Calibri"/>
              </a:rPr>
              <a:t>Use a template excel file to easily compare model output to temperature limits</a:t>
            </a:r>
          </a:p>
          <a:p>
            <a:r>
              <a:rPr lang="en-US" kern="0">
                <a:ea typeface="ＭＳ Ｐゴシック"/>
                <a:cs typeface="Calibri"/>
              </a:rPr>
              <a:t>Available from Langley on request</a:t>
            </a:r>
            <a:endParaRPr lang="en-US" kern="0">
              <a:cs typeface="Calibri"/>
            </a:endParaRPr>
          </a:p>
        </p:txBody>
      </p:sp>
    </p:spTree>
    <p:extLst>
      <p:ext uri="{BB962C8B-B14F-4D97-AF65-F5344CB8AC3E}">
        <p14:creationId xmlns:p14="http://schemas.microsoft.com/office/powerpoint/2010/main" val="2803993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25EA-64C6-2517-0153-C6DC1F94DC89}"/>
              </a:ext>
            </a:extLst>
          </p:cNvPr>
          <p:cNvSpPr>
            <a:spLocks noGrp="1"/>
          </p:cNvSpPr>
          <p:nvPr>
            <p:ph type="title"/>
          </p:nvPr>
        </p:nvSpPr>
        <p:spPr/>
        <p:txBody>
          <a:bodyPr/>
          <a:lstStyle/>
          <a:p>
            <a:r>
              <a:rPr lang="en-US">
                <a:ea typeface="ＭＳ Ｐゴシック"/>
                <a:cs typeface="Calibri Light"/>
              </a:rPr>
              <a:t>Goddard Process for Recent Large Telescope</a:t>
            </a:r>
            <a:endParaRPr lang="en-US"/>
          </a:p>
        </p:txBody>
      </p:sp>
      <p:sp>
        <p:nvSpPr>
          <p:cNvPr id="3" name="Content Placeholder 2">
            <a:extLst>
              <a:ext uri="{FF2B5EF4-FFF2-40B4-BE49-F238E27FC236}">
                <a16:creationId xmlns:a16="http://schemas.microsoft.com/office/drawing/2014/main" id="{2FBC64F8-25A7-D686-225B-FE33515565FF}"/>
              </a:ext>
            </a:extLst>
          </p:cNvPr>
          <p:cNvSpPr>
            <a:spLocks noGrp="1"/>
          </p:cNvSpPr>
          <p:nvPr>
            <p:ph idx="1"/>
          </p:nvPr>
        </p:nvSpPr>
        <p:spPr>
          <a:xfrm>
            <a:off x="323850" y="3719946"/>
            <a:ext cx="10972800" cy="5410200"/>
          </a:xfrm>
        </p:spPr>
        <p:txBody>
          <a:bodyPr vert="horz" lIns="91440" tIns="45720" rIns="91440" bIns="45720" rtlCol="0" anchor="t">
            <a:normAutofit/>
          </a:bodyPr>
          <a:lstStyle/>
          <a:p>
            <a:r>
              <a:rPr lang="en-US" sz="1400">
                <a:solidFill>
                  <a:srgbClr val="000000"/>
                </a:solidFill>
                <a:cs typeface="Calibri"/>
              </a:rPr>
              <a:t>Additionally, the reviewer keeps a running list of issues as the checklist is worked through.  These are given a severity and fix implementation difficulty rating</a:t>
            </a:r>
          </a:p>
          <a:p>
            <a:endParaRPr lang="en-US" sz="1400">
              <a:solidFill>
                <a:srgbClr val="000000"/>
              </a:solidFill>
              <a:cs typeface="Calibri"/>
            </a:endParaRPr>
          </a:p>
        </p:txBody>
      </p:sp>
      <p:sp>
        <p:nvSpPr>
          <p:cNvPr id="6" name="Content Placeholder 2">
            <a:extLst>
              <a:ext uri="{FF2B5EF4-FFF2-40B4-BE49-F238E27FC236}">
                <a16:creationId xmlns:a16="http://schemas.microsoft.com/office/drawing/2014/main" id="{F04D8AC0-038F-0DFA-255E-D011C9146FEB}"/>
              </a:ext>
            </a:extLst>
          </p:cNvPr>
          <p:cNvSpPr txBox="1">
            <a:spLocks/>
          </p:cNvSpPr>
          <p:nvPr/>
        </p:nvSpPr>
        <p:spPr>
          <a:xfrm>
            <a:off x="469739" y="820557"/>
            <a:ext cx="10515600" cy="10429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cs typeface="Calibri"/>
              </a:rPr>
              <a:t>Reviewer is an outsider to the flight model build</a:t>
            </a:r>
            <a:endParaRPr lang="en-US" sz="1600"/>
          </a:p>
          <a:p>
            <a:r>
              <a:rPr lang="en-US" sz="1600">
                <a:ea typeface="+mn-lt"/>
                <a:cs typeface="+mn-lt"/>
              </a:rPr>
              <a:t>119 individual model checks (with some overlaps)  </a:t>
            </a:r>
          </a:p>
          <a:p>
            <a:pPr lvl="1"/>
            <a:r>
              <a:rPr lang="en-US" sz="1400">
                <a:cs typeface="Calibri"/>
              </a:rPr>
              <a:t>Each is individually dispositioned</a:t>
            </a:r>
          </a:p>
        </p:txBody>
      </p:sp>
      <p:pic>
        <p:nvPicPr>
          <p:cNvPr id="5" name="Picture 7">
            <a:extLst>
              <a:ext uri="{FF2B5EF4-FFF2-40B4-BE49-F238E27FC236}">
                <a16:creationId xmlns:a16="http://schemas.microsoft.com/office/drawing/2014/main" id="{01AD7CF5-C64C-3D59-6E3E-84F9368C328A}"/>
              </a:ext>
            </a:extLst>
          </p:cNvPr>
          <p:cNvPicPr>
            <a:picLocks noChangeAspect="1"/>
          </p:cNvPicPr>
          <p:nvPr/>
        </p:nvPicPr>
        <p:blipFill>
          <a:blip r:embed="rId3"/>
          <a:stretch>
            <a:fillRect/>
          </a:stretch>
        </p:blipFill>
        <p:spPr>
          <a:xfrm>
            <a:off x="741219" y="1715547"/>
            <a:ext cx="11055926" cy="1963520"/>
          </a:xfrm>
          <a:prstGeom prst="rect">
            <a:avLst/>
          </a:prstGeom>
        </p:spPr>
      </p:pic>
      <p:pic>
        <p:nvPicPr>
          <p:cNvPr id="8" name="Picture 8">
            <a:extLst>
              <a:ext uri="{FF2B5EF4-FFF2-40B4-BE49-F238E27FC236}">
                <a16:creationId xmlns:a16="http://schemas.microsoft.com/office/drawing/2014/main" id="{FD1A702E-ED16-73D6-CFA2-4FB0E303F6F9}"/>
              </a:ext>
            </a:extLst>
          </p:cNvPr>
          <p:cNvPicPr>
            <a:picLocks noChangeAspect="1"/>
          </p:cNvPicPr>
          <p:nvPr/>
        </p:nvPicPr>
        <p:blipFill>
          <a:blip r:embed="rId4"/>
          <a:stretch>
            <a:fillRect/>
          </a:stretch>
        </p:blipFill>
        <p:spPr>
          <a:xfrm>
            <a:off x="793173" y="4501049"/>
            <a:ext cx="10856768" cy="1033788"/>
          </a:xfrm>
          <a:prstGeom prst="rect">
            <a:avLst/>
          </a:prstGeom>
        </p:spPr>
      </p:pic>
      <p:sp>
        <p:nvSpPr>
          <p:cNvPr id="7" name="Footer Placeholder 3">
            <a:extLst>
              <a:ext uri="{FF2B5EF4-FFF2-40B4-BE49-F238E27FC236}">
                <a16:creationId xmlns:a16="http://schemas.microsoft.com/office/drawing/2014/main" id="{940CD3C3-59BE-4092-6D09-5C58E119115F}"/>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52289572-EBA7-CEE5-430A-1BBBA28FF04F}"/>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48</a:t>
            </a:fld>
            <a:endParaRPr lang="en-US"/>
          </a:p>
        </p:txBody>
      </p:sp>
    </p:spTree>
    <p:extLst>
      <p:ext uri="{BB962C8B-B14F-4D97-AF65-F5344CB8AC3E}">
        <p14:creationId xmlns:p14="http://schemas.microsoft.com/office/powerpoint/2010/main" val="2674605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C5B4-BA43-B291-E14B-C9A36FB774DC}"/>
              </a:ext>
            </a:extLst>
          </p:cNvPr>
          <p:cNvSpPr>
            <a:spLocks noGrp="1"/>
          </p:cNvSpPr>
          <p:nvPr>
            <p:ph type="title"/>
          </p:nvPr>
        </p:nvSpPr>
        <p:spPr/>
        <p:txBody>
          <a:bodyPr/>
          <a:lstStyle/>
          <a:p>
            <a:r>
              <a:rPr lang="en-US">
                <a:ea typeface="ＭＳ Ｐゴシック"/>
                <a:cs typeface="Calibri Light"/>
              </a:rPr>
              <a:t>Goddard Output for Recent Large Telescope</a:t>
            </a:r>
            <a:endParaRPr lang="en-US"/>
          </a:p>
        </p:txBody>
      </p:sp>
      <p:sp>
        <p:nvSpPr>
          <p:cNvPr id="6" name="Content Placeholder 2">
            <a:extLst>
              <a:ext uri="{FF2B5EF4-FFF2-40B4-BE49-F238E27FC236}">
                <a16:creationId xmlns:a16="http://schemas.microsoft.com/office/drawing/2014/main" id="{728765B5-F31D-B816-C321-7CF4FA43B0F1}"/>
              </a:ext>
            </a:extLst>
          </p:cNvPr>
          <p:cNvSpPr txBox="1">
            <a:spLocks/>
          </p:cNvSpPr>
          <p:nvPr/>
        </p:nvSpPr>
        <p:spPr>
          <a:xfrm>
            <a:off x="28454" y="1428228"/>
            <a:ext cx="1880295" cy="4968763"/>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Summary slide shows model version, other documentation reviewed, and a quasi risk square with green being a non-critical and easy to correct issue, and red being a really critical, very hard to fix problem with the model. </a:t>
            </a:r>
            <a:endParaRPr lang="en-US"/>
          </a:p>
          <a:p>
            <a:r>
              <a:rPr lang="en-US">
                <a:ea typeface="+mn-lt"/>
                <a:cs typeface="+mn-lt"/>
              </a:rPr>
              <a:t>The top 5 issues are listed for the modeler to consider.</a:t>
            </a:r>
          </a:p>
          <a:p>
            <a:r>
              <a:rPr lang="en-US">
                <a:cs typeface="Calibri"/>
              </a:rPr>
              <a:t>This, the tools, and the checklist/issue list are given to the modelers for disposition and discussion.</a:t>
            </a:r>
          </a:p>
          <a:p>
            <a:endParaRPr lang="en-US">
              <a:cs typeface="Calibri"/>
            </a:endParaRPr>
          </a:p>
        </p:txBody>
      </p:sp>
      <p:pic>
        <p:nvPicPr>
          <p:cNvPr id="7" name="Picture 7">
            <a:extLst>
              <a:ext uri="{FF2B5EF4-FFF2-40B4-BE49-F238E27FC236}">
                <a16:creationId xmlns:a16="http://schemas.microsoft.com/office/drawing/2014/main" id="{581561DE-7CFF-16FD-8657-18A0D68A6485}"/>
              </a:ext>
            </a:extLst>
          </p:cNvPr>
          <p:cNvPicPr>
            <a:picLocks noGrp="1" noChangeAspect="1"/>
          </p:cNvPicPr>
          <p:nvPr>
            <p:ph idx="1"/>
          </p:nvPr>
        </p:nvPicPr>
        <p:blipFill>
          <a:blip r:embed="rId3"/>
          <a:stretch>
            <a:fillRect/>
          </a:stretch>
        </p:blipFill>
        <p:spPr>
          <a:xfrm>
            <a:off x="2381001" y="1329926"/>
            <a:ext cx="9504014" cy="5062961"/>
          </a:xfrm>
        </p:spPr>
      </p:pic>
      <p:sp>
        <p:nvSpPr>
          <p:cNvPr id="4" name="Footer Placeholder 3">
            <a:extLst>
              <a:ext uri="{FF2B5EF4-FFF2-40B4-BE49-F238E27FC236}">
                <a16:creationId xmlns:a16="http://schemas.microsoft.com/office/drawing/2014/main" id="{A3076672-1F75-8F35-ED51-727932612451}"/>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8" name="Slide Number Placeholder 4">
            <a:extLst>
              <a:ext uri="{FF2B5EF4-FFF2-40B4-BE49-F238E27FC236}">
                <a16:creationId xmlns:a16="http://schemas.microsoft.com/office/drawing/2014/main" id="{49E39236-1163-294F-4C06-3F986655DA8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49</a:t>
            </a:fld>
            <a:endParaRPr lang="en-US"/>
          </a:p>
        </p:txBody>
      </p:sp>
    </p:spTree>
    <p:extLst>
      <p:ext uri="{BB962C8B-B14F-4D97-AF65-F5344CB8AC3E}">
        <p14:creationId xmlns:p14="http://schemas.microsoft.com/office/powerpoint/2010/main" val="416405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D382-6AFD-7661-D031-4C7174F81BC6}"/>
              </a:ext>
            </a:extLst>
          </p:cNvPr>
          <p:cNvSpPr>
            <a:spLocks noGrp="1"/>
          </p:cNvSpPr>
          <p:nvPr>
            <p:ph type="title"/>
          </p:nvPr>
        </p:nvSpPr>
        <p:spPr/>
        <p:txBody>
          <a:bodyPr/>
          <a:lstStyle/>
          <a:p>
            <a:r>
              <a:rPr lang="en-US" dirty="0">
                <a:cs typeface="Arial"/>
              </a:rPr>
              <a:t>Basics</a:t>
            </a:r>
            <a:endParaRPr lang="en-US" dirty="0"/>
          </a:p>
        </p:txBody>
      </p:sp>
      <p:sp>
        <p:nvSpPr>
          <p:cNvPr id="3" name="Content Placeholder 2">
            <a:extLst>
              <a:ext uri="{FF2B5EF4-FFF2-40B4-BE49-F238E27FC236}">
                <a16:creationId xmlns:a16="http://schemas.microsoft.com/office/drawing/2014/main" id="{1177C3FD-70D8-575E-4C68-BCAEAD5C2A0C}"/>
              </a:ext>
            </a:extLst>
          </p:cNvPr>
          <p:cNvSpPr>
            <a:spLocks noGrp="1"/>
          </p:cNvSpPr>
          <p:nvPr>
            <p:ph idx="1"/>
          </p:nvPr>
        </p:nvSpPr>
        <p:spPr/>
        <p:txBody>
          <a:bodyPr/>
          <a:lstStyle/>
          <a:p>
            <a:r>
              <a:rPr lang="en-US" dirty="0">
                <a:ea typeface="ＭＳ Ｐゴシック"/>
                <a:cs typeface="Arial"/>
              </a:rPr>
              <a:t>What should be delivered for a model review?</a:t>
            </a:r>
          </a:p>
          <a:p>
            <a:pPr lvl="1"/>
            <a:r>
              <a:rPr lang="en-US" dirty="0">
                <a:ea typeface="ＭＳ Ｐゴシック"/>
                <a:cs typeface="Arial"/>
              </a:rPr>
              <a:t>The model, with all relevant files</a:t>
            </a:r>
          </a:p>
          <a:p>
            <a:pPr lvl="2"/>
            <a:r>
              <a:rPr lang="en-US" sz="1600" dirty="0">
                <a:ea typeface="ＭＳ Ｐゴシック"/>
                <a:cs typeface="Arial"/>
              </a:rPr>
              <a:t>Thermophysical and optical property files</a:t>
            </a:r>
          </a:p>
          <a:p>
            <a:pPr lvl="2"/>
            <a:r>
              <a:rPr lang="en-US" sz="1600" dirty="0">
                <a:ea typeface="ＭＳ Ｐゴシック"/>
                <a:cs typeface="Arial"/>
              </a:rPr>
              <a:t>External model logic files</a:t>
            </a:r>
          </a:p>
          <a:p>
            <a:pPr lvl="2"/>
            <a:r>
              <a:rPr lang="en-US" sz="1600" dirty="0">
                <a:ea typeface="ＭＳ Ｐゴシック"/>
                <a:cs typeface="Arial"/>
              </a:rPr>
              <a:t>Any </a:t>
            </a:r>
            <a:r>
              <a:rPr lang="en-US" sz="1600" dirty="0" err="1">
                <a:ea typeface="ＭＳ Ｐゴシック"/>
                <a:cs typeface="Arial"/>
              </a:rPr>
              <a:t>xref</a:t>
            </a:r>
            <a:r>
              <a:rPr lang="en-US" sz="1600" dirty="0">
                <a:ea typeface="ＭＳ Ｐゴシック"/>
                <a:cs typeface="Arial"/>
              </a:rPr>
              <a:t> files</a:t>
            </a:r>
          </a:p>
          <a:p>
            <a:pPr lvl="1"/>
            <a:r>
              <a:rPr lang="en-US" sz="2100" dirty="0">
                <a:ea typeface="ＭＳ Ｐゴシック"/>
                <a:cs typeface="Arial"/>
              </a:rPr>
              <a:t>Supporting documentation or files (e.g., CAD, review slides)</a:t>
            </a:r>
          </a:p>
          <a:p>
            <a:pPr lvl="1"/>
            <a:r>
              <a:rPr lang="en-US" dirty="0">
                <a:ea typeface="ＭＳ Ｐゴシック"/>
                <a:cs typeface="Arial"/>
              </a:rPr>
              <a:t>Model log or documentation, if used</a:t>
            </a:r>
            <a:endParaRPr lang="en-US" dirty="0"/>
          </a:p>
          <a:p>
            <a:pPr lvl="1"/>
            <a:r>
              <a:rPr lang="en-US" dirty="0">
                <a:solidFill>
                  <a:srgbClr val="000000"/>
                </a:solidFill>
                <a:ea typeface="ＭＳ Ｐゴシック"/>
                <a:cs typeface="Arial"/>
              </a:rPr>
              <a:t>Model output template, if used</a:t>
            </a:r>
            <a:endParaRPr lang="en-US" dirty="0">
              <a:solidFill>
                <a:srgbClr val="000000"/>
              </a:solidFill>
              <a:cs typeface="Arial"/>
            </a:endParaRPr>
          </a:p>
          <a:p>
            <a:pPr lvl="1"/>
            <a:endParaRPr lang="en-US" dirty="0">
              <a:solidFill>
                <a:srgbClr val="333399"/>
              </a:solidFill>
              <a:cs typeface="Arial"/>
            </a:endParaRPr>
          </a:p>
        </p:txBody>
      </p:sp>
      <p:sp>
        <p:nvSpPr>
          <p:cNvPr id="4" name="Footer Placeholder 3">
            <a:extLst>
              <a:ext uri="{FF2B5EF4-FFF2-40B4-BE49-F238E27FC236}">
                <a16:creationId xmlns:a16="http://schemas.microsoft.com/office/drawing/2014/main" id="{3E55DDD7-0C6B-5793-9667-3FE3A1A09F23}"/>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BA7D897F-8943-652D-7EF0-602A7942EF63}"/>
              </a:ext>
            </a:extLst>
          </p:cNvPr>
          <p:cNvSpPr>
            <a:spLocks noGrp="1"/>
          </p:cNvSpPr>
          <p:nvPr>
            <p:ph type="sldNum" sz="quarter" idx="12"/>
          </p:nvPr>
        </p:nvSpPr>
        <p:spPr/>
        <p:txBody>
          <a:bodyPr/>
          <a:lstStyle/>
          <a:p>
            <a:fld id="{33F42015-0FC7-4B0E-8D2B-76EADF48D957}" type="slidenum">
              <a:rPr lang="en-US"/>
              <a:pPr/>
              <a:t>5</a:t>
            </a:fld>
            <a:endParaRPr lang="en-US"/>
          </a:p>
        </p:txBody>
      </p:sp>
    </p:spTree>
    <p:extLst>
      <p:ext uri="{BB962C8B-B14F-4D97-AF65-F5344CB8AC3E}">
        <p14:creationId xmlns:p14="http://schemas.microsoft.com/office/powerpoint/2010/main" val="1790885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B970-2B04-F476-966D-B112F87D4F18}"/>
              </a:ext>
            </a:extLst>
          </p:cNvPr>
          <p:cNvSpPr>
            <a:spLocks noGrp="1"/>
          </p:cNvSpPr>
          <p:nvPr>
            <p:ph type="title"/>
          </p:nvPr>
        </p:nvSpPr>
        <p:spPr/>
        <p:txBody>
          <a:bodyPr/>
          <a:lstStyle/>
          <a:p>
            <a:r>
              <a:rPr lang="en-US">
                <a:ea typeface="ＭＳ Ｐゴシック"/>
                <a:cs typeface="Arial"/>
              </a:rPr>
              <a:t>Langley OneNote Model Review Template</a:t>
            </a:r>
            <a:endParaRPr lang="en-US"/>
          </a:p>
        </p:txBody>
      </p:sp>
      <p:sp>
        <p:nvSpPr>
          <p:cNvPr id="4" name="Footer Placeholder 3">
            <a:extLst>
              <a:ext uri="{FF2B5EF4-FFF2-40B4-BE49-F238E27FC236}">
                <a16:creationId xmlns:a16="http://schemas.microsoft.com/office/drawing/2014/main" id="{9DF7F5EF-64C2-826F-747E-30268FA24C0D}"/>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846EC48A-A3AD-E526-CB2D-0DE77F449ECD}"/>
              </a:ext>
            </a:extLst>
          </p:cNvPr>
          <p:cNvSpPr>
            <a:spLocks noGrp="1"/>
          </p:cNvSpPr>
          <p:nvPr>
            <p:ph type="sldNum" sz="quarter" idx="12"/>
          </p:nvPr>
        </p:nvSpPr>
        <p:spPr/>
        <p:txBody>
          <a:bodyPr/>
          <a:lstStyle/>
          <a:p>
            <a:fld id="{33F42015-0FC7-4B0E-8D2B-76EADF48D957}" type="slidenum">
              <a:rPr lang="en-US"/>
              <a:pPr/>
              <a:t>50</a:t>
            </a:fld>
            <a:endParaRPr lang="en-US"/>
          </a:p>
        </p:txBody>
      </p:sp>
      <p:pic>
        <p:nvPicPr>
          <p:cNvPr id="9" name="Picture 9">
            <a:extLst>
              <a:ext uri="{FF2B5EF4-FFF2-40B4-BE49-F238E27FC236}">
                <a16:creationId xmlns:a16="http://schemas.microsoft.com/office/drawing/2014/main" id="{E8505929-83F7-B5C0-5563-2E484CA3E778}"/>
              </a:ext>
            </a:extLst>
          </p:cNvPr>
          <p:cNvPicPr>
            <a:picLocks noGrp="1" noChangeAspect="1"/>
          </p:cNvPicPr>
          <p:nvPr>
            <p:ph idx="1"/>
          </p:nvPr>
        </p:nvPicPr>
        <p:blipFill>
          <a:blip r:embed="rId2"/>
          <a:stretch>
            <a:fillRect/>
          </a:stretch>
        </p:blipFill>
        <p:spPr>
          <a:xfrm>
            <a:off x="1294801" y="979449"/>
            <a:ext cx="3729423" cy="5410200"/>
          </a:xfrm>
        </p:spPr>
      </p:pic>
      <p:pic>
        <p:nvPicPr>
          <p:cNvPr id="10" name="Picture 10">
            <a:extLst>
              <a:ext uri="{FF2B5EF4-FFF2-40B4-BE49-F238E27FC236}">
                <a16:creationId xmlns:a16="http://schemas.microsoft.com/office/drawing/2014/main" id="{840C771D-773D-6819-FE9A-46D9E9D0298F}"/>
              </a:ext>
            </a:extLst>
          </p:cNvPr>
          <p:cNvPicPr>
            <a:picLocks noChangeAspect="1"/>
          </p:cNvPicPr>
          <p:nvPr/>
        </p:nvPicPr>
        <p:blipFill>
          <a:blip r:embed="rId3"/>
          <a:stretch>
            <a:fillRect/>
          </a:stretch>
        </p:blipFill>
        <p:spPr>
          <a:xfrm>
            <a:off x="5570034" y="984478"/>
            <a:ext cx="4025590" cy="5418726"/>
          </a:xfrm>
          <a:prstGeom prst="rect">
            <a:avLst/>
          </a:prstGeom>
        </p:spPr>
      </p:pic>
      <p:pic>
        <p:nvPicPr>
          <p:cNvPr id="11" name="Picture 11">
            <a:extLst>
              <a:ext uri="{FF2B5EF4-FFF2-40B4-BE49-F238E27FC236}">
                <a16:creationId xmlns:a16="http://schemas.microsoft.com/office/drawing/2014/main" id="{B4DCB6A2-97A1-AD56-0DDA-058357EA7814}"/>
              </a:ext>
            </a:extLst>
          </p:cNvPr>
          <p:cNvPicPr>
            <a:picLocks noChangeAspect="1"/>
          </p:cNvPicPr>
          <p:nvPr/>
        </p:nvPicPr>
        <p:blipFill>
          <a:blip r:embed="rId4"/>
          <a:stretch>
            <a:fillRect/>
          </a:stretch>
        </p:blipFill>
        <p:spPr>
          <a:xfrm>
            <a:off x="9848589" y="981307"/>
            <a:ext cx="2214969" cy="4114800"/>
          </a:xfrm>
          <a:prstGeom prst="rect">
            <a:avLst/>
          </a:prstGeom>
        </p:spPr>
      </p:pic>
    </p:spTree>
    <p:extLst>
      <p:ext uri="{BB962C8B-B14F-4D97-AF65-F5344CB8AC3E}">
        <p14:creationId xmlns:p14="http://schemas.microsoft.com/office/powerpoint/2010/main" val="1486705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14C7-5D69-FB85-9CC3-2C8D8F9B0660}"/>
              </a:ext>
            </a:extLst>
          </p:cNvPr>
          <p:cNvSpPr>
            <a:spLocks noGrp="1"/>
          </p:cNvSpPr>
          <p:nvPr>
            <p:ph type="title"/>
          </p:nvPr>
        </p:nvSpPr>
        <p:spPr/>
        <p:txBody>
          <a:bodyPr/>
          <a:lstStyle/>
          <a:p>
            <a:r>
              <a:rPr lang="en-US">
                <a:cs typeface="Calibri Light"/>
              </a:rPr>
              <a:t>Other Model Checks</a:t>
            </a:r>
            <a:endParaRPr lang="en-US"/>
          </a:p>
        </p:txBody>
      </p:sp>
      <p:sp>
        <p:nvSpPr>
          <p:cNvPr id="3" name="Content Placeholder 2">
            <a:extLst>
              <a:ext uri="{FF2B5EF4-FFF2-40B4-BE49-F238E27FC236}">
                <a16:creationId xmlns:a16="http://schemas.microsoft.com/office/drawing/2014/main" id="{22490691-DA42-AE42-0CDF-6D1DFCCF6779}"/>
              </a:ext>
            </a:extLst>
          </p:cNvPr>
          <p:cNvSpPr>
            <a:spLocks noGrp="1"/>
          </p:cNvSpPr>
          <p:nvPr>
            <p:ph idx="1"/>
          </p:nvPr>
        </p:nvSpPr>
        <p:spPr/>
        <p:txBody>
          <a:bodyPr vert="horz" lIns="91440" tIns="45720" rIns="91440" bIns="45720" rtlCol="0" anchor="t">
            <a:normAutofit/>
          </a:bodyPr>
          <a:lstStyle/>
          <a:p>
            <a:r>
              <a:rPr lang="en-US">
                <a:ea typeface="ＭＳ Ｐゴシック"/>
                <a:cs typeface="Calibri"/>
              </a:rPr>
              <a:t>TVAC balances provide a check of the model</a:t>
            </a:r>
          </a:p>
          <a:p>
            <a:r>
              <a:rPr lang="en-US">
                <a:ea typeface="ＭＳ Ｐゴシック"/>
                <a:cs typeface="Calibri"/>
              </a:rPr>
              <a:t>Even times of powering on the system in air or during TVAC transitions can be useful for the analyst to get a first look at the model behavior</a:t>
            </a:r>
            <a:endParaRPr lang="en-US">
              <a:cs typeface="Calibri"/>
            </a:endParaRPr>
          </a:p>
        </p:txBody>
      </p:sp>
      <p:sp>
        <p:nvSpPr>
          <p:cNvPr id="5" name="Footer Placeholder 3">
            <a:extLst>
              <a:ext uri="{FF2B5EF4-FFF2-40B4-BE49-F238E27FC236}">
                <a16:creationId xmlns:a16="http://schemas.microsoft.com/office/drawing/2014/main" id="{EBD0CBBC-DB7D-99DD-9673-E0C3A21B7315}"/>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049EAC61-0BE3-79E6-818F-0B1E309FF5A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51</a:t>
            </a:fld>
            <a:endParaRPr lang="en-US"/>
          </a:p>
        </p:txBody>
      </p:sp>
    </p:spTree>
    <p:extLst>
      <p:ext uri="{BB962C8B-B14F-4D97-AF65-F5344CB8AC3E}">
        <p14:creationId xmlns:p14="http://schemas.microsoft.com/office/powerpoint/2010/main" val="3387873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14C7-5D69-FB85-9CC3-2C8D8F9B0660}"/>
              </a:ext>
            </a:extLst>
          </p:cNvPr>
          <p:cNvSpPr>
            <a:spLocks noGrp="1"/>
          </p:cNvSpPr>
          <p:nvPr>
            <p:ph type="title"/>
          </p:nvPr>
        </p:nvSpPr>
        <p:spPr/>
        <p:txBody>
          <a:bodyPr/>
          <a:lstStyle/>
          <a:p>
            <a:r>
              <a:rPr lang="en-US">
                <a:ea typeface="ＭＳ Ｐゴシック"/>
                <a:cs typeface="Calibri Light"/>
              </a:rPr>
              <a:t>Conclusions</a:t>
            </a:r>
            <a:endParaRPr lang="en-US"/>
          </a:p>
        </p:txBody>
      </p:sp>
      <p:sp>
        <p:nvSpPr>
          <p:cNvPr id="3" name="Content Placeholder 2">
            <a:extLst>
              <a:ext uri="{FF2B5EF4-FFF2-40B4-BE49-F238E27FC236}">
                <a16:creationId xmlns:a16="http://schemas.microsoft.com/office/drawing/2014/main" id="{22490691-DA42-AE42-0CDF-6D1DFCCF6779}"/>
              </a:ext>
            </a:extLst>
          </p:cNvPr>
          <p:cNvSpPr>
            <a:spLocks noGrp="1"/>
          </p:cNvSpPr>
          <p:nvPr>
            <p:ph idx="1"/>
          </p:nvPr>
        </p:nvSpPr>
        <p:spPr/>
        <p:txBody>
          <a:bodyPr vert="horz" lIns="91440" tIns="45720" rIns="91440" bIns="45720" rtlCol="0" anchor="t">
            <a:normAutofit/>
          </a:bodyPr>
          <a:lstStyle/>
          <a:p>
            <a:r>
              <a:rPr lang="en-US">
                <a:ea typeface="ＭＳ Ｐゴシック"/>
                <a:cs typeface="Calibri"/>
              </a:rPr>
              <a:t>Model checking should be a standard practice for missions at all levels</a:t>
            </a:r>
            <a:endParaRPr lang="en-US"/>
          </a:p>
          <a:p>
            <a:pPr lvl="1"/>
            <a:r>
              <a:rPr lang="en-US">
                <a:ea typeface="ＭＳ Ｐゴシック"/>
                <a:cs typeface="Calibri"/>
              </a:rPr>
              <a:t>Level of rigor might depend on the complexity and scope of the project, from self checks to peer checks to independent checks</a:t>
            </a:r>
          </a:p>
          <a:p>
            <a:r>
              <a:rPr lang="en-US">
                <a:ea typeface="ＭＳ Ｐゴシック"/>
                <a:cs typeface="Calibri"/>
              </a:rPr>
              <a:t>This presentation has provided an in-depth set of checks to make</a:t>
            </a:r>
          </a:p>
          <a:p>
            <a:pPr lvl="1"/>
            <a:r>
              <a:rPr lang="en-US">
                <a:ea typeface="ＭＳ Ｐゴシック"/>
                <a:cs typeface="Calibri"/>
              </a:rPr>
              <a:t>This full list could take weeks on a complicated model</a:t>
            </a:r>
            <a:endParaRPr lang="en-US">
              <a:cs typeface="Arial"/>
            </a:endParaRPr>
          </a:p>
          <a:p>
            <a:pPr lvl="1"/>
            <a:r>
              <a:rPr lang="en-US">
                <a:ea typeface="ＭＳ Ｐゴシック"/>
                <a:cs typeface="Calibri"/>
              </a:rPr>
              <a:t>However, even casual model checks can be useful, especially if done as the model is being built</a:t>
            </a:r>
          </a:p>
          <a:p>
            <a:r>
              <a:rPr lang="en-US">
                <a:solidFill>
                  <a:srgbClr val="333399"/>
                </a:solidFill>
                <a:ea typeface="ＭＳ Ｐゴシック"/>
                <a:cs typeface="Calibri"/>
              </a:rPr>
              <a:t>We hope that this presentation can help all of us catch modeling errors early and improve the overall accuracy of our predictions</a:t>
            </a:r>
            <a:endParaRPr lang="en-US">
              <a:solidFill>
                <a:srgbClr val="333399"/>
              </a:solidFill>
              <a:cs typeface="Calibri"/>
            </a:endParaRPr>
          </a:p>
        </p:txBody>
      </p:sp>
      <p:sp>
        <p:nvSpPr>
          <p:cNvPr id="5" name="Footer Placeholder 3">
            <a:extLst>
              <a:ext uri="{FF2B5EF4-FFF2-40B4-BE49-F238E27FC236}">
                <a16:creationId xmlns:a16="http://schemas.microsoft.com/office/drawing/2014/main" id="{EBD0CBBC-DB7D-99DD-9673-E0C3A21B7315}"/>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7" name="Slide Number Placeholder 4">
            <a:extLst>
              <a:ext uri="{FF2B5EF4-FFF2-40B4-BE49-F238E27FC236}">
                <a16:creationId xmlns:a16="http://schemas.microsoft.com/office/drawing/2014/main" id="{049EAC61-0BE3-79E6-818F-0B1E309FF5A3}"/>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52</a:t>
            </a:fld>
            <a:endParaRPr lang="en-US"/>
          </a:p>
        </p:txBody>
      </p:sp>
    </p:spTree>
    <p:extLst>
      <p:ext uri="{BB962C8B-B14F-4D97-AF65-F5344CB8AC3E}">
        <p14:creationId xmlns:p14="http://schemas.microsoft.com/office/powerpoint/2010/main" val="88756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4CEE-1233-727D-1B9C-FD1889224441}"/>
              </a:ext>
            </a:extLst>
          </p:cNvPr>
          <p:cNvSpPr>
            <a:spLocks noGrp="1"/>
          </p:cNvSpPr>
          <p:nvPr>
            <p:ph type="title"/>
          </p:nvPr>
        </p:nvSpPr>
        <p:spPr/>
        <p:txBody>
          <a:bodyPr/>
          <a:lstStyle/>
          <a:p>
            <a:r>
              <a:rPr lang="en-US">
                <a:cs typeface="Arial"/>
              </a:rPr>
              <a:t>Basics</a:t>
            </a:r>
            <a:endParaRPr lang="en-US"/>
          </a:p>
        </p:txBody>
      </p:sp>
      <p:sp>
        <p:nvSpPr>
          <p:cNvPr id="3" name="Content Placeholder 2">
            <a:extLst>
              <a:ext uri="{FF2B5EF4-FFF2-40B4-BE49-F238E27FC236}">
                <a16:creationId xmlns:a16="http://schemas.microsoft.com/office/drawing/2014/main" id="{A3BA1D27-4B56-FF09-834D-AF84FF478BCD}"/>
              </a:ext>
            </a:extLst>
          </p:cNvPr>
          <p:cNvSpPr>
            <a:spLocks noGrp="1"/>
          </p:cNvSpPr>
          <p:nvPr>
            <p:ph idx="1"/>
          </p:nvPr>
        </p:nvSpPr>
        <p:spPr/>
        <p:txBody>
          <a:bodyPr/>
          <a:lstStyle/>
          <a:p>
            <a:pPr>
              <a:spcBef>
                <a:spcPts val="20"/>
              </a:spcBef>
            </a:pPr>
            <a:r>
              <a:rPr lang="en-US">
                <a:ea typeface="ＭＳ Ｐゴシック"/>
                <a:cs typeface="Arial"/>
              </a:rPr>
              <a:t>Self reviews vs. peer reviews </a:t>
            </a:r>
          </a:p>
          <a:p>
            <a:pPr lvl="1">
              <a:spcBef>
                <a:spcPts val="20"/>
              </a:spcBef>
            </a:pPr>
            <a:r>
              <a:rPr lang="en-US">
                <a:ea typeface="ＭＳ Ｐゴシック"/>
                <a:cs typeface="Arial"/>
              </a:rPr>
              <a:t>The checks in this document can be used by the original analyst as well</a:t>
            </a:r>
          </a:p>
          <a:p>
            <a:pPr lvl="1">
              <a:spcBef>
                <a:spcPts val="20"/>
              </a:spcBef>
            </a:pPr>
            <a:r>
              <a:rPr lang="en-US">
                <a:ea typeface="ＭＳ Ｐゴシック"/>
                <a:cs typeface="Arial"/>
              </a:rPr>
              <a:t>It is a good practice to self-review a model using some or all of these checks prior to requesting an independent review</a:t>
            </a:r>
          </a:p>
          <a:p>
            <a:pPr>
              <a:spcBef>
                <a:spcPts val="20"/>
              </a:spcBef>
            </a:pPr>
            <a:r>
              <a:rPr lang="en-US">
                <a:ea typeface="ＭＳ Ｐゴシック"/>
                <a:cs typeface="Arial"/>
              </a:rPr>
              <a:t>Reference documents when doing a review</a:t>
            </a:r>
          </a:p>
          <a:p>
            <a:pPr lvl="1">
              <a:spcBef>
                <a:spcPts val="20"/>
              </a:spcBef>
            </a:pPr>
            <a:r>
              <a:rPr lang="en-US">
                <a:ea typeface="ＭＳ Ｐゴシック"/>
                <a:cs typeface="Arial"/>
              </a:rPr>
              <a:t>NASA Passive Thermal Control Engineering Guidebook</a:t>
            </a:r>
          </a:p>
          <a:p>
            <a:pPr lvl="2">
              <a:spcBef>
                <a:spcPts val="20"/>
              </a:spcBef>
            </a:pPr>
            <a:r>
              <a:rPr lang="en-US" sz="1600">
                <a:ea typeface="ＭＳ Ｐゴシック"/>
                <a:cs typeface="+mn-lt"/>
              </a:rPr>
              <a:t>Cross-center thermal best practices document</a:t>
            </a:r>
          </a:p>
          <a:p>
            <a:pPr lvl="1">
              <a:spcBef>
                <a:spcPts val="20"/>
              </a:spcBef>
            </a:pPr>
            <a:r>
              <a:rPr lang="en-US">
                <a:ea typeface="+mn-lt"/>
                <a:cs typeface="+mn-lt"/>
              </a:rPr>
              <a:t>Cross-Program Design Specification for Natural Environments (DSNE)</a:t>
            </a:r>
            <a:endParaRPr lang="en-US">
              <a:solidFill>
                <a:srgbClr val="000000"/>
              </a:solidFill>
              <a:ea typeface="ＭＳ Ｐゴシック"/>
              <a:cs typeface="Arial"/>
            </a:endParaRPr>
          </a:p>
          <a:p>
            <a:pPr lvl="2">
              <a:spcBef>
                <a:spcPts val="20"/>
              </a:spcBef>
            </a:pPr>
            <a:r>
              <a:rPr lang="en-US" sz="1600">
                <a:solidFill>
                  <a:srgbClr val="000000"/>
                </a:solidFill>
                <a:ea typeface="ＭＳ Ｐゴシック"/>
                <a:cs typeface="Arial"/>
              </a:rPr>
              <a:t>General reference document for common space and planetary thermal environments</a:t>
            </a:r>
          </a:p>
          <a:p>
            <a:pPr lvl="1">
              <a:spcBef>
                <a:spcPts val="20"/>
              </a:spcBef>
            </a:pPr>
            <a:r>
              <a:rPr lang="en-US">
                <a:solidFill>
                  <a:srgbClr val="000000"/>
                </a:solidFill>
                <a:ea typeface="ＭＳ Ｐゴシック"/>
                <a:cs typeface="Arial"/>
              </a:rPr>
              <a:t>Lunar Thermal Analysis Guidebook (LTAG)</a:t>
            </a:r>
          </a:p>
          <a:p>
            <a:pPr lvl="2">
              <a:spcBef>
                <a:spcPts val="20"/>
              </a:spcBef>
            </a:pPr>
            <a:r>
              <a:rPr lang="en-US" sz="1600">
                <a:solidFill>
                  <a:srgbClr val="000000"/>
                </a:solidFill>
                <a:ea typeface="ＭＳ Ｐゴシック"/>
                <a:cs typeface="Arial"/>
              </a:rPr>
              <a:t>Moon-specific environmental document, with Thermal Desktop modeling guidelines</a:t>
            </a:r>
          </a:p>
          <a:p>
            <a:pPr lvl="1">
              <a:spcBef>
                <a:spcPts val="20"/>
              </a:spcBef>
            </a:pPr>
            <a:r>
              <a:rPr lang="en-US">
                <a:solidFill>
                  <a:srgbClr val="000000"/>
                </a:solidFill>
                <a:ea typeface="ＭＳ Ｐゴシック"/>
                <a:cs typeface="Arial"/>
              </a:rPr>
              <a:t>This Slide Package</a:t>
            </a:r>
          </a:p>
          <a:p>
            <a:pPr>
              <a:spcBef>
                <a:spcPts val="20"/>
              </a:spcBef>
            </a:pPr>
            <a:r>
              <a:rPr lang="en-US">
                <a:ea typeface="ＭＳ Ｐゴシック"/>
                <a:cs typeface="Arial"/>
              </a:rPr>
              <a:t>Most common issues found during model reviews</a:t>
            </a:r>
          </a:p>
          <a:p>
            <a:pPr lvl="1">
              <a:spcBef>
                <a:spcPts val="20"/>
              </a:spcBef>
            </a:pPr>
            <a:r>
              <a:rPr lang="en-US">
                <a:ea typeface="ＭＳ Ｐゴシック"/>
                <a:cs typeface="Arial"/>
              </a:rPr>
              <a:t>Units</a:t>
            </a:r>
          </a:p>
          <a:p>
            <a:pPr lvl="1">
              <a:spcBef>
                <a:spcPts val="20"/>
              </a:spcBef>
            </a:pPr>
            <a:r>
              <a:rPr lang="en-US">
                <a:ea typeface="ＭＳ Ｐゴシック"/>
                <a:cs typeface="Arial"/>
              </a:rPr>
              <a:t>Property assignments</a:t>
            </a:r>
          </a:p>
          <a:p>
            <a:pPr lvl="1">
              <a:spcBef>
                <a:spcPts val="20"/>
              </a:spcBef>
            </a:pPr>
            <a:r>
              <a:rPr lang="en-US">
                <a:ea typeface="ＭＳ Ｐゴシック"/>
                <a:cs typeface="Arial"/>
              </a:rPr>
              <a:t>Incorrect logic</a:t>
            </a:r>
          </a:p>
          <a:p>
            <a:pPr lvl="1">
              <a:spcBef>
                <a:spcPts val="20"/>
              </a:spcBef>
            </a:pPr>
            <a:r>
              <a:rPr lang="en-US">
                <a:ea typeface="ＭＳ Ｐゴシック"/>
                <a:cs typeface="Arial"/>
              </a:rPr>
              <a:t>Radiation surface assignment</a:t>
            </a:r>
          </a:p>
          <a:p>
            <a:pPr lvl="1">
              <a:spcBef>
                <a:spcPts val="20"/>
              </a:spcBef>
            </a:pPr>
            <a:r>
              <a:rPr lang="en-US">
                <a:ea typeface="ＭＳ Ｐゴシック"/>
                <a:cs typeface="Arial"/>
              </a:rPr>
              <a:t>Contactor errors</a:t>
            </a:r>
          </a:p>
          <a:p>
            <a:endParaRPr lang="en-US">
              <a:cs typeface="Arial"/>
            </a:endParaRPr>
          </a:p>
        </p:txBody>
      </p:sp>
      <p:sp>
        <p:nvSpPr>
          <p:cNvPr id="4" name="Footer Placeholder 3">
            <a:extLst>
              <a:ext uri="{FF2B5EF4-FFF2-40B4-BE49-F238E27FC236}">
                <a16:creationId xmlns:a16="http://schemas.microsoft.com/office/drawing/2014/main" id="{8E231C93-0A7D-3EB3-3597-CB8F6867B39A}"/>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D414AE20-CA4E-15DE-6494-072A9A6D26B5}"/>
              </a:ext>
            </a:extLst>
          </p:cNvPr>
          <p:cNvSpPr>
            <a:spLocks noGrp="1"/>
          </p:cNvSpPr>
          <p:nvPr>
            <p:ph type="sldNum" sz="quarter" idx="12"/>
          </p:nvPr>
        </p:nvSpPr>
        <p:spPr/>
        <p:txBody>
          <a:bodyPr/>
          <a:lstStyle/>
          <a:p>
            <a:fld id="{33F42015-0FC7-4B0E-8D2B-76EADF48D957}" type="slidenum">
              <a:rPr lang="en-US"/>
              <a:pPr/>
              <a:t>6</a:t>
            </a:fld>
            <a:endParaRPr lang="en-US"/>
          </a:p>
        </p:txBody>
      </p:sp>
    </p:spTree>
    <p:extLst>
      <p:ext uri="{BB962C8B-B14F-4D97-AF65-F5344CB8AC3E}">
        <p14:creationId xmlns:p14="http://schemas.microsoft.com/office/powerpoint/2010/main" val="385563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505F-E0B0-4013-986E-CAD945718FF8}"/>
              </a:ext>
            </a:extLst>
          </p:cNvPr>
          <p:cNvSpPr>
            <a:spLocks noGrp="1"/>
          </p:cNvSpPr>
          <p:nvPr>
            <p:ph type="title"/>
          </p:nvPr>
        </p:nvSpPr>
        <p:spPr/>
        <p:txBody>
          <a:bodyPr/>
          <a:lstStyle/>
          <a:p>
            <a:r>
              <a:rPr lang="en-US">
                <a:ea typeface="ＭＳ Ｐゴシック"/>
                <a:cs typeface="Arial"/>
              </a:rPr>
              <a:t>Demo Model</a:t>
            </a:r>
            <a:endParaRPr lang="en-US"/>
          </a:p>
        </p:txBody>
      </p:sp>
      <p:sp>
        <p:nvSpPr>
          <p:cNvPr id="3" name="Content Placeholder 2">
            <a:extLst>
              <a:ext uri="{FF2B5EF4-FFF2-40B4-BE49-F238E27FC236}">
                <a16:creationId xmlns:a16="http://schemas.microsoft.com/office/drawing/2014/main" id="{993F2903-BAE5-DECB-7ED8-2FF8D67FA723}"/>
              </a:ext>
            </a:extLst>
          </p:cNvPr>
          <p:cNvSpPr>
            <a:spLocks noGrp="1"/>
          </p:cNvSpPr>
          <p:nvPr>
            <p:ph idx="1"/>
          </p:nvPr>
        </p:nvSpPr>
        <p:spPr/>
        <p:txBody>
          <a:bodyPr/>
          <a:lstStyle/>
          <a:p>
            <a:r>
              <a:rPr lang="en-US">
                <a:ea typeface="ＭＳ Ｐゴシック"/>
                <a:cs typeface="Arial"/>
              </a:rPr>
              <a:t>We generated this future NASA concept as a way to show some of these checks in real-time today</a:t>
            </a:r>
            <a:endParaRPr lang="en-US"/>
          </a:p>
          <a:p>
            <a:r>
              <a:rPr lang="en-US">
                <a:ea typeface="ＭＳ Ｐゴシック"/>
                <a:cs typeface="Arial"/>
              </a:rPr>
              <a:t>We will switch back and forth between a detailed checklist and this model as the course progresses</a:t>
            </a:r>
            <a:endParaRPr lang="en-US">
              <a:cs typeface="Arial"/>
            </a:endParaRPr>
          </a:p>
          <a:p>
            <a:r>
              <a:rPr lang="en-US">
                <a:ea typeface="ＭＳ Ｐゴシック"/>
                <a:cs typeface="Arial"/>
              </a:rPr>
              <a:t>Model demos denoted by </a:t>
            </a:r>
            <a:endParaRPr lang="en-US">
              <a:cs typeface="Arial"/>
            </a:endParaRPr>
          </a:p>
          <a:p>
            <a:endParaRPr lang="en-US">
              <a:cs typeface="Arial"/>
            </a:endParaRPr>
          </a:p>
        </p:txBody>
      </p:sp>
      <p:sp>
        <p:nvSpPr>
          <p:cNvPr id="4" name="Footer Placeholder 3">
            <a:extLst>
              <a:ext uri="{FF2B5EF4-FFF2-40B4-BE49-F238E27FC236}">
                <a16:creationId xmlns:a16="http://schemas.microsoft.com/office/drawing/2014/main" id="{213DA75E-BBCF-DF7A-CEDB-E59473979B82}"/>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D675CAE8-C165-6C7C-BEA9-4C761A24309C}"/>
              </a:ext>
            </a:extLst>
          </p:cNvPr>
          <p:cNvSpPr>
            <a:spLocks noGrp="1"/>
          </p:cNvSpPr>
          <p:nvPr>
            <p:ph type="sldNum" sz="quarter" idx="12"/>
          </p:nvPr>
        </p:nvSpPr>
        <p:spPr/>
        <p:txBody>
          <a:bodyPr/>
          <a:lstStyle/>
          <a:p>
            <a:fld id="{33F42015-0FC7-4B0E-8D2B-76EADF48D957}" type="slidenum">
              <a:rPr lang="en-US"/>
              <a:pPr/>
              <a:t>7</a:t>
            </a:fld>
            <a:endParaRPr lang="en-US"/>
          </a:p>
        </p:txBody>
      </p:sp>
      <p:pic>
        <p:nvPicPr>
          <p:cNvPr id="6" name="Picture 6">
            <a:extLst>
              <a:ext uri="{FF2B5EF4-FFF2-40B4-BE49-F238E27FC236}">
                <a16:creationId xmlns:a16="http://schemas.microsoft.com/office/drawing/2014/main" id="{4B46B70D-EF4B-36AF-D771-43DE1DC4225C}"/>
              </a:ext>
            </a:extLst>
          </p:cNvPr>
          <p:cNvPicPr>
            <a:picLocks noChangeAspect="1"/>
          </p:cNvPicPr>
          <p:nvPr/>
        </p:nvPicPr>
        <p:blipFill>
          <a:blip r:embed="rId2"/>
          <a:stretch>
            <a:fillRect/>
          </a:stretch>
        </p:blipFill>
        <p:spPr>
          <a:xfrm>
            <a:off x="2913415" y="3187626"/>
            <a:ext cx="6859979" cy="3134901"/>
          </a:xfrm>
          <a:prstGeom prst="rect">
            <a:avLst/>
          </a:prstGeom>
        </p:spPr>
      </p:pic>
      <p:pic>
        <p:nvPicPr>
          <p:cNvPr id="9" name="Picture 9">
            <a:extLst>
              <a:ext uri="{FF2B5EF4-FFF2-40B4-BE49-F238E27FC236}">
                <a16:creationId xmlns:a16="http://schemas.microsoft.com/office/drawing/2014/main" id="{6453C771-CA66-5228-A94A-DAED51CE90AD}"/>
              </a:ext>
            </a:extLst>
          </p:cNvPr>
          <p:cNvPicPr>
            <a:picLocks noChangeAspect="1"/>
          </p:cNvPicPr>
          <p:nvPr/>
        </p:nvPicPr>
        <p:blipFill>
          <a:blip r:embed="rId3"/>
          <a:stretch>
            <a:fillRect/>
          </a:stretch>
        </p:blipFill>
        <p:spPr>
          <a:xfrm>
            <a:off x="4531489" y="2555058"/>
            <a:ext cx="437909" cy="407149"/>
          </a:xfrm>
          <a:prstGeom prst="rect">
            <a:avLst/>
          </a:prstGeom>
        </p:spPr>
      </p:pic>
    </p:spTree>
    <p:extLst>
      <p:ext uri="{BB962C8B-B14F-4D97-AF65-F5344CB8AC3E}">
        <p14:creationId xmlns:p14="http://schemas.microsoft.com/office/powerpoint/2010/main" val="150226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D1C4-63F8-4973-A04C-1316D3B0F3CF}"/>
              </a:ext>
            </a:extLst>
          </p:cNvPr>
          <p:cNvSpPr>
            <a:spLocks noGrp="1"/>
          </p:cNvSpPr>
          <p:nvPr>
            <p:ph type="title"/>
          </p:nvPr>
        </p:nvSpPr>
        <p:spPr/>
        <p:txBody>
          <a:bodyPr/>
          <a:lstStyle/>
          <a:p>
            <a:r>
              <a:rPr lang="en-US"/>
              <a:t>Model Units </a:t>
            </a:r>
          </a:p>
        </p:txBody>
      </p:sp>
      <p:sp>
        <p:nvSpPr>
          <p:cNvPr id="6" name="Content Placeholder 5">
            <a:extLst>
              <a:ext uri="{FF2B5EF4-FFF2-40B4-BE49-F238E27FC236}">
                <a16:creationId xmlns:a16="http://schemas.microsoft.com/office/drawing/2014/main" id="{539C3CA7-9D57-43AB-8380-2AB5D05A14C0}"/>
              </a:ext>
            </a:extLst>
          </p:cNvPr>
          <p:cNvSpPr>
            <a:spLocks noGrp="1"/>
          </p:cNvSpPr>
          <p:nvPr>
            <p:ph idx="1"/>
          </p:nvPr>
        </p:nvSpPr>
        <p:spPr>
          <a:xfrm>
            <a:off x="609600" y="914400"/>
            <a:ext cx="5003160" cy="5410200"/>
          </a:xfrm>
        </p:spPr>
        <p:txBody>
          <a:bodyPr/>
          <a:lstStyle/>
          <a:p>
            <a:r>
              <a:rPr lang="en-US">
                <a:ea typeface="ＭＳ Ｐゴシック"/>
              </a:rPr>
              <a:t>Check unit preferences in Thermal Desktop</a:t>
            </a:r>
          </a:p>
          <a:p>
            <a:pPr lvl="1"/>
            <a:r>
              <a:rPr lang="en-US">
                <a:ea typeface="ＭＳ Ｐゴシック"/>
              </a:rPr>
              <a:t>General standard for NASA is all SI units, but some projects may choose to make exceptions, particularly for lengths</a:t>
            </a:r>
            <a:endParaRPr lang="en-US">
              <a:ea typeface="ＭＳ Ｐゴシック"/>
              <a:cs typeface="Arial"/>
            </a:endParaRPr>
          </a:p>
          <a:p>
            <a:pPr lvl="1"/>
            <a:r>
              <a:rPr lang="en-US">
                <a:solidFill>
                  <a:srgbClr val="000000"/>
                </a:solidFill>
                <a:ea typeface="ＭＳ Ｐゴシック"/>
                <a:cs typeface="Arial"/>
              </a:rPr>
              <a:t>Caution: check user logic for problems that could arise from changing units</a:t>
            </a:r>
            <a:endParaRPr lang="en-US">
              <a:solidFill>
                <a:srgbClr val="000000"/>
              </a:solidFill>
              <a:ea typeface="ＭＳ Ｐゴシック"/>
            </a:endParaRPr>
          </a:p>
          <a:p>
            <a:r>
              <a:rPr lang="en-US">
                <a:ea typeface="ＭＳ Ｐゴシック"/>
              </a:rPr>
              <a:t>Make note of model units for reviewing:</a:t>
            </a:r>
            <a:endParaRPr lang="en-US">
              <a:ea typeface="ＭＳ Ｐゴシック"/>
              <a:cs typeface="Arial"/>
            </a:endParaRPr>
          </a:p>
          <a:p>
            <a:pPr lvl="1"/>
            <a:r>
              <a:rPr lang="en-US">
                <a:ea typeface="ＭＳ Ｐゴシック"/>
              </a:rPr>
              <a:t>Model objects that use symbols</a:t>
            </a:r>
            <a:endParaRPr lang="en-US">
              <a:ea typeface="ＭＳ Ｐゴシック"/>
              <a:cs typeface="Arial"/>
            </a:endParaRPr>
          </a:p>
          <a:p>
            <a:pPr lvl="1"/>
            <a:r>
              <a:rPr lang="en-US"/>
              <a:t>xrefs</a:t>
            </a:r>
          </a:p>
          <a:p>
            <a:pPr lvl="1"/>
            <a:endParaRPr lang="en-US"/>
          </a:p>
        </p:txBody>
      </p:sp>
      <p:pic>
        <p:nvPicPr>
          <p:cNvPr id="9" name="Content Placeholder 8">
            <a:extLst>
              <a:ext uri="{FF2B5EF4-FFF2-40B4-BE49-F238E27FC236}">
                <a16:creationId xmlns:a16="http://schemas.microsoft.com/office/drawing/2014/main" id="{03CF55AA-F8C0-45CA-81DB-D5EDF7E49D35}"/>
              </a:ext>
            </a:extLst>
          </p:cNvPr>
          <p:cNvPicPr>
            <a:picLocks noGrp="1" noChangeAspect="1"/>
          </p:cNvPicPr>
          <p:nvPr>
            <p:ph sz="half" idx="4294967295"/>
          </p:nvPr>
        </p:nvPicPr>
        <p:blipFill>
          <a:blip r:embed="rId2"/>
          <a:stretch>
            <a:fillRect/>
          </a:stretch>
        </p:blipFill>
        <p:spPr>
          <a:xfrm>
            <a:off x="7010400" y="1406525"/>
            <a:ext cx="5181600" cy="407511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7">
            <a:extLst>
              <a:ext uri="{FF2B5EF4-FFF2-40B4-BE49-F238E27FC236}">
                <a16:creationId xmlns:a16="http://schemas.microsoft.com/office/drawing/2014/main" id="{3D45D712-2961-7E13-56C8-4D38423DBB1F}"/>
              </a:ext>
            </a:extLst>
          </p:cNvPr>
          <p:cNvPicPr>
            <a:picLocks noChangeAspect="1"/>
          </p:cNvPicPr>
          <p:nvPr/>
        </p:nvPicPr>
        <p:blipFill>
          <a:blip r:embed="rId3"/>
          <a:stretch>
            <a:fillRect/>
          </a:stretch>
        </p:blipFill>
        <p:spPr>
          <a:xfrm>
            <a:off x="5612760" y="1380893"/>
            <a:ext cx="1226676" cy="4114800"/>
          </a:xfrm>
          <a:prstGeom prst="rect">
            <a:avLst/>
          </a:prstGeom>
        </p:spPr>
      </p:pic>
      <p:sp>
        <p:nvSpPr>
          <p:cNvPr id="12" name="Rectangle 11">
            <a:extLst>
              <a:ext uri="{FF2B5EF4-FFF2-40B4-BE49-F238E27FC236}">
                <a16:creationId xmlns:a16="http://schemas.microsoft.com/office/drawing/2014/main" id="{D36A1125-ADE7-4BE7-B8E1-A72999964682}"/>
              </a:ext>
            </a:extLst>
          </p:cNvPr>
          <p:cNvSpPr/>
          <p:nvPr/>
        </p:nvSpPr>
        <p:spPr>
          <a:xfrm>
            <a:off x="5614639" y="2697521"/>
            <a:ext cx="1273489" cy="248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7BAE11-3981-491A-9BA6-E5D235A3CC61}"/>
              </a:ext>
            </a:extLst>
          </p:cNvPr>
          <p:cNvSpPr/>
          <p:nvPr/>
        </p:nvSpPr>
        <p:spPr>
          <a:xfrm>
            <a:off x="7008541" y="1821050"/>
            <a:ext cx="1443001" cy="3319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E0A7D0D-D5AD-CDC4-B888-604538E3463C}"/>
              </a:ext>
            </a:extLst>
          </p:cNvPr>
          <p:cNvSpPr>
            <a:spLocks noGrp="1"/>
          </p:cNvSpPr>
          <p:nvPr>
            <p:ph type="ftr" sz="quarter" idx="11"/>
          </p:nvPr>
        </p:nvSpPr>
        <p:spPr>
          <a:xfrm>
            <a:off x="3657600" y="6400800"/>
            <a:ext cx="4876800" cy="304800"/>
          </a:xfrm>
        </p:spPr>
        <p:txBody>
          <a:bodyPr/>
          <a:lstStyle/>
          <a:p>
            <a:r>
              <a:rPr lang="en-US"/>
              <a:t>TFAWS 2023 – August 21-25, 2023</a:t>
            </a:r>
          </a:p>
        </p:txBody>
      </p:sp>
      <p:sp>
        <p:nvSpPr>
          <p:cNvPr id="10" name="Slide Number Placeholder 4">
            <a:extLst>
              <a:ext uri="{FF2B5EF4-FFF2-40B4-BE49-F238E27FC236}">
                <a16:creationId xmlns:a16="http://schemas.microsoft.com/office/drawing/2014/main" id="{126BEA78-4DF1-9FC6-6526-3AEC19661A2C}"/>
              </a:ext>
            </a:extLst>
          </p:cNvPr>
          <p:cNvSpPr>
            <a:spLocks noGrp="1"/>
          </p:cNvSpPr>
          <p:nvPr>
            <p:ph type="sldNum" sz="quarter" idx="12"/>
          </p:nvPr>
        </p:nvSpPr>
        <p:spPr>
          <a:xfrm>
            <a:off x="9042400" y="6400800"/>
            <a:ext cx="2540000" cy="304800"/>
          </a:xfrm>
        </p:spPr>
        <p:txBody>
          <a:bodyPr/>
          <a:lstStyle/>
          <a:p>
            <a:fld id="{33F42015-0FC7-4B0E-8D2B-76EADF48D957}" type="slidenum">
              <a:rPr lang="en-US"/>
              <a:pPr/>
              <a:t>8</a:t>
            </a:fld>
            <a:endParaRPr lang="en-US"/>
          </a:p>
        </p:txBody>
      </p:sp>
      <p:sp>
        <p:nvSpPr>
          <p:cNvPr id="3" name="TextBox 2">
            <a:extLst>
              <a:ext uri="{FF2B5EF4-FFF2-40B4-BE49-F238E27FC236}">
                <a16:creationId xmlns:a16="http://schemas.microsoft.com/office/drawing/2014/main" id="{1157DDC8-E6D1-624E-9DA4-584E82F03F76}"/>
              </a:ext>
            </a:extLst>
          </p:cNvPr>
          <p:cNvSpPr txBox="1"/>
          <p:nvPr/>
        </p:nvSpPr>
        <p:spPr>
          <a:xfrm>
            <a:off x="9918621" y="5495693"/>
            <a:ext cx="2273379" cy="307777"/>
          </a:xfrm>
          <a:prstGeom prst="rect">
            <a:avLst/>
          </a:prstGeom>
          <a:noFill/>
        </p:spPr>
        <p:txBody>
          <a:bodyPr wrap="none" rtlCol="0">
            <a:spAutoFit/>
          </a:bodyPr>
          <a:lstStyle/>
          <a:p>
            <a:r>
              <a:rPr lang="en-US" sz="1400"/>
              <a:t>Command: Rcpreferences</a:t>
            </a:r>
          </a:p>
        </p:txBody>
      </p:sp>
    </p:spTree>
    <p:extLst>
      <p:ext uri="{BB962C8B-B14F-4D97-AF65-F5344CB8AC3E}">
        <p14:creationId xmlns:p14="http://schemas.microsoft.com/office/powerpoint/2010/main" val="282652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7362-B046-A07B-BB02-BC59F2C3D6B1}"/>
              </a:ext>
            </a:extLst>
          </p:cNvPr>
          <p:cNvSpPr>
            <a:spLocks noGrp="1"/>
          </p:cNvSpPr>
          <p:nvPr>
            <p:ph type="title"/>
          </p:nvPr>
        </p:nvSpPr>
        <p:spPr/>
        <p:txBody>
          <a:bodyPr/>
          <a:lstStyle/>
          <a:p>
            <a:r>
              <a:rPr lang="en-US">
                <a:ea typeface="ＭＳ Ｐゴシック"/>
                <a:cs typeface="Arial"/>
              </a:rPr>
              <a:t>Sanity Check Against CAD</a:t>
            </a:r>
            <a:endParaRPr lang="en-US">
              <a:cs typeface="Arial"/>
            </a:endParaRPr>
          </a:p>
        </p:txBody>
      </p:sp>
      <p:sp>
        <p:nvSpPr>
          <p:cNvPr id="3" name="Content Placeholder 2">
            <a:extLst>
              <a:ext uri="{FF2B5EF4-FFF2-40B4-BE49-F238E27FC236}">
                <a16:creationId xmlns:a16="http://schemas.microsoft.com/office/drawing/2014/main" id="{B9C4282B-96C7-B490-B7B4-DF4995B6DC02}"/>
              </a:ext>
            </a:extLst>
          </p:cNvPr>
          <p:cNvSpPr>
            <a:spLocks noGrp="1"/>
          </p:cNvSpPr>
          <p:nvPr>
            <p:ph idx="1"/>
          </p:nvPr>
        </p:nvSpPr>
        <p:spPr/>
        <p:txBody>
          <a:bodyPr/>
          <a:lstStyle/>
          <a:p>
            <a:r>
              <a:rPr lang="en-US">
                <a:ea typeface="ＭＳ Ｐゴシック"/>
                <a:cs typeface="Arial"/>
              </a:rPr>
              <a:t>Ideally, Computer Aided Design (CAD) and Thermal Desktop geometry should have the same coordinate system for ease of import</a:t>
            </a:r>
          </a:p>
          <a:p>
            <a:r>
              <a:rPr lang="en-US">
                <a:ea typeface="ＭＳ Ｐゴシック"/>
                <a:cs typeface="Arial"/>
              </a:rPr>
              <a:t>Checker should import CAD and ensure that the thermal geometry reasonably matches.</a:t>
            </a:r>
          </a:p>
          <a:p>
            <a:r>
              <a:rPr lang="en-US">
                <a:ea typeface="ＭＳ Ｐゴシック"/>
                <a:cs typeface="Arial"/>
              </a:rPr>
              <a:t>Check critical dimensions like thicknesses, if necessary</a:t>
            </a:r>
          </a:p>
          <a:p>
            <a:pPr lvl="1"/>
            <a:r>
              <a:rPr lang="en-US">
                <a:solidFill>
                  <a:srgbClr val="333399"/>
                </a:solidFill>
                <a:ea typeface="ＭＳ Ｐゴシック"/>
                <a:cs typeface="Arial"/>
              </a:rPr>
              <a:t>Determine if the model is using surfaces vs. solids properly</a:t>
            </a:r>
            <a:endParaRPr lang="en-US">
              <a:ea typeface="ＭＳ Ｐゴシック"/>
              <a:cs typeface="Arial"/>
            </a:endParaRPr>
          </a:p>
          <a:p>
            <a:r>
              <a:rPr lang="en-US">
                <a:ea typeface="ＭＳ Ｐゴシック"/>
                <a:cs typeface="Arial"/>
              </a:rPr>
              <a:t>If post-processing data mappers are present in the model, ensure that they align with thermal model</a:t>
            </a:r>
            <a:endParaRPr lang="en-US">
              <a:cs typeface="Arial"/>
            </a:endParaRPr>
          </a:p>
        </p:txBody>
      </p:sp>
      <p:sp>
        <p:nvSpPr>
          <p:cNvPr id="4" name="Footer Placeholder 3">
            <a:extLst>
              <a:ext uri="{FF2B5EF4-FFF2-40B4-BE49-F238E27FC236}">
                <a16:creationId xmlns:a16="http://schemas.microsoft.com/office/drawing/2014/main" id="{C3306771-3545-1520-BAE2-DAD9169B35F9}"/>
              </a:ext>
            </a:extLst>
          </p:cNvPr>
          <p:cNvSpPr>
            <a:spLocks noGrp="1"/>
          </p:cNvSpPr>
          <p:nvPr>
            <p:ph type="ftr" sz="quarter" idx="11"/>
          </p:nvPr>
        </p:nvSpPr>
        <p:spPr/>
        <p:txBody>
          <a:bodyPr/>
          <a:lstStyle/>
          <a:p>
            <a:r>
              <a:rPr lang="en-US"/>
              <a:t>TFAWS 2023 – August 21-25, 2023</a:t>
            </a:r>
          </a:p>
        </p:txBody>
      </p:sp>
      <p:sp>
        <p:nvSpPr>
          <p:cNvPr id="5" name="Slide Number Placeholder 4">
            <a:extLst>
              <a:ext uri="{FF2B5EF4-FFF2-40B4-BE49-F238E27FC236}">
                <a16:creationId xmlns:a16="http://schemas.microsoft.com/office/drawing/2014/main" id="{1BCCED95-CEEC-1059-CACF-F193C60443D0}"/>
              </a:ext>
            </a:extLst>
          </p:cNvPr>
          <p:cNvSpPr>
            <a:spLocks noGrp="1"/>
          </p:cNvSpPr>
          <p:nvPr>
            <p:ph type="sldNum" sz="quarter" idx="12"/>
          </p:nvPr>
        </p:nvSpPr>
        <p:spPr/>
        <p:txBody>
          <a:bodyPr/>
          <a:lstStyle/>
          <a:p>
            <a:fld id="{33F42015-0FC7-4B0E-8D2B-76EADF48D957}" type="slidenum">
              <a:rPr lang="en-US"/>
              <a:pPr/>
              <a:t>9</a:t>
            </a:fld>
            <a:endParaRPr lang="en-US"/>
          </a:p>
        </p:txBody>
      </p:sp>
      <p:pic>
        <p:nvPicPr>
          <p:cNvPr id="8" name="Picture 9">
            <a:extLst>
              <a:ext uri="{FF2B5EF4-FFF2-40B4-BE49-F238E27FC236}">
                <a16:creationId xmlns:a16="http://schemas.microsoft.com/office/drawing/2014/main" id="{CFD6E939-8AE1-8817-2650-C141C8B22041}"/>
              </a:ext>
            </a:extLst>
          </p:cNvPr>
          <p:cNvPicPr>
            <a:picLocks noChangeAspect="1"/>
          </p:cNvPicPr>
          <p:nvPr/>
        </p:nvPicPr>
        <p:blipFill>
          <a:blip r:embed="rId3"/>
          <a:stretch>
            <a:fillRect/>
          </a:stretch>
        </p:blipFill>
        <p:spPr>
          <a:xfrm>
            <a:off x="10164502" y="1850931"/>
            <a:ext cx="437909" cy="407149"/>
          </a:xfrm>
          <a:prstGeom prst="rect">
            <a:avLst/>
          </a:prstGeom>
        </p:spPr>
      </p:pic>
    </p:spTree>
    <p:extLst>
      <p:ext uri="{BB962C8B-B14F-4D97-AF65-F5344CB8AC3E}">
        <p14:creationId xmlns:p14="http://schemas.microsoft.com/office/powerpoint/2010/main" val="175847121"/>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FAWS-2023-Presentation-Template.pptx" id="{ED4522E0-848F-4FE6-8ED2-7C1716B39ACE}" vid="{E523B1ED-2E9D-4D78-9EC6-F63DE9554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52</Slides>
  <Notes>45</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Blank</vt:lpstr>
      <vt:lpstr>Model Checks: How to Ensure a Model is Working as Intended  Kim Martin (NASA Langley) Brian Comber (NASA Goddard)</vt:lpstr>
      <vt:lpstr>Course Outline</vt:lpstr>
      <vt:lpstr>Basics</vt:lpstr>
      <vt:lpstr>Basics</vt:lpstr>
      <vt:lpstr>Basics</vt:lpstr>
      <vt:lpstr>Basics</vt:lpstr>
      <vt:lpstr>Demo Model</vt:lpstr>
      <vt:lpstr>Model Units </vt:lpstr>
      <vt:lpstr>Sanity Check Against CAD</vt:lpstr>
      <vt:lpstr>Radiation Analysis Groups</vt:lpstr>
      <vt:lpstr>Radiation Analysis Groups</vt:lpstr>
      <vt:lpstr>Optical Properties</vt:lpstr>
      <vt:lpstr>Thermophysical Properties </vt:lpstr>
      <vt:lpstr>Insulated and Multilayer Insulation (MLI)-Covered Surfaces</vt:lpstr>
      <vt:lpstr>Insulated and MLI-Covered Surfaces</vt:lpstr>
      <vt:lpstr>Optical Property Database </vt:lpstr>
      <vt:lpstr>Thermophysical Property Database </vt:lpstr>
      <vt:lpstr>Mesh Density</vt:lpstr>
      <vt:lpstr>Geometry Checks</vt:lpstr>
      <vt:lpstr>Conductors/Contactors</vt:lpstr>
      <vt:lpstr>Mass</vt:lpstr>
      <vt:lpstr>Nodes</vt:lpstr>
      <vt:lpstr>Nodes</vt:lpstr>
      <vt:lpstr>Conductance/Capacitance</vt:lpstr>
      <vt:lpstr>Model Connectivity Test</vt:lpstr>
      <vt:lpstr>Heaters and Heat Loads</vt:lpstr>
      <vt:lpstr>Symbols</vt:lpstr>
      <vt:lpstr>Logic</vt:lpstr>
      <vt:lpstr>Initial Condition - Temperature</vt:lpstr>
      <vt:lpstr>Measures</vt:lpstr>
      <vt:lpstr>Orbits</vt:lpstr>
      <vt:lpstr>Trackers and Assemblies</vt:lpstr>
      <vt:lpstr>Analysis Cases</vt:lpstr>
      <vt:lpstr>Analysis Cases</vt:lpstr>
      <vt:lpstr>Analysis Cases</vt:lpstr>
      <vt:lpstr>Analysis Cases – radks Settings</vt:lpstr>
      <vt:lpstr>Analysis Cases – radks Settings</vt:lpstr>
      <vt:lpstr>Analysis Cases – radks Settings</vt:lpstr>
      <vt:lpstr>Analysis Cases – radks Settings</vt:lpstr>
      <vt:lpstr>Analysis Cases – radks Settings</vt:lpstr>
      <vt:lpstr>Results</vt:lpstr>
      <vt:lpstr>Debugging Slow Models</vt:lpstr>
      <vt:lpstr>Best Practices</vt:lpstr>
      <vt:lpstr>Useful Tools</vt:lpstr>
      <vt:lpstr>Surface Consistency Check Output</vt:lpstr>
      <vt:lpstr>Overlapping Surfaces Clean-Up Output</vt:lpstr>
      <vt:lpstr>FilePlottingTools</vt:lpstr>
      <vt:lpstr>Goddard Process for Recent Large Telescope</vt:lpstr>
      <vt:lpstr>Goddard Output for Recent Large Telescope</vt:lpstr>
      <vt:lpstr>Langley OneNote Model Review Template</vt:lpstr>
      <vt:lpstr>Other Model Checks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79</cp:revision>
  <dcterms:created xsi:type="dcterms:W3CDTF">2023-04-28T20:15:24Z</dcterms:created>
  <dcterms:modified xsi:type="dcterms:W3CDTF">2023-08-14T20:45:42Z</dcterms:modified>
</cp:coreProperties>
</file>