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273" r:id="rId5"/>
    <p:sldId id="274" r:id="rId6"/>
    <p:sldId id="324" r:id="rId7"/>
    <p:sldId id="325" r:id="rId8"/>
    <p:sldId id="326" r:id="rId9"/>
    <p:sldId id="328" r:id="rId10"/>
    <p:sldId id="266" r:id="rId11"/>
    <p:sldId id="301" r:id="rId12"/>
    <p:sldId id="292" r:id="rId13"/>
    <p:sldId id="295" r:id="rId14"/>
    <p:sldId id="296" r:id="rId15"/>
    <p:sldId id="314" r:id="rId16"/>
    <p:sldId id="313" r:id="rId17"/>
    <p:sldId id="299" r:id="rId18"/>
    <p:sldId id="303" r:id="rId19"/>
    <p:sldId id="306" r:id="rId20"/>
    <p:sldId id="307" r:id="rId21"/>
    <p:sldId id="304" r:id="rId22"/>
    <p:sldId id="309" r:id="rId23"/>
    <p:sldId id="310" r:id="rId24"/>
    <p:sldId id="315" r:id="rId25"/>
    <p:sldId id="317" r:id="rId26"/>
    <p:sldId id="868" r:id="rId27"/>
    <p:sldId id="321" r:id="rId28"/>
    <p:sldId id="316" r:id="rId29"/>
    <p:sldId id="869" r:id="rId30"/>
    <p:sldId id="887" r:id="rId31"/>
    <p:sldId id="846" r:id="rId32"/>
    <p:sldId id="320" r:id="rId33"/>
    <p:sldId id="322" r:id="rId34"/>
    <p:sldId id="323" r:id="rId35"/>
    <p:sldId id="319" r:id="rId36"/>
    <p:sldId id="261" r:id="rId37"/>
    <p:sldId id="264" r:id="rId38"/>
    <p:sldId id="329" r:id="rId39"/>
    <p:sldId id="923" r:id="rId40"/>
    <p:sldId id="877" r:id="rId41"/>
    <p:sldId id="962" r:id="rId42"/>
    <p:sldId id="964" r:id="rId43"/>
    <p:sldId id="836" r:id="rId44"/>
    <p:sldId id="871" r:id="rId45"/>
    <p:sldId id="882" r:id="rId46"/>
    <p:sldId id="872" r:id="rId47"/>
    <p:sldId id="924" r:id="rId48"/>
    <p:sldId id="925" r:id="rId49"/>
    <p:sldId id="926" r:id="rId50"/>
    <p:sldId id="965" r:id="rId51"/>
    <p:sldId id="966" r:id="rId52"/>
    <p:sldId id="967" r:id="rId53"/>
    <p:sldId id="968" r:id="rId54"/>
    <p:sldId id="969" r:id="rId55"/>
    <p:sldId id="970" r:id="rId56"/>
    <p:sldId id="971" r:id="rId57"/>
    <p:sldId id="972" r:id="rId58"/>
    <p:sldId id="973" r:id="rId59"/>
    <p:sldId id="974" r:id="rId60"/>
    <p:sldId id="975" r:id="rId61"/>
    <p:sldId id="976" r:id="rId62"/>
    <p:sldId id="977" r:id="rId63"/>
    <p:sldId id="978" r:id="rId64"/>
    <p:sldId id="979" r:id="rId65"/>
    <p:sldId id="980" r:id="rId66"/>
    <p:sldId id="981" r:id="rId67"/>
    <p:sldId id="982" r:id="rId68"/>
    <p:sldId id="332" r:id="rId69"/>
    <p:sldId id="330" r:id="rId70"/>
  </p:sldIdLst>
  <p:sldSz cx="12192000" cy="6858000"/>
  <p:notesSz cx="7302500" cy="95885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333399"/>
    <a:srgbClr val="2B2B82"/>
    <a:srgbClr val="B0B3F6"/>
    <a:srgbClr val="5F5F5F"/>
    <a:srgbClr val="DDDDDD"/>
    <a:srgbClr val="777777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F9F0AF-830D-4E3A-B20D-2FCEAC809CF6}" v="121" dt="2023-08-10T16:09:24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115" y="62"/>
      </p:cViewPr>
      <p:guideLst>
        <p:guide orient="horz" pos="28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56" y="-90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78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menov, Sergey Y. (GSFC-5450)" userId="1d2ddb4a-7117-4aa7-ab81-49576acaf413" providerId="ADAL" clId="{A2F9F0AF-830D-4E3A-B20D-2FCEAC809CF6}"/>
    <pc:docChg chg="undo redo custSel addSld delSld modSld sldOrd">
      <pc:chgData name="Semenov, Sergey Y. (GSFC-5450)" userId="1d2ddb4a-7117-4aa7-ab81-49576acaf413" providerId="ADAL" clId="{A2F9F0AF-830D-4E3A-B20D-2FCEAC809CF6}" dt="2023-08-10T16:15:52.875" v="4395" actId="14100"/>
      <pc:docMkLst>
        <pc:docMk/>
      </pc:docMkLst>
      <pc:sldChg chg="modSp mod">
        <pc:chgData name="Semenov, Sergey Y. (GSFC-5450)" userId="1d2ddb4a-7117-4aa7-ab81-49576acaf413" providerId="ADAL" clId="{A2F9F0AF-830D-4E3A-B20D-2FCEAC809CF6}" dt="2023-07-09T18:22:01.551" v="395" actId="113"/>
        <pc:sldMkLst>
          <pc:docMk/>
          <pc:sldMk cId="1170874577" sldId="264"/>
        </pc:sldMkLst>
        <pc:spChg chg="mod">
          <ac:chgData name="Semenov, Sergey Y. (GSFC-5450)" userId="1d2ddb4a-7117-4aa7-ab81-49576acaf413" providerId="ADAL" clId="{A2F9F0AF-830D-4E3A-B20D-2FCEAC809CF6}" dt="2023-07-09T18:22:01.551" v="395" actId="113"/>
          <ac:spMkLst>
            <pc:docMk/>
            <pc:sldMk cId="1170874577" sldId="264"/>
            <ac:spMk id="3" creationId="{EF644C22-8AD3-4E0D-8F39-4C485083586E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10T14:00:52.387" v="1056" actId="20577"/>
        <pc:sldMkLst>
          <pc:docMk/>
          <pc:sldMk cId="1572702823" sldId="266"/>
        </pc:sldMkLst>
        <pc:spChg chg="mod">
          <ac:chgData name="Semenov, Sergey Y. (GSFC-5450)" userId="1d2ddb4a-7117-4aa7-ab81-49576acaf413" providerId="ADAL" clId="{A2F9F0AF-830D-4E3A-B20D-2FCEAC809CF6}" dt="2023-07-10T14:00:52.387" v="1056" actId="20577"/>
          <ac:spMkLst>
            <pc:docMk/>
            <pc:sldMk cId="1572702823" sldId="266"/>
            <ac:spMk id="2" creationId="{DAFE11F2-A1E1-4844-AD30-A211362C5CB1}"/>
          </ac:spMkLst>
        </pc:spChg>
      </pc:sldChg>
      <pc:sldChg chg="addSp delSp modSp mod">
        <pc:chgData name="Semenov, Sergey Y. (GSFC-5450)" userId="1d2ddb4a-7117-4aa7-ab81-49576acaf413" providerId="ADAL" clId="{A2F9F0AF-830D-4E3A-B20D-2FCEAC809CF6}" dt="2023-07-11T15:58:18.630" v="1434" actId="1076"/>
        <pc:sldMkLst>
          <pc:docMk/>
          <pc:sldMk cId="0" sldId="273"/>
        </pc:sldMkLst>
        <pc:spChg chg="add del mod">
          <ac:chgData name="Semenov, Sergey Y. (GSFC-5450)" userId="1d2ddb4a-7117-4aa7-ab81-49576acaf413" providerId="ADAL" clId="{A2F9F0AF-830D-4E3A-B20D-2FCEAC809CF6}" dt="2023-07-11T15:57:45.369" v="1424" actId="478"/>
          <ac:spMkLst>
            <pc:docMk/>
            <pc:sldMk cId="0" sldId="273"/>
            <ac:spMk id="3" creationId="{F1B1604E-E966-4DA2-70B3-9154E11B8BFF}"/>
          </ac:spMkLst>
        </pc:spChg>
        <pc:spChg chg="mod">
          <ac:chgData name="Semenov, Sergey Y. (GSFC-5450)" userId="1d2ddb4a-7117-4aa7-ab81-49576acaf413" providerId="ADAL" clId="{A2F9F0AF-830D-4E3A-B20D-2FCEAC809CF6}" dt="2023-07-11T14:57:57.629" v="1422" actId="20577"/>
          <ac:spMkLst>
            <pc:docMk/>
            <pc:sldMk cId="0" sldId="273"/>
            <ac:spMk id="6" creationId="{F917E5F1-6E57-4C5E-B693-B8880278A8DD}"/>
          </ac:spMkLst>
        </pc:spChg>
        <pc:spChg chg="del">
          <ac:chgData name="Semenov, Sergey Y. (GSFC-5450)" userId="1d2ddb4a-7117-4aa7-ab81-49576acaf413" providerId="ADAL" clId="{A2F9F0AF-830D-4E3A-B20D-2FCEAC809CF6}" dt="2023-07-09T10:53:32.456" v="82" actId="478"/>
          <ac:spMkLst>
            <pc:docMk/>
            <pc:sldMk cId="0" sldId="273"/>
            <ac:spMk id="8" creationId="{BB54CBB5-3DD3-45AC-9EF7-4B4DF491D629}"/>
          </ac:spMkLst>
        </pc:spChg>
        <pc:spChg chg="del">
          <ac:chgData name="Semenov, Sergey Y. (GSFC-5450)" userId="1d2ddb4a-7117-4aa7-ab81-49576acaf413" providerId="ADAL" clId="{A2F9F0AF-830D-4E3A-B20D-2FCEAC809CF6}" dt="2023-07-11T14:55:51.607" v="1420" actId="478"/>
          <ac:spMkLst>
            <pc:docMk/>
            <pc:sldMk cId="0" sldId="273"/>
            <ac:spMk id="9" creationId="{1CA40F2C-4AB7-4B64-AF0E-515ADF28DDD4}"/>
          </ac:spMkLst>
        </pc:spChg>
        <pc:spChg chg="del mod">
          <ac:chgData name="Semenov, Sergey Y. (GSFC-5450)" userId="1d2ddb4a-7117-4aa7-ab81-49576acaf413" providerId="ADAL" clId="{A2F9F0AF-830D-4E3A-B20D-2FCEAC809CF6}" dt="2023-07-11T15:57:41.952" v="1423" actId="478"/>
          <ac:spMkLst>
            <pc:docMk/>
            <pc:sldMk cId="0" sldId="273"/>
            <ac:spMk id="1331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1T15:58:18.630" v="1434" actId="1076"/>
          <ac:spMkLst>
            <pc:docMk/>
            <pc:sldMk cId="0" sldId="273"/>
            <ac:spMk id="13314" creationId="{00000000-0000-0000-0000-000000000000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11T16:02:09.043" v="1441" actId="20577"/>
        <pc:sldMkLst>
          <pc:docMk/>
          <pc:sldMk cId="2798685524" sldId="274"/>
        </pc:sldMkLst>
        <pc:spChg chg="mod">
          <ac:chgData name="Semenov, Sergey Y. (GSFC-5450)" userId="1d2ddb4a-7117-4aa7-ab81-49576acaf413" providerId="ADAL" clId="{A2F9F0AF-830D-4E3A-B20D-2FCEAC809CF6}" dt="2023-07-09T10:56:03.646" v="89" actId="20577"/>
          <ac:spMkLst>
            <pc:docMk/>
            <pc:sldMk cId="2798685524" sldId="274"/>
            <ac:spMk id="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1T16:02:09.043" v="1441" actId="20577"/>
          <ac:spMkLst>
            <pc:docMk/>
            <pc:sldMk cId="2798685524" sldId="274"/>
            <ac:spMk id="3" creationId="{00000000-0000-0000-0000-000000000000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1:01:32.304" v="158" actId="207"/>
        <pc:sldMkLst>
          <pc:docMk/>
          <pc:sldMk cId="2724297794" sldId="292"/>
        </pc:sldMkLst>
        <pc:spChg chg="mod">
          <ac:chgData name="Semenov, Sergey Y. (GSFC-5450)" userId="1d2ddb4a-7117-4aa7-ab81-49576acaf413" providerId="ADAL" clId="{A2F9F0AF-830D-4E3A-B20D-2FCEAC809CF6}" dt="2023-07-09T11:01:32.304" v="158" actId="207"/>
          <ac:spMkLst>
            <pc:docMk/>
            <pc:sldMk cId="2724297794" sldId="292"/>
            <ac:spMk id="54" creationId="{C28AA108-67BB-4654-A6F6-68C1230CFA52}"/>
          </ac:spMkLst>
        </pc:spChg>
        <pc:spChg chg="mod">
          <ac:chgData name="Semenov, Sergey Y. (GSFC-5450)" userId="1d2ddb4a-7117-4aa7-ab81-49576acaf413" providerId="ADAL" clId="{A2F9F0AF-830D-4E3A-B20D-2FCEAC809CF6}" dt="2023-07-09T11:01:21.487" v="157" actId="14100"/>
          <ac:spMkLst>
            <pc:docMk/>
            <pc:sldMk cId="2724297794" sldId="292"/>
            <ac:spMk id="60" creationId="{ADB4F0DC-C772-4D71-AB29-367C571FA5D6}"/>
          </ac:spMkLst>
        </pc:spChg>
        <pc:cxnChg chg="mod">
          <ac:chgData name="Semenov, Sergey Y. (GSFC-5450)" userId="1d2ddb4a-7117-4aa7-ab81-49576acaf413" providerId="ADAL" clId="{A2F9F0AF-830D-4E3A-B20D-2FCEAC809CF6}" dt="2023-07-09T11:01:21.487" v="157" actId="14100"/>
          <ac:cxnSpMkLst>
            <pc:docMk/>
            <pc:sldMk cId="2724297794" sldId="292"/>
            <ac:cxnSpMk id="61" creationId="{E177FB60-45B1-4394-976A-55CAE22B70FD}"/>
          </ac:cxnSpMkLst>
        </pc:cxnChg>
      </pc:sldChg>
      <pc:sldChg chg="modSp mod">
        <pc:chgData name="Semenov, Sergey Y. (GSFC-5450)" userId="1d2ddb4a-7117-4aa7-ab81-49576acaf413" providerId="ADAL" clId="{A2F9F0AF-830D-4E3A-B20D-2FCEAC809CF6}" dt="2023-07-09T11:01:51.176" v="160" actId="14100"/>
        <pc:sldMkLst>
          <pc:docMk/>
          <pc:sldMk cId="4203645025" sldId="295"/>
        </pc:sldMkLst>
        <pc:spChg chg="mod">
          <ac:chgData name="Semenov, Sergey Y. (GSFC-5450)" userId="1d2ddb4a-7117-4aa7-ab81-49576acaf413" providerId="ADAL" clId="{A2F9F0AF-830D-4E3A-B20D-2FCEAC809CF6}" dt="2023-07-09T11:01:43.337" v="159" actId="14100"/>
          <ac:spMkLst>
            <pc:docMk/>
            <pc:sldMk cId="4203645025" sldId="295"/>
            <ac:spMk id="87" creationId="{DD88B353-050D-407D-A5D0-5E0554B03CE3}"/>
          </ac:spMkLst>
        </pc:spChg>
        <pc:spChg chg="mod">
          <ac:chgData name="Semenov, Sergey Y. (GSFC-5450)" userId="1d2ddb4a-7117-4aa7-ab81-49576acaf413" providerId="ADAL" clId="{A2F9F0AF-830D-4E3A-B20D-2FCEAC809CF6}" dt="2023-07-09T11:01:51.176" v="160" actId="14100"/>
          <ac:spMkLst>
            <pc:docMk/>
            <pc:sldMk cId="4203645025" sldId="295"/>
            <ac:spMk id="101" creationId="{ED7D5F0A-7661-4097-91D4-B97B7367F2DD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11:44.595" v="276" actId="207"/>
        <pc:sldMkLst>
          <pc:docMk/>
          <pc:sldMk cId="3949748648" sldId="296"/>
        </pc:sldMkLst>
        <pc:spChg chg="mod">
          <ac:chgData name="Semenov, Sergey Y. (GSFC-5450)" userId="1d2ddb4a-7117-4aa7-ab81-49576acaf413" providerId="ADAL" clId="{A2F9F0AF-830D-4E3A-B20D-2FCEAC809CF6}" dt="2023-07-09T18:10:35.074" v="269" actId="207"/>
          <ac:spMkLst>
            <pc:docMk/>
            <pc:sldMk cId="3949748648" sldId="296"/>
            <ac:spMk id="130" creationId="{E9B99E05-C2E0-4174-B733-56E5281AFCFB}"/>
          </ac:spMkLst>
        </pc:spChg>
        <pc:spChg chg="mod">
          <ac:chgData name="Semenov, Sergey Y. (GSFC-5450)" userId="1d2ddb4a-7117-4aa7-ab81-49576acaf413" providerId="ADAL" clId="{A2F9F0AF-830D-4E3A-B20D-2FCEAC809CF6}" dt="2023-07-09T18:10:11.738" v="268" actId="207"/>
          <ac:spMkLst>
            <pc:docMk/>
            <pc:sldMk cId="3949748648" sldId="296"/>
            <ac:spMk id="131" creationId="{42346F40-2DBF-4B68-9BA7-8EF439037A06}"/>
          </ac:spMkLst>
        </pc:spChg>
        <pc:spChg chg="mod">
          <ac:chgData name="Semenov, Sergey Y. (GSFC-5450)" userId="1d2ddb4a-7117-4aa7-ab81-49576acaf413" providerId="ADAL" clId="{A2F9F0AF-830D-4E3A-B20D-2FCEAC809CF6}" dt="2023-07-09T11:07:02.313" v="264" actId="207"/>
          <ac:spMkLst>
            <pc:docMk/>
            <pc:sldMk cId="3949748648" sldId="296"/>
            <ac:spMk id="132" creationId="{08E689FB-11FD-4C26-9AF3-9B8186DA18BA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33" creationId="{FB9EB0C1-DAF1-4A1E-A994-411C34742635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34" creationId="{49A2426C-7468-48F0-BD6A-FB0677E51D48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35" creationId="{4E0270B3-38A5-4FA0-BFF9-95511DB692BF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36" creationId="{18903D75-86C5-4C49-9B4E-C9AB4EC93BDE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37" creationId="{781F5719-4ED6-41CD-854F-4F17CADFA8F7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38" creationId="{E26D1086-D8C1-4F8C-9CC3-0DE2B8FBFE3F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39" creationId="{6374B9FF-52AB-46DD-A798-5F40D2184FBA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0" creationId="{B63866D9-E16C-4994-AE25-75B02755EBD3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1" creationId="{B2D78F61-293F-4084-8941-AE06D93A8FFA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2" creationId="{B5FFBAE2-F662-4F33-8AE7-77FB6AF31A0C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3" creationId="{18EF4A50-7146-46EA-84E0-67B9D722337A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4" creationId="{04FED349-C45D-4AD7-BE4B-EA25A2F8E119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5" creationId="{1AF041A5-F3AA-4F38-8511-07C189B0AD90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7" creationId="{D25CA5D3-BDC2-46B2-85A0-5581F2F71EEB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8" creationId="{C4344A2F-AD1A-493A-B64B-67551FBEBBE3}"/>
          </ac:spMkLst>
        </pc:spChg>
        <pc:spChg chg="mod">
          <ac:chgData name="Semenov, Sergey Y. (GSFC-5450)" userId="1d2ddb4a-7117-4aa7-ab81-49576acaf413" providerId="ADAL" clId="{A2F9F0AF-830D-4E3A-B20D-2FCEAC809CF6}" dt="2023-07-09T18:09:50.019" v="266" actId="207"/>
          <ac:spMkLst>
            <pc:docMk/>
            <pc:sldMk cId="3949748648" sldId="296"/>
            <ac:spMk id="149" creationId="{F72085E1-005C-414B-AC33-0F6115D32DDA}"/>
          </ac:spMkLst>
        </pc:spChg>
        <pc:spChg chg="mod">
          <ac:chgData name="Semenov, Sergey Y. (GSFC-5450)" userId="1d2ddb4a-7117-4aa7-ab81-49576acaf413" providerId="ADAL" clId="{A2F9F0AF-830D-4E3A-B20D-2FCEAC809CF6}" dt="2023-07-09T11:02:51.599" v="170" actId="14100"/>
          <ac:spMkLst>
            <pc:docMk/>
            <pc:sldMk cId="3949748648" sldId="296"/>
            <ac:spMk id="166" creationId="{91FC985F-45AF-4743-8F74-F5BCEF02D68A}"/>
          </ac:spMkLst>
        </pc:spChg>
        <pc:spChg chg="mod">
          <ac:chgData name="Semenov, Sergey Y. (GSFC-5450)" userId="1d2ddb4a-7117-4aa7-ab81-49576acaf413" providerId="ADAL" clId="{A2F9F0AF-830D-4E3A-B20D-2FCEAC809CF6}" dt="2023-07-09T11:02:46.824" v="169" actId="14100"/>
          <ac:spMkLst>
            <pc:docMk/>
            <pc:sldMk cId="3949748648" sldId="296"/>
            <ac:spMk id="176" creationId="{752AEE10-8707-4B40-A944-848786972C9D}"/>
          </ac:spMkLst>
        </pc:spChg>
        <pc:spChg chg="mod">
          <ac:chgData name="Semenov, Sergey Y. (GSFC-5450)" userId="1d2ddb4a-7117-4aa7-ab81-49576acaf413" providerId="ADAL" clId="{A2F9F0AF-830D-4E3A-B20D-2FCEAC809CF6}" dt="2023-07-09T11:07:19.703" v="265" actId="207"/>
          <ac:spMkLst>
            <pc:docMk/>
            <pc:sldMk cId="3949748648" sldId="296"/>
            <ac:spMk id="195" creationId="{147AAA4C-BDF0-4F9F-9205-38880366C12F}"/>
          </ac:spMkLst>
        </pc:spChg>
        <pc:spChg chg="mod">
          <ac:chgData name="Semenov, Sergey Y. (GSFC-5450)" userId="1d2ddb4a-7117-4aa7-ab81-49576acaf413" providerId="ADAL" clId="{A2F9F0AF-830D-4E3A-B20D-2FCEAC809CF6}" dt="2023-07-09T11:02:21.737" v="164" actId="404"/>
          <ac:spMkLst>
            <pc:docMk/>
            <pc:sldMk cId="3949748648" sldId="296"/>
            <ac:spMk id="197" creationId="{6E1343E9-C230-4E18-8466-7BA85FAD5198}"/>
          </ac:spMkLst>
        </pc:spChg>
        <pc:spChg chg="mod">
          <ac:chgData name="Semenov, Sergey Y. (GSFC-5450)" userId="1d2ddb4a-7117-4aa7-ab81-49576acaf413" providerId="ADAL" clId="{A2F9F0AF-830D-4E3A-B20D-2FCEAC809CF6}" dt="2023-07-09T18:11:30.760" v="274" actId="207"/>
          <ac:spMkLst>
            <pc:docMk/>
            <pc:sldMk cId="3949748648" sldId="296"/>
            <ac:spMk id="200" creationId="{CF537A4A-A02D-4B6A-B588-416D761681CF}"/>
          </ac:spMkLst>
        </pc:spChg>
        <pc:spChg chg="mod">
          <ac:chgData name="Semenov, Sergey Y. (GSFC-5450)" userId="1d2ddb4a-7117-4aa7-ab81-49576acaf413" providerId="ADAL" clId="{A2F9F0AF-830D-4E3A-B20D-2FCEAC809CF6}" dt="2023-07-09T18:11:44.595" v="276" actId="207"/>
          <ac:spMkLst>
            <pc:docMk/>
            <pc:sldMk cId="3949748648" sldId="296"/>
            <ac:spMk id="201" creationId="{B9FD6B5E-6ED5-4F60-BA1C-41927493D748}"/>
          </ac:spMkLst>
        </pc:spChg>
        <pc:spChg chg="mod">
          <ac:chgData name="Semenov, Sergey Y. (GSFC-5450)" userId="1d2ddb4a-7117-4aa7-ab81-49576acaf413" providerId="ADAL" clId="{A2F9F0AF-830D-4E3A-B20D-2FCEAC809CF6}" dt="2023-07-09T18:11:30.760" v="274" actId="207"/>
          <ac:spMkLst>
            <pc:docMk/>
            <pc:sldMk cId="3949748648" sldId="296"/>
            <ac:spMk id="202" creationId="{E1764208-CAF3-489E-9BC8-CF888D40FF39}"/>
          </ac:spMkLst>
        </pc:spChg>
        <pc:spChg chg="mod">
          <ac:chgData name="Semenov, Sergey Y. (GSFC-5450)" userId="1d2ddb4a-7117-4aa7-ab81-49576acaf413" providerId="ADAL" clId="{A2F9F0AF-830D-4E3A-B20D-2FCEAC809CF6}" dt="2023-07-09T18:11:30.760" v="274" actId="207"/>
          <ac:spMkLst>
            <pc:docMk/>
            <pc:sldMk cId="3949748648" sldId="296"/>
            <ac:spMk id="203" creationId="{FA1088AB-D1DA-4E43-B2DC-0A4F76D925DE}"/>
          </ac:spMkLst>
        </pc:spChg>
        <pc:spChg chg="mod">
          <ac:chgData name="Semenov, Sergey Y. (GSFC-5450)" userId="1d2ddb4a-7117-4aa7-ab81-49576acaf413" providerId="ADAL" clId="{A2F9F0AF-830D-4E3A-B20D-2FCEAC809CF6}" dt="2023-07-09T18:11:22.586" v="273" actId="207"/>
          <ac:spMkLst>
            <pc:docMk/>
            <pc:sldMk cId="3949748648" sldId="296"/>
            <ac:spMk id="205" creationId="{276323D5-01F5-4E16-B483-B8E6596F417F}"/>
          </ac:spMkLst>
        </pc:spChg>
        <pc:spChg chg="mod">
          <ac:chgData name="Semenov, Sergey Y. (GSFC-5450)" userId="1d2ddb4a-7117-4aa7-ab81-49576acaf413" providerId="ADAL" clId="{A2F9F0AF-830D-4E3A-B20D-2FCEAC809CF6}" dt="2023-07-09T18:11:39.491" v="275" actId="207"/>
          <ac:spMkLst>
            <pc:docMk/>
            <pc:sldMk cId="3949748648" sldId="296"/>
            <ac:spMk id="209" creationId="{3538359D-6CD3-4081-AEE3-016B656E0C32}"/>
          </ac:spMkLst>
        </pc:spChg>
        <pc:spChg chg="mod">
          <ac:chgData name="Semenov, Sergey Y. (GSFC-5450)" userId="1d2ddb4a-7117-4aa7-ab81-49576acaf413" providerId="ADAL" clId="{A2F9F0AF-830D-4E3A-B20D-2FCEAC809CF6}" dt="2023-07-09T18:11:30.760" v="274" actId="207"/>
          <ac:spMkLst>
            <pc:docMk/>
            <pc:sldMk cId="3949748648" sldId="296"/>
            <ac:spMk id="212" creationId="{9B8B9E77-5E6F-4999-9B42-C3B5E4F08AA2}"/>
          </ac:spMkLst>
        </pc:spChg>
        <pc:spChg chg="mod">
          <ac:chgData name="Semenov, Sergey Y. (GSFC-5450)" userId="1d2ddb4a-7117-4aa7-ab81-49576acaf413" providerId="ADAL" clId="{A2F9F0AF-830D-4E3A-B20D-2FCEAC809CF6}" dt="2023-07-09T18:11:30.760" v="274" actId="207"/>
          <ac:spMkLst>
            <pc:docMk/>
            <pc:sldMk cId="3949748648" sldId="296"/>
            <ac:spMk id="213" creationId="{372B7A16-1E14-4E9B-A83F-B55A39FF8504}"/>
          </ac:spMkLst>
        </pc:spChg>
        <pc:spChg chg="mod">
          <ac:chgData name="Semenov, Sergey Y. (GSFC-5450)" userId="1d2ddb4a-7117-4aa7-ab81-49576acaf413" providerId="ADAL" clId="{A2F9F0AF-830D-4E3A-B20D-2FCEAC809CF6}" dt="2023-07-09T18:11:30.760" v="274" actId="207"/>
          <ac:spMkLst>
            <pc:docMk/>
            <pc:sldMk cId="3949748648" sldId="296"/>
            <ac:spMk id="214" creationId="{5DE6B5E0-331A-4099-9ACE-006C2BFD8A6E}"/>
          </ac:spMkLst>
        </pc:spChg>
        <pc:spChg chg="mod">
          <ac:chgData name="Semenov, Sergey Y. (GSFC-5450)" userId="1d2ddb4a-7117-4aa7-ab81-49576acaf413" providerId="ADAL" clId="{A2F9F0AF-830D-4E3A-B20D-2FCEAC809CF6}" dt="2023-07-09T11:02:42.416" v="168" actId="14100"/>
          <ac:spMkLst>
            <pc:docMk/>
            <pc:sldMk cId="3949748648" sldId="296"/>
            <ac:spMk id="226" creationId="{F44D44B1-B22B-4703-BEF5-AB12312E488D}"/>
          </ac:spMkLst>
        </pc:spChg>
        <pc:spChg chg="mod">
          <ac:chgData name="Semenov, Sergey Y. (GSFC-5450)" userId="1d2ddb4a-7117-4aa7-ab81-49576acaf413" providerId="ADAL" clId="{A2F9F0AF-830D-4E3A-B20D-2FCEAC809CF6}" dt="2023-07-09T11:02:26.537" v="165" actId="404"/>
          <ac:spMkLst>
            <pc:docMk/>
            <pc:sldMk cId="3949748648" sldId="296"/>
            <ac:spMk id="237" creationId="{95CC19B5-70B8-407D-A3CD-10F01AA360B6}"/>
          </ac:spMkLst>
        </pc:spChg>
        <pc:spChg chg="mod">
          <ac:chgData name="Semenov, Sergey Y. (GSFC-5450)" userId="1d2ddb4a-7117-4aa7-ab81-49576acaf413" providerId="ADAL" clId="{A2F9F0AF-830D-4E3A-B20D-2FCEAC809CF6}" dt="2023-07-09T11:02:59.871" v="171" actId="1076"/>
          <ac:spMkLst>
            <pc:docMk/>
            <pc:sldMk cId="3949748648" sldId="296"/>
            <ac:spMk id="285" creationId="{BAA36400-4275-4E08-869B-EE0539289497}"/>
          </ac:spMkLst>
        </pc:spChg>
        <pc:grpChg chg="mod">
          <ac:chgData name="Semenov, Sergey Y. (GSFC-5450)" userId="1d2ddb4a-7117-4aa7-ab81-49576acaf413" providerId="ADAL" clId="{A2F9F0AF-830D-4E3A-B20D-2FCEAC809CF6}" dt="2023-07-09T11:02:37.937" v="166" actId="1076"/>
          <ac:grpSpMkLst>
            <pc:docMk/>
            <pc:sldMk cId="3949748648" sldId="296"/>
            <ac:grpSpMk id="280" creationId="{39EACD78-E92F-4038-B4EF-517DF503CCDB}"/>
          </ac:grpSpMkLst>
        </pc:grpChg>
      </pc:sldChg>
      <pc:sldChg chg="modSp mod">
        <pc:chgData name="Semenov, Sergey Y. (GSFC-5450)" userId="1d2ddb4a-7117-4aa7-ab81-49576acaf413" providerId="ADAL" clId="{A2F9F0AF-830D-4E3A-B20D-2FCEAC809CF6}" dt="2023-07-09T18:14:33.039" v="319" actId="1076"/>
        <pc:sldMkLst>
          <pc:docMk/>
          <pc:sldMk cId="4118465762" sldId="299"/>
        </pc:sldMkLst>
        <pc:spChg chg="mod">
          <ac:chgData name="Semenov, Sergey Y. (GSFC-5450)" userId="1d2ddb4a-7117-4aa7-ab81-49576acaf413" providerId="ADAL" clId="{A2F9F0AF-830D-4E3A-B20D-2FCEAC809CF6}" dt="2023-07-09T18:13:56.559" v="310" actId="1076"/>
          <ac:spMkLst>
            <pc:docMk/>
            <pc:sldMk cId="4118465762" sldId="299"/>
            <ac:spMk id="3" creationId="{390D6D75-FA1E-4CF4-AA56-26D9551A3350}"/>
          </ac:spMkLst>
        </pc:spChg>
        <pc:spChg chg="mod">
          <ac:chgData name="Semenov, Sergey Y. (GSFC-5450)" userId="1d2ddb4a-7117-4aa7-ab81-49576acaf413" providerId="ADAL" clId="{A2F9F0AF-830D-4E3A-B20D-2FCEAC809CF6}" dt="2023-07-09T18:13:51.112" v="308" actId="1076"/>
          <ac:spMkLst>
            <pc:docMk/>
            <pc:sldMk cId="4118465762" sldId="299"/>
            <ac:spMk id="4" creationId="{39DBF785-B217-4CC6-B7AF-06F508304485}"/>
          </ac:spMkLst>
        </pc:spChg>
        <pc:spChg chg="mod">
          <ac:chgData name="Semenov, Sergey Y. (GSFC-5450)" userId="1d2ddb4a-7117-4aa7-ab81-49576acaf413" providerId="ADAL" clId="{A2F9F0AF-830D-4E3A-B20D-2FCEAC809CF6}" dt="2023-07-09T18:14:33.039" v="319" actId="1076"/>
          <ac:spMkLst>
            <pc:docMk/>
            <pc:sldMk cId="4118465762" sldId="299"/>
            <ac:spMk id="108" creationId="{6C6B1A3F-CED7-4D43-B185-223DD329E074}"/>
          </ac:spMkLst>
        </pc:spChg>
        <pc:spChg chg="mod">
          <ac:chgData name="Semenov, Sergey Y. (GSFC-5450)" userId="1d2ddb4a-7117-4aa7-ab81-49576acaf413" providerId="ADAL" clId="{A2F9F0AF-830D-4E3A-B20D-2FCEAC809CF6}" dt="2023-07-09T18:14:27.232" v="317" actId="1076"/>
          <ac:spMkLst>
            <pc:docMk/>
            <pc:sldMk cId="4118465762" sldId="299"/>
            <ac:spMk id="109" creationId="{0329A738-E6F2-4220-9D2B-7401D7585791}"/>
          </ac:spMkLst>
        </pc:spChg>
        <pc:spChg chg="mod">
          <ac:chgData name="Semenov, Sergey Y. (GSFC-5450)" userId="1d2ddb4a-7117-4aa7-ab81-49576acaf413" providerId="ADAL" clId="{A2F9F0AF-830D-4E3A-B20D-2FCEAC809CF6}" dt="2023-07-09T18:14:19.697" v="315" actId="404"/>
          <ac:spMkLst>
            <pc:docMk/>
            <pc:sldMk cId="4118465762" sldId="299"/>
            <ac:spMk id="110" creationId="{984F2481-A313-419F-9A4E-805C93731D2C}"/>
          </ac:spMkLst>
        </pc:spChg>
        <pc:spChg chg="mod">
          <ac:chgData name="Semenov, Sergey Y. (GSFC-5450)" userId="1d2ddb4a-7117-4aa7-ab81-49576acaf413" providerId="ADAL" clId="{A2F9F0AF-830D-4E3A-B20D-2FCEAC809CF6}" dt="2023-07-09T18:13:01.112" v="297" actId="14100"/>
          <ac:spMkLst>
            <pc:docMk/>
            <pc:sldMk cId="4118465762" sldId="299"/>
            <ac:spMk id="140" creationId="{9CF76D91-72C6-42DF-A4F6-867BC19EE513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12T11:13:59.097" v="1540" actId="1076"/>
        <pc:sldMkLst>
          <pc:docMk/>
          <pc:sldMk cId="3436448144" sldId="301"/>
        </pc:sldMkLst>
        <pc:spChg chg="mod">
          <ac:chgData name="Semenov, Sergey Y. (GSFC-5450)" userId="1d2ddb4a-7117-4aa7-ab81-49576acaf413" providerId="ADAL" clId="{A2F9F0AF-830D-4E3A-B20D-2FCEAC809CF6}" dt="2023-07-12T11:13:59.097" v="1540" actId="1076"/>
          <ac:spMkLst>
            <pc:docMk/>
            <pc:sldMk cId="3436448144" sldId="301"/>
            <ac:spMk id="3" creationId="{34D912CC-9FD2-470A-9B3F-F3901EDFBC9A}"/>
          </ac:spMkLst>
        </pc:spChg>
      </pc:sldChg>
      <pc:sldChg chg="modSp">
        <pc:chgData name="Semenov, Sergey Y. (GSFC-5450)" userId="1d2ddb4a-7117-4aa7-ab81-49576acaf413" providerId="ADAL" clId="{A2F9F0AF-830D-4E3A-B20D-2FCEAC809CF6}" dt="2023-07-09T18:14:45.961" v="320" actId="404"/>
        <pc:sldMkLst>
          <pc:docMk/>
          <pc:sldMk cId="1210926361" sldId="303"/>
        </pc:sldMkLst>
        <pc:spChg chg="mod">
          <ac:chgData name="Semenov, Sergey Y. (GSFC-5450)" userId="1d2ddb4a-7117-4aa7-ab81-49576acaf413" providerId="ADAL" clId="{A2F9F0AF-830D-4E3A-B20D-2FCEAC809CF6}" dt="2023-07-09T18:14:45.961" v="320" actId="404"/>
          <ac:spMkLst>
            <pc:docMk/>
            <pc:sldMk cId="1210926361" sldId="303"/>
            <ac:spMk id="41" creationId="{706295D9-0C31-4178-B0E7-027260C4937B}"/>
          </ac:spMkLst>
        </pc:spChg>
        <pc:spChg chg="mod">
          <ac:chgData name="Semenov, Sergey Y. (GSFC-5450)" userId="1d2ddb4a-7117-4aa7-ab81-49576acaf413" providerId="ADAL" clId="{A2F9F0AF-830D-4E3A-B20D-2FCEAC809CF6}" dt="2023-07-09T18:14:45.961" v="320" actId="404"/>
          <ac:spMkLst>
            <pc:docMk/>
            <pc:sldMk cId="1210926361" sldId="303"/>
            <ac:spMk id="125" creationId="{80890424-B0F6-43EE-A566-83A27FA50125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17:42.111" v="360" actId="1076"/>
        <pc:sldMkLst>
          <pc:docMk/>
          <pc:sldMk cId="2671546965" sldId="304"/>
        </pc:sldMkLst>
        <pc:spChg chg="mod">
          <ac:chgData name="Semenov, Sergey Y. (GSFC-5450)" userId="1d2ddb4a-7117-4aa7-ab81-49576acaf413" providerId="ADAL" clId="{A2F9F0AF-830D-4E3A-B20D-2FCEAC809CF6}" dt="2023-07-09T18:17:42.111" v="360" actId="1076"/>
          <ac:spMkLst>
            <pc:docMk/>
            <pc:sldMk cId="2671546965" sldId="304"/>
            <ac:spMk id="3" creationId="{3057869F-52E7-4365-81EB-1A707ADB500E}"/>
          </ac:spMkLst>
        </pc:spChg>
        <pc:spChg chg="mod">
          <ac:chgData name="Semenov, Sergey Y. (GSFC-5450)" userId="1d2ddb4a-7117-4aa7-ab81-49576acaf413" providerId="ADAL" clId="{A2F9F0AF-830D-4E3A-B20D-2FCEAC809CF6}" dt="2023-07-09T18:17:23.629" v="354" actId="1076"/>
          <ac:spMkLst>
            <pc:docMk/>
            <pc:sldMk cId="2671546965" sldId="304"/>
            <ac:spMk id="50" creationId="{C8776ADF-D342-49C1-B62A-A46B98AABAEA}"/>
          </ac:spMkLst>
        </pc:spChg>
        <pc:spChg chg="mod">
          <ac:chgData name="Semenov, Sergey Y. (GSFC-5450)" userId="1d2ddb4a-7117-4aa7-ab81-49576acaf413" providerId="ADAL" clId="{A2F9F0AF-830D-4E3A-B20D-2FCEAC809CF6}" dt="2023-07-09T18:17:13.681" v="351" actId="14100"/>
          <ac:spMkLst>
            <pc:docMk/>
            <pc:sldMk cId="2671546965" sldId="304"/>
            <ac:spMk id="52" creationId="{305A04B0-1287-4E51-9DFA-5DFF478E958C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15:46.844" v="335" actId="1076"/>
        <pc:sldMkLst>
          <pc:docMk/>
          <pc:sldMk cId="2687010036" sldId="306"/>
        </pc:sldMkLst>
        <pc:spChg chg="mod">
          <ac:chgData name="Semenov, Sergey Y. (GSFC-5450)" userId="1d2ddb4a-7117-4aa7-ab81-49576acaf413" providerId="ADAL" clId="{A2F9F0AF-830D-4E3A-B20D-2FCEAC809CF6}" dt="2023-07-09T18:15:46.844" v="335" actId="1076"/>
          <ac:spMkLst>
            <pc:docMk/>
            <pc:sldMk cId="2687010036" sldId="306"/>
            <ac:spMk id="6" creationId="{51C3395A-011E-44B2-865F-402C4CBB5AE4}"/>
          </ac:spMkLst>
        </pc:spChg>
        <pc:spChg chg="mod">
          <ac:chgData name="Semenov, Sergey Y. (GSFC-5450)" userId="1d2ddb4a-7117-4aa7-ab81-49576acaf413" providerId="ADAL" clId="{A2F9F0AF-830D-4E3A-B20D-2FCEAC809CF6}" dt="2023-07-09T18:15:20.798" v="328" actId="1076"/>
          <ac:spMkLst>
            <pc:docMk/>
            <pc:sldMk cId="2687010036" sldId="306"/>
            <ac:spMk id="17" creationId="{9533A2B8-8839-49A1-A382-9F4A4989FBE8}"/>
          </ac:spMkLst>
        </pc:spChg>
        <pc:spChg chg="mod">
          <ac:chgData name="Semenov, Sergey Y. (GSFC-5450)" userId="1d2ddb4a-7117-4aa7-ab81-49576acaf413" providerId="ADAL" clId="{A2F9F0AF-830D-4E3A-B20D-2FCEAC809CF6}" dt="2023-07-09T18:15:24.823" v="329" actId="1076"/>
          <ac:spMkLst>
            <pc:docMk/>
            <pc:sldMk cId="2687010036" sldId="306"/>
            <ac:spMk id="54" creationId="{1F2E3BD7-5A63-4713-932A-87A1E45F4CA7}"/>
          </ac:spMkLst>
        </pc:spChg>
        <pc:spChg chg="mod">
          <ac:chgData name="Semenov, Sergey Y. (GSFC-5450)" userId="1d2ddb4a-7117-4aa7-ab81-49576acaf413" providerId="ADAL" clId="{A2F9F0AF-830D-4E3A-B20D-2FCEAC809CF6}" dt="2023-07-09T18:15:33.576" v="331" actId="1076"/>
          <ac:spMkLst>
            <pc:docMk/>
            <pc:sldMk cId="2687010036" sldId="306"/>
            <ac:spMk id="55" creationId="{A07FBA9F-E0A8-4ED7-956F-826A8A286C1C}"/>
          </ac:spMkLst>
        </pc:spChg>
        <pc:spChg chg="mod">
          <ac:chgData name="Semenov, Sergey Y. (GSFC-5450)" userId="1d2ddb4a-7117-4aa7-ab81-49576acaf413" providerId="ADAL" clId="{A2F9F0AF-830D-4E3A-B20D-2FCEAC809CF6}" dt="2023-07-09T18:15:30.478" v="330" actId="1076"/>
          <ac:spMkLst>
            <pc:docMk/>
            <pc:sldMk cId="2687010036" sldId="306"/>
            <ac:spMk id="56" creationId="{A863C44E-4195-47A4-91E8-5C2363B8A900}"/>
          </ac:spMkLst>
        </pc:spChg>
        <pc:spChg chg="mod">
          <ac:chgData name="Semenov, Sergey Y. (GSFC-5450)" userId="1d2ddb4a-7117-4aa7-ab81-49576acaf413" providerId="ADAL" clId="{A2F9F0AF-830D-4E3A-B20D-2FCEAC809CF6}" dt="2023-07-09T18:15:43.473" v="334" actId="1076"/>
          <ac:spMkLst>
            <pc:docMk/>
            <pc:sldMk cId="2687010036" sldId="306"/>
            <ac:spMk id="74" creationId="{1B1D574B-2748-424C-BEFA-070BED2D63E6}"/>
          </ac:spMkLst>
        </pc:spChg>
        <pc:spChg chg="mod">
          <ac:chgData name="Semenov, Sergey Y. (GSFC-5450)" userId="1d2ddb4a-7117-4aa7-ab81-49576acaf413" providerId="ADAL" clId="{A2F9F0AF-830D-4E3A-B20D-2FCEAC809CF6}" dt="2023-07-09T18:14:59.095" v="322" actId="404"/>
          <ac:spMkLst>
            <pc:docMk/>
            <pc:sldMk cId="2687010036" sldId="306"/>
            <ac:spMk id="139" creationId="{EE218285-4BAB-4BDF-9A73-2EF5CEDC8332}"/>
          </ac:spMkLst>
        </pc:spChg>
        <pc:spChg chg="mod">
          <ac:chgData name="Semenov, Sergey Y. (GSFC-5450)" userId="1d2ddb4a-7117-4aa7-ab81-49576acaf413" providerId="ADAL" clId="{A2F9F0AF-830D-4E3A-B20D-2FCEAC809CF6}" dt="2023-07-09T18:15:14.975" v="326" actId="1076"/>
          <ac:spMkLst>
            <pc:docMk/>
            <pc:sldMk cId="2687010036" sldId="306"/>
            <ac:spMk id="143" creationId="{C5C30358-4590-47FF-8C3D-5509260950C5}"/>
          </ac:spMkLst>
        </pc:spChg>
        <pc:spChg chg="mod">
          <ac:chgData name="Semenov, Sergey Y. (GSFC-5450)" userId="1d2ddb4a-7117-4aa7-ab81-49576acaf413" providerId="ADAL" clId="{A2F9F0AF-830D-4E3A-B20D-2FCEAC809CF6}" dt="2023-07-09T18:14:54.906" v="321" actId="404"/>
          <ac:spMkLst>
            <pc:docMk/>
            <pc:sldMk cId="2687010036" sldId="306"/>
            <ac:spMk id="180" creationId="{E33FEFF8-6C58-4084-A5A2-B8522052C951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16:46.958" v="344" actId="1076"/>
        <pc:sldMkLst>
          <pc:docMk/>
          <pc:sldMk cId="4102657115" sldId="307"/>
        </pc:sldMkLst>
        <pc:spChg chg="mod">
          <ac:chgData name="Semenov, Sergey Y. (GSFC-5450)" userId="1d2ddb4a-7117-4aa7-ab81-49576acaf413" providerId="ADAL" clId="{A2F9F0AF-830D-4E3A-B20D-2FCEAC809CF6}" dt="2023-07-09T18:16:46.958" v="344" actId="1076"/>
          <ac:spMkLst>
            <pc:docMk/>
            <pc:sldMk cId="4102657115" sldId="307"/>
            <ac:spMk id="26" creationId="{65CFBDB1-CD22-4BEB-8EE8-F590458FA957}"/>
          </ac:spMkLst>
        </pc:spChg>
        <pc:spChg chg="mod">
          <ac:chgData name="Semenov, Sergey Y. (GSFC-5450)" userId="1d2ddb4a-7117-4aa7-ab81-49576acaf413" providerId="ADAL" clId="{A2F9F0AF-830D-4E3A-B20D-2FCEAC809CF6}" dt="2023-07-09T18:16:16.401" v="338" actId="404"/>
          <ac:spMkLst>
            <pc:docMk/>
            <pc:sldMk cId="4102657115" sldId="307"/>
            <ac:spMk id="29" creationId="{EB688463-7965-4492-A1ED-F42EEC2C61F8}"/>
          </ac:spMkLst>
        </pc:spChg>
        <pc:spChg chg="mod">
          <ac:chgData name="Semenov, Sergey Y. (GSFC-5450)" userId="1d2ddb4a-7117-4aa7-ab81-49576acaf413" providerId="ADAL" clId="{A2F9F0AF-830D-4E3A-B20D-2FCEAC809CF6}" dt="2023-07-09T18:15:56.001" v="336" actId="404"/>
          <ac:spMkLst>
            <pc:docMk/>
            <pc:sldMk cId="4102657115" sldId="307"/>
            <ac:spMk id="118" creationId="{44A895ED-3CEE-4DE0-B620-BFFAFC90BB5B}"/>
          </ac:spMkLst>
        </pc:spChg>
        <pc:spChg chg="mod">
          <ac:chgData name="Semenov, Sergey Y. (GSFC-5450)" userId="1d2ddb4a-7117-4aa7-ab81-49576acaf413" providerId="ADAL" clId="{A2F9F0AF-830D-4E3A-B20D-2FCEAC809CF6}" dt="2023-07-09T18:15:56.001" v="336" actId="404"/>
          <ac:spMkLst>
            <pc:docMk/>
            <pc:sldMk cId="4102657115" sldId="307"/>
            <ac:spMk id="119" creationId="{B8AB4660-97DC-4E68-8EFA-CCB39D1EF1AC}"/>
          </ac:spMkLst>
        </pc:spChg>
        <pc:spChg chg="mod">
          <ac:chgData name="Semenov, Sergey Y. (GSFC-5450)" userId="1d2ddb4a-7117-4aa7-ab81-49576acaf413" providerId="ADAL" clId="{A2F9F0AF-830D-4E3A-B20D-2FCEAC809CF6}" dt="2023-07-09T18:16:20.609" v="339" actId="404"/>
          <ac:spMkLst>
            <pc:docMk/>
            <pc:sldMk cId="4102657115" sldId="307"/>
            <ac:spMk id="137" creationId="{7495507D-00FA-4648-9A70-4846C1FD02D7}"/>
          </ac:spMkLst>
        </pc:spChg>
        <pc:spChg chg="mod">
          <ac:chgData name="Semenov, Sergey Y. (GSFC-5450)" userId="1d2ddb4a-7117-4aa7-ab81-49576acaf413" providerId="ADAL" clId="{A2F9F0AF-830D-4E3A-B20D-2FCEAC809CF6}" dt="2023-07-09T18:16:25.137" v="340" actId="404"/>
          <ac:spMkLst>
            <pc:docMk/>
            <pc:sldMk cId="4102657115" sldId="307"/>
            <ac:spMk id="138" creationId="{0A5A21A7-65A2-49B0-B5F0-63E8AFF896B2}"/>
          </ac:spMkLst>
        </pc:spChg>
        <pc:spChg chg="mod">
          <ac:chgData name="Semenov, Sergey Y. (GSFC-5450)" userId="1d2ddb4a-7117-4aa7-ab81-49576acaf413" providerId="ADAL" clId="{A2F9F0AF-830D-4E3A-B20D-2FCEAC809CF6}" dt="2023-07-09T18:16:12.209" v="337" actId="404"/>
          <ac:spMkLst>
            <pc:docMk/>
            <pc:sldMk cId="4102657115" sldId="307"/>
            <ac:spMk id="139" creationId="{64DC6B05-A499-4B92-8692-D3B68965C6B4}"/>
          </ac:spMkLst>
        </pc:spChg>
        <pc:spChg chg="mod">
          <ac:chgData name="Semenov, Sergey Y. (GSFC-5450)" userId="1d2ddb4a-7117-4aa7-ab81-49576acaf413" providerId="ADAL" clId="{A2F9F0AF-830D-4E3A-B20D-2FCEAC809CF6}" dt="2023-07-09T18:16:30.074" v="341" actId="404"/>
          <ac:spMkLst>
            <pc:docMk/>
            <pc:sldMk cId="4102657115" sldId="307"/>
            <ac:spMk id="140" creationId="{09C0E884-75DE-4D40-A1E4-1E912871B589}"/>
          </ac:spMkLst>
        </pc:spChg>
        <pc:cxnChg chg="mod">
          <ac:chgData name="Semenov, Sergey Y. (GSFC-5450)" userId="1d2ddb4a-7117-4aa7-ab81-49576acaf413" providerId="ADAL" clId="{A2F9F0AF-830D-4E3A-B20D-2FCEAC809CF6}" dt="2023-07-09T18:15:56.001" v="336" actId="404"/>
          <ac:cxnSpMkLst>
            <pc:docMk/>
            <pc:sldMk cId="4102657115" sldId="307"/>
            <ac:cxnSpMk id="120" creationId="{F1077D9C-59EE-415B-9173-6FC853A50894}"/>
          </ac:cxnSpMkLst>
        </pc:cxnChg>
      </pc:sldChg>
      <pc:sldChg chg="modSp mod">
        <pc:chgData name="Semenov, Sergey Y. (GSFC-5450)" userId="1d2ddb4a-7117-4aa7-ab81-49576acaf413" providerId="ADAL" clId="{A2F9F0AF-830D-4E3A-B20D-2FCEAC809CF6}" dt="2023-07-09T18:18:05.927" v="363" actId="1076"/>
        <pc:sldMkLst>
          <pc:docMk/>
          <pc:sldMk cId="436880713" sldId="309"/>
        </pc:sldMkLst>
        <pc:spChg chg="mod">
          <ac:chgData name="Semenov, Sergey Y. (GSFC-5450)" userId="1d2ddb4a-7117-4aa7-ab81-49576acaf413" providerId="ADAL" clId="{A2F9F0AF-830D-4E3A-B20D-2FCEAC809CF6}" dt="2023-07-09T18:18:02.671" v="362" actId="1076"/>
          <ac:spMkLst>
            <pc:docMk/>
            <pc:sldMk cId="436880713" sldId="309"/>
            <ac:spMk id="5" creationId="{FBEE2634-5735-4876-BA11-0E7A2B62AC19}"/>
          </ac:spMkLst>
        </pc:spChg>
        <pc:spChg chg="mod">
          <ac:chgData name="Semenov, Sergey Y. (GSFC-5450)" userId="1d2ddb4a-7117-4aa7-ab81-49576acaf413" providerId="ADAL" clId="{A2F9F0AF-830D-4E3A-B20D-2FCEAC809CF6}" dt="2023-07-09T18:18:05.927" v="363" actId="1076"/>
          <ac:spMkLst>
            <pc:docMk/>
            <pc:sldMk cId="436880713" sldId="309"/>
            <ac:spMk id="96" creationId="{CC55CD3F-2864-4DD0-9151-BCAB0A95A648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19:16.417" v="373" actId="403"/>
        <pc:sldMkLst>
          <pc:docMk/>
          <pc:sldMk cId="778660528" sldId="310"/>
        </pc:sldMkLst>
        <pc:spChg chg="mod">
          <ac:chgData name="Semenov, Sergey Y. (GSFC-5450)" userId="1d2ddb4a-7117-4aa7-ab81-49576acaf413" providerId="ADAL" clId="{A2F9F0AF-830D-4E3A-B20D-2FCEAC809CF6}" dt="2023-07-09T18:18:36.486" v="367" actId="20577"/>
          <ac:spMkLst>
            <pc:docMk/>
            <pc:sldMk cId="778660528" sldId="310"/>
            <ac:spMk id="3" creationId="{EB3917CD-0C8E-4295-B9E4-28DA2D6441D1}"/>
          </ac:spMkLst>
        </pc:spChg>
        <pc:spChg chg="mod">
          <ac:chgData name="Semenov, Sergey Y. (GSFC-5450)" userId="1d2ddb4a-7117-4aa7-ab81-49576acaf413" providerId="ADAL" clId="{A2F9F0AF-830D-4E3A-B20D-2FCEAC809CF6}" dt="2023-07-09T18:19:16.417" v="373" actId="403"/>
          <ac:spMkLst>
            <pc:docMk/>
            <pc:sldMk cId="778660528" sldId="310"/>
            <ac:spMk id="5" creationId="{605BD5BE-3A42-44F7-9D8A-0ED9AEAB0FD7}"/>
          </ac:spMkLst>
        </pc:spChg>
        <pc:spChg chg="mod">
          <ac:chgData name="Semenov, Sergey Y. (GSFC-5450)" userId="1d2ddb4a-7117-4aa7-ab81-49576acaf413" providerId="ADAL" clId="{A2F9F0AF-830D-4E3A-B20D-2FCEAC809CF6}" dt="2023-07-09T18:18:55.757" v="371" actId="1076"/>
          <ac:spMkLst>
            <pc:docMk/>
            <pc:sldMk cId="778660528" sldId="310"/>
            <ac:spMk id="22" creationId="{8EFCE79B-D7F2-4545-981F-F288FD71FBDE}"/>
          </ac:spMkLst>
        </pc:spChg>
        <pc:spChg chg="mod">
          <ac:chgData name="Semenov, Sergey Y. (GSFC-5450)" userId="1d2ddb4a-7117-4aa7-ab81-49576acaf413" providerId="ADAL" clId="{A2F9F0AF-830D-4E3A-B20D-2FCEAC809CF6}" dt="2023-07-09T18:18:45.486" v="369" actId="120"/>
          <ac:spMkLst>
            <pc:docMk/>
            <pc:sldMk cId="778660528" sldId="310"/>
            <ac:spMk id="23" creationId="{36CFE053-6A79-484C-B64F-2CBAC03BB6F9}"/>
          </ac:spMkLst>
        </pc:spChg>
        <pc:spChg chg="mod">
          <ac:chgData name="Semenov, Sergey Y. (GSFC-5450)" userId="1d2ddb4a-7117-4aa7-ab81-49576acaf413" providerId="ADAL" clId="{A2F9F0AF-830D-4E3A-B20D-2FCEAC809CF6}" dt="2023-07-09T18:18:51.742" v="370" actId="1076"/>
          <ac:spMkLst>
            <pc:docMk/>
            <pc:sldMk cId="778660528" sldId="310"/>
            <ac:spMk id="24" creationId="{D7E70A70-9FAB-4499-AC5D-A894DDC88D5C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12:46.469" v="296" actId="20577"/>
        <pc:sldMkLst>
          <pc:docMk/>
          <pc:sldMk cId="1738262566" sldId="313"/>
        </pc:sldMkLst>
        <pc:spChg chg="mod">
          <ac:chgData name="Semenov, Sergey Y. (GSFC-5450)" userId="1d2ddb4a-7117-4aa7-ab81-49576acaf413" providerId="ADAL" clId="{A2F9F0AF-830D-4E3A-B20D-2FCEAC809CF6}" dt="2023-07-09T18:12:46.469" v="296" actId="20577"/>
          <ac:spMkLst>
            <pc:docMk/>
            <pc:sldMk cId="1738262566" sldId="313"/>
            <ac:spMk id="85" creationId="{4AAC029F-0669-40D6-A9FC-C25CB6146DB4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12:21.089" v="286" actId="20577"/>
        <pc:sldMkLst>
          <pc:docMk/>
          <pc:sldMk cId="3443796731" sldId="314"/>
        </pc:sldMkLst>
        <pc:spChg chg="mod">
          <ac:chgData name="Semenov, Sergey Y. (GSFC-5450)" userId="1d2ddb4a-7117-4aa7-ab81-49576acaf413" providerId="ADAL" clId="{A2F9F0AF-830D-4E3A-B20D-2FCEAC809CF6}" dt="2023-07-09T18:12:21.089" v="286" actId="20577"/>
          <ac:spMkLst>
            <pc:docMk/>
            <pc:sldMk cId="3443796731" sldId="314"/>
            <ac:spMk id="85" creationId="{4AAC029F-0669-40D6-A9FC-C25CB6146DB4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8-10T16:15:52.875" v="4395" actId="14100"/>
        <pc:sldMkLst>
          <pc:docMk/>
          <pc:sldMk cId="3646137010" sldId="315"/>
        </pc:sldMkLst>
        <pc:spChg chg="mod">
          <ac:chgData name="Semenov, Sergey Y. (GSFC-5450)" userId="1d2ddb4a-7117-4aa7-ab81-49576acaf413" providerId="ADAL" clId="{A2F9F0AF-830D-4E3A-B20D-2FCEAC809CF6}" dt="2023-07-09T18:19:49.610" v="379" actId="120"/>
          <ac:spMkLst>
            <pc:docMk/>
            <pc:sldMk cId="3646137010" sldId="315"/>
            <ac:spMk id="5" creationId="{E7BAB2E9-B36B-4F41-AE09-F6EE81749560}"/>
          </ac:spMkLst>
        </pc:spChg>
        <pc:spChg chg="mod">
          <ac:chgData name="Semenov, Sergey Y. (GSFC-5450)" userId="1d2ddb4a-7117-4aa7-ab81-49576acaf413" providerId="ADAL" clId="{A2F9F0AF-830D-4E3A-B20D-2FCEAC809CF6}" dt="2023-07-09T18:19:35.446" v="376" actId="14100"/>
          <ac:spMkLst>
            <pc:docMk/>
            <pc:sldMk cId="3646137010" sldId="315"/>
            <ac:spMk id="104" creationId="{28179147-FC93-4AEE-B5EC-381A1A890C97}"/>
          </ac:spMkLst>
        </pc:spChg>
        <pc:spChg chg="mod">
          <ac:chgData name="Semenov, Sergey Y. (GSFC-5450)" userId="1d2ddb4a-7117-4aa7-ab81-49576acaf413" providerId="ADAL" clId="{A2F9F0AF-830D-4E3A-B20D-2FCEAC809CF6}" dt="2023-07-09T18:19:29.127" v="374" actId="14100"/>
          <ac:spMkLst>
            <pc:docMk/>
            <pc:sldMk cId="3646137010" sldId="315"/>
            <ac:spMk id="112" creationId="{402468AC-75B2-400E-9E2B-C283062D000E}"/>
          </ac:spMkLst>
        </pc:spChg>
        <pc:spChg chg="mod">
          <ac:chgData name="Semenov, Sergey Y. (GSFC-5450)" userId="1d2ddb4a-7117-4aa7-ab81-49576acaf413" providerId="ADAL" clId="{A2F9F0AF-830D-4E3A-B20D-2FCEAC809CF6}" dt="2023-07-09T18:19:32.710" v="375" actId="14100"/>
          <ac:spMkLst>
            <pc:docMk/>
            <pc:sldMk cId="3646137010" sldId="315"/>
            <ac:spMk id="115" creationId="{8EAEADF3-C265-44ED-8058-D5BBAB25DEA1}"/>
          </ac:spMkLst>
        </pc:spChg>
        <pc:spChg chg="mod">
          <ac:chgData name="Semenov, Sergey Y. (GSFC-5450)" userId="1d2ddb4a-7117-4aa7-ab81-49576acaf413" providerId="ADAL" clId="{A2F9F0AF-830D-4E3A-B20D-2FCEAC809CF6}" dt="2023-08-10T16:15:49.642" v="4394" actId="14100"/>
          <ac:spMkLst>
            <pc:docMk/>
            <pc:sldMk cId="3646137010" sldId="315"/>
            <ac:spMk id="136" creationId="{DB9721ED-1D7F-4A82-8184-481C20C17A33}"/>
          </ac:spMkLst>
        </pc:spChg>
        <pc:spChg chg="mod">
          <ac:chgData name="Semenov, Sergey Y. (GSFC-5450)" userId="1d2ddb4a-7117-4aa7-ab81-49576acaf413" providerId="ADAL" clId="{A2F9F0AF-830D-4E3A-B20D-2FCEAC809CF6}" dt="2023-08-10T16:15:52.875" v="4395" actId="14100"/>
          <ac:spMkLst>
            <pc:docMk/>
            <pc:sldMk cId="3646137010" sldId="315"/>
            <ac:spMk id="154" creationId="{0DEF3737-84F4-46B4-8EE3-F28935671806}"/>
          </ac:spMkLst>
        </pc:spChg>
        <pc:spChg chg="mod">
          <ac:chgData name="Semenov, Sergey Y. (GSFC-5450)" userId="1d2ddb4a-7117-4aa7-ab81-49576acaf413" providerId="ADAL" clId="{A2F9F0AF-830D-4E3A-B20D-2FCEAC809CF6}" dt="2023-07-09T18:20:03.941" v="383" actId="1076"/>
          <ac:spMkLst>
            <pc:docMk/>
            <pc:sldMk cId="3646137010" sldId="315"/>
            <ac:spMk id="190" creationId="{1ED0A67B-E91E-4CDC-A41F-B1077E0BF3FC}"/>
          </ac:spMkLst>
        </pc:spChg>
      </pc:sldChg>
      <pc:sldChg chg="modSp mod ord">
        <pc:chgData name="Semenov, Sergey Y. (GSFC-5450)" userId="1d2ddb4a-7117-4aa7-ab81-49576acaf413" providerId="ADAL" clId="{A2F9F0AF-830D-4E3A-B20D-2FCEAC809CF6}" dt="2023-07-10T14:40:51.137" v="1259"/>
        <pc:sldMkLst>
          <pc:docMk/>
          <pc:sldMk cId="2362752147" sldId="316"/>
        </pc:sldMkLst>
        <pc:spChg chg="mod">
          <ac:chgData name="Semenov, Sergey Y. (GSFC-5450)" userId="1d2ddb4a-7117-4aa7-ab81-49576acaf413" providerId="ADAL" clId="{A2F9F0AF-830D-4E3A-B20D-2FCEAC809CF6}" dt="2023-07-10T14:20:48.166" v="1131" actId="1076"/>
          <ac:spMkLst>
            <pc:docMk/>
            <pc:sldMk cId="2362752147" sldId="316"/>
            <ac:spMk id="8" creationId="{4E230C7B-EC87-4410-982D-5ED86B9E36BF}"/>
          </ac:spMkLst>
        </pc:spChg>
        <pc:spChg chg="mod">
          <ac:chgData name="Semenov, Sergey Y. (GSFC-5450)" userId="1d2ddb4a-7117-4aa7-ab81-49576acaf413" providerId="ADAL" clId="{A2F9F0AF-830D-4E3A-B20D-2FCEAC809CF6}" dt="2023-07-09T18:20:51.925" v="388" actId="1076"/>
          <ac:spMkLst>
            <pc:docMk/>
            <pc:sldMk cId="2362752147" sldId="316"/>
            <ac:spMk id="29" creationId="{ED90AE92-3B89-4383-86B2-431A8DDDF488}"/>
          </ac:spMkLst>
        </pc:spChg>
        <pc:graphicFrameChg chg="mod">
          <ac:chgData name="Semenov, Sergey Y. (GSFC-5450)" userId="1d2ddb4a-7117-4aa7-ab81-49576acaf413" providerId="ADAL" clId="{A2F9F0AF-830D-4E3A-B20D-2FCEAC809CF6}" dt="2023-07-09T18:21:09.463" v="391" actId="404"/>
          <ac:graphicFrameMkLst>
            <pc:docMk/>
            <pc:sldMk cId="2362752147" sldId="316"/>
            <ac:graphicFrameMk id="7" creationId="{E3525243-0475-407A-A21D-FF5051CDE26F}"/>
          </ac:graphicFrameMkLst>
        </pc:graphicFrameChg>
      </pc:sldChg>
      <pc:sldChg chg="modSp mod">
        <pc:chgData name="Semenov, Sergey Y. (GSFC-5450)" userId="1d2ddb4a-7117-4aa7-ab81-49576acaf413" providerId="ADAL" clId="{A2F9F0AF-830D-4E3A-B20D-2FCEAC809CF6}" dt="2023-07-09T18:20:15.574" v="384" actId="1076"/>
        <pc:sldMkLst>
          <pc:docMk/>
          <pc:sldMk cId="3079349654" sldId="317"/>
        </pc:sldMkLst>
        <pc:spChg chg="mod">
          <ac:chgData name="Semenov, Sergey Y. (GSFC-5450)" userId="1d2ddb4a-7117-4aa7-ab81-49576acaf413" providerId="ADAL" clId="{A2F9F0AF-830D-4E3A-B20D-2FCEAC809CF6}" dt="2023-07-09T18:20:15.574" v="384" actId="1076"/>
          <ac:spMkLst>
            <pc:docMk/>
            <pc:sldMk cId="3079349654" sldId="317"/>
            <ac:spMk id="5" creationId="{93B318B8-20E9-403E-BFB1-C8A78C13F661}"/>
          </ac:spMkLst>
        </pc:spChg>
      </pc:sldChg>
      <pc:sldChg chg="addSp delSp modSp mod ord">
        <pc:chgData name="Semenov, Sergey Y. (GSFC-5450)" userId="1d2ddb4a-7117-4aa7-ab81-49576acaf413" providerId="ADAL" clId="{A2F9F0AF-830D-4E3A-B20D-2FCEAC809CF6}" dt="2023-07-10T14:08:06.766" v="1127" actId="15"/>
        <pc:sldMkLst>
          <pc:docMk/>
          <pc:sldMk cId="3375317439" sldId="319"/>
        </pc:sldMkLst>
        <pc:spChg chg="mod">
          <ac:chgData name="Semenov, Sergey Y. (GSFC-5450)" userId="1d2ddb4a-7117-4aa7-ab81-49576acaf413" providerId="ADAL" clId="{A2F9F0AF-830D-4E3A-B20D-2FCEAC809CF6}" dt="2023-07-10T14:02:44.758" v="1093" actId="20577"/>
          <ac:spMkLst>
            <pc:docMk/>
            <pc:sldMk cId="3375317439" sldId="319"/>
            <ac:spMk id="2" creationId="{2729D87B-2699-4F7D-83A6-0047C31BDDFC}"/>
          </ac:spMkLst>
        </pc:spChg>
        <pc:spChg chg="del mod">
          <ac:chgData name="Semenov, Sergey Y. (GSFC-5450)" userId="1d2ddb4a-7117-4aa7-ab81-49576acaf413" providerId="ADAL" clId="{A2F9F0AF-830D-4E3A-B20D-2FCEAC809CF6}" dt="2023-07-10T14:01:58.641" v="1058" actId="478"/>
          <ac:spMkLst>
            <pc:docMk/>
            <pc:sldMk cId="3375317439" sldId="319"/>
            <ac:spMk id="3" creationId="{FFC8A3D9-D4CB-441B-B08D-679A10B79D25}"/>
          </ac:spMkLst>
        </pc:spChg>
        <pc:spChg chg="add mod">
          <ac:chgData name="Semenov, Sergey Y. (GSFC-5450)" userId="1d2ddb4a-7117-4aa7-ab81-49576acaf413" providerId="ADAL" clId="{A2F9F0AF-830D-4E3A-B20D-2FCEAC809CF6}" dt="2023-07-10T14:08:06.766" v="1127" actId="15"/>
          <ac:spMkLst>
            <pc:docMk/>
            <pc:sldMk cId="3375317439" sldId="319"/>
            <ac:spMk id="5" creationId="{30DE3005-8593-9543-E1EA-304C7D9BA2EB}"/>
          </ac:spMkLst>
        </pc:spChg>
        <pc:spChg chg="mod">
          <ac:chgData name="Semenov, Sergey Y. (GSFC-5450)" userId="1d2ddb4a-7117-4aa7-ab81-49576acaf413" providerId="ADAL" clId="{A2F9F0AF-830D-4E3A-B20D-2FCEAC809CF6}" dt="2023-07-10T14:01:53.453" v="1057"/>
          <ac:spMkLst>
            <pc:docMk/>
            <pc:sldMk cId="3375317439" sldId="319"/>
            <ac:spMk id="10" creationId="{23CB24F5-4C1D-E573-D1C4-3ECD95C45CC2}"/>
          </ac:spMkLst>
        </pc:spChg>
        <pc:spChg chg="mod">
          <ac:chgData name="Semenov, Sergey Y. (GSFC-5450)" userId="1d2ddb4a-7117-4aa7-ab81-49576acaf413" providerId="ADAL" clId="{A2F9F0AF-830D-4E3A-B20D-2FCEAC809CF6}" dt="2023-07-10T14:03:04.436" v="1095" actId="14100"/>
          <ac:spMkLst>
            <pc:docMk/>
            <pc:sldMk cId="3375317439" sldId="319"/>
            <ac:spMk id="11" creationId="{4227A2D1-C9C5-A9CF-F853-7C3A9A355A32}"/>
          </ac:spMkLst>
        </pc:spChg>
        <pc:spChg chg="mod">
          <ac:chgData name="Semenov, Sergey Y. (GSFC-5450)" userId="1d2ddb4a-7117-4aa7-ab81-49576acaf413" providerId="ADAL" clId="{A2F9F0AF-830D-4E3A-B20D-2FCEAC809CF6}" dt="2023-07-10T14:01:53.453" v="1057"/>
          <ac:spMkLst>
            <pc:docMk/>
            <pc:sldMk cId="3375317439" sldId="319"/>
            <ac:spMk id="12" creationId="{28DE8E5E-71BD-68DC-5957-0D9F13C9CC47}"/>
          </ac:spMkLst>
        </pc:spChg>
        <pc:grpChg chg="add mod">
          <ac:chgData name="Semenov, Sergey Y. (GSFC-5450)" userId="1d2ddb4a-7117-4aa7-ab81-49576acaf413" providerId="ADAL" clId="{A2F9F0AF-830D-4E3A-B20D-2FCEAC809CF6}" dt="2023-07-10T14:03:23.363" v="1096" actId="1076"/>
          <ac:grpSpMkLst>
            <pc:docMk/>
            <pc:sldMk cId="3375317439" sldId="319"/>
            <ac:grpSpMk id="6" creationId="{07C4A8BA-DD36-34E4-9656-1ADAC956C56D}"/>
          </ac:grpSpMkLst>
        </pc:grpChg>
        <pc:cxnChg chg="mod">
          <ac:chgData name="Semenov, Sergey Y. (GSFC-5450)" userId="1d2ddb4a-7117-4aa7-ab81-49576acaf413" providerId="ADAL" clId="{A2F9F0AF-830D-4E3A-B20D-2FCEAC809CF6}" dt="2023-07-10T14:01:53.453" v="1057"/>
          <ac:cxnSpMkLst>
            <pc:docMk/>
            <pc:sldMk cId="3375317439" sldId="319"/>
            <ac:cxnSpMk id="7" creationId="{2C1E0167-14D3-AE01-3CED-D9001B898C79}"/>
          </ac:cxnSpMkLst>
        </pc:cxnChg>
        <pc:cxnChg chg="mod">
          <ac:chgData name="Semenov, Sergey Y. (GSFC-5450)" userId="1d2ddb4a-7117-4aa7-ab81-49576acaf413" providerId="ADAL" clId="{A2F9F0AF-830D-4E3A-B20D-2FCEAC809CF6}" dt="2023-07-10T14:01:53.453" v="1057"/>
          <ac:cxnSpMkLst>
            <pc:docMk/>
            <pc:sldMk cId="3375317439" sldId="319"/>
            <ac:cxnSpMk id="8" creationId="{D0FC4820-84D8-06DB-23C5-68A54A4A4C85}"/>
          </ac:cxnSpMkLst>
        </pc:cxnChg>
        <pc:cxnChg chg="mod">
          <ac:chgData name="Semenov, Sergey Y. (GSFC-5450)" userId="1d2ddb4a-7117-4aa7-ab81-49576acaf413" providerId="ADAL" clId="{A2F9F0AF-830D-4E3A-B20D-2FCEAC809CF6}" dt="2023-07-10T14:01:53.453" v="1057"/>
          <ac:cxnSpMkLst>
            <pc:docMk/>
            <pc:sldMk cId="3375317439" sldId="319"/>
            <ac:cxnSpMk id="9" creationId="{AA601D69-FF7E-D1C7-9061-C8277B94E73A}"/>
          </ac:cxnSpMkLst>
        </pc:cxnChg>
      </pc:sldChg>
      <pc:sldChg chg="modSp mod">
        <pc:chgData name="Semenov, Sergey Y. (GSFC-5450)" userId="1d2ddb4a-7117-4aa7-ab81-49576acaf413" providerId="ADAL" clId="{A2F9F0AF-830D-4E3A-B20D-2FCEAC809CF6}" dt="2023-07-09T18:21:19.024" v="392" actId="120"/>
        <pc:sldMkLst>
          <pc:docMk/>
          <pc:sldMk cId="2683818592" sldId="320"/>
        </pc:sldMkLst>
        <pc:spChg chg="mod">
          <ac:chgData name="Semenov, Sergey Y. (GSFC-5450)" userId="1d2ddb4a-7117-4aa7-ab81-49576acaf413" providerId="ADAL" clId="{A2F9F0AF-830D-4E3A-B20D-2FCEAC809CF6}" dt="2023-07-09T18:21:19.024" v="392" actId="120"/>
          <ac:spMkLst>
            <pc:docMk/>
            <pc:sldMk cId="2683818592" sldId="320"/>
            <ac:spMk id="8" creationId="{4E230C7B-EC87-4410-982D-5ED86B9E36BF}"/>
          </ac:spMkLst>
        </pc:spChg>
      </pc:sldChg>
      <pc:sldChg chg="modSp mod">
        <pc:chgData name="Semenov, Sergey Y. (GSFC-5450)" userId="1d2ddb4a-7117-4aa7-ab81-49576acaf413" providerId="ADAL" clId="{A2F9F0AF-830D-4E3A-B20D-2FCEAC809CF6}" dt="2023-07-09T18:20:35.166" v="386" actId="20577"/>
        <pc:sldMkLst>
          <pc:docMk/>
          <pc:sldMk cId="4033674678" sldId="321"/>
        </pc:sldMkLst>
        <pc:spChg chg="mod">
          <ac:chgData name="Semenov, Sergey Y. (GSFC-5450)" userId="1d2ddb4a-7117-4aa7-ab81-49576acaf413" providerId="ADAL" clId="{A2F9F0AF-830D-4E3A-B20D-2FCEAC809CF6}" dt="2023-07-09T18:20:35.166" v="386" actId="20577"/>
          <ac:spMkLst>
            <pc:docMk/>
            <pc:sldMk cId="4033674678" sldId="321"/>
            <ac:spMk id="8" creationId="{4E230C7B-EC87-4410-982D-5ED86B9E36BF}"/>
          </ac:spMkLst>
        </pc:spChg>
      </pc:sldChg>
      <pc:sldChg chg="addSp delSp modSp new mod">
        <pc:chgData name="Semenov, Sergey Y. (GSFC-5450)" userId="1d2ddb4a-7117-4aa7-ab81-49576acaf413" providerId="ADAL" clId="{A2F9F0AF-830D-4E3A-B20D-2FCEAC809CF6}" dt="2023-07-10T12:49:16.682" v="522" actId="20577"/>
        <pc:sldMkLst>
          <pc:docMk/>
          <pc:sldMk cId="453458493" sldId="322"/>
        </pc:sldMkLst>
        <pc:spChg chg="mod">
          <ac:chgData name="Semenov, Sergey Y. (GSFC-5450)" userId="1d2ddb4a-7117-4aa7-ab81-49576acaf413" providerId="ADAL" clId="{A2F9F0AF-830D-4E3A-B20D-2FCEAC809CF6}" dt="2023-07-09T18:26:10.298" v="444" actId="20577"/>
          <ac:spMkLst>
            <pc:docMk/>
            <pc:sldMk cId="453458493" sldId="322"/>
            <ac:spMk id="2" creationId="{F0D1160E-B23D-ED88-290F-321ED4CCC5AE}"/>
          </ac:spMkLst>
        </pc:spChg>
        <pc:spChg chg="del">
          <ac:chgData name="Semenov, Sergey Y. (GSFC-5450)" userId="1d2ddb4a-7117-4aa7-ab81-49576acaf413" providerId="ADAL" clId="{A2F9F0AF-830D-4E3A-B20D-2FCEAC809CF6}" dt="2023-07-09T18:25:55.936" v="411"/>
          <ac:spMkLst>
            <pc:docMk/>
            <pc:sldMk cId="453458493" sldId="322"/>
            <ac:spMk id="3" creationId="{F862211D-A633-42A3-C5C4-9DBD2C30EEA3}"/>
          </ac:spMkLst>
        </pc:spChg>
        <pc:spChg chg="add mod">
          <ac:chgData name="Semenov, Sergey Y. (GSFC-5450)" userId="1d2ddb4a-7117-4aa7-ab81-49576acaf413" providerId="ADAL" clId="{A2F9F0AF-830D-4E3A-B20D-2FCEAC809CF6}" dt="2023-07-10T12:49:16.682" v="522" actId="20577"/>
          <ac:spMkLst>
            <pc:docMk/>
            <pc:sldMk cId="453458493" sldId="322"/>
            <ac:spMk id="6" creationId="{4A6F1C3F-3100-46A3-6812-5A85B15D779E}"/>
          </ac:spMkLst>
        </pc:spChg>
      </pc:sldChg>
      <pc:sldChg chg="addSp delSp modSp new mod">
        <pc:chgData name="Semenov, Sergey Y. (GSFC-5450)" userId="1d2ddb4a-7117-4aa7-ab81-49576acaf413" providerId="ADAL" clId="{A2F9F0AF-830D-4E3A-B20D-2FCEAC809CF6}" dt="2023-07-10T12:51:45.958" v="536" actId="6549"/>
        <pc:sldMkLst>
          <pc:docMk/>
          <pc:sldMk cId="1781153693" sldId="323"/>
        </pc:sldMkLst>
        <pc:spChg chg="mod">
          <ac:chgData name="Semenov, Sergey Y. (GSFC-5450)" userId="1d2ddb4a-7117-4aa7-ab81-49576acaf413" providerId="ADAL" clId="{A2F9F0AF-830D-4E3A-B20D-2FCEAC809CF6}" dt="2023-07-10T12:51:45.958" v="536" actId="6549"/>
          <ac:spMkLst>
            <pc:docMk/>
            <pc:sldMk cId="1781153693" sldId="323"/>
            <ac:spMk id="2" creationId="{5757916D-8F1B-4C15-C123-245DC76A42F0}"/>
          </ac:spMkLst>
        </pc:spChg>
        <pc:spChg chg="del">
          <ac:chgData name="Semenov, Sergey Y. (GSFC-5450)" userId="1d2ddb4a-7117-4aa7-ab81-49576acaf413" providerId="ADAL" clId="{A2F9F0AF-830D-4E3A-B20D-2FCEAC809CF6}" dt="2023-07-10T12:50:16.367" v="524" actId="478"/>
          <ac:spMkLst>
            <pc:docMk/>
            <pc:sldMk cId="1781153693" sldId="323"/>
            <ac:spMk id="3" creationId="{CAAE725D-8FD2-6ACA-FA67-4C25C549171A}"/>
          </ac:spMkLst>
        </pc:spChg>
        <pc:spChg chg="add mod">
          <ac:chgData name="Semenov, Sergey Y. (GSFC-5450)" userId="1d2ddb4a-7117-4aa7-ab81-49576acaf413" providerId="ADAL" clId="{A2F9F0AF-830D-4E3A-B20D-2FCEAC809CF6}" dt="2023-07-10T12:50:48.530" v="530" actId="1076"/>
          <ac:spMkLst>
            <pc:docMk/>
            <pc:sldMk cId="1781153693" sldId="323"/>
            <ac:spMk id="7" creationId="{D8E8A34F-88CC-C2DC-003F-116A06FD0513}"/>
          </ac:spMkLst>
        </pc:spChg>
        <pc:spChg chg="add mod">
          <ac:chgData name="Semenov, Sergey Y. (GSFC-5450)" userId="1d2ddb4a-7117-4aa7-ab81-49576acaf413" providerId="ADAL" clId="{A2F9F0AF-830D-4E3A-B20D-2FCEAC809CF6}" dt="2023-07-10T12:51:34.011" v="535" actId="1076"/>
          <ac:spMkLst>
            <pc:docMk/>
            <pc:sldMk cId="1781153693" sldId="323"/>
            <ac:spMk id="10" creationId="{D033945D-58D3-D69B-8059-9CD0A9D89523}"/>
          </ac:spMkLst>
        </pc:spChg>
        <pc:spChg chg="add mod">
          <ac:chgData name="Semenov, Sergey Y. (GSFC-5450)" userId="1d2ddb4a-7117-4aa7-ab81-49576acaf413" providerId="ADAL" clId="{A2F9F0AF-830D-4E3A-B20D-2FCEAC809CF6}" dt="2023-07-10T12:51:16.084" v="533" actId="1076"/>
          <ac:spMkLst>
            <pc:docMk/>
            <pc:sldMk cId="1781153693" sldId="323"/>
            <ac:spMk id="11" creationId="{9EDA6304-5BE1-812A-A306-C0382CB7AF2F}"/>
          </ac:spMkLst>
        </pc:spChg>
        <pc:spChg chg="add mod">
          <ac:chgData name="Semenov, Sergey Y. (GSFC-5450)" userId="1d2ddb4a-7117-4aa7-ab81-49576acaf413" providerId="ADAL" clId="{A2F9F0AF-830D-4E3A-B20D-2FCEAC809CF6}" dt="2023-07-10T12:51:16.084" v="533" actId="1076"/>
          <ac:spMkLst>
            <pc:docMk/>
            <pc:sldMk cId="1781153693" sldId="323"/>
            <ac:spMk id="12" creationId="{67120EA3-5CE4-B52D-81D5-8BA9B24791CC}"/>
          </ac:spMkLst>
        </pc:spChg>
        <pc:spChg chg="add mod">
          <ac:chgData name="Semenov, Sergey Y. (GSFC-5450)" userId="1d2ddb4a-7117-4aa7-ab81-49576acaf413" providerId="ADAL" clId="{A2F9F0AF-830D-4E3A-B20D-2FCEAC809CF6}" dt="2023-07-10T12:51:16.084" v="533" actId="1076"/>
          <ac:spMkLst>
            <pc:docMk/>
            <pc:sldMk cId="1781153693" sldId="323"/>
            <ac:spMk id="14" creationId="{34F29C82-E183-77B3-EE8A-73AE4D5CE0E6}"/>
          </ac:spMkLst>
        </pc:spChg>
        <pc:spChg chg="add mod">
          <ac:chgData name="Semenov, Sergey Y. (GSFC-5450)" userId="1d2ddb4a-7117-4aa7-ab81-49576acaf413" providerId="ADAL" clId="{A2F9F0AF-830D-4E3A-B20D-2FCEAC809CF6}" dt="2023-07-10T12:51:16.084" v="533" actId="1076"/>
          <ac:spMkLst>
            <pc:docMk/>
            <pc:sldMk cId="1781153693" sldId="323"/>
            <ac:spMk id="16" creationId="{09275B5A-276F-54A4-92B6-7652292814CD}"/>
          </ac:spMkLst>
        </pc:spChg>
        <pc:picChg chg="add mod">
          <ac:chgData name="Semenov, Sergey Y. (GSFC-5450)" userId="1d2ddb4a-7117-4aa7-ab81-49576acaf413" providerId="ADAL" clId="{A2F9F0AF-830D-4E3A-B20D-2FCEAC809CF6}" dt="2023-07-10T12:50:45.723" v="529" actId="1076"/>
          <ac:picMkLst>
            <pc:docMk/>
            <pc:sldMk cId="1781153693" sldId="323"/>
            <ac:picMk id="6" creationId="{7295CC56-5D7A-1082-8490-32598F2529FF}"/>
          </ac:picMkLst>
        </pc:picChg>
        <pc:picChg chg="add mod">
          <ac:chgData name="Semenov, Sergey Y. (GSFC-5450)" userId="1d2ddb4a-7117-4aa7-ab81-49576acaf413" providerId="ADAL" clId="{A2F9F0AF-830D-4E3A-B20D-2FCEAC809CF6}" dt="2023-07-10T12:51:26.499" v="534" actId="1076"/>
          <ac:picMkLst>
            <pc:docMk/>
            <pc:sldMk cId="1781153693" sldId="323"/>
            <ac:picMk id="8" creationId="{C72D391F-06FB-2E50-776D-E13939D70C6F}"/>
          </ac:picMkLst>
        </pc:picChg>
        <pc:picChg chg="add mod">
          <ac:chgData name="Semenov, Sergey Y. (GSFC-5450)" userId="1d2ddb4a-7117-4aa7-ab81-49576acaf413" providerId="ADAL" clId="{A2F9F0AF-830D-4E3A-B20D-2FCEAC809CF6}" dt="2023-07-10T12:51:16.084" v="533" actId="1076"/>
          <ac:picMkLst>
            <pc:docMk/>
            <pc:sldMk cId="1781153693" sldId="323"/>
            <ac:picMk id="9" creationId="{332ACDF4-3919-AB0F-E381-540A3ED97A44}"/>
          </ac:picMkLst>
        </pc:picChg>
        <pc:cxnChg chg="add mod">
          <ac:chgData name="Semenov, Sergey Y. (GSFC-5450)" userId="1d2ddb4a-7117-4aa7-ab81-49576acaf413" providerId="ADAL" clId="{A2F9F0AF-830D-4E3A-B20D-2FCEAC809CF6}" dt="2023-07-10T12:51:16.084" v="533" actId="1076"/>
          <ac:cxnSpMkLst>
            <pc:docMk/>
            <pc:sldMk cId="1781153693" sldId="323"/>
            <ac:cxnSpMk id="13" creationId="{16FF8354-188A-477E-CB2D-7F40747DDD9A}"/>
          </ac:cxnSpMkLst>
        </pc:cxnChg>
        <pc:cxnChg chg="add mod">
          <ac:chgData name="Semenov, Sergey Y. (GSFC-5450)" userId="1d2ddb4a-7117-4aa7-ab81-49576acaf413" providerId="ADAL" clId="{A2F9F0AF-830D-4E3A-B20D-2FCEAC809CF6}" dt="2023-07-10T12:51:16.084" v="533" actId="1076"/>
          <ac:cxnSpMkLst>
            <pc:docMk/>
            <pc:sldMk cId="1781153693" sldId="323"/>
            <ac:cxnSpMk id="15" creationId="{385EB904-1FC1-DF73-F995-90BCEF6CDCDC}"/>
          </ac:cxnSpMkLst>
        </pc:cxnChg>
      </pc:sldChg>
      <pc:sldChg chg="addSp delSp modSp new mod">
        <pc:chgData name="Semenov, Sergey Y. (GSFC-5450)" userId="1d2ddb4a-7117-4aa7-ab81-49576acaf413" providerId="ADAL" clId="{A2F9F0AF-830D-4E3A-B20D-2FCEAC809CF6}" dt="2023-07-10T13:36:14.310" v="745" actId="403"/>
        <pc:sldMkLst>
          <pc:docMk/>
          <pc:sldMk cId="3304708254" sldId="324"/>
        </pc:sldMkLst>
        <pc:spChg chg="mod">
          <ac:chgData name="Semenov, Sergey Y. (GSFC-5450)" userId="1d2ddb4a-7117-4aa7-ab81-49576acaf413" providerId="ADAL" clId="{A2F9F0AF-830D-4E3A-B20D-2FCEAC809CF6}" dt="2023-07-10T13:31:44.485" v="625" actId="20577"/>
          <ac:spMkLst>
            <pc:docMk/>
            <pc:sldMk cId="3304708254" sldId="324"/>
            <ac:spMk id="2" creationId="{ECE3495D-929F-17CF-AECB-3E8D6170ACAA}"/>
          </ac:spMkLst>
        </pc:spChg>
        <pc:spChg chg="del">
          <ac:chgData name="Semenov, Sergey Y. (GSFC-5450)" userId="1d2ddb4a-7117-4aa7-ab81-49576acaf413" providerId="ADAL" clId="{A2F9F0AF-830D-4E3A-B20D-2FCEAC809CF6}" dt="2023-07-10T13:31:22.181" v="584"/>
          <ac:spMkLst>
            <pc:docMk/>
            <pc:sldMk cId="3304708254" sldId="324"/>
            <ac:spMk id="3" creationId="{3DE69882-89D8-4680-1FE8-B4F33DAF5030}"/>
          </ac:spMkLst>
        </pc:spChg>
        <pc:spChg chg="add mod">
          <ac:chgData name="Semenov, Sergey Y. (GSFC-5450)" userId="1d2ddb4a-7117-4aa7-ab81-49576acaf413" providerId="ADAL" clId="{A2F9F0AF-830D-4E3A-B20D-2FCEAC809CF6}" dt="2023-07-10T13:36:14.310" v="745" actId="403"/>
          <ac:spMkLst>
            <pc:docMk/>
            <pc:sldMk cId="3304708254" sldId="324"/>
            <ac:spMk id="6" creationId="{7363EAF7-A63E-19B4-F5AC-3495969EB378}"/>
          </ac:spMkLst>
        </pc:spChg>
      </pc:sldChg>
      <pc:sldChg chg="addSp delSp modSp new mod">
        <pc:chgData name="Semenov, Sergey Y. (GSFC-5450)" userId="1d2ddb4a-7117-4aa7-ab81-49576acaf413" providerId="ADAL" clId="{A2F9F0AF-830D-4E3A-B20D-2FCEAC809CF6}" dt="2023-07-10T13:36:52.673" v="754" actId="1076"/>
        <pc:sldMkLst>
          <pc:docMk/>
          <pc:sldMk cId="3616501277" sldId="325"/>
        </pc:sldMkLst>
        <pc:spChg chg="mod">
          <ac:chgData name="Semenov, Sergey Y. (GSFC-5450)" userId="1d2ddb4a-7117-4aa7-ab81-49576acaf413" providerId="ADAL" clId="{A2F9F0AF-830D-4E3A-B20D-2FCEAC809CF6}" dt="2023-07-10T13:32:52.363" v="636" actId="20577"/>
          <ac:spMkLst>
            <pc:docMk/>
            <pc:sldMk cId="3616501277" sldId="325"/>
            <ac:spMk id="2" creationId="{0813BF06-A44D-D767-6C4A-1D873704CEE4}"/>
          </ac:spMkLst>
        </pc:spChg>
        <pc:spChg chg="del">
          <ac:chgData name="Semenov, Sergey Y. (GSFC-5450)" userId="1d2ddb4a-7117-4aa7-ab81-49576acaf413" providerId="ADAL" clId="{A2F9F0AF-830D-4E3A-B20D-2FCEAC809CF6}" dt="2023-07-10T13:32:22.412" v="628" actId="478"/>
          <ac:spMkLst>
            <pc:docMk/>
            <pc:sldMk cId="3616501277" sldId="325"/>
            <ac:spMk id="3" creationId="{EEDA732D-0006-A148-B293-0277F7FF5E60}"/>
          </ac:spMkLst>
        </pc:spChg>
        <pc:spChg chg="add mod">
          <ac:chgData name="Semenov, Sergey Y. (GSFC-5450)" userId="1d2ddb4a-7117-4aa7-ab81-49576acaf413" providerId="ADAL" clId="{A2F9F0AF-830D-4E3A-B20D-2FCEAC809CF6}" dt="2023-07-10T13:36:52.673" v="754" actId="1076"/>
          <ac:spMkLst>
            <pc:docMk/>
            <pc:sldMk cId="3616501277" sldId="325"/>
            <ac:spMk id="6" creationId="{74463335-F723-1ABE-B266-6F8588F2EC71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7" creationId="{0439AE1E-A44E-6C49-6CE3-F4381BC611C6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8" creationId="{221A45C8-BF2C-A48D-72D2-53FC293E00B1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9" creationId="{36D9E972-04F1-9DEF-4C6B-E87550E133C5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10" creationId="{17BFF683-815C-BAD7-9FE5-BAB197061A7C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11" creationId="{2029120C-679C-F1E5-A5AC-359505ED524C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13" creationId="{1D17F656-9394-A094-6897-9E1A20E507EC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16" creationId="{24882F0E-36FC-745C-8155-8D25D10EB035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17" creationId="{8F82A981-EE1D-FFB6-DBD5-74AA80932964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18" creationId="{E26AA4B5-0BDC-1CB8-D9F2-C9B90EA37E7E}"/>
          </ac:spMkLst>
        </pc:spChg>
        <pc:spChg chg="add mod">
          <ac:chgData name="Semenov, Sergey Y. (GSFC-5450)" userId="1d2ddb4a-7117-4aa7-ab81-49576acaf413" providerId="ADAL" clId="{A2F9F0AF-830D-4E3A-B20D-2FCEAC809CF6}" dt="2023-07-10T13:32:36.564" v="629" actId="1076"/>
          <ac:spMkLst>
            <pc:docMk/>
            <pc:sldMk cId="3616501277" sldId="325"/>
            <ac:spMk id="19" creationId="{301D2E4D-A921-EEE0-8F58-430536C9308A}"/>
          </ac:spMkLst>
        </pc:spChg>
        <pc:cxnChg chg="add mod">
          <ac:chgData name="Semenov, Sergey Y. (GSFC-5450)" userId="1d2ddb4a-7117-4aa7-ab81-49576acaf413" providerId="ADAL" clId="{A2F9F0AF-830D-4E3A-B20D-2FCEAC809CF6}" dt="2023-07-10T13:32:36.564" v="629" actId="1076"/>
          <ac:cxnSpMkLst>
            <pc:docMk/>
            <pc:sldMk cId="3616501277" sldId="325"/>
            <ac:cxnSpMk id="12" creationId="{D09C1AFA-1EF1-D140-7374-E64378543B2B}"/>
          </ac:cxnSpMkLst>
        </pc:cxnChg>
        <pc:cxnChg chg="add mod">
          <ac:chgData name="Semenov, Sergey Y. (GSFC-5450)" userId="1d2ddb4a-7117-4aa7-ab81-49576acaf413" providerId="ADAL" clId="{A2F9F0AF-830D-4E3A-B20D-2FCEAC809CF6}" dt="2023-07-10T13:32:36.564" v="629" actId="1076"/>
          <ac:cxnSpMkLst>
            <pc:docMk/>
            <pc:sldMk cId="3616501277" sldId="325"/>
            <ac:cxnSpMk id="14" creationId="{57B69D18-AD06-7A1A-1060-98E11F7C9D71}"/>
          </ac:cxnSpMkLst>
        </pc:cxnChg>
        <pc:cxnChg chg="add mod">
          <ac:chgData name="Semenov, Sergey Y. (GSFC-5450)" userId="1d2ddb4a-7117-4aa7-ab81-49576acaf413" providerId="ADAL" clId="{A2F9F0AF-830D-4E3A-B20D-2FCEAC809CF6}" dt="2023-07-10T13:32:36.564" v="629" actId="1076"/>
          <ac:cxnSpMkLst>
            <pc:docMk/>
            <pc:sldMk cId="3616501277" sldId="325"/>
            <ac:cxnSpMk id="15" creationId="{A818E084-B8F9-D9E6-C283-6FAAEC5B2CAC}"/>
          </ac:cxnSpMkLst>
        </pc:cxnChg>
        <pc:cxnChg chg="add mod">
          <ac:chgData name="Semenov, Sergey Y. (GSFC-5450)" userId="1d2ddb4a-7117-4aa7-ab81-49576acaf413" providerId="ADAL" clId="{A2F9F0AF-830D-4E3A-B20D-2FCEAC809CF6}" dt="2023-07-10T13:32:36.564" v="629" actId="1076"/>
          <ac:cxnSpMkLst>
            <pc:docMk/>
            <pc:sldMk cId="3616501277" sldId="325"/>
            <ac:cxnSpMk id="20" creationId="{2E431840-9F5B-7189-06F1-691D5D54CDCB}"/>
          </ac:cxnSpMkLst>
        </pc:cxnChg>
      </pc:sldChg>
      <pc:sldChg chg="addSp delSp modSp new mod">
        <pc:chgData name="Semenov, Sergey Y. (GSFC-5450)" userId="1d2ddb4a-7117-4aa7-ab81-49576acaf413" providerId="ADAL" clId="{A2F9F0AF-830D-4E3A-B20D-2FCEAC809CF6}" dt="2023-07-10T13:51:21.515" v="806" actId="20577"/>
        <pc:sldMkLst>
          <pc:docMk/>
          <pc:sldMk cId="771522241" sldId="326"/>
        </pc:sldMkLst>
        <pc:spChg chg="mod">
          <ac:chgData name="Semenov, Sergey Y. (GSFC-5450)" userId="1d2ddb4a-7117-4aa7-ab81-49576acaf413" providerId="ADAL" clId="{A2F9F0AF-830D-4E3A-B20D-2FCEAC809CF6}" dt="2023-07-10T13:40:22.987" v="767"/>
          <ac:spMkLst>
            <pc:docMk/>
            <pc:sldMk cId="771522241" sldId="326"/>
            <ac:spMk id="2" creationId="{A3D99E38-3303-DD53-4A46-92D82D483080}"/>
          </ac:spMkLst>
        </pc:spChg>
        <pc:spChg chg="del">
          <ac:chgData name="Semenov, Sergey Y. (GSFC-5450)" userId="1d2ddb4a-7117-4aa7-ab81-49576acaf413" providerId="ADAL" clId="{A2F9F0AF-830D-4E3A-B20D-2FCEAC809CF6}" dt="2023-07-10T13:37:48.534" v="756"/>
          <ac:spMkLst>
            <pc:docMk/>
            <pc:sldMk cId="771522241" sldId="326"/>
            <ac:spMk id="3" creationId="{1D558961-B355-30F8-3CE8-68916CD37C62}"/>
          </ac:spMkLst>
        </pc:spChg>
        <pc:spChg chg="add mod">
          <ac:chgData name="Semenov, Sergey Y. (GSFC-5450)" userId="1d2ddb4a-7117-4aa7-ab81-49576acaf413" providerId="ADAL" clId="{A2F9F0AF-830D-4E3A-B20D-2FCEAC809CF6}" dt="2023-07-10T13:51:21.515" v="806" actId="20577"/>
          <ac:spMkLst>
            <pc:docMk/>
            <pc:sldMk cId="771522241" sldId="326"/>
            <ac:spMk id="6" creationId="{CAE259CF-7758-2409-B935-1BBC0932F94C}"/>
          </ac:spMkLst>
        </pc:spChg>
      </pc:sldChg>
      <pc:sldChg chg="new del">
        <pc:chgData name="Semenov, Sergey Y. (GSFC-5450)" userId="1d2ddb4a-7117-4aa7-ab81-49576acaf413" providerId="ADAL" clId="{A2F9F0AF-830D-4E3A-B20D-2FCEAC809CF6}" dt="2023-07-10T13:35:59.124" v="743" actId="2696"/>
        <pc:sldMkLst>
          <pc:docMk/>
          <pc:sldMk cId="1899453918" sldId="326"/>
        </pc:sldMkLst>
      </pc:sldChg>
      <pc:sldChg chg="new del">
        <pc:chgData name="Semenov, Sergey Y. (GSFC-5450)" userId="1d2ddb4a-7117-4aa7-ab81-49576acaf413" providerId="ADAL" clId="{A2F9F0AF-830D-4E3A-B20D-2FCEAC809CF6}" dt="2023-07-10T14:09:30.999" v="1128" actId="47"/>
        <pc:sldMkLst>
          <pc:docMk/>
          <pc:sldMk cId="2494493367" sldId="327"/>
        </pc:sldMkLst>
      </pc:sldChg>
      <pc:sldChg chg="modSp new mod">
        <pc:chgData name="Semenov, Sergey Y. (GSFC-5450)" userId="1d2ddb4a-7117-4aa7-ab81-49576acaf413" providerId="ADAL" clId="{A2F9F0AF-830D-4E3A-B20D-2FCEAC809CF6}" dt="2023-07-10T13:58:11.055" v="964" actId="20577"/>
        <pc:sldMkLst>
          <pc:docMk/>
          <pc:sldMk cId="836189376" sldId="328"/>
        </pc:sldMkLst>
        <pc:spChg chg="mod">
          <ac:chgData name="Semenov, Sergey Y. (GSFC-5450)" userId="1d2ddb4a-7117-4aa7-ab81-49576acaf413" providerId="ADAL" clId="{A2F9F0AF-830D-4E3A-B20D-2FCEAC809CF6}" dt="2023-07-10T13:57:28.320" v="944" actId="20577"/>
          <ac:spMkLst>
            <pc:docMk/>
            <pc:sldMk cId="836189376" sldId="328"/>
            <ac:spMk id="2" creationId="{BED3C208-86A5-A814-4850-22461465882D}"/>
          </ac:spMkLst>
        </pc:spChg>
        <pc:spChg chg="mod">
          <ac:chgData name="Semenov, Sergey Y. (GSFC-5450)" userId="1d2ddb4a-7117-4aa7-ab81-49576acaf413" providerId="ADAL" clId="{A2F9F0AF-830D-4E3A-B20D-2FCEAC809CF6}" dt="2023-07-10T13:58:11.055" v="964" actId="20577"/>
          <ac:spMkLst>
            <pc:docMk/>
            <pc:sldMk cId="836189376" sldId="328"/>
            <ac:spMk id="3" creationId="{29828234-0C27-6AAB-369A-65268125683D}"/>
          </ac:spMkLst>
        </pc:spChg>
      </pc:sldChg>
      <pc:sldChg chg="addSp delSp modSp new mod">
        <pc:chgData name="Semenov, Sergey Y. (GSFC-5450)" userId="1d2ddb4a-7117-4aa7-ab81-49576acaf413" providerId="ADAL" clId="{A2F9F0AF-830D-4E3A-B20D-2FCEAC809CF6}" dt="2023-07-10T15:00:25.012" v="1385" actId="1076"/>
        <pc:sldMkLst>
          <pc:docMk/>
          <pc:sldMk cId="1139236345" sldId="329"/>
        </pc:sldMkLst>
        <pc:spChg chg="mod">
          <ac:chgData name="Semenov, Sergey Y. (GSFC-5450)" userId="1d2ddb4a-7117-4aa7-ab81-49576acaf413" providerId="ADAL" clId="{A2F9F0AF-830D-4E3A-B20D-2FCEAC809CF6}" dt="2023-07-10T14:21:34.460" v="1133"/>
          <ac:spMkLst>
            <pc:docMk/>
            <pc:sldMk cId="1139236345" sldId="329"/>
            <ac:spMk id="2" creationId="{16552B90-1E25-A2FC-66F4-85A4D3DA0D07}"/>
          </ac:spMkLst>
        </pc:spChg>
        <pc:spChg chg="mod">
          <ac:chgData name="Semenov, Sergey Y. (GSFC-5450)" userId="1d2ddb4a-7117-4aa7-ab81-49576acaf413" providerId="ADAL" clId="{A2F9F0AF-830D-4E3A-B20D-2FCEAC809CF6}" dt="2023-07-10T14:29:53.613" v="1209" actId="20577"/>
          <ac:spMkLst>
            <pc:docMk/>
            <pc:sldMk cId="1139236345" sldId="329"/>
            <ac:spMk id="3" creationId="{D11BD05A-259D-340D-63B7-3CD80DAECF34}"/>
          </ac:spMkLst>
        </pc:spChg>
        <pc:spChg chg="mod">
          <ac:chgData name="Semenov, Sergey Y. (GSFC-5450)" userId="1d2ddb4a-7117-4aa7-ab81-49576acaf413" providerId="ADAL" clId="{A2F9F0AF-830D-4E3A-B20D-2FCEAC809CF6}" dt="2023-07-10T14:59:55.335" v="1372"/>
          <ac:spMkLst>
            <pc:docMk/>
            <pc:sldMk cId="1139236345" sldId="329"/>
            <ac:spMk id="8" creationId="{3414FFAC-5E70-B26D-F222-9C9AB9EC1463}"/>
          </ac:spMkLst>
        </pc:spChg>
        <pc:spChg chg="mod">
          <ac:chgData name="Semenov, Sergey Y. (GSFC-5450)" userId="1d2ddb4a-7117-4aa7-ab81-49576acaf413" providerId="ADAL" clId="{A2F9F0AF-830D-4E3A-B20D-2FCEAC809CF6}" dt="2023-07-10T15:00:21.019" v="1384"/>
          <ac:spMkLst>
            <pc:docMk/>
            <pc:sldMk cId="1139236345" sldId="329"/>
            <ac:spMk id="14" creationId="{2C1E75F0-AED8-DB13-32C4-36F3BD66443C}"/>
          </ac:spMkLst>
        </pc:spChg>
        <pc:grpChg chg="add del mod ord">
          <ac:chgData name="Semenov, Sergey Y. (GSFC-5450)" userId="1d2ddb4a-7117-4aa7-ab81-49576acaf413" providerId="ADAL" clId="{A2F9F0AF-830D-4E3A-B20D-2FCEAC809CF6}" dt="2023-07-10T15:00:18.660" v="1383"/>
          <ac:grpSpMkLst>
            <pc:docMk/>
            <pc:sldMk cId="1139236345" sldId="329"/>
            <ac:grpSpMk id="6" creationId="{3BD502E5-1C68-EDBB-6C83-05035BAA9D22}"/>
          </ac:grpSpMkLst>
        </pc:grpChg>
        <pc:grpChg chg="add mod">
          <ac:chgData name="Semenov, Sergey Y. (GSFC-5450)" userId="1d2ddb4a-7117-4aa7-ab81-49576acaf413" providerId="ADAL" clId="{A2F9F0AF-830D-4E3A-B20D-2FCEAC809CF6}" dt="2023-07-10T15:00:25.012" v="1385" actId="1076"/>
          <ac:grpSpMkLst>
            <pc:docMk/>
            <pc:sldMk cId="1139236345" sldId="329"/>
            <ac:grpSpMk id="12" creationId="{78A4D2F3-2219-EA28-984E-BF2A86CB3B26}"/>
          </ac:grpSpMkLst>
        </pc:grpChg>
        <pc:picChg chg="mod">
          <ac:chgData name="Semenov, Sergey Y. (GSFC-5450)" userId="1d2ddb4a-7117-4aa7-ab81-49576acaf413" providerId="ADAL" clId="{A2F9F0AF-830D-4E3A-B20D-2FCEAC809CF6}" dt="2023-07-10T14:59:55.335" v="1372"/>
          <ac:picMkLst>
            <pc:docMk/>
            <pc:sldMk cId="1139236345" sldId="329"/>
            <ac:picMk id="7" creationId="{98D70F92-3535-6318-851C-BEFBA4C2D401}"/>
          </ac:picMkLst>
        </pc:picChg>
        <pc:picChg chg="mod">
          <ac:chgData name="Semenov, Sergey Y. (GSFC-5450)" userId="1d2ddb4a-7117-4aa7-ab81-49576acaf413" providerId="ADAL" clId="{A2F9F0AF-830D-4E3A-B20D-2FCEAC809CF6}" dt="2023-07-10T15:00:21.019" v="1384"/>
          <ac:picMkLst>
            <pc:docMk/>
            <pc:sldMk cId="1139236345" sldId="329"/>
            <ac:picMk id="13" creationId="{F674B7ED-3B18-59D3-0562-88C1E3517E3D}"/>
          </ac:picMkLst>
        </pc:picChg>
        <pc:cxnChg chg="mod">
          <ac:chgData name="Semenov, Sergey Y. (GSFC-5450)" userId="1d2ddb4a-7117-4aa7-ab81-49576acaf413" providerId="ADAL" clId="{A2F9F0AF-830D-4E3A-B20D-2FCEAC809CF6}" dt="2023-07-10T14:59:55.335" v="1372"/>
          <ac:cxnSpMkLst>
            <pc:docMk/>
            <pc:sldMk cId="1139236345" sldId="329"/>
            <ac:cxnSpMk id="9" creationId="{A226A03A-6C41-3483-CC07-F675D580AF04}"/>
          </ac:cxnSpMkLst>
        </pc:cxnChg>
        <pc:cxnChg chg="mod">
          <ac:chgData name="Semenov, Sergey Y. (GSFC-5450)" userId="1d2ddb4a-7117-4aa7-ab81-49576acaf413" providerId="ADAL" clId="{A2F9F0AF-830D-4E3A-B20D-2FCEAC809CF6}" dt="2023-07-10T14:59:55.335" v="1372"/>
          <ac:cxnSpMkLst>
            <pc:docMk/>
            <pc:sldMk cId="1139236345" sldId="329"/>
            <ac:cxnSpMk id="10" creationId="{137D76C6-3966-25F3-4CD7-A191E17EBA0F}"/>
          </ac:cxnSpMkLst>
        </pc:cxnChg>
        <pc:cxnChg chg="mod">
          <ac:chgData name="Semenov, Sergey Y. (GSFC-5450)" userId="1d2ddb4a-7117-4aa7-ab81-49576acaf413" providerId="ADAL" clId="{A2F9F0AF-830D-4E3A-B20D-2FCEAC809CF6}" dt="2023-07-10T14:59:55.335" v="1372"/>
          <ac:cxnSpMkLst>
            <pc:docMk/>
            <pc:sldMk cId="1139236345" sldId="329"/>
            <ac:cxnSpMk id="11" creationId="{49D068DB-6833-587D-533E-7B0628FA4BCF}"/>
          </ac:cxnSpMkLst>
        </pc:cxnChg>
        <pc:cxnChg chg="mod">
          <ac:chgData name="Semenov, Sergey Y. (GSFC-5450)" userId="1d2ddb4a-7117-4aa7-ab81-49576acaf413" providerId="ADAL" clId="{A2F9F0AF-830D-4E3A-B20D-2FCEAC809CF6}" dt="2023-07-10T15:00:21.019" v="1384"/>
          <ac:cxnSpMkLst>
            <pc:docMk/>
            <pc:sldMk cId="1139236345" sldId="329"/>
            <ac:cxnSpMk id="15" creationId="{D38165DA-56D5-FD68-AD0F-DD608254A167}"/>
          </ac:cxnSpMkLst>
        </pc:cxnChg>
        <pc:cxnChg chg="mod">
          <ac:chgData name="Semenov, Sergey Y. (GSFC-5450)" userId="1d2ddb4a-7117-4aa7-ab81-49576acaf413" providerId="ADAL" clId="{A2F9F0AF-830D-4E3A-B20D-2FCEAC809CF6}" dt="2023-07-10T15:00:21.019" v="1384"/>
          <ac:cxnSpMkLst>
            <pc:docMk/>
            <pc:sldMk cId="1139236345" sldId="329"/>
            <ac:cxnSpMk id="16" creationId="{71E0FC5D-82C0-226B-0B61-C2A3A6497740}"/>
          </ac:cxnSpMkLst>
        </pc:cxnChg>
        <pc:cxnChg chg="mod">
          <ac:chgData name="Semenov, Sergey Y. (GSFC-5450)" userId="1d2ddb4a-7117-4aa7-ab81-49576acaf413" providerId="ADAL" clId="{A2F9F0AF-830D-4E3A-B20D-2FCEAC809CF6}" dt="2023-07-10T15:00:21.019" v="1384"/>
          <ac:cxnSpMkLst>
            <pc:docMk/>
            <pc:sldMk cId="1139236345" sldId="329"/>
            <ac:cxnSpMk id="17" creationId="{E1AD78B2-A8C6-C8E7-E39C-F16CEE4A9C0C}"/>
          </ac:cxnSpMkLst>
        </pc:cxnChg>
      </pc:sldChg>
      <pc:sldChg chg="modSp new mod">
        <pc:chgData name="Semenov, Sergey Y. (GSFC-5450)" userId="1d2ddb4a-7117-4aa7-ab81-49576acaf413" providerId="ADAL" clId="{A2F9F0AF-830D-4E3A-B20D-2FCEAC809CF6}" dt="2023-08-10T16:13:11.949" v="4393" actId="20577"/>
        <pc:sldMkLst>
          <pc:docMk/>
          <pc:sldMk cId="1831300818" sldId="330"/>
        </pc:sldMkLst>
        <pc:spChg chg="mod">
          <ac:chgData name="Semenov, Sergey Y. (GSFC-5450)" userId="1d2ddb4a-7117-4aa7-ab81-49576acaf413" providerId="ADAL" clId="{A2F9F0AF-830D-4E3A-B20D-2FCEAC809CF6}" dt="2023-07-10T14:30:21.668" v="1220" actId="20577"/>
          <ac:spMkLst>
            <pc:docMk/>
            <pc:sldMk cId="1831300818" sldId="330"/>
            <ac:spMk id="2" creationId="{2C815389-D1DF-5E49-3540-58E5C50DFFAC}"/>
          </ac:spMkLst>
        </pc:spChg>
        <pc:spChg chg="mod">
          <ac:chgData name="Semenov, Sergey Y. (GSFC-5450)" userId="1d2ddb4a-7117-4aa7-ab81-49576acaf413" providerId="ADAL" clId="{A2F9F0AF-830D-4E3A-B20D-2FCEAC809CF6}" dt="2023-08-10T16:13:11.949" v="4393" actId="20577"/>
          <ac:spMkLst>
            <pc:docMk/>
            <pc:sldMk cId="1831300818" sldId="330"/>
            <ac:spMk id="3" creationId="{431D225B-4F69-7C75-92A0-2B6571DB5615}"/>
          </ac:spMkLst>
        </pc:spChg>
      </pc:sldChg>
      <pc:sldChg chg="modSp add del mod">
        <pc:chgData name="Semenov, Sergey Y. (GSFC-5450)" userId="1d2ddb4a-7117-4aa7-ab81-49576acaf413" providerId="ADAL" clId="{A2F9F0AF-830D-4E3A-B20D-2FCEAC809CF6}" dt="2023-08-10T16:12:49.561" v="4386" actId="2696"/>
        <pc:sldMkLst>
          <pc:docMk/>
          <pc:sldMk cId="514353786" sldId="331"/>
        </pc:sldMkLst>
        <pc:spChg chg="mod">
          <ac:chgData name="Semenov, Sergey Y. (GSFC-5450)" userId="1d2ddb4a-7117-4aa7-ab81-49576acaf413" providerId="ADAL" clId="{A2F9F0AF-830D-4E3A-B20D-2FCEAC809CF6}" dt="2023-07-10T14:32:33.713" v="1233" actId="20577"/>
          <ac:spMkLst>
            <pc:docMk/>
            <pc:sldMk cId="514353786" sldId="331"/>
            <ac:spMk id="3" creationId="{431D225B-4F69-7C75-92A0-2B6571DB5615}"/>
          </ac:spMkLst>
        </pc:spChg>
      </pc:sldChg>
      <pc:sldChg chg="modSp add del mod">
        <pc:chgData name="Semenov, Sergey Y. (GSFC-5450)" userId="1d2ddb4a-7117-4aa7-ab81-49576acaf413" providerId="ADAL" clId="{A2F9F0AF-830D-4E3A-B20D-2FCEAC809CF6}" dt="2023-07-10T14:31:22.968" v="1229" actId="2696"/>
        <pc:sldMkLst>
          <pc:docMk/>
          <pc:sldMk cId="2277348584" sldId="332"/>
        </pc:sldMkLst>
        <pc:spChg chg="mod">
          <ac:chgData name="Semenov, Sergey Y. (GSFC-5450)" userId="1d2ddb4a-7117-4aa7-ab81-49576acaf413" providerId="ADAL" clId="{A2F9F0AF-830D-4E3A-B20D-2FCEAC809CF6}" dt="2023-07-10T14:31:16.836" v="1228"/>
          <ac:spMkLst>
            <pc:docMk/>
            <pc:sldMk cId="2277348584" sldId="332"/>
            <ac:spMk id="3" creationId="{431D225B-4F69-7C75-92A0-2B6571DB5615}"/>
          </ac:spMkLst>
        </pc:spChg>
      </pc:sldChg>
      <pc:sldChg chg="modSp new mod">
        <pc:chgData name="Semenov, Sergey Y. (GSFC-5450)" userId="1d2ddb4a-7117-4aa7-ab81-49576acaf413" providerId="ADAL" clId="{A2F9F0AF-830D-4E3A-B20D-2FCEAC809CF6}" dt="2023-07-10T14:36:10.909" v="1252" actId="20577"/>
        <pc:sldMkLst>
          <pc:docMk/>
          <pc:sldMk cId="3612632670" sldId="332"/>
        </pc:sldMkLst>
        <pc:spChg chg="mod">
          <ac:chgData name="Semenov, Sergey Y. (GSFC-5450)" userId="1d2ddb4a-7117-4aa7-ab81-49576acaf413" providerId="ADAL" clId="{A2F9F0AF-830D-4E3A-B20D-2FCEAC809CF6}" dt="2023-07-10T14:36:10.909" v="1252" actId="20577"/>
          <ac:spMkLst>
            <pc:docMk/>
            <pc:sldMk cId="3612632670" sldId="332"/>
            <ac:spMk id="2" creationId="{85CDFD25-2B69-A199-2FFB-6CE9AA7CB802}"/>
          </ac:spMkLst>
        </pc:spChg>
        <pc:spChg chg="mod">
          <ac:chgData name="Semenov, Sergey Y. (GSFC-5450)" userId="1d2ddb4a-7117-4aa7-ab81-49576acaf413" providerId="ADAL" clId="{A2F9F0AF-830D-4E3A-B20D-2FCEAC809CF6}" dt="2023-07-10T14:36:05.824" v="1239" actId="404"/>
          <ac:spMkLst>
            <pc:docMk/>
            <pc:sldMk cId="3612632670" sldId="332"/>
            <ac:spMk id="3" creationId="{9FB728CB-8877-43CD-2FC8-D95CC525D18F}"/>
          </ac:spMkLst>
        </pc:spChg>
      </pc:sldChg>
      <pc:sldChg chg="modSp add mod">
        <pc:chgData name="Semenov, Sergey Y. (GSFC-5450)" userId="1d2ddb4a-7117-4aa7-ab81-49576acaf413" providerId="ADAL" clId="{A2F9F0AF-830D-4E3A-B20D-2FCEAC809CF6}" dt="2023-07-10T14:48:38.985" v="1307" actId="20577"/>
        <pc:sldMkLst>
          <pc:docMk/>
          <pc:sldMk cId="1766273609" sldId="836"/>
        </pc:sldMkLst>
        <pc:spChg chg="mod">
          <ac:chgData name="Semenov, Sergey Y. (GSFC-5450)" userId="1d2ddb4a-7117-4aa7-ab81-49576acaf413" providerId="ADAL" clId="{A2F9F0AF-830D-4E3A-B20D-2FCEAC809CF6}" dt="2023-07-10T14:48:38.985" v="1307" actId="20577"/>
          <ac:spMkLst>
            <pc:docMk/>
            <pc:sldMk cId="1766273609" sldId="836"/>
            <ac:spMk id="3" creationId="{00000000-0000-0000-0000-000000000000}"/>
          </ac:spMkLst>
        </pc:spChg>
        <pc:picChg chg="mod">
          <ac:chgData name="Semenov, Sergey Y. (GSFC-5450)" userId="1d2ddb4a-7117-4aa7-ab81-49576acaf413" providerId="ADAL" clId="{A2F9F0AF-830D-4E3A-B20D-2FCEAC809CF6}" dt="2023-07-10T14:48:20.842" v="1305" actId="1076"/>
          <ac:picMkLst>
            <pc:docMk/>
            <pc:sldMk cId="1766273609" sldId="836"/>
            <ac:picMk id="7" creationId="{00000000-0000-0000-0000-000000000000}"/>
          </ac:picMkLst>
        </pc:picChg>
      </pc:sldChg>
      <pc:sldChg chg="modSp add mod ord">
        <pc:chgData name="Semenov, Sergey Y. (GSFC-5450)" userId="1d2ddb4a-7117-4aa7-ab81-49576acaf413" providerId="ADAL" clId="{A2F9F0AF-830D-4E3A-B20D-2FCEAC809CF6}" dt="2023-07-11T16:00:31.842" v="1436"/>
        <pc:sldMkLst>
          <pc:docMk/>
          <pc:sldMk cId="2601927681" sldId="846"/>
        </pc:sldMkLst>
        <pc:spChg chg="mod">
          <ac:chgData name="Semenov, Sergey Y. (GSFC-5450)" userId="1d2ddb4a-7117-4aa7-ab81-49576acaf413" providerId="ADAL" clId="{A2F9F0AF-830D-4E3A-B20D-2FCEAC809CF6}" dt="2023-07-10T14:58:52.174" v="1366" actId="14100"/>
          <ac:spMkLst>
            <pc:docMk/>
            <pc:sldMk cId="2601927681" sldId="846"/>
            <ac:spMk id="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9:27.277" v="1371" actId="1076"/>
          <ac:spMkLst>
            <pc:docMk/>
            <pc:sldMk cId="2601927681" sldId="846"/>
            <ac:spMk id="9" creationId="{00000000-0000-0000-0000-000000000000}"/>
          </ac:spMkLst>
        </pc:spChg>
      </pc:sldChg>
      <pc:sldChg chg="add del">
        <pc:chgData name="Semenov, Sergey Y. (GSFC-5450)" userId="1d2ddb4a-7117-4aa7-ab81-49576acaf413" providerId="ADAL" clId="{A2F9F0AF-830D-4E3A-B20D-2FCEAC809CF6}" dt="2023-07-10T14:40:25.086" v="1256" actId="2696"/>
        <pc:sldMkLst>
          <pc:docMk/>
          <pc:sldMk cId="279707070" sldId="847"/>
        </pc:sldMkLst>
      </pc:sldChg>
      <pc:sldChg chg="modSp add del mod">
        <pc:chgData name="Semenov, Sergey Y. (GSFC-5450)" userId="1d2ddb4a-7117-4aa7-ab81-49576acaf413" providerId="ADAL" clId="{A2F9F0AF-830D-4E3A-B20D-2FCEAC809CF6}" dt="2023-07-10T14:46:51.574" v="1301" actId="47"/>
        <pc:sldMkLst>
          <pc:docMk/>
          <pc:sldMk cId="4294500195" sldId="847"/>
        </pc:sldMkLst>
        <pc:spChg chg="mod">
          <ac:chgData name="Semenov, Sergey Y. (GSFC-5450)" userId="1d2ddb4a-7117-4aa7-ab81-49576acaf413" providerId="ADAL" clId="{A2F9F0AF-830D-4E3A-B20D-2FCEAC809CF6}" dt="2023-07-10T14:42:02.728" v="1267" actId="1076"/>
          <ac:spMkLst>
            <pc:docMk/>
            <pc:sldMk cId="4294500195" sldId="847"/>
            <ac:spMk id="3" creationId="{00000000-0000-0000-0000-000000000000}"/>
          </ac:spMkLst>
        </pc:spChg>
        <pc:graphicFrameChg chg="mod">
          <ac:chgData name="Semenov, Sergey Y. (GSFC-5450)" userId="1d2ddb4a-7117-4aa7-ab81-49576acaf413" providerId="ADAL" clId="{A2F9F0AF-830D-4E3A-B20D-2FCEAC809CF6}" dt="2023-07-10T14:41:50.507" v="1266" actId="404"/>
          <ac:graphicFrameMkLst>
            <pc:docMk/>
            <pc:sldMk cId="4294500195" sldId="847"/>
            <ac:graphicFrameMk id="6" creationId="{00000000-0000-0000-0000-000000000000}"/>
          </ac:graphicFrameMkLst>
        </pc:graphicFrameChg>
      </pc:sldChg>
      <pc:sldChg chg="modSp add mod">
        <pc:chgData name="Semenov, Sergey Y. (GSFC-5450)" userId="1d2ddb4a-7117-4aa7-ab81-49576acaf413" providerId="ADAL" clId="{A2F9F0AF-830D-4E3A-B20D-2FCEAC809CF6}" dt="2023-07-10T15:03:56.974" v="1403" actId="20577"/>
        <pc:sldMkLst>
          <pc:docMk/>
          <pc:sldMk cId="1643639168" sldId="868"/>
        </pc:sldMkLst>
        <pc:spChg chg="mod">
          <ac:chgData name="Semenov, Sergey Y. (GSFC-5450)" userId="1d2ddb4a-7117-4aa7-ab81-49576acaf413" providerId="ADAL" clId="{A2F9F0AF-830D-4E3A-B20D-2FCEAC809CF6}" dt="2023-07-10T15:03:56.974" v="1403" actId="20577"/>
          <ac:spMkLst>
            <pc:docMk/>
            <pc:sldMk cId="1643639168" sldId="868"/>
            <ac:spMk id="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1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1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2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2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2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3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3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4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4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4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4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4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5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3:42.349" v="1398" actId="1076"/>
          <ac:spMkLst>
            <pc:docMk/>
            <pc:sldMk cId="1643639168" sldId="868"/>
            <ac:spMk id="61" creationId="{00000000-0000-0000-0000-000000000000}"/>
          </ac:spMkLst>
        </pc:sp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10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12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13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16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17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25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29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32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37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39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46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47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58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65" creationId="{00000000-0000-0000-0000-000000000000}"/>
          </ac:cxnSpMkLst>
        </pc:cxnChg>
        <pc:cxnChg chg="mod">
          <ac:chgData name="Semenov, Sergey Y. (GSFC-5450)" userId="1d2ddb4a-7117-4aa7-ab81-49576acaf413" providerId="ADAL" clId="{A2F9F0AF-830D-4E3A-B20D-2FCEAC809CF6}" dt="2023-07-10T15:03:42.349" v="1398" actId="1076"/>
          <ac:cxnSpMkLst>
            <pc:docMk/>
            <pc:sldMk cId="1643639168" sldId="868"/>
            <ac:cxnSpMk id="69" creationId="{00000000-0000-0000-0000-000000000000}"/>
          </ac:cxnSpMkLst>
        </pc:cxnChg>
      </pc:sldChg>
      <pc:sldChg chg="addSp modSp add mod ord">
        <pc:chgData name="Semenov, Sergey Y. (GSFC-5450)" userId="1d2ddb4a-7117-4aa7-ab81-49576acaf413" providerId="ADAL" clId="{A2F9F0AF-830D-4E3A-B20D-2FCEAC809CF6}" dt="2023-07-11T16:00:31.842" v="1436"/>
        <pc:sldMkLst>
          <pc:docMk/>
          <pc:sldMk cId="435677441" sldId="869"/>
        </pc:sldMkLst>
        <pc:spChg chg="mod">
          <ac:chgData name="Semenov, Sergey Y. (GSFC-5450)" userId="1d2ddb4a-7117-4aa7-ab81-49576acaf413" providerId="ADAL" clId="{A2F9F0AF-830D-4E3A-B20D-2FCEAC809CF6}" dt="2023-07-10T14:46:47.407" v="1300" actId="1076"/>
          <ac:spMkLst>
            <pc:docMk/>
            <pc:sldMk cId="435677441" sldId="869"/>
            <ac:spMk id="3" creationId="{00000000-0000-0000-0000-000000000000}"/>
          </ac:spMkLst>
        </pc:spChg>
        <pc:spChg chg="add mod">
          <ac:chgData name="Semenov, Sergey Y. (GSFC-5450)" userId="1d2ddb4a-7117-4aa7-ab81-49576acaf413" providerId="ADAL" clId="{A2F9F0AF-830D-4E3A-B20D-2FCEAC809CF6}" dt="2023-07-10T14:45:21.280" v="1285" actId="1076"/>
          <ac:spMkLst>
            <pc:docMk/>
            <pc:sldMk cId="435677441" sldId="869"/>
            <ac:spMk id="6" creationId="{893DEC99-57A7-0D22-E91B-6CE179B4D0AB}"/>
          </ac:spMkLst>
        </pc:spChg>
        <pc:graphicFrameChg chg="add mod">
          <ac:chgData name="Semenov, Sergey Y. (GSFC-5450)" userId="1d2ddb4a-7117-4aa7-ab81-49576acaf413" providerId="ADAL" clId="{A2F9F0AF-830D-4E3A-B20D-2FCEAC809CF6}" dt="2023-07-10T14:45:02.728" v="1281" actId="1076"/>
          <ac:graphicFrameMkLst>
            <pc:docMk/>
            <pc:sldMk cId="435677441" sldId="869"/>
            <ac:graphicFrameMk id="4" creationId="{EBCDDAB6-6611-1E59-8343-7191B98E7739}"/>
          </ac:graphicFrameMkLst>
        </pc:graphicFrameChg>
      </pc:sldChg>
      <pc:sldChg chg="add del">
        <pc:chgData name="Semenov, Sergey Y. (GSFC-5450)" userId="1d2ddb4a-7117-4aa7-ab81-49576acaf413" providerId="ADAL" clId="{A2F9F0AF-830D-4E3A-B20D-2FCEAC809CF6}" dt="2023-07-10T14:40:25.086" v="1256" actId="2696"/>
        <pc:sldMkLst>
          <pc:docMk/>
          <pc:sldMk cId="1696039456" sldId="869"/>
        </pc:sldMkLst>
      </pc:sldChg>
      <pc:sldChg chg="add del">
        <pc:chgData name="Semenov, Sergey Y. (GSFC-5450)" userId="1d2ddb4a-7117-4aa7-ab81-49576acaf413" providerId="ADAL" clId="{A2F9F0AF-830D-4E3A-B20D-2FCEAC809CF6}" dt="2023-07-10T14:40:07.418" v="1255" actId="47"/>
        <pc:sldMkLst>
          <pc:docMk/>
          <pc:sldMk cId="2463586865" sldId="870"/>
        </pc:sldMkLst>
      </pc:sldChg>
      <pc:sldChg chg="modSp add mod">
        <pc:chgData name="Semenov, Sergey Y. (GSFC-5450)" userId="1d2ddb4a-7117-4aa7-ab81-49576acaf413" providerId="ADAL" clId="{A2F9F0AF-830D-4E3A-B20D-2FCEAC809CF6}" dt="2023-07-10T14:49:40.372" v="1316" actId="1076"/>
        <pc:sldMkLst>
          <pc:docMk/>
          <pc:sldMk cId="1335568691" sldId="871"/>
        </pc:sldMkLst>
        <pc:spChg chg="mod">
          <ac:chgData name="Semenov, Sergey Y. (GSFC-5450)" userId="1d2ddb4a-7117-4aa7-ab81-49576acaf413" providerId="ADAL" clId="{A2F9F0AF-830D-4E3A-B20D-2FCEAC809CF6}" dt="2023-07-10T14:49:40.372" v="1316" actId="1076"/>
          <ac:spMkLst>
            <pc:docMk/>
            <pc:sldMk cId="1335568691" sldId="871"/>
            <ac:spMk id="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49:36.335" v="1315" actId="1076"/>
          <ac:spMkLst>
            <pc:docMk/>
            <pc:sldMk cId="1335568691" sldId="871"/>
            <ac:spMk id="8" creationId="{00000000-0000-0000-0000-000000000000}"/>
          </ac:spMkLst>
        </pc:spChg>
        <pc:picChg chg="mod">
          <ac:chgData name="Semenov, Sergey Y. (GSFC-5450)" userId="1d2ddb4a-7117-4aa7-ab81-49576acaf413" providerId="ADAL" clId="{A2F9F0AF-830D-4E3A-B20D-2FCEAC809CF6}" dt="2023-07-10T14:49:30.406" v="1312" actId="1076"/>
          <ac:picMkLst>
            <pc:docMk/>
            <pc:sldMk cId="1335568691" sldId="871"/>
            <ac:picMk id="6" creationId="{00000000-0000-0000-0000-000000000000}"/>
          </ac:picMkLst>
        </pc:picChg>
        <pc:picChg chg="mod">
          <ac:chgData name="Semenov, Sergey Y. (GSFC-5450)" userId="1d2ddb4a-7117-4aa7-ab81-49576acaf413" providerId="ADAL" clId="{A2F9F0AF-830D-4E3A-B20D-2FCEAC809CF6}" dt="2023-07-10T14:49:33.686" v="1314" actId="14100"/>
          <ac:picMkLst>
            <pc:docMk/>
            <pc:sldMk cId="1335568691" sldId="871"/>
            <ac:picMk id="7" creationId="{00000000-0000-0000-0000-000000000000}"/>
          </ac:picMkLst>
        </pc:picChg>
      </pc:sldChg>
      <pc:sldChg chg="modSp add mod">
        <pc:chgData name="Semenov, Sergey Y. (GSFC-5450)" userId="1d2ddb4a-7117-4aa7-ab81-49576acaf413" providerId="ADAL" clId="{A2F9F0AF-830D-4E3A-B20D-2FCEAC809CF6}" dt="2023-07-10T14:50:42.021" v="1322" actId="14100"/>
        <pc:sldMkLst>
          <pc:docMk/>
          <pc:sldMk cId="140741500" sldId="872"/>
        </pc:sldMkLst>
        <pc:spChg chg="mod">
          <ac:chgData name="Semenov, Sergey Y. (GSFC-5450)" userId="1d2ddb4a-7117-4aa7-ab81-49576acaf413" providerId="ADAL" clId="{A2F9F0AF-830D-4E3A-B20D-2FCEAC809CF6}" dt="2023-07-10T14:50:42.021" v="1322" actId="14100"/>
          <ac:spMkLst>
            <pc:docMk/>
            <pc:sldMk cId="140741500" sldId="872"/>
            <ac:spMk id="3" creationId="{00000000-0000-0000-0000-000000000000}"/>
          </ac:spMkLst>
        </pc:spChg>
      </pc:sldChg>
      <pc:sldChg chg="modSp add del mod">
        <pc:chgData name="Semenov, Sergey Y. (GSFC-5450)" userId="1d2ddb4a-7117-4aa7-ab81-49576acaf413" providerId="ADAL" clId="{A2F9F0AF-830D-4E3A-B20D-2FCEAC809CF6}" dt="2023-07-10T14:57:13.261" v="1362" actId="2696"/>
        <pc:sldMkLst>
          <pc:docMk/>
          <pc:sldMk cId="561881856" sldId="877"/>
        </pc:sldMkLst>
        <pc:spChg chg="mod">
          <ac:chgData name="Semenov, Sergey Y. (GSFC-5450)" userId="1d2ddb4a-7117-4aa7-ab81-49576acaf413" providerId="ADAL" clId="{A2F9F0AF-830D-4E3A-B20D-2FCEAC809CF6}" dt="2023-07-10T14:52:36.724" v="1336" actId="6549"/>
          <ac:spMkLst>
            <pc:docMk/>
            <pc:sldMk cId="561881856" sldId="877"/>
            <ac:spMk id="3" creationId="{00000000-0000-0000-0000-000000000000}"/>
          </ac:spMkLst>
        </pc:spChg>
      </pc:sldChg>
      <pc:sldChg chg="add">
        <pc:chgData name="Semenov, Sergey Y. (GSFC-5450)" userId="1d2ddb4a-7117-4aa7-ab81-49576acaf413" providerId="ADAL" clId="{A2F9F0AF-830D-4E3A-B20D-2FCEAC809CF6}" dt="2023-07-10T14:57:25.119" v="1363"/>
        <pc:sldMkLst>
          <pc:docMk/>
          <pc:sldMk cId="842570460" sldId="877"/>
        </pc:sldMkLst>
      </pc:sldChg>
      <pc:sldChg chg="add">
        <pc:chgData name="Semenov, Sergey Y. (GSFC-5450)" userId="1d2ddb4a-7117-4aa7-ab81-49576acaf413" providerId="ADAL" clId="{A2F9F0AF-830D-4E3A-B20D-2FCEAC809CF6}" dt="2023-07-10T14:38:33.240" v="1253"/>
        <pc:sldMkLst>
          <pc:docMk/>
          <pc:sldMk cId="3363812055" sldId="882"/>
        </pc:sldMkLst>
      </pc:sldChg>
      <pc:sldChg chg="add del">
        <pc:chgData name="Semenov, Sergey Y. (GSFC-5450)" userId="1d2ddb4a-7117-4aa7-ab81-49576acaf413" providerId="ADAL" clId="{A2F9F0AF-830D-4E3A-B20D-2FCEAC809CF6}" dt="2023-07-10T14:40:25.086" v="1256" actId="2696"/>
        <pc:sldMkLst>
          <pc:docMk/>
          <pc:sldMk cId="2333820620" sldId="887"/>
        </pc:sldMkLst>
      </pc:sldChg>
      <pc:sldChg chg="modSp add mod ord">
        <pc:chgData name="Semenov, Sergey Y. (GSFC-5450)" userId="1d2ddb4a-7117-4aa7-ab81-49576acaf413" providerId="ADAL" clId="{A2F9F0AF-830D-4E3A-B20D-2FCEAC809CF6}" dt="2023-07-11T16:00:31.842" v="1436"/>
        <pc:sldMkLst>
          <pc:docMk/>
          <pc:sldMk cId="2669916832" sldId="887"/>
        </pc:sldMkLst>
        <pc:graphicFrameChg chg="mod modGraphic">
          <ac:chgData name="Semenov, Sergey Y. (GSFC-5450)" userId="1d2ddb4a-7117-4aa7-ab81-49576acaf413" providerId="ADAL" clId="{A2F9F0AF-830D-4E3A-B20D-2FCEAC809CF6}" dt="2023-07-10T14:47:20.481" v="1303" actId="1076"/>
          <ac:graphicFrameMkLst>
            <pc:docMk/>
            <pc:sldMk cId="2669916832" sldId="887"/>
            <ac:graphicFrameMk id="8" creationId="{00000000-0000-0000-0000-000000000000}"/>
          </ac:graphicFrameMkLst>
        </pc:graphicFrameChg>
      </pc:sldChg>
      <pc:sldChg chg="modSp add mod">
        <pc:chgData name="Semenov, Sergey Y. (GSFC-5450)" userId="1d2ddb4a-7117-4aa7-ab81-49576acaf413" providerId="ADAL" clId="{A2F9F0AF-830D-4E3A-B20D-2FCEAC809CF6}" dt="2023-07-10T15:01:58.460" v="1391" actId="14100"/>
        <pc:sldMkLst>
          <pc:docMk/>
          <pc:sldMk cId="2324287253" sldId="923"/>
        </pc:sldMkLst>
        <pc:spChg chg="mod">
          <ac:chgData name="Semenov, Sergey Y. (GSFC-5450)" userId="1d2ddb4a-7117-4aa7-ab81-49576acaf413" providerId="ADAL" clId="{A2F9F0AF-830D-4E3A-B20D-2FCEAC809CF6}" dt="2023-07-10T15:01:58.460" v="1391" actId="14100"/>
          <ac:spMkLst>
            <pc:docMk/>
            <pc:sldMk cId="2324287253" sldId="923"/>
            <ac:spMk id="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5:01:02.030" v="1390" actId="14100"/>
          <ac:spMkLst>
            <pc:docMk/>
            <pc:sldMk cId="2324287253" sldId="923"/>
            <ac:spMk id="3" creationId="{00000000-0000-0000-0000-000000000000}"/>
          </ac:spMkLst>
        </pc:spChg>
        <pc:graphicFrameChg chg="mod modGraphic">
          <ac:chgData name="Semenov, Sergey Y. (GSFC-5450)" userId="1d2ddb4a-7117-4aa7-ab81-49576acaf413" providerId="ADAL" clId="{A2F9F0AF-830D-4E3A-B20D-2FCEAC809CF6}" dt="2023-07-10T15:00:54.269" v="1388" actId="14100"/>
          <ac:graphicFrameMkLst>
            <pc:docMk/>
            <pc:sldMk cId="2324287253" sldId="923"/>
            <ac:graphicFrameMk id="7" creationId="{00000000-0000-0000-0000-000000000000}"/>
          </ac:graphicFrameMkLst>
        </pc:graphicFrameChg>
      </pc:sldChg>
      <pc:sldChg chg="modSp add mod">
        <pc:chgData name="Semenov, Sergey Y. (GSFC-5450)" userId="1d2ddb4a-7117-4aa7-ab81-49576acaf413" providerId="ADAL" clId="{A2F9F0AF-830D-4E3A-B20D-2FCEAC809CF6}" dt="2023-07-10T14:51:14.592" v="1326" actId="1076"/>
        <pc:sldMkLst>
          <pc:docMk/>
          <pc:sldMk cId="1217803663" sldId="924"/>
        </pc:sldMkLst>
        <pc:spChg chg="mod">
          <ac:chgData name="Semenov, Sergey Y. (GSFC-5450)" userId="1d2ddb4a-7117-4aa7-ab81-49576acaf413" providerId="ADAL" clId="{A2F9F0AF-830D-4E3A-B20D-2FCEAC809CF6}" dt="2023-07-10T14:51:06.316" v="1325" actId="1076"/>
          <ac:spMkLst>
            <pc:docMk/>
            <pc:sldMk cId="1217803663" sldId="924"/>
            <ac:spMk id="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1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1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1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1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1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2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2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2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2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2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2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2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2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2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3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3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3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3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3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3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3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3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3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3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4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02.576" v="1323" actId="1076"/>
          <ac:spMkLst>
            <pc:docMk/>
            <pc:sldMk cId="1217803663" sldId="924"/>
            <ac:spMk id="4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14.592" v="1326" actId="1076"/>
          <ac:spMkLst>
            <pc:docMk/>
            <pc:sldMk cId="1217803663" sldId="924"/>
            <ac:spMk id="42" creationId="{00000000-0000-0000-0000-000000000000}"/>
          </ac:spMkLst>
        </pc:spChg>
      </pc:sldChg>
      <pc:sldChg chg="modSp add mod">
        <pc:chgData name="Semenov, Sergey Y. (GSFC-5450)" userId="1d2ddb4a-7117-4aa7-ab81-49576acaf413" providerId="ADAL" clId="{A2F9F0AF-830D-4E3A-B20D-2FCEAC809CF6}" dt="2023-07-10T14:51:39.816" v="1328" actId="1076"/>
        <pc:sldMkLst>
          <pc:docMk/>
          <pc:sldMk cId="549095770" sldId="925"/>
        </pc:sldMkLst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1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1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1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1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1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1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1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1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1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2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2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2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2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2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2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2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2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2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2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3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3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3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3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2.209" v="1327" actId="1076"/>
          <ac:spMkLst>
            <pc:docMk/>
            <pc:sldMk cId="549095770" sldId="925"/>
            <ac:spMk id="3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3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1:39.816" v="1328" actId="1076"/>
          <ac:spMkLst>
            <pc:docMk/>
            <pc:sldMk cId="549095770" sldId="925"/>
            <ac:spMk id="36" creationId="{00000000-0000-0000-0000-000000000000}"/>
          </ac:spMkLst>
        </pc:spChg>
        <pc:cxnChg chg="mod">
          <ac:chgData name="Semenov, Sergey Y. (GSFC-5450)" userId="1d2ddb4a-7117-4aa7-ab81-49576acaf413" providerId="ADAL" clId="{A2F9F0AF-830D-4E3A-B20D-2FCEAC809CF6}" dt="2023-07-10T14:51:39.816" v="1328" actId="1076"/>
          <ac:cxnSpMkLst>
            <pc:docMk/>
            <pc:sldMk cId="549095770" sldId="925"/>
            <ac:cxnSpMk id="38" creationId="{00000000-0000-0000-0000-000000000000}"/>
          </ac:cxnSpMkLst>
        </pc:cxnChg>
      </pc:sldChg>
      <pc:sldChg chg="modSp add mod">
        <pc:chgData name="Semenov, Sergey Y. (GSFC-5450)" userId="1d2ddb4a-7117-4aa7-ab81-49576acaf413" providerId="ADAL" clId="{A2F9F0AF-830D-4E3A-B20D-2FCEAC809CF6}" dt="2023-07-10T14:52:11.408" v="1332" actId="1076"/>
        <pc:sldMkLst>
          <pc:docMk/>
          <pc:sldMk cId="3492913823" sldId="926"/>
        </pc:sldMkLst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1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1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1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1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1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1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1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1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1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2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2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2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2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2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2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26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27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28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29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30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31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32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33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05.279" v="1331" actId="1076"/>
          <ac:spMkLst>
            <pc:docMk/>
            <pc:sldMk cId="3492913823" sldId="926"/>
            <ac:spMk id="34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35" creationId="{00000000-0000-0000-0000-000000000000}"/>
          </ac:spMkLst>
        </pc:spChg>
        <pc:spChg chg="mod">
          <ac:chgData name="Semenov, Sergey Y. (GSFC-5450)" userId="1d2ddb4a-7117-4aa7-ab81-49576acaf413" providerId="ADAL" clId="{A2F9F0AF-830D-4E3A-B20D-2FCEAC809CF6}" dt="2023-07-10T14:52:11.408" v="1332" actId="1076"/>
          <ac:spMkLst>
            <pc:docMk/>
            <pc:sldMk cId="3492913823" sldId="926"/>
            <ac:spMk id="36" creationId="{00000000-0000-0000-0000-000000000000}"/>
          </ac:spMkLst>
        </pc:spChg>
        <pc:cxnChg chg="mod">
          <ac:chgData name="Semenov, Sergey Y. (GSFC-5450)" userId="1d2ddb4a-7117-4aa7-ab81-49576acaf413" providerId="ADAL" clId="{A2F9F0AF-830D-4E3A-B20D-2FCEAC809CF6}" dt="2023-07-10T14:52:11.408" v="1332" actId="1076"/>
          <ac:cxnSpMkLst>
            <pc:docMk/>
            <pc:sldMk cId="3492913823" sldId="926"/>
            <ac:cxnSpMk id="38" creationId="{00000000-0000-0000-0000-000000000000}"/>
          </ac:cxnSpMkLst>
        </pc:cxnChg>
      </pc:sldChg>
      <pc:sldChg chg="modSp add del mod">
        <pc:chgData name="Semenov, Sergey Y. (GSFC-5450)" userId="1d2ddb4a-7117-4aa7-ab81-49576acaf413" providerId="ADAL" clId="{A2F9F0AF-830D-4E3A-B20D-2FCEAC809CF6}" dt="2023-07-10T14:50:23.472" v="1320" actId="47"/>
        <pc:sldMkLst>
          <pc:docMk/>
          <pc:sldMk cId="3506941743" sldId="958"/>
        </pc:sldMkLst>
        <pc:spChg chg="mod">
          <ac:chgData name="Semenov, Sergey Y. (GSFC-5450)" userId="1d2ddb4a-7117-4aa7-ab81-49576acaf413" providerId="ADAL" clId="{A2F9F0AF-830D-4E3A-B20D-2FCEAC809CF6}" dt="2023-07-10T14:50:01.370" v="1317" actId="122"/>
          <ac:spMkLst>
            <pc:docMk/>
            <pc:sldMk cId="3506941743" sldId="958"/>
            <ac:spMk id="6" creationId="{412C05CF-3094-40DE-AE93-E5498148A4EA}"/>
          </ac:spMkLst>
        </pc:spChg>
      </pc:sldChg>
      <pc:sldChg chg="modSp add del mod">
        <pc:chgData name="Semenov, Sergey Y. (GSFC-5450)" userId="1d2ddb4a-7117-4aa7-ab81-49576acaf413" providerId="ADAL" clId="{A2F9F0AF-830D-4E3A-B20D-2FCEAC809CF6}" dt="2023-07-10T14:50:16.153" v="1319" actId="47"/>
        <pc:sldMkLst>
          <pc:docMk/>
          <pc:sldMk cId="1516878107" sldId="959"/>
        </pc:sldMkLst>
        <pc:spChg chg="mod">
          <ac:chgData name="Semenov, Sergey Y. (GSFC-5450)" userId="1d2ddb4a-7117-4aa7-ab81-49576acaf413" providerId="ADAL" clId="{A2F9F0AF-830D-4E3A-B20D-2FCEAC809CF6}" dt="2023-07-10T14:50:05.947" v="1318" actId="122"/>
          <ac:spMkLst>
            <pc:docMk/>
            <pc:sldMk cId="1516878107" sldId="959"/>
            <ac:spMk id="6" creationId="{3B32BCA0-2A92-4B4F-9D15-B6801CA94878}"/>
          </ac:spMkLst>
        </pc:spChg>
      </pc:sldChg>
      <pc:sldChg chg="add del">
        <pc:chgData name="Semenov, Sergey Y. (GSFC-5450)" userId="1d2ddb4a-7117-4aa7-ab81-49576acaf413" providerId="ADAL" clId="{A2F9F0AF-830D-4E3A-B20D-2FCEAC809CF6}" dt="2023-07-10T14:52:18.953" v="1333" actId="47"/>
        <pc:sldMkLst>
          <pc:docMk/>
          <pc:sldMk cId="2880815960" sldId="960"/>
        </pc:sldMkLst>
      </pc:sldChg>
      <pc:sldChg chg="addSp modSp add mod">
        <pc:chgData name="Semenov, Sergey Y. (GSFC-5450)" userId="1d2ddb4a-7117-4aa7-ab81-49576acaf413" providerId="ADAL" clId="{A2F9F0AF-830D-4E3A-B20D-2FCEAC809CF6}" dt="2023-07-11T16:05:11.027" v="1474" actId="1076"/>
        <pc:sldMkLst>
          <pc:docMk/>
          <pc:sldMk cId="1026777304" sldId="962"/>
        </pc:sldMkLst>
        <pc:spChg chg="mod">
          <ac:chgData name="Semenov, Sergey Y. (GSFC-5450)" userId="1d2ddb4a-7117-4aa7-ab81-49576acaf413" providerId="ADAL" clId="{A2F9F0AF-830D-4E3A-B20D-2FCEAC809CF6}" dt="2023-07-11T16:04:59.081" v="1471" actId="20577"/>
          <ac:spMkLst>
            <pc:docMk/>
            <pc:sldMk cId="1026777304" sldId="962"/>
            <ac:spMk id="12" creationId="{C0FAD644-BDF9-4777-AE36-AF5792775AED}"/>
          </ac:spMkLst>
        </pc:spChg>
        <pc:spChg chg="mod">
          <ac:chgData name="Semenov, Sergey Y. (GSFC-5450)" userId="1d2ddb4a-7117-4aa7-ab81-49576acaf413" providerId="ADAL" clId="{A2F9F0AF-830D-4E3A-B20D-2FCEAC809CF6}" dt="2023-07-11T16:03:45.392" v="1442" actId="1076"/>
          <ac:spMkLst>
            <pc:docMk/>
            <pc:sldMk cId="1026777304" sldId="962"/>
            <ac:spMk id="15" creationId="{B2CA2632-7CC9-491E-A6F1-DEB83BDEAA81}"/>
          </ac:spMkLst>
        </pc:spChg>
        <pc:spChg chg="mod">
          <ac:chgData name="Semenov, Sergey Y. (GSFC-5450)" userId="1d2ddb4a-7117-4aa7-ab81-49576acaf413" providerId="ADAL" clId="{A2F9F0AF-830D-4E3A-B20D-2FCEAC809CF6}" dt="2023-07-11T16:03:45.392" v="1442" actId="1076"/>
          <ac:spMkLst>
            <pc:docMk/>
            <pc:sldMk cId="1026777304" sldId="962"/>
            <ac:spMk id="16" creationId="{42584596-AF51-4542-8E1E-E5D1005BE7FA}"/>
          </ac:spMkLst>
        </pc:spChg>
        <pc:spChg chg="add mod">
          <ac:chgData name="Semenov, Sergey Y. (GSFC-5450)" userId="1d2ddb4a-7117-4aa7-ab81-49576acaf413" providerId="ADAL" clId="{A2F9F0AF-830D-4E3A-B20D-2FCEAC809CF6}" dt="2023-07-11T16:05:09.051" v="1473" actId="1076"/>
          <ac:spMkLst>
            <pc:docMk/>
            <pc:sldMk cId="1026777304" sldId="962"/>
            <ac:spMk id="17" creationId="{D54AEEED-1F57-62FB-D175-EE4E6A8AC5D5}"/>
          </ac:spMkLst>
        </pc:spChg>
        <pc:picChg chg="add mod">
          <ac:chgData name="Semenov, Sergey Y. (GSFC-5450)" userId="1d2ddb4a-7117-4aa7-ab81-49576acaf413" providerId="ADAL" clId="{A2F9F0AF-830D-4E3A-B20D-2FCEAC809CF6}" dt="2023-07-11T16:05:11.027" v="1474" actId="1076"/>
          <ac:picMkLst>
            <pc:docMk/>
            <pc:sldMk cId="1026777304" sldId="962"/>
            <ac:picMk id="2" creationId="{C2741BC8-B803-7941-3785-C52EBC620594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6" creationId="{F28FE6F4-E141-42C3-BC96-9D1CD43B4653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7" creationId="{9D289194-5FEB-4109-B17F-8CFB56C8C29C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8" creationId="{62AE95BA-C2BA-4A0A-8AB4-400F537EF4CE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9" creationId="{7A2838B3-FC29-4420-B8CB-742B51FFD9A6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10" creationId="{BD8AE582-E241-42C3-8F30-85EB4446ECA6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11" creationId="{7F2AAB98-220D-4F05-BA88-83B75FFA8FA6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13" creationId="{1E153B6D-34CB-4303-ACC6-4E1D89ABD374}"/>
          </ac:picMkLst>
        </pc:picChg>
        <pc:picChg chg="mod">
          <ac:chgData name="Semenov, Sergey Y. (GSFC-5450)" userId="1d2ddb4a-7117-4aa7-ab81-49576acaf413" providerId="ADAL" clId="{A2F9F0AF-830D-4E3A-B20D-2FCEAC809CF6}" dt="2023-07-11T16:03:45.392" v="1442" actId="1076"/>
          <ac:picMkLst>
            <pc:docMk/>
            <pc:sldMk cId="1026777304" sldId="962"/>
            <ac:picMk id="14" creationId="{0B976B95-C59D-4969-A6B3-624A2C14AAE2}"/>
          </ac:picMkLst>
        </pc:picChg>
      </pc:sldChg>
      <pc:sldChg chg="add del">
        <pc:chgData name="Semenov, Sergey Y. (GSFC-5450)" userId="1d2ddb4a-7117-4aa7-ab81-49576acaf413" providerId="ADAL" clId="{A2F9F0AF-830D-4E3A-B20D-2FCEAC809CF6}" dt="2023-07-10T14:57:13.261" v="1362" actId="2696"/>
        <pc:sldMkLst>
          <pc:docMk/>
          <pc:sldMk cId="2970542736" sldId="962"/>
        </pc:sldMkLst>
      </pc:sldChg>
      <pc:sldChg chg="add del">
        <pc:chgData name="Semenov, Sergey Y. (GSFC-5450)" userId="1d2ddb4a-7117-4aa7-ab81-49576acaf413" providerId="ADAL" clId="{A2F9F0AF-830D-4E3A-B20D-2FCEAC809CF6}" dt="2023-07-11T16:05:19.094" v="1475" actId="2696"/>
        <pc:sldMkLst>
          <pc:docMk/>
          <pc:sldMk cId="3699227477" sldId="963"/>
        </pc:sldMkLst>
      </pc:sldChg>
      <pc:sldChg chg="modSp add del mod">
        <pc:chgData name="Semenov, Sergey Y. (GSFC-5450)" userId="1d2ddb4a-7117-4aa7-ab81-49576acaf413" providerId="ADAL" clId="{A2F9F0AF-830D-4E3A-B20D-2FCEAC809CF6}" dt="2023-07-10T14:57:13.261" v="1362" actId="2696"/>
        <pc:sldMkLst>
          <pc:docMk/>
          <pc:sldMk cId="4071025036" sldId="963"/>
        </pc:sldMkLst>
        <pc:spChg chg="mod">
          <ac:chgData name="Semenov, Sergey Y. (GSFC-5450)" userId="1d2ddb4a-7117-4aa7-ab81-49576acaf413" providerId="ADAL" clId="{A2F9F0AF-830D-4E3A-B20D-2FCEAC809CF6}" dt="2023-07-10T14:53:34.939" v="1337" actId="6549"/>
          <ac:spMkLst>
            <pc:docMk/>
            <pc:sldMk cId="4071025036" sldId="963"/>
            <ac:spMk id="5" creationId="{5B37E7EA-56C4-43C7-81EE-CA5853541D47}"/>
          </ac:spMkLst>
        </pc:spChg>
      </pc:sldChg>
      <pc:sldChg chg="addSp delSp modSp new del mod modClrScheme chgLayout">
        <pc:chgData name="Semenov, Sergey Y. (GSFC-5450)" userId="1d2ddb4a-7117-4aa7-ab81-49576acaf413" providerId="ADAL" clId="{A2F9F0AF-830D-4E3A-B20D-2FCEAC809CF6}" dt="2023-07-10T14:57:13.261" v="1362" actId="2696"/>
        <pc:sldMkLst>
          <pc:docMk/>
          <pc:sldMk cId="2659559749" sldId="964"/>
        </pc:sldMkLst>
        <pc:spChg chg="del mod ord">
          <ac:chgData name="Semenov, Sergey Y. (GSFC-5450)" userId="1d2ddb4a-7117-4aa7-ab81-49576acaf413" providerId="ADAL" clId="{A2F9F0AF-830D-4E3A-B20D-2FCEAC809CF6}" dt="2023-07-10T14:53:52.263" v="1339" actId="700"/>
          <ac:spMkLst>
            <pc:docMk/>
            <pc:sldMk cId="2659559749" sldId="964"/>
            <ac:spMk id="2" creationId="{3CD960ED-9D3B-4EBD-5D34-F27D8844A7E4}"/>
          </ac:spMkLst>
        </pc:spChg>
        <pc:spChg chg="mod ord">
          <ac:chgData name="Semenov, Sergey Y. (GSFC-5450)" userId="1d2ddb4a-7117-4aa7-ab81-49576acaf413" providerId="ADAL" clId="{A2F9F0AF-830D-4E3A-B20D-2FCEAC809CF6}" dt="2023-07-10T14:53:52.263" v="1339" actId="700"/>
          <ac:spMkLst>
            <pc:docMk/>
            <pc:sldMk cId="2659559749" sldId="964"/>
            <ac:spMk id="3" creationId="{3971770E-ADE3-AFE2-6D8E-1129DBD63182}"/>
          </ac:spMkLst>
        </pc:spChg>
        <pc:spChg chg="del">
          <ac:chgData name="Semenov, Sergey Y. (GSFC-5450)" userId="1d2ddb4a-7117-4aa7-ab81-49576acaf413" providerId="ADAL" clId="{A2F9F0AF-830D-4E3A-B20D-2FCEAC809CF6}" dt="2023-07-10T14:53:52.263" v="1339" actId="700"/>
          <ac:spMkLst>
            <pc:docMk/>
            <pc:sldMk cId="2659559749" sldId="964"/>
            <ac:spMk id="4" creationId="{36A6C1C5-1041-C673-DA76-86C27AF3F955}"/>
          </ac:spMkLst>
        </pc:spChg>
        <pc:spChg chg="del mod ord">
          <ac:chgData name="Semenov, Sergey Y. (GSFC-5450)" userId="1d2ddb4a-7117-4aa7-ab81-49576acaf413" providerId="ADAL" clId="{A2F9F0AF-830D-4E3A-B20D-2FCEAC809CF6}" dt="2023-07-10T14:53:52.263" v="1339" actId="700"/>
          <ac:spMkLst>
            <pc:docMk/>
            <pc:sldMk cId="2659559749" sldId="964"/>
            <ac:spMk id="5" creationId="{F5402D63-611E-BAB6-8EAD-BD00C978EADA}"/>
          </ac:spMkLst>
        </pc:spChg>
        <pc:spChg chg="add mod ord">
          <ac:chgData name="Semenov, Sergey Y. (GSFC-5450)" userId="1d2ddb4a-7117-4aa7-ab81-49576acaf413" providerId="ADAL" clId="{A2F9F0AF-830D-4E3A-B20D-2FCEAC809CF6}" dt="2023-07-10T14:53:59.909" v="1361" actId="20577"/>
          <ac:spMkLst>
            <pc:docMk/>
            <pc:sldMk cId="2659559749" sldId="964"/>
            <ac:spMk id="6" creationId="{DED9EECA-3F0C-B320-0B70-8891FD959A68}"/>
          </ac:spMkLst>
        </pc:spChg>
        <pc:spChg chg="add mod ord">
          <ac:chgData name="Semenov, Sergey Y. (GSFC-5450)" userId="1d2ddb4a-7117-4aa7-ab81-49576acaf413" providerId="ADAL" clId="{A2F9F0AF-830D-4E3A-B20D-2FCEAC809CF6}" dt="2023-07-10T14:53:52.263" v="1339" actId="700"/>
          <ac:spMkLst>
            <pc:docMk/>
            <pc:sldMk cId="2659559749" sldId="964"/>
            <ac:spMk id="7" creationId="{0081F9B4-3BA5-C339-242C-7E5936942D32}"/>
          </ac:spMkLst>
        </pc:spChg>
      </pc:sldChg>
      <pc:sldChg chg="addSp modSp add mod">
        <pc:chgData name="Semenov, Sergey Y. (GSFC-5450)" userId="1d2ddb4a-7117-4aa7-ab81-49576acaf413" providerId="ADAL" clId="{A2F9F0AF-830D-4E3A-B20D-2FCEAC809CF6}" dt="2023-07-12T12:31:33" v="1915" actId="1076"/>
        <pc:sldMkLst>
          <pc:docMk/>
          <pc:sldMk cId="3623200434" sldId="964"/>
        </pc:sldMkLst>
        <pc:spChg chg="add mod">
          <ac:chgData name="Semenov, Sergey Y. (GSFC-5450)" userId="1d2ddb4a-7117-4aa7-ab81-49576acaf413" providerId="ADAL" clId="{A2F9F0AF-830D-4E3A-B20D-2FCEAC809CF6}" dt="2023-07-12T12:30:34.065" v="1902" actId="207"/>
          <ac:spMkLst>
            <pc:docMk/>
            <pc:sldMk cId="3623200434" sldId="964"/>
            <ac:spMk id="2" creationId="{E09D2579-1828-C36B-B9DF-047E161768ED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4" creationId="{FD9D6988-B016-4967-C053-E5C43EE29EE7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5" creationId="{88ADD9FF-335D-877B-3D30-C6B9C4B504B4}"/>
          </ac:spMkLst>
        </pc:spChg>
        <pc:spChg chg="mod">
          <ac:chgData name="Semenov, Sergey Y. (GSFC-5450)" userId="1d2ddb4a-7117-4aa7-ab81-49576acaf413" providerId="ADAL" clId="{A2F9F0AF-830D-4E3A-B20D-2FCEAC809CF6}" dt="2023-07-12T12:31:33" v="1915" actId="1076"/>
          <ac:spMkLst>
            <pc:docMk/>
            <pc:sldMk cId="3623200434" sldId="964"/>
            <ac:spMk id="7" creationId="{0081F9B4-3BA5-C339-242C-7E5936942D32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" creationId="{4C6E8CF2-BC7B-B621-8377-96351488BED9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" creationId="{898B4299-E72F-CA50-85A1-814D639565F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" creationId="{FF567456-B325-E79C-9B31-32CBF4EDB13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" creationId="{0C2F4DDF-6359-ADFD-83F5-CA3EA852D01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" creationId="{0506BBA3-5D8A-C2D0-983B-3C234DDEA1B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3" creationId="{5656263D-7CC4-D87B-4A19-B2333C628C62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4" creationId="{F80705DA-7699-9705-77D7-6E15063AC41A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5" creationId="{79860C9B-5C23-8BAF-3E82-ADE09BE041D7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6" creationId="{5C461D31-942D-6BFC-8BA2-E14E63989F0A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7" creationId="{4E33231C-8491-84A6-C868-5CE61DE69F5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8" creationId="{D4FFEACB-677A-0D5C-E7D0-C053FF71190F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9" creationId="{EB4358E5-240B-BBF2-950C-7FDA0C9CA88D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0" creationId="{3BD9EBD6-A715-D8AF-252C-18FBDC3FB503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1" creationId="{8B1CC342-F7C9-A03A-E1C3-5AAE796533F0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2" creationId="{A89311EF-6886-C478-F6B7-C51A2CE8B5E2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3" creationId="{D5405829-00AB-4801-A601-0035432B75E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4" creationId="{B9855DF6-ED72-064F-5779-4ECC4F4D0D4A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5" creationId="{9639BC92-416F-E8C1-B913-5377F24CDCE9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6" creationId="{2B02D031-CDAA-F124-39BB-E4EBBBB74348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7" creationId="{DF99A16C-07E6-BF1E-3E06-9A6363643AB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8" creationId="{778652E2-D740-F566-7D4A-82877AF6F4AA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29" creationId="{9A9E5604-4BF8-34BF-03F1-942B11549623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31" creationId="{9F08ADCD-C6DC-DC8D-6CC0-20DDBDDAD88F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32" creationId="{DB26A029-264D-102A-91BC-C5ACB1B59F94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37" creationId="{E34DF89A-F62A-0CFD-BFCF-D7FAA5467646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38" creationId="{830703CB-B0CD-05B4-E9DA-ADCDB0A081E0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39" creationId="{74DBBA67-8272-3E9A-CC58-F0EE67CA72C1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40" creationId="{3A7BE208-C4BF-60A5-CFA6-3DC0C00FDF42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45" creationId="{99A2C40B-FF31-4949-FDE8-3C1196975BE3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46" creationId="{CEC21D19-D226-3788-2C72-A18721A6107E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47" creationId="{F92DE0D1-3C9E-344D-CEB4-89398A4ABE9D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48" creationId="{64F78B96-0321-8EA0-F991-5F79BD7568CE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53" creationId="{00D69040-C1AC-493C-DCED-1203F688C673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54" creationId="{9F0C5D2F-B3E5-E3EE-FD40-AAE140E00781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57" creationId="{AEF35535-6BEA-B610-ADCE-B87BD471356B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58" creationId="{49DE6919-4CEB-2EE7-9C90-8813352320A7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61" creationId="{8332B9CD-42F5-FF3C-C8E4-ADD1EE0AF0BB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62" creationId="{D3450B58-3E64-35AF-65AF-D5466D04CAC6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63" creationId="{AD0B2A86-2B0C-AA5D-3EC0-5E2182356A90}"/>
          </ac:spMkLst>
        </pc:spChg>
        <pc:spChg chg="mod">
          <ac:chgData name="Semenov, Sergey Y. (GSFC-5450)" userId="1d2ddb4a-7117-4aa7-ab81-49576acaf413" providerId="ADAL" clId="{A2F9F0AF-830D-4E3A-B20D-2FCEAC809CF6}" dt="2023-07-12T11:07:50.393" v="1478"/>
          <ac:spMkLst>
            <pc:docMk/>
            <pc:sldMk cId="3623200434" sldId="964"/>
            <ac:spMk id="64" creationId="{7F9BD6A5-54E6-857B-AB2F-3A324A38296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67" creationId="{3492E7BA-F61C-6F3A-ADF1-CDE928C79952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68" creationId="{98CF0D45-FC3E-DE00-9FDE-87DBE8A3DFE9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69" creationId="{1438F385-F8AC-7F3B-885B-D51603AE6A4A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0" creationId="{5C7AC9C6-F035-93C0-FC92-1A4D4465E1DF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1" creationId="{26F86633-2B91-5EA5-3661-B61B56C2EE5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2" creationId="{AFE6CDBA-2289-29D4-D2EF-D1F4301D1CC1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3" creationId="{16DE4A15-B24C-2603-B7CA-5F5D0271B849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4" creationId="{E8BDC192-4ABB-EE57-897F-D4463E518F4F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5" creationId="{94D7C553-014E-2ABE-955F-5D75320C40B7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6" creationId="{D281CAEE-2EB3-2D49-4126-E8C2E338559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7" creationId="{9195B70B-969F-913E-055E-B67D969DC727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8" creationId="{04758BBE-A4CD-9B45-C078-60114490E8FD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79" creationId="{4353C9EE-2930-12DD-0E87-31D1F69C6FE1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0" creationId="{8CE88E20-D2DA-CAFB-0B4C-8ECFB78D1A0E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1" creationId="{91BD9A50-CFE9-BB33-478F-42A63974E350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2" creationId="{5A544BBB-60BC-775F-3713-712689C92822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3" creationId="{9E26AED0-FF13-8D49-683F-58F061A626B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4" creationId="{A0584912-07BF-08A2-99B9-49B3EF6627D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5" creationId="{D7DDE766-3131-E095-C0EE-24A98958B2E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6" creationId="{B58699EC-D33F-ACCA-ECCD-D4487BDFDFF0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7" creationId="{B1DD51AD-FD94-435A-53C5-A1045CCD2CF6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8" creationId="{9D1889D9-06E2-DA91-B81B-16263972DC61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89" creationId="{BA3A3617-2EC7-E9FA-CEC5-260FE4B18F9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0" creationId="{9DF50BFD-76A5-8A49-E0B2-75AA6F5528E8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1" creationId="{6C22A5EA-C90F-4586-28F6-05D32A3FD7C3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2" creationId="{F847D795-DD77-B467-3274-5AC71032417F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3" creationId="{5D0EEAAB-1748-D6A0-0E58-2DCDED8294F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4" creationId="{8E89A4A2-857A-A834-C2B8-1C3F57B4D88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5" creationId="{C4C800DD-72E9-011E-438D-D47084DD3B33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6" creationId="{0BEA3EC2-0754-F09E-2826-9209427C5D9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7" creationId="{5C966F32-FF57-9B3E-9B01-03DB9EF164CE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8" creationId="{B620EBAC-7281-10CD-1BB3-DE9907AEE1E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99" creationId="{AE3FA3B6-8590-EE28-2A1B-02D95D23A01F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0" creationId="{2D59586F-EDA0-A169-80C5-8DA02F9C314E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1" creationId="{02C34E56-50EF-FFF5-D145-63E163EBFF52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2" creationId="{22085D1D-7064-08EF-562C-04F8138A2D1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3" creationId="{A95E95A3-27C3-A6B7-E750-095C0D8AA623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4" creationId="{2632AD1E-30F8-D2DB-682B-8F347656B101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5" creationId="{8E5A68B2-F5F1-F786-29F5-A0529D9D4A18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6" creationId="{E53BAAE6-1B6E-D6D4-5951-75E815460DE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7" creationId="{47FF6F8E-07E8-9EC3-E5AD-FA1F7C5F10E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8" creationId="{19A99EFB-BE87-0E06-79EE-161587C2AC79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09" creationId="{809E6F65-BDD5-D2CC-8BE7-AD999BC9BE62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0" creationId="{F48259D6-D936-E69E-514D-5C8C868F53D3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1" creationId="{503D4ACC-6000-CBFD-AF9F-A7173B8360F8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2" creationId="{0A9E4116-1A52-D414-0D79-92726B89A016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3" creationId="{6AB45A68-D668-8A6A-13C7-0EF2468CADAE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4" creationId="{FA95A633-7EEB-3D43-C854-FCFDC98EF8CA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5" creationId="{D94C61BD-73ED-BAEE-B55C-9E0CFEC52EA9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6" creationId="{3E33743E-687F-9AD2-B937-39281F7545F3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7" creationId="{43BD5968-7832-547F-9F2B-A2D0283C580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8" creationId="{A189FA84-9C88-6F5C-3516-29BE26C49F00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19" creationId="{5EC454D0-B6E8-0521-54EA-53AF8399D594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0" creationId="{E526182C-4611-7EBE-BE26-CC959CCD72C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1" creationId="{5F404D38-BA3C-67BD-8979-A5AE61D59B85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2" creationId="{BFF184EE-4450-461C-5F2A-4E137B4B395D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3" creationId="{1954F116-28A9-7600-8C7A-19D39FF2A03E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4" creationId="{D4DB5BC6-25E1-34B4-26EA-54BD5E59357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5" creationId="{A0A43EFB-8DCB-0529-70BE-EF4F9E80B5D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6" creationId="{5731120F-0D65-715B-F5B7-02305D7C61A3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7" creationId="{41DB462B-A446-0F02-C39C-8F291DA64649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28" creationId="{9D6CF8C7-C914-7B92-2C0F-A8326E00FA72}"/>
          </ac:spMkLst>
        </pc:spChg>
        <pc:spChg chg="add mod">
          <ac:chgData name="Semenov, Sergey Y. (GSFC-5450)" userId="1d2ddb4a-7117-4aa7-ab81-49576acaf413" providerId="ADAL" clId="{A2F9F0AF-830D-4E3A-B20D-2FCEAC809CF6}" dt="2023-07-12T12:31:26.982" v="1913" actId="1076"/>
          <ac:spMkLst>
            <pc:docMk/>
            <pc:sldMk cId="3623200434" sldId="964"/>
            <ac:spMk id="129" creationId="{21F7D168-0663-8A52-17C3-43302CD2A59E}"/>
          </ac:spMkLst>
        </pc:spChg>
        <pc:spChg chg="add mod">
          <ac:chgData name="Semenov, Sergey Y. (GSFC-5450)" userId="1d2ddb4a-7117-4aa7-ab81-49576acaf413" providerId="ADAL" clId="{A2F9F0AF-830D-4E3A-B20D-2FCEAC809CF6}" dt="2023-07-12T12:31:26.982" v="1913" actId="1076"/>
          <ac:spMkLst>
            <pc:docMk/>
            <pc:sldMk cId="3623200434" sldId="964"/>
            <ac:spMk id="130" creationId="{503E84E9-A1CE-6323-0D65-DF602905883D}"/>
          </ac:spMkLst>
        </pc:spChg>
        <pc:spChg chg="add mod">
          <ac:chgData name="Semenov, Sergey Y. (GSFC-5450)" userId="1d2ddb4a-7117-4aa7-ab81-49576acaf413" providerId="ADAL" clId="{A2F9F0AF-830D-4E3A-B20D-2FCEAC809CF6}" dt="2023-07-12T12:31:26.982" v="1913" actId="1076"/>
          <ac:spMkLst>
            <pc:docMk/>
            <pc:sldMk cId="3623200434" sldId="964"/>
            <ac:spMk id="131" creationId="{39A10CDE-50EC-5D21-5416-AD55F0794867}"/>
          </ac:spMkLst>
        </pc:spChg>
        <pc:spChg chg="add mod">
          <ac:chgData name="Semenov, Sergey Y. (GSFC-5450)" userId="1d2ddb4a-7117-4aa7-ab81-49576acaf413" providerId="ADAL" clId="{A2F9F0AF-830D-4E3A-B20D-2FCEAC809CF6}" dt="2023-07-12T12:31:26.982" v="1913" actId="1076"/>
          <ac:spMkLst>
            <pc:docMk/>
            <pc:sldMk cId="3623200434" sldId="964"/>
            <ac:spMk id="132" creationId="{0540525B-9C82-38F4-68AB-A69C5EE310CD}"/>
          </ac:spMkLst>
        </pc:spChg>
        <pc:spChg chg="add mod">
          <ac:chgData name="Semenov, Sergey Y. (GSFC-5450)" userId="1d2ddb4a-7117-4aa7-ab81-49576acaf413" providerId="ADAL" clId="{A2F9F0AF-830D-4E3A-B20D-2FCEAC809CF6}" dt="2023-07-12T12:31:26.982" v="1913" actId="1076"/>
          <ac:spMkLst>
            <pc:docMk/>
            <pc:sldMk cId="3623200434" sldId="964"/>
            <ac:spMk id="134" creationId="{9EF8F622-24E9-4EC3-D76A-29496CB369EB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36" creationId="{092F04B8-46F8-1233-9D80-7C6E1F2E388C}"/>
          </ac:spMkLst>
        </pc:spChg>
        <pc:spChg chg="add mod">
          <ac:chgData name="Semenov, Sergey Y. (GSFC-5450)" userId="1d2ddb4a-7117-4aa7-ab81-49576acaf413" providerId="ADAL" clId="{A2F9F0AF-830D-4E3A-B20D-2FCEAC809CF6}" dt="2023-07-12T12:14:09.995" v="1755" actId="164"/>
          <ac:spMkLst>
            <pc:docMk/>
            <pc:sldMk cId="3623200434" sldId="964"/>
            <ac:spMk id="137" creationId="{E124CE48-B7C4-A103-3118-6A4D16258122}"/>
          </ac:spMkLst>
        </pc:spChg>
        <pc:grpChg chg="add mod">
          <ac:chgData name="Semenov, Sergey Y. (GSFC-5450)" userId="1d2ddb4a-7117-4aa7-ab81-49576acaf413" providerId="ADAL" clId="{A2F9F0AF-830D-4E3A-B20D-2FCEAC809CF6}" dt="2023-07-12T12:14:09.995" v="1755" actId="164"/>
          <ac:grpSpMkLst>
            <pc:docMk/>
            <pc:sldMk cId="3623200434" sldId="964"/>
            <ac:grpSpMk id="30" creationId="{8F43C0C0-6619-64D4-F3E1-2AD9F3CCCBA0}"/>
          </ac:grpSpMkLst>
        </pc:grpChg>
        <pc:grpChg chg="add mod">
          <ac:chgData name="Semenov, Sergey Y. (GSFC-5450)" userId="1d2ddb4a-7117-4aa7-ab81-49576acaf413" providerId="ADAL" clId="{A2F9F0AF-830D-4E3A-B20D-2FCEAC809CF6}" dt="2023-07-12T12:31:26.982" v="1913" actId="1076"/>
          <ac:grpSpMkLst>
            <pc:docMk/>
            <pc:sldMk cId="3623200434" sldId="964"/>
            <ac:grpSpMk id="139" creationId="{D5305F55-6F93-D0E5-FEA0-7639C4241D9E}"/>
          </ac:grpSpMkLst>
        </pc:grp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33" creationId="{1B1266F7-6B83-5DF0-9BD1-7C9116D682CA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34" creationId="{3B7713F9-13C3-D588-EB4B-F6095073575E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35" creationId="{94C8AC8B-8534-550D-EB0D-21D581DEC7B9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36" creationId="{BD5AC9CE-DB62-4D96-757B-EF06EE647B3A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41" creationId="{3454B30E-D6F5-849C-EE58-ACC9E6EE1323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42" creationId="{01D2F082-6A8A-B1AB-AEC6-E1F3E29E56C4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43" creationId="{5F35CA91-7E59-CEB0-FE3E-784544FD3D91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44" creationId="{9C318C24-8720-0064-6124-5D8298D4290B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49" creationId="{84C2A87D-C91B-5816-A0F6-EBF57993A4BC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50" creationId="{D6D9FE68-D7F3-AF13-74DE-0C789E1F58F9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51" creationId="{D6CB40A7-7357-8AB9-662D-D90192785688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52" creationId="{24C1400C-9A6C-2ADC-3625-1DF2B66D170C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55" creationId="{56BB672A-4838-1929-DEF4-B3907D7A0344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56" creationId="{CF82DFFF-37B9-465D-ADBF-60CB1F52593A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59" creationId="{1DDFCCEE-4C6C-B402-4554-7510F4414329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60" creationId="{DB24BB1A-E3AC-B6BE-3DC8-EEFFB4996E7B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65" creationId="{0F36B2D3-0F4C-AE36-528A-71D809C1002E}"/>
          </ac:cxnSpMkLst>
        </pc:cxnChg>
        <pc:cxnChg chg="mod">
          <ac:chgData name="Semenov, Sergey Y. (GSFC-5450)" userId="1d2ddb4a-7117-4aa7-ab81-49576acaf413" providerId="ADAL" clId="{A2F9F0AF-830D-4E3A-B20D-2FCEAC809CF6}" dt="2023-07-12T11:07:50.393" v="1478"/>
          <ac:cxnSpMkLst>
            <pc:docMk/>
            <pc:sldMk cId="3623200434" sldId="964"/>
            <ac:cxnSpMk id="66" creationId="{B9DA1FFD-067E-DB9F-C0F4-C7D439D86110}"/>
          </ac:cxnSpMkLst>
        </pc:cxnChg>
        <pc:cxnChg chg="add mod">
          <ac:chgData name="Semenov, Sergey Y. (GSFC-5450)" userId="1d2ddb4a-7117-4aa7-ab81-49576acaf413" providerId="ADAL" clId="{A2F9F0AF-830D-4E3A-B20D-2FCEAC809CF6}" dt="2023-07-12T12:31:26.982" v="1913" actId="1076"/>
          <ac:cxnSpMkLst>
            <pc:docMk/>
            <pc:sldMk cId="3623200434" sldId="964"/>
            <ac:cxnSpMk id="133" creationId="{8CA86DB5-8F75-67A3-CECE-8C1CEB872481}"/>
          </ac:cxnSpMkLst>
        </pc:cxnChg>
        <pc:cxnChg chg="add mod">
          <ac:chgData name="Semenov, Sergey Y. (GSFC-5450)" userId="1d2ddb4a-7117-4aa7-ab81-49576acaf413" providerId="ADAL" clId="{A2F9F0AF-830D-4E3A-B20D-2FCEAC809CF6}" dt="2023-07-12T12:14:09.995" v="1755" actId="164"/>
          <ac:cxnSpMkLst>
            <pc:docMk/>
            <pc:sldMk cId="3623200434" sldId="964"/>
            <ac:cxnSpMk id="135" creationId="{C4179129-4D78-F4F3-6A71-F6F2EF13AED0}"/>
          </ac:cxnSpMkLst>
        </pc:cxnChg>
      </pc:sldChg>
      <pc:sldChg chg="modSp new mod">
        <pc:chgData name="Semenov, Sergey Y. (GSFC-5450)" userId="1d2ddb4a-7117-4aa7-ab81-49576acaf413" providerId="ADAL" clId="{A2F9F0AF-830D-4E3A-B20D-2FCEAC809CF6}" dt="2023-08-10T14:12:30.253" v="2003" actId="20577"/>
        <pc:sldMkLst>
          <pc:docMk/>
          <pc:sldMk cId="339947004" sldId="965"/>
        </pc:sldMkLst>
        <pc:spChg chg="mod">
          <ac:chgData name="Semenov, Sergey Y. (GSFC-5450)" userId="1d2ddb4a-7117-4aa7-ab81-49576acaf413" providerId="ADAL" clId="{A2F9F0AF-830D-4E3A-B20D-2FCEAC809CF6}" dt="2023-08-10T14:12:30.253" v="2003" actId="20577"/>
          <ac:spMkLst>
            <pc:docMk/>
            <pc:sldMk cId="339947004" sldId="965"/>
            <ac:spMk id="2" creationId="{ABFA2DC4-792E-A51A-8EB2-F1D0DBB4DBAE}"/>
          </ac:spMkLst>
        </pc:spChg>
        <pc:spChg chg="mod">
          <ac:chgData name="Semenov, Sergey Y. (GSFC-5450)" userId="1d2ddb4a-7117-4aa7-ab81-49576acaf413" providerId="ADAL" clId="{A2F9F0AF-830D-4E3A-B20D-2FCEAC809CF6}" dt="2023-08-09T12:23:52.119" v="1974" actId="20577"/>
          <ac:spMkLst>
            <pc:docMk/>
            <pc:sldMk cId="339947004" sldId="965"/>
            <ac:spMk id="3" creationId="{F89E4AB5-6718-EC58-69EA-6D89E7B24037}"/>
          </ac:spMkLst>
        </pc:spChg>
      </pc:sldChg>
      <pc:sldChg chg="addSp modSp new mod">
        <pc:chgData name="Semenov, Sergey Y. (GSFC-5450)" userId="1d2ddb4a-7117-4aa7-ab81-49576acaf413" providerId="ADAL" clId="{A2F9F0AF-830D-4E3A-B20D-2FCEAC809CF6}" dt="2023-08-10T14:26:32.524" v="2637" actId="1076"/>
        <pc:sldMkLst>
          <pc:docMk/>
          <pc:sldMk cId="121326166" sldId="966"/>
        </pc:sldMkLst>
        <pc:spChg chg="mod">
          <ac:chgData name="Semenov, Sergey Y. (GSFC-5450)" userId="1d2ddb4a-7117-4aa7-ab81-49576acaf413" providerId="ADAL" clId="{A2F9F0AF-830D-4E3A-B20D-2FCEAC809CF6}" dt="2023-08-10T14:18:48.001" v="2211" actId="20577"/>
          <ac:spMkLst>
            <pc:docMk/>
            <pc:sldMk cId="121326166" sldId="966"/>
            <ac:spMk id="2" creationId="{7CDEBC5B-153E-A056-C186-3E89DDD0572C}"/>
          </ac:spMkLst>
        </pc:spChg>
        <pc:spChg chg="mod">
          <ac:chgData name="Semenov, Sergey Y. (GSFC-5450)" userId="1d2ddb4a-7117-4aa7-ab81-49576acaf413" providerId="ADAL" clId="{A2F9F0AF-830D-4E3A-B20D-2FCEAC809CF6}" dt="2023-08-10T14:26:32.524" v="2637" actId="1076"/>
          <ac:spMkLst>
            <pc:docMk/>
            <pc:sldMk cId="121326166" sldId="966"/>
            <ac:spMk id="3" creationId="{E5DD834C-F0A8-B904-5D14-63F5E1C0A1B6}"/>
          </ac:spMkLst>
        </pc:spChg>
        <pc:picChg chg="add mod">
          <ac:chgData name="Semenov, Sergey Y. (GSFC-5450)" userId="1d2ddb4a-7117-4aa7-ab81-49576acaf413" providerId="ADAL" clId="{A2F9F0AF-830D-4E3A-B20D-2FCEAC809CF6}" dt="2023-08-10T14:18:10.535" v="2207" actId="1076"/>
          <ac:picMkLst>
            <pc:docMk/>
            <pc:sldMk cId="121326166" sldId="966"/>
            <ac:picMk id="7" creationId="{172FEF93-105F-38D3-65DE-7980187CFC94}"/>
          </ac:picMkLst>
        </pc:picChg>
      </pc:sldChg>
      <pc:sldChg chg="modSp new mod ord">
        <pc:chgData name="Semenov, Sergey Y. (GSFC-5450)" userId="1d2ddb4a-7117-4aa7-ab81-49576acaf413" providerId="ADAL" clId="{A2F9F0AF-830D-4E3A-B20D-2FCEAC809CF6}" dt="2023-08-10T15:19:44.194" v="3170" actId="20578"/>
        <pc:sldMkLst>
          <pc:docMk/>
          <pc:sldMk cId="3144662673" sldId="967"/>
        </pc:sldMkLst>
        <pc:spChg chg="mod">
          <ac:chgData name="Semenov, Sergey Y. (GSFC-5450)" userId="1d2ddb4a-7117-4aa7-ab81-49576acaf413" providerId="ADAL" clId="{A2F9F0AF-830D-4E3A-B20D-2FCEAC809CF6}" dt="2023-08-10T14:33:03.387" v="2808" actId="20577"/>
          <ac:spMkLst>
            <pc:docMk/>
            <pc:sldMk cId="3144662673" sldId="967"/>
            <ac:spMk id="2" creationId="{E78DF33E-2EB0-C761-9C6F-8BE18BF8F0BC}"/>
          </ac:spMkLst>
        </pc:spChg>
        <pc:spChg chg="mod">
          <ac:chgData name="Semenov, Sergey Y. (GSFC-5450)" userId="1d2ddb4a-7117-4aa7-ab81-49576acaf413" providerId="ADAL" clId="{A2F9F0AF-830D-4E3A-B20D-2FCEAC809CF6}" dt="2023-08-10T14:31:35.968" v="2784" actId="20577"/>
          <ac:spMkLst>
            <pc:docMk/>
            <pc:sldMk cId="3144662673" sldId="967"/>
            <ac:spMk id="3" creationId="{C82AFF2F-FDE7-0321-788C-6DF936284252}"/>
          </ac:spMkLst>
        </pc:spChg>
      </pc:sldChg>
      <pc:sldChg chg="modSp new mod">
        <pc:chgData name="Semenov, Sergey Y. (GSFC-5450)" userId="1d2ddb4a-7117-4aa7-ab81-49576acaf413" providerId="ADAL" clId="{A2F9F0AF-830D-4E3A-B20D-2FCEAC809CF6}" dt="2023-08-10T14:34:45.930" v="2855" actId="20577"/>
        <pc:sldMkLst>
          <pc:docMk/>
          <pc:sldMk cId="1182180025" sldId="968"/>
        </pc:sldMkLst>
        <pc:spChg chg="mod">
          <ac:chgData name="Semenov, Sergey Y. (GSFC-5450)" userId="1d2ddb4a-7117-4aa7-ab81-49576acaf413" providerId="ADAL" clId="{A2F9F0AF-830D-4E3A-B20D-2FCEAC809CF6}" dt="2023-08-10T14:34:45.930" v="2855" actId="20577"/>
          <ac:spMkLst>
            <pc:docMk/>
            <pc:sldMk cId="1182180025" sldId="968"/>
            <ac:spMk id="2" creationId="{EA2A908A-412E-3CC8-73FC-9EB362B2FC90}"/>
          </ac:spMkLst>
        </pc:spChg>
        <pc:spChg chg="mod">
          <ac:chgData name="Semenov, Sergey Y. (GSFC-5450)" userId="1d2ddb4a-7117-4aa7-ab81-49576acaf413" providerId="ADAL" clId="{A2F9F0AF-830D-4E3A-B20D-2FCEAC809CF6}" dt="2023-08-10T14:34:24.598" v="2848" actId="20577"/>
          <ac:spMkLst>
            <pc:docMk/>
            <pc:sldMk cId="1182180025" sldId="968"/>
            <ac:spMk id="3" creationId="{DA80FA4E-2D7E-AA70-C6CD-7D548AEE4607}"/>
          </ac:spMkLst>
        </pc:spChg>
      </pc:sldChg>
      <pc:sldChg chg="modSp add mod">
        <pc:chgData name="Semenov, Sergey Y. (GSFC-5450)" userId="1d2ddb4a-7117-4aa7-ab81-49576acaf413" providerId="ADAL" clId="{A2F9F0AF-830D-4E3A-B20D-2FCEAC809CF6}" dt="2023-08-10T14:35:42.765" v="2879" actId="20577"/>
        <pc:sldMkLst>
          <pc:docMk/>
          <pc:sldMk cId="1033606930" sldId="969"/>
        </pc:sldMkLst>
        <pc:spChg chg="mod">
          <ac:chgData name="Semenov, Sergey Y. (GSFC-5450)" userId="1d2ddb4a-7117-4aa7-ab81-49576acaf413" providerId="ADAL" clId="{A2F9F0AF-830D-4E3A-B20D-2FCEAC809CF6}" dt="2023-08-10T14:35:42.765" v="2879" actId="20577"/>
          <ac:spMkLst>
            <pc:docMk/>
            <pc:sldMk cId="1033606930" sldId="969"/>
            <ac:spMk id="2" creationId="{EA2A908A-412E-3CC8-73FC-9EB362B2FC90}"/>
          </ac:spMkLst>
        </pc:spChg>
        <pc:spChg chg="mod">
          <ac:chgData name="Semenov, Sergey Y. (GSFC-5450)" userId="1d2ddb4a-7117-4aa7-ab81-49576acaf413" providerId="ADAL" clId="{A2F9F0AF-830D-4E3A-B20D-2FCEAC809CF6}" dt="2023-08-10T14:35:27.781" v="2877" actId="20577"/>
          <ac:spMkLst>
            <pc:docMk/>
            <pc:sldMk cId="1033606930" sldId="969"/>
            <ac:spMk id="3" creationId="{DA80FA4E-2D7E-AA70-C6CD-7D548AEE4607}"/>
          </ac:spMkLst>
        </pc:spChg>
      </pc:sldChg>
      <pc:sldChg chg="addSp delSp modSp new mod">
        <pc:chgData name="Semenov, Sergey Y. (GSFC-5450)" userId="1d2ddb4a-7117-4aa7-ab81-49576acaf413" providerId="ADAL" clId="{A2F9F0AF-830D-4E3A-B20D-2FCEAC809CF6}" dt="2023-08-10T14:37:30.315" v="2932" actId="20577"/>
        <pc:sldMkLst>
          <pc:docMk/>
          <pc:sldMk cId="2087656511" sldId="970"/>
        </pc:sldMkLst>
        <pc:spChg chg="mod">
          <ac:chgData name="Semenov, Sergey Y. (GSFC-5450)" userId="1d2ddb4a-7117-4aa7-ab81-49576acaf413" providerId="ADAL" clId="{A2F9F0AF-830D-4E3A-B20D-2FCEAC809CF6}" dt="2023-08-10T14:37:30.315" v="2932" actId="20577"/>
          <ac:spMkLst>
            <pc:docMk/>
            <pc:sldMk cId="2087656511" sldId="970"/>
            <ac:spMk id="2" creationId="{940C6EFE-4ADD-1658-B6D4-F2545CA5E440}"/>
          </ac:spMkLst>
        </pc:spChg>
        <pc:spChg chg="del">
          <ac:chgData name="Semenov, Sergey Y. (GSFC-5450)" userId="1d2ddb4a-7117-4aa7-ab81-49576acaf413" providerId="ADAL" clId="{A2F9F0AF-830D-4E3A-B20D-2FCEAC809CF6}" dt="2023-08-10T14:36:29.734" v="2881" actId="478"/>
          <ac:spMkLst>
            <pc:docMk/>
            <pc:sldMk cId="2087656511" sldId="970"/>
            <ac:spMk id="3" creationId="{297F8134-DF07-980E-40AE-A00F948AEFA2}"/>
          </ac:spMkLst>
        </pc:spChg>
        <pc:picChg chg="add mod">
          <ac:chgData name="Semenov, Sergey Y. (GSFC-5450)" userId="1d2ddb4a-7117-4aa7-ab81-49576acaf413" providerId="ADAL" clId="{A2F9F0AF-830D-4E3A-B20D-2FCEAC809CF6}" dt="2023-08-10T14:36:35.442" v="2884" actId="1076"/>
          <ac:picMkLst>
            <pc:docMk/>
            <pc:sldMk cId="2087656511" sldId="970"/>
            <ac:picMk id="7" creationId="{0E76AE30-4B55-1BAB-99F9-E35B3434D1F8}"/>
          </ac:picMkLst>
        </pc:picChg>
      </pc:sldChg>
      <pc:sldChg chg="addSp delSp add del mod">
        <pc:chgData name="Semenov, Sergey Y. (GSFC-5450)" userId="1d2ddb4a-7117-4aa7-ab81-49576acaf413" providerId="ADAL" clId="{A2F9F0AF-830D-4E3A-B20D-2FCEAC809CF6}" dt="2023-08-10T15:01:49.081" v="2937" actId="2696"/>
        <pc:sldMkLst>
          <pc:docMk/>
          <pc:sldMk cId="451692199" sldId="971"/>
        </pc:sldMkLst>
        <pc:spChg chg="add del">
          <ac:chgData name="Semenov, Sergey Y. (GSFC-5450)" userId="1d2ddb4a-7117-4aa7-ab81-49576acaf413" providerId="ADAL" clId="{A2F9F0AF-830D-4E3A-B20D-2FCEAC809CF6}" dt="2023-08-10T15:01:44.407" v="2936" actId="22"/>
          <ac:spMkLst>
            <pc:docMk/>
            <pc:sldMk cId="451692199" sldId="971"/>
            <ac:spMk id="6" creationId="{B11FE8BE-3DCC-CD91-2596-401E9B59AC55}"/>
          </ac:spMkLst>
        </pc:spChg>
        <pc:picChg chg="del">
          <ac:chgData name="Semenov, Sergey Y. (GSFC-5450)" userId="1d2ddb4a-7117-4aa7-ab81-49576acaf413" providerId="ADAL" clId="{A2F9F0AF-830D-4E3A-B20D-2FCEAC809CF6}" dt="2023-08-10T15:01:41.365" v="2934" actId="478"/>
          <ac:picMkLst>
            <pc:docMk/>
            <pc:sldMk cId="451692199" sldId="971"/>
            <ac:picMk id="7" creationId="{0E76AE30-4B55-1BAB-99F9-E35B3434D1F8}"/>
          </ac:picMkLst>
        </pc:picChg>
      </pc:sldChg>
      <pc:sldChg chg="addSp delSp modSp new mod">
        <pc:chgData name="Semenov, Sergey Y. (GSFC-5450)" userId="1d2ddb4a-7117-4aa7-ab81-49576acaf413" providerId="ADAL" clId="{A2F9F0AF-830D-4E3A-B20D-2FCEAC809CF6}" dt="2023-08-10T15:16:38.962" v="3078" actId="1076"/>
        <pc:sldMkLst>
          <pc:docMk/>
          <pc:sldMk cId="1823731665" sldId="971"/>
        </pc:sldMkLst>
        <pc:spChg chg="mod">
          <ac:chgData name="Semenov, Sergey Y. (GSFC-5450)" userId="1d2ddb4a-7117-4aa7-ab81-49576acaf413" providerId="ADAL" clId="{A2F9F0AF-830D-4E3A-B20D-2FCEAC809CF6}" dt="2023-08-10T15:09:35.578" v="3011" actId="20577"/>
          <ac:spMkLst>
            <pc:docMk/>
            <pc:sldMk cId="1823731665" sldId="971"/>
            <ac:spMk id="2" creationId="{CF8A7EA2-8BA8-3BD3-589D-567F5D648EFA}"/>
          </ac:spMkLst>
        </pc:spChg>
        <pc:spChg chg="del">
          <ac:chgData name="Semenov, Sergey Y. (GSFC-5450)" userId="1d2ddb4a-7117-4aa7-ab81-49576acaf413" providerId="ADAL" clId="{A2F9F0AF-830D-4E3A-B20D-2FCEAC809CF6}" dt="2023-08-10T15:02:11.579" v="2939" actId="3680"/>
          <ac:spMkLst>
            <pc:docMk/>
            <pc:sldMk cId="1823731665" sldId="971"/>
            <ac:spMk id="3" creationId="{B85CA458-8A1C-A806-1BC4-4E226F97A2E8}"/>
          </ac:spMkLst>
        </pc:spChg>
        <pc:graphicFrameChg chg="add mod ord modGraphic">
          <ac:chgData name="Semenov, Sergey Y. (GSFC-5450)" userId="1d2ddb4a-7117-4aa7-ab81-49576acaf413" providerId="ADAL" clId="{A2F9F0AF-830D-4E3A-B20D-2FCEAC809CF6}" dt="2023-08-10T15:16:38.962" v="3078" actId="1076"/>
          <ac:graphicFrameMkLst>
            <pc:docMk/>
            <pc:sldMk cId="1823731665" sldId="971"/>
            <ac:graphicFrameMk id="6" creationId="{9CC8FFCC-E397-94BD-F71C-86422B9FCA1B}"/>
          </ac:graphicFrameMkLst>
        </pc:graphicFrameChg>
      </pc:sldChg>
      <pc:sldChg chg="modSp new mod">
        <pc:chgData name="Semenov, Sergey Y. (GSFC-5450)" userId="1d2ddb4a-7117-4aa7-ab81-49576acaf413" providerId="ADAL" clId="{A2F9F0AF-830D-4E3A-B20D-2FCEAC809CF6}" dt="2023-08-10T15:21:11.064" v="3222" actId="6549"/>
        <pc:sldMkLst>
          <pc:docMk/>
          <pc:sldMk cId="2143126591" sldId="972"/>
        </pc:sldMkLst>
        <pc:spChg chg="mod">
          <ac:chgData name="Semenov, Sergey Y. (GSFC-5450)" userId="1d2ddb4a-7117-4aa7-ab81-49576acaf413" providerId="ADAL" clId="{A2F9F0AF-830D-4E3A-B20D-2FCEAC809CF6}" dt="2023-08-10T15:17:47.428" v="3096" actId="20577"/>
          <ac:spMkLst>
            <pc:docMk/>
            <pc:sldMk cId="2143126591" sldId="972"/>
            <ac:spMk id="2" creationId="{43BD32D5-3522-B071-1295-95890B1CDB4C}"/>
          </ac:spMkLst>
        </pc:spChg>
        <pc:spChg chg="mod">
          <ac:chgData name="Semenov, Sergey Y. (GSFC-5450)" userId="1d2ddb4a-7117-4aa7-ab81-49576acaf413" providerId="ADAL" clId="{A2F9F0AF-830D-4E3A-B20D-2FCEAC809CF6}" dt="2023-08-10T15:21:11.064" v="3222" actId="6549"/>
          <ac:spMkLst>
            <pc:docMk/>
            <pc:sldMk cId="2143126591" sldId="972"/>
            <ac:spMk id="3" creationId="{5ECF9809-5D0B-4F05-5D99-B98DDD2A6922}"/>
          </ac:spMkLst>
        </pc:spChg>
      </pc:sldChg>
      <pc:sldChg chg="modSp new mod">
        <pc:chgData name="Semenov, Sergey Y. (GSFC-5450)" userId="1d2ddb4a-7117-4aa7-ab81-49576acaf413" providerId="ADAL" clId="{A2F9F0AF-830D-4E3A-B20D-2FCEAC809CF6}" dt="2023-08-10T15:26:14.086" v="3372" actId="20577"/>
        <pc:sldMkLst>
          <pc:docMk/>
          <pc:sldMk cId="708438329" sldId="973"/>
        </pc:sldMkLst>
        <pc:spChg chg="mod">
          <ac:chgData name="Semenov, Sergey Y. (GSFC-5450)" userId="1d2ddb4a-7117-4aa7-ab81-49576acaf413" providerId="ADAL" clId="{A2F9F0AF-830D-4E3A-B20D-2FCEAC809CF6}" dt="2023-08-10T15:24:51.222" v="3337" actId="20577"/>
          <ac:spMkLst>
            <pc:docMk/>
            <pc:sldMk cId="708438329" sldId="973"/>
            <ac:spMk id="2" creationId="{F845669D-5416-5095-0AB2-3C1D2F9320AD}"/>
          </ac:spMkLst>
        </pc:spChg>
        <pc:spChg chg="mod">
          <ac:chgData name="Semenov, Sergey Y. (GSFC-5450)" userId="1d2ddb4a-7117-4aa7-ab81-49576acaf413" providerId="ADAL" clId="{A2F9F0AF-830D-4E3A-B20D-2FCEAC809CF6}" dt="2023-08-10T15:26:14.086" v="3372" actId="20577"/>
          <ac:spMkLst>
            <pc:docMk/>
            <pc:sldMk cId="708438329" sldId="973"/>
            <ac:spMk id="3" creationId="{90DF93EC-A93B-4B82-1D5E-ED1CE4EB6FD9}"/>
          </ac:spMkLst>
        </pc:spChg>
      </pc:sldChg>
      <pc:sldChg chg="addSp delSp modSp new mod">
        <pc:chgData name="Semenov, Sergey Y. (GSFC-5450)" userId="1d2ddb4a-7117-4aa7-ab81-49576acaf413" providerId="ADAL" clId="{A2F9F0AF-830D-4E3A-B20D-2FCEAC809CF6}" dt="2023-08-10T15:36:21.257" v="3630" actId="1076"/>
        <pc:sldMkLst>
          <pc:docMk/>
          <pc:sldMk cId="976864883" sldId="974"/>
        </pc:sldMkLst>
        <pc:spChg chg="mod">
          <ac:chgData name="Semenov, Sergey Y. (GSFC-5450)" userId="1d2ddb4a-7117-4aa7-ab81-49576acaf413" providerId="ADAL" clId="{A2F9F0AF-830D-4E3A-B20D-2FCEAC809CF6}" dt="2023-08-10T15:30:39.813" v="3441" actId="20577"/>
          <ac:spMkLst>
            <pc:docMk/>
            <pc:sldMk cId="976864883" sldId="974"/>
            <ac:spMk id="2" creationId="{B771CB28-7CCE-9C26-6A40-CEE410AFFA7D}"/>
          </ac:spMkLst>
        </pc:spChg>
        <pc:spChg chg="mod">
          <ac:chgData name="Semenov, Sergey Y. (GSFC-5450)" userId="1d2ddb4a-7117-4aa7-ab81-49576acaf413" providerId="ADAL" clId="{A2F9F0AF-830D-4E3A-B20D-2FCEAC809CF6}" dt="2023-08-10T15:36:11.304" v="3628" actId="1076"/>
          <ac:spMkLst>
            <pc:docMk/>
            <pc:sldMk cId="976864883" sldId="974"/>
            <ac:spMk id="3" creationId="{6FFDB80A-7D5D-E0C8-B22B-8763EC5DEE1A}"/>
          </ac:spMkLst>
        </pc:spChg>
        <pc:spChg chg="add mod">
          <ac:chgData name="Semenov, Sergey Y. (GSFC-5450)" userId="1d2ddb4a-7117-4aa7-ab81-49576acaf413" providerId="ADAL" clId="{A2F9F0AF-830D-4E3A-B20D-2FCEAC809CF6}" dt="2023-08-10T15:36:21.257" v="3630" actId="1076"/>
          <ac:spMkLst>
            <pc:docMk/>
            <pc:sldMk cId="976864883" sldId="974"/>
            <ac:spMk id="16" creationId="{FE62050F-BE95-4B30-214D-E830FE094A29}"/>
          </ac:spMkLst>
        </pc:spChg>
        <pc:spChg chg="add mod">
          <ac:chgData name="Semenov, Sergey Y. (GSFC-5450)" userId="1d2ddb4a-7117-4aa7-ab81-49576acaf413" providerId="ADAL" clId="{A2F9F0AF-830D-4E3A-B20D-2FCEAC809CF6}" dt="2023-08-10T15:36:21.257" v="3630" actId="1076"/>
          <ac:spMkLst>
            <pc:docMk/>
            <pc:sldMk cId="976864883" sldId="974"/>
            <ac:spMk id="17" creationId="{EE70FA6F-A861-B001-C128-3354CD1CF75B}"/>
          </ac:spMkLst>
        </pc:spChg>
        <pc:spChg chg="add mod">
          <ac:chgData name="Semenov, Sergey Y. (GSFC-5450)" userId="1d2ddb4a-7117-4aa7-ab81-49576acaf413" providerId="ADAL" clId="{A2F9F0AF-830D-4E3A-B20D-2FCEAC809CF6}" dt="2023-08-10T15:36:16.920" v="3629" actId="1076"/>
          <ac:spMkLst>
            <pc:docMk/>
            <pc:sldMk cId="976864883" sldId="974"/>
            <ac:spMk id="18" creationId="{CE9C2C33-B15B-0E39-78E3-58EBAF06CEEC}"/>
          </ac:spMkLst>
        </pc:spChg>
        <pc:spChg chg="add mod">
          <ac:chgData name="Semenov, Sergey Y. (GSFC-5450)" userId="1d2ddb4a-7117-4aa7-ab81-49576acaf413" providerId="ADAL" clId="{A2F9F0AF-830D-4E3A-B20D-2FCEAC809CF6}" dt="2023-08-10T15:36:16.920" v="3629" actId="1076"/>
          <ac:spMkLst>
            <pc:docMk/>
            <pc:sldMk cId="976864883" sldId="974"/>
            <ac:spMk id="19" creationId="{8C26C557-0C9C-AB40-708F-FA856935F7B3}"/>
          </ac:spMkLst>
        </pc:spChg>
        <pc:picChg chg="add del mod">
          <ac:chgData name="Semenov, Sergey Y. (GSFC-5450)" userId="1d2ddb4a-7117-4aa7-ab81-49576acaf413" providerId="ADAL" clId="{A2F9F0AF-830D-4E3A-B20D-2FCEAC809CF6}" dt="2023-08-10T15:31:44.924" v="3442" actId="478"/>
          <ac:picMkLst>
            <pc:docMk/>
            <pc:sldMk cId="976864883" sldId="974"/>
            <ac:picMk id="7" creationId="{4A48FFB3-DABF-26E0-9B6B-C1C11B7B5349}"/>
          </ac:picMkLst>
        </pc:picChg>
        <pc:picChg chg="add mod">
          <ac:chgData name="Semenov, Sergey Y. (GSFC-5450)" userId="1d2ddb4a-7117-4aa7-ab81-49576acaf413" providerId="ADAL" clId="{A2F9F0AF-830D-4E3A-B20D-2FCEAC809CF6}" dt="2023-08-10T15:36:21.257" v="3630" actId="1076"/>
          <ac:picMkLst>
            <pc:docMk/>
            <pc:sldMk cId="976864883" sldId="974"/>
            <ac:picMk id="9" creationId="{F25EC6B6-39BC-8684-395B-C4953F891A9D}"/>
          </ac:picMkLst>
        </pc:picChg>
        <pc:picChg chg="add mod">
          <ac:chgData name="Semenov, Sergey Y. (GSFC-5450)" userId="1d2ddb4a-7117-4aa7-ab81-49576acaf413" providerId="ADAL" clId="{A2F9F0AF-830D-4E3A-B20D-2FCEAC809CF6}" dt="2023-08-10T15:36:21.257" v="3630" actId="1076"/>
          <ac:picMkLst>
            <pc:docMk/>
            <pc:sldMk cId="976864883" sldId="974"/>
            <ac:picMk id="11" creationId="{4CA77A0B-2E71-3B3F-6DEE-8F0797B40121}"/>
          </ac:picMkLst>
        </pc:picChg>
        <pc:picChg chg="add mod">
          <ac:chgData name="Semenov, Sergey Y. (GSFC-5450)" userId="1d2ddb4a-7117-4aa7-ab81-49576acaf413" providerId="ADAL" clId="{A2F9F0AF-830D-4E3A-B20D-2FCEAC809CF6}" dt="2023-08-10T15:36:16.920" v="3629" actId="1076"/>
          <ac:picMkLst>
            <pc:docMk/>
            <pc:sldMk cId="976864883" sldId="974"/>
            <ac:picMk id="13" creationId="{4236B3B0-5F5E-A7FF-897D-38817F925198}"/>
          </ac:picMkLst>
        </pc:picChg>
        <pc:picChg chg="add mod">
          <ac:chgData name="Semenov, Sergey Y. (GSFC-5450)" userId="1d2ddb4a-7117-4aa7-ab81-49576acaf413" providerId="ADAL" clId="{A2F9F0AF-830D-4E3A-B20D-2FCEAC809CF6}" dt="2023-08-10T15:36:16.920" v="3629" actId="1076"/>
          <ac:picMkLst>
            <pc:docMk/>
            <pc:sldMk cId="976864883" sldId="974"/>
            <ac:picMk id="15" creationId="{127C387B-D566-B0B3-47AB-0540730AB53C}"/>
          </ac:picMkLst>
        </pc:picChg>
      </pc:sldChg>
      <pc:sldChg chg="addSp modSp new mod">
        <pc:chgData name="Semenov, Sergey Y. (GSFC-5450)" userId="1d2ddb4a-7117-4aa7-ab81-49576acaf413" providerId="ADAL" clId="{A2F9F0AF-830D-4E3A-B20D-2FCEAC809CF6}" dt="2023-08-10T15:39:04.271" v="3659" actId="14100"/>
        <pc:sldMkLst>
          <pc:docMk/>
          <pc:sldMk cId="715651989" sldId="975"/>
        </pc:sldMkLst>
        <pc:spChg chg="mod">
          <ac:chgData name="Semenov, Sergey Y. (GSFC-5450)" userId="1d2ddb4a-7117-4aa7-ab81-49576acaf413" providerId="ADAL" clId="{A2F9F0AF-830D-4E3A-B20D-2FCEAC809CF6}" dt="2023-08-10T15:36:44.784" v="3632"/>
          <ac:spMkLst>
            <pc:docMk/>
            <pc:sldMk cId="715651989" sldId="975"/>
            <ac:spMk id="2" creationId="{6E9280C8-C70E-245B-80D3-AF1D78279640}"/>
          </ac:spMkLst>
        </pc:spChg>
        <pc:spChg chg="mod">
          <ac:chgData name="Semenov, Sergey Y. (GSFC-5450)" userId="1d2ddb4a-7117-4aa7-ab81-49576acaf413" providerId="ADAL" clId="{A2F9F0AF-830D-4E3A-B20D-2FCEAC809CF6}" dt="2023-08-10T15:38:58.020" v="3657" actId="20577"/>
          <ac:spMkLst>
            <pc:docMk/>
            <pc:sldMk cId="715651989" sldId="975"/>
            <ac:spMk id="3" creationId="{40B35742-A6C9-34C3-EBC9-286DC4EBBDCE}"/>
          </ac:spMkLst>
        </pc:spChg>
        <pc:spChg chg="mod">
          <ac:chgData name="Semenov, Sergey Y. (GSFC-5450)" userId="1d2ddb4a-7117-4aa7-ab81-49576acaf413" providerId="ADAL" clId="{A2F9F0AF-830D-4E3A-B20D-2FCEAC809CF6}" dt="2023-08-10T15:37:27.843" v="3637"/>
          <ac:spMkLst>
            <pc:docMk/>
            <pc:sldMk cId="715651989" sldId="975"/>
            <ac:spMk id="8" creationId="{DE737085-DF56-6908-D8D5-BD6F3F7C9C4F}"/>
          </ac:spMkLst>
        </pc:spChg>
        <pc:spChg chg="mod">
          <ac:chgData name="Semenov, Sergey Y. (GSFC-5450)" userId="1d2ddb4a-7117-4aa7-ab81-49576acaf413" providerId="ADAL" clId="{A2F9F0AF-830D-4E3A-B20D-2FCEAC809CF6}" dt="2023-08-10T15:37:27.843" v="3637"/>
          <ac:spMkLst>
            <pc:docMk/>
            <pc:sldMk cId="715651989" sldId="975"/>
            <ac:spMk id="9" creationId="{26576207-74F5-E30B-EBEB-894D587D5209}"/>
          </ac:spMkLst>
        </pc:spChg>
        <pc:spChg chg="mod">
          <ac:chgData name="Semenov, Sergey Y. (GSFC-5450)" userId="1d2ddb4a-7117-4aa7-ab81-49576acaf413" providerId="ADAL" clId="{A2F9F0AF-830D-4E3A-B20D-2FCEAC809CF6}" dt="2023-08-10T15:37:27.843" v="3637"/>
          <ac:spMkLst>
            <pc:docMk/>
            <pc:sldMk cId="715651989" sldId="975"/>
            <ac:spMk id="11" creationId="{0190B1E1-3436-9FE3-A3A6-A9F0B03A6275}"/>
          </ac:spMkLst>
        </pc:spChg>
        <pc:spChg chg="mod">
          <ac:chgData name="Semenov, Sergey Y. (GSFC-5450)" userId="1d2ddb4a-7117-4aa7-ab81-49576acaf413" providerId="ADAL" clId="{A2F9F0AF-830D-4E3A-B20D-2FCEAC809CF6}" dt="2023-08-10T15:37:27.843" v="3637"/>
          <ac:spMkLst>
            <pc:docMk/>
            <pc:sldMk cId="715651989" sldId="975"/>
            <ac:spMk id="12" creationId="{0E9BEE61-949C-549A-C7DB-1A0008E909F9}"/>
          </ac:spMkLst>
        </pc:spChg>
        <pc:spChg chg="mod">
          <ac:chgData name="Semenov, Sergey Y. (GSFC-5450)" userId="1d2ddb4a-7117-4aa7-ab81-49576acaf413" providerId="ADAL" clId="{A2F9F0AF-830D-4E3A-B20D-2FCEAC809CF6}" dt="2023-08-10T15:37:27.843" v="3637"/>
          <ac:spMkLst>
            <pc:docMk/>
            <pc:sldMk cId="715651989" sldId="975"/>
            <ac:spMk id="14" creationId="{E1AA5B76-EFA7-ACD7-6543-893376F273DF}"/>
          </ac:spMkLst>
        </pc:spChg>
        <pc:spChg chg="mod">
          <ac:chgData name="Semenov, Sergey Y. (GSFC-5450)" userId="1d2ddb4a-7117-4aa7-ab81-49576acaf413" providerId="ADAL" clId="{A2F9F0AF-830D-4E3A-B20D-2FCEAC809CF6}" dt="2023-08-10T15:37:27.843" v="3637"/>
          <ac:spMkLst>
            <pc:docMk/>
            <pc:sldMk cId="715651989" sldId="975"/>
            <ac:spMk id="15" creationId="{AC6111F4-42AB-23ED-A682-7D104B838602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19" creationId="{1111F640-A032-20C9-DA10-B2716D649FDA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0" creationId="{C858C513-C4D1-CA56-B705-A8542C4A3CD3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1" creationId="{A632D9EA-D29A-B3D1-EBD1-21B2D6D45017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2" creationId="{D235624E-8D13-5A5C-3356-A4C40AD71ACC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3" creationId="{86D306BE-7306-50BB-F04A-74C3331588E7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4" creationId="{986726E7-F524-F0DE-1827-F9F0548B6931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5" creationId="{B34BFEF2-C9AB-D8C2-6710-A0852F4EA4E9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6" creationId="{15766F82-12D6-CDC2-397C-7DEE7A510022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7" creationId="{CB6427D0-C9AB-B392-EA7C-BEBD8794B984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8" creationId="{8E78D66B-B746-3384-2493-D8B165697533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29" creationId="{93F76026-AE93-3DA8-71A9-DE3EE613A8E6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30" creationId="{C326B3F5-C2D5-950C-EDCB-87A281943AC2}"/>
          </ac:spMkLst>
        </pc:spChg>
        <pc:spChg chg="add mod">
          <ac:chgData name="Semenov, Sergey Y. (GSFC-5450)" userId="1d2ddb4a-7117-4aa7-ab81-49576acaf413" providerId="ADAL" clId="{A2F9F0AF-830D-4E3A-B20D-2FCEAC809CF6}" dt="2023-08-10T15:37:35.117" v="3638" actId="1076"/>
          <ac:spMkLst>
            <pc:docMk/>
            <pc:sldMk cId="715651989" sldId="975"/>
            <ac:spMk id="31" creationId="{C8BCFCDF-6178-097F-2222-AD39ABE494A0}"/>
          </ac:spMkLst>
        </pc:spChg>
        <pc:grpChg chg="add mod">
          <ac:chgData name="Semenov, Sergey Y. (GSFC-5450)" userId="1d2ddb4a-7117-4aa7-ab81-49576acaf413" providerId="ADAL" clId="{A2F9F0AF-830D-4E3A-B20D-2FCEAC809CF6}" dt="2023-08-10T15:38:39.582" v="3651" actId="1076"/>
          <ac:grpSpMkLst>
            <pc:docMk/>
            <pc:sldMk cId="715651989" sldId="975"/>
            <ac:grpSpMk id="7" creationId="{85128F63-8255-D6A5-2F20-2A0ABAC810F9}"/>
          </ac:grpSpMkLst>
        </pc:grpChg>
        <pc:grpChg chg="add mod">
          <ac:chgData name="Semenov, Sergey Y. (GSFC-5450)" userId="1d2ddb4a-7117-4aa7-ab81-49576acaf413" providerId="ADAL" clId="{A2F9F0AF-830D-4E3A-B20D-2FCEAC809CF6}" dt="2023-08-10T15:38:36.655" v="3650" actId="1076"/>
          <ac:grpSpMkLst>
            <pc:docMk/>
            <pc:sldMk cId="715651989" sldId="975"/>
            <ac:grpSpMk id="10" creationId="{B975B710-BF9B-4DDD-5A74-B7BD022182B9}"/>
          </ac:grpSpMkLst>
        </pc:grpChg>
        <pc:grpChg chg="add mod">
          <ac:chgData name="Semenov, Sergey Y. (GSFC-5450)" userId="1d2ddb4a-7117-4aa7-ab81-49576acaf413" providerId="ADAL" clId="{A2F9F0AF-830D-4E3A-B20D-2FCEAC809CF6}" dt="2023-08-10T15:38:33.071" v="3649" actId="1076"/>
          <ac:grpSpMkLst>
            <pc:docMk/>
            <pc:sldMk cId="715651989" sldId="975"/>
            <ac:grpSpMk id="13" creationId="{D7AEE2EF-AE09-B16D-A062-2B9287571704}"/>
          </ac:grpSpMkLst>
        </pc:grpChg>
        <pc:picChg chg="add mod">
          <ac:chgData name="Semenov, Sergey Y. (GSFC-5450)" userId="1d2ddb4a-7117-4aa7-ab81-49576acaf413" providerId="ADAL" clId="{A2F9F0AF-830D-4E3A-B20D-2FCEAC809CF6}" dt="2023-08-10T15:36:53.153" v="3635" actId="1076"/>
          <ac:picMkLst>
            <pc:docMk/>
            <pc:sldMk cId="715651989" sldId="975"/>
            <ac:picMk id="6" creationId="{6B50F210-D7EF-DEAE-6DBF-B20C04D64C74}"/>
          </ac:picMkLst>
        </pc:picChg>
        <pc:cxnChg chg="add mod">
          <ac:chgData name="Semenov, Sergey Y. (GSFC-5450)" userId="1d2ddb4a-7117-4aa7-ab81-49576acaf413" providerId="ADAL" clId="{A2F9F0AF-830D-4E3A-B20D-2FCEAC809CF6}" dt="2023-08-10T15:38:43.191" v="3652" actId="14100"/>
          <ac:cxnSpMkLst>
            <pc:docMk/>
            <pc:sldMk cId="715651989" sldId="975"/>
            <ac:cxnSpMk id="16" creationId="{98DC9167-5CDE-F19F-220D-3836EEEC7B09}"/>
          </ac:cxnSpMkLst>
        </pc:cxnChg>
        <pc:cxnChg chg="add mod">
          <ac:chgData name="Semenov, Sergey Y. (GSFC-5450)" userId="1d2ddb4a-7117-4aa7-ab81-49576acaf413" providerId="ADAL" clId="{A2F9F0AF-830D-4E3A-B20D-2FCEAC809CF6}" dt="2023-08-10T15:38:45.487" v="3653" actId="14100"/>
          <ac:cxnSpMkLst>
            <pc:docMk/>
            <pc:sldMk cId="715651989" sldId="975"/>
            <ac:cxnSpMk id="17" creationId="{AD23126E-DD51-8433-EEA2-7F33D4B458ED}"/>
          </ac:cxnSpMkLst>
        </pc:cxnChg>
        <pc:cxnChg chg="add mod">
          <ac:chgData name="Semenov, Sergey Y. (GSFC-5450)" userId="1d2ddb4a-7117-4aa7-ab81-49576acaf413" providerId="ADAL" clId="{A2F9F0AF-830D-4E3A-B20D-2FCEAC809CF6}" dt="2023-08-10T15:38:47.998" v="3654" actId="14100"/>
          <ac:cxnSpMkLst>
            <pc:docMk/>
            <pc:sldMk cId="715651989" sldId="975"/>
            <ac:cxnSpMk id="18" creationId="{F1902FF7-406E-AD10-4EC7-42199645ED6F}"/>
          </ac:cxnSpMkLst>
        </pc:cxnChg>
        <pc:cxnChg chg="add mod">
          <ac:chgData name="Semenov, Sergey Y. (GSFC-5450)" userId="1d2ddb4a-7117-4aa7-ab81-49576acaf413" providerId="ADAL" clId="{A2F9F0AF-830D-4E3A-B20D-2FCEAC809CF6}" dt="2023-08-10T15:39:04.271" v="3659" actId="14100"/>
          <ac:cxnSpMkLst>
            <pc:docMk/>
            <pc:sldMk cId="715651989" sldId="975"/>
            <ac:cxnSpMk id="38" creationId="{CC1E140B-DC88-E7BF-5691-DF5DA7993986}"/>
          </ac:cxnSpMkLst>
        </pc:cxnChg>
      </pc:sldChg>
      <pc:sldChg chg="modSp new mod">
        <pc:chgData name="Semenov, Sergey Y. (GSFC-5450)" userId="1d2ddb4a-7117-4aa7-ab81-49576acaf413" providerId="ADAL" clId="{A2F9F0AF-830D-4E3A-B20D-2FCEAC809CF6}" dt="2023-08-10T15:40:09.800" v="3706" actId="20577"/>
        <pc:sldMkLst>
          <pc:docMk/>
          <pc:sldMk cId="3751198893" sldId="976"/>
        </pc:sldMkLst>
        <pc:spChg chg="mod">
          <ac:chgData name="Semenov, Sergey Y. (GSFC-5450)" userId="1d2ddb4a-7117-4aa7-ab81-49576acaf413" providerId="ADAL" clId="{A2F9F0AF-830D-4E3A-B20D-2FCEAC809CF6}" dt="2023-08-10T15:40:09.800" v="3706" actId="20577"/>
          <ac:spMkLst>
            <pc:docMk/>
            <pc:sldMk cId="3751198893" sldId="976"/>
            <ac:spMk id="2" creationId="{041302F9-E9AC-85A4-5D85-8BD7CF8CD0D0}"/>
          </ac:spMkLst>
        </pc:spChg>
        <pc:spChg chg="mod">
          <ac:chgData name="Semenov, Sergey Y. (GSFC-5450)" userId="1d2ddb4a-7117-4aa7-ab81-49576acaf413" providerId="ADAL" clId="{A2F9F0AF-830D-4E3A-B20D-2FCEAC809CF6}" dt="2023-08-10T15:39:55.329" v="3679" actId="20577"/>
          <ac:spMkLst>
            <pc:docMk/>
            <pc:sldMk cId="3751198893" sldId="976"/>
            <ac:spMk id="3" creationId="{E4DB6371-6E90-1B25-0611-945C3DE26BE5}"/>
          </ac:spMkLst>
        </pc:spChg>
      </pc:sldChg>
      <pc:sldChg chg="addSp delSp modSp new mod">
        <pc:chgData name="Semenov, Sergey Y. (GSFC-5450)" userId="1d2ddb4a-7117-4aa7-ab81-49576acaf413" providerId="ADAL" clId="{A2F9F0AF-830D-4E3A-B20D-2FCEAC809CF6}" dt="2023-08-10T15:44:45.558" v="3811" actId="20577"/>
        <pc:sldMkLst>
          <pc:docMk/>
          <pc:sldMk cId="2480721927" sldId="977"/>
        </pc:sldMkLst>
        <pc:spChg chg="mod">
          <ac:chgData name="Semenov, Sergey Y. (GSFC-5450)" userId="1d2ddb4a-7117-4aa7-ab81-49576acaf413" providerId="ADAL" clId="{A2F9F0AF-830D-4E3A-B20D-2FCEAC809CF6}" dt="2023-08-10T15:44:45.558" v="3811" actId="20577"/>
          <ac:spMkLst>
            <pc:docMk/>
            <pc:sldMk cId="2480721927" sldId="977"/>
            <ac:spMk id="2" creationId="{BDE9E1E1-3EB2-8DBB-EDC4-07B697EE5670}"/>
          </ac:spMkLst>
        </pc:spChg>
        <pc:spChg chg="mod">
          <ac:chgData name="Semenov, Sergey Y. (GSFC-5450)" userId="1d2ddb4a-7117-4aa7-ab81-49576acaf413" providerId="ADAL" clId="{A2F9F0AF-830D-4E3A-B20D-2FCEAC809CF6}" dt="2023-08-10T15:42:27.319" v="3762" actId="14100"/>
          <ac:spMkLst>
            <pc:docMk/>
            <pc:sldMk cId="2480721927" sldId="977"/>
            <ac:spMk id="3" creationId="{EBF91ECE-B040-F0EE-1DB3-2B39B03A6F96}"/>
          </ac:spMkLst>
        </pc:spChg>
        <pc:spChg chg="add mod">
          <ac:chgData name="Semenov, Sergey Y. (GSFC-5450)" userId="1d2ddb4a-7117-4aa7-ab81-49576acaf413" providerId="ADAL" clId="{A2F9F0AF-830D-4E3A-B20D-2FCEAC809CF6}" dt="2023-08-10T15:44:26.921" v="3786" actId="692"/>
          <ac:spMkLst>
            <pc:docMk/>
            <pc:sldMk cId="2480721927" sldId="977"/>
            <ac:spMk id="11" creationId="{F48B6EFC-3F9C-1731-BCF3-7D9E469796CA}"/>
          </ac:spMkLst>
        </pc:spChg>
        <pc:picChg chg="add mod modCrop">
          <ac:chgData name="Semenov, Sergey Y. (GSFC-5450)" userId="1d2ddb4a-7117-4aa7-ab81-49576acaf413" providerId="ADAL" clId="{A2F9F0AF-830D-4E3A-B20D-2FCEAC809CF6}" dt="2023-08-10T15:42:46.470" v="3766" actId="14100"/>
          <ac:picMkLst>
            <pc:docMk/>
            <pc:sldMk cId="2480721927" sldId="977"/>
            <ac:picMk id="7" creationId="{E7AA0641-B320-2888-AAE4-49547340DB5F}"/>
          </ac:picMkLst>
        </pc:picChg>
        <pc:picChg chg="add mod">
          <ac:chgData name="Semenov, Sergey Y. (GSFC-5450)" userId="1d2ddb4a-7117-4aa7-ab81-49576acaf413" providerId="ADAL" clId="{A2F9F0AF-830D-4E3A-B20D-2FCEAC809CF6}" dt="2023-08-10T15:44:10.405" v="3784" actId="1076"/>
          <ac:picMkLst>
            <pc:docMk/>
            <pc:sldMk cId="2480721927" sldId="977"/>
            <ac:picMk id="9" creationId="{B3DC3119-4F91-1369-FAFC-F41D52076765}"/>
          </ac:picMkLst>
        </pc:picChg>
        <pc:picChg chg="add del mod">
          <ac:chgData name="Semenov, Sergey Y. (GSFC-5450)" userId="1d2ddb4a-7117-4aa7-ab81-49576acaf413" providerId="ADAL" clId="{A2F9F0AF-830D-4E3A-B20D-2FCEAC809CF6}" dt="2023-08-10T15:43:38.510" v="3771" actId="478"/>
          <ac:picMkLst>
            <pc:docMk/>
            <pc:sldMk cId="2480721927" sldId="977"/>
            <ac:picMk id="10" creationId="{7E1C7C7E-BB41-2FE0-8391-B6D1C8753DA3}"/>
          </ac:picMkLst>
        </pc:picChg>
      </pc:sldChg>
      <pc:sldChg chg="modSp new mod">
        <pc:chgData name="Semenov, Sergey Y. (GSFC-5450)" userId="1d2ddb4a-7117-4aa7-ab81-49576acaf413" providerId="ADAL" clId="{A2F9F0AF-830D-4E3A-B20D-2FCEAC809CF6}" dt="2023-08-10T15:45:57.454" v="3863" actId="20577"/>
        <pc:sldMkLst>
          <pc:docMk/>
          <pc:sldMk cId="610678121" sldId="978"/>
        </pc:sldMkLst>
        <pc:spChg chg="mod">
          <ac:chgData name="Semenov, Sergey Y. (GSFC-5450)" userId="1d2ddb4a-7117-4aa7-ab81-49576acaf413" providerId="ADAL" clId="{A2F9F0AF-830D-4E3A-B20D-2FCEAC809CF6}" dt="2023-08-10T15:45:57.454" v="3863" actId="20577"/>
          <ac:spMkLst>
            <pc:docMk/>
            <pc:sldMk cId="610678121" sldId="978"/>
            <ac:spMk id="2" creationId="{A41E5EA3-1F43-B293-6487-3C5FECFB414B}"/>
          </ac:spMkLst>
        </pc:spChg>
        <pc:spChg chg="mod">
          <ac:chgData name="Semenov, Sergey Y. (GSFC-5450)" userId="1d2ddb4a-7117-4aa7-ab81-49576acaf413" providerId="ADAL" clId="{A2F9F0AF-830D-4E3A-B20D-2FCEAC809CF6}" dt="2023-08-10T15:45:42.167" v="3840" actId="20577"/>
          <ac:spMkLst>
            <pc:docMk/>
            <pc:sldMk cId="610678121" sldId="978"/>
            <ac:spMk id="3" creationId="{A24A96B6-175A-A9E2-53B6-565F47E3EB5D}"/>
          </ac:spMkLst>
        </pc:spChg>
      </pc:sldChg>
      <pc:sldChg chg="modSp new mod">
        <pc:chgData name="Semenov, Sergey Y. (GSFC-5450)" userId="1d2ddb4a-7117-4aa7-ab81-49576acaf413" providerId="ADAL" clId="{A2F9F0AF-830D-4E3A-B20D-2FCEAC809CF6}" dt="2023-08-10T15:52:42.614" v="4008" actId="20577"/>
        <pc:sldMkLst>
          <pc:docMk/>
          <pc:sldMk cId="993148273" sldId="979"/>
        </pc:sldMkLst>
        <pc:spChg chg="mod">
          <ac:chgData name="Semenov, Sergey Y. (GSFC-5450)" userId="1d2ddb4a-7117-4aa7-ab81-49576acaf413" providerId="ADAL" clId="{A2F9F0AF-830D-4E3A-B20D-2FCEAC809CF6}" dt="2023-08-10T15:47:21.741" v="3896" actId="20577"/>
          <ac:spMkLst>
            <pc:docMk/>
            <pc:sldMk cId="993148273" sldId="979"/>
            <ac:spMk id="2" creationId="{FCFD6570-12F5-56B8-5275-588F348BBB35}"/>
          </ac:spMkLst>
        </pc:spChg>
        <pc:spChg chg="mod">
          <ac:chgData name="Semenov, Sergey Y. (GSFC-5450)" userId="1d2ddb4a-7117-4aa7-ab81-49576acaf413" providerId="ADAL" clId="{A2F9F0AF-830D-4E3A-B20D-2FCEAC809CF6}" dt="2023-08-10T15:52:42.614" v="4008" actId="20577"/>
          <ac:spMkLst>
            <pc:docMk/>
            <pc:sldMk cId="993148273" sldId="979"/>
            <ac:spMk id="3" creationId="{E750A75C-BD7F-4B00-FDC8-491C2B28B6CC}"/>
          </ac:spMkLst>
        </pc:spChg>
      </pc:sldChg>
      <pc:sldChg chg="modSp new mod">
        <pc:chgData name="Semenov, Sergey Y. (GSFC-5450)" userId="1d2ddb4a-7117-4aa7-ab81-49576acaf413" providerId="ADAL" clId="{A2F9F0AF-830D-4E3A-B20D-2FCEAC809CF6}" dt="2023-08-10T15:54:33.307" v="4069" actId="20577"/>
        <pc:sldMkLst>
          <pc:docMk/>
          <pc:sldMk cId="2002852292" sldId="980"/>
        </pc:sldMkLst>
        <pc:spChg chg="mod">
          <ac:chgData name="Semenov, Sergey Y. (GSFC-5450)" userId="1d2ddb4a-7117-4aa7-ab81-49576acaf413" providerId="ADAL" clId="{A2F9F0AF-830D-4E3A-B20D-2FCEAC809CF6}" dt="2023-08-10T15:54:33.307" v="4069" actId="20577"/>
          <ac:spMkLst>
            <pc:docMk/>
            <pc:sldMk cId="2002852292" sldId="980"/>
            <ac:spMk id="2" creationId="{EC0AD458-D425-F7BD-A83B-9C0F176EDBAE}"/>
          </ac:spMkLst>
        </pc:spChg>
        <pc:spChg chg="mod">
          <ac:chgData name="Semenov, Sergey Y. (GSFC-5450)" userId="1d2ddb4a-7117-4aa7-ab81-49576acaf413" providerId="ADAL" clId="{A2F9F0AF-830D-4E3A-B20D-2FCEAC809CF6}" dt="2023-08-10T15:54:02.912" v="4039" actId="20577"/>
          <ac:spMkLst>
            <pc:docMk/>
            <pc:sldMk cId="2002852292" sldId="980"/>
            <ac:spMk id="3" creationId="{880CD3D4-8DE0-0C6B-DCA7-8D61F1B0E785}"/>
          </ac:spMkLst>
        </pc:spChg>
      </pc:sldChg>
      <pc:sldChg chg="addSp delSp modSp new mod delAnim modAnim">
        <pc:chgData name="Semenov, Sergey Y. (GSFC-5450)" userId="1d2ddb4a-7117-4aa7-ab81-49576acaf413" providerId="ADAL" clId="{A2F9F0AF-830D-4E3A-B20D-2FCEAC809CF6}" dt="2023-08-10T16:10:09.872" v="4315" actId="1076"/>
        <pc:sldMkLst>
          <pc:docMk/>
          <pc:sldMk cId="2901484960" sldId="981"/>
        </pc:sldMkLst>
        <pc:spChg chg="mod">
          <ac:chgData name="Semenov, Sergey Y. (GSFC-5450)" userId="1d2ddb4a-7117-4aa7-ab81-49576acaf413" providerId="ADAL" clId="{A2F9F0AF-830D-4E3A-B20D-2FCEAC809CF6}" dt="2023-08-10T15:57:09.513" v="4146" actId="20577"/>
          <ac:spMkLst>
            <pc:docMk/>
            <pc:sldMk cId="2901484960" sldId="981"/>
            <ac:spMk id="2" creationId="{A0BD3A8F-191E-62DE-CB84-F6BD72325E08}"/>
          </ac:spMkLst>
        </pc:spChg>
        <pc:spChg chg="mod">
          <ac:chgData name="Semenov, Sergey Y. (GSFC-5450)" userId="1d2ddb4a-7117-4aa7-ab81-49576acaf413" providerId="ADAL" clId="{A2F9F0AF-830D-4E3A-B20D-2FCEAC809CF6}" dt="2023-08-10T16:10:09.872" v="4315" actId="1076"/>
          <ac:spMkLst>
            <pc:docMk/>
            <pc:sldMk cId="2901484960" sldId="981"/>
            <ac:spMk id="3" creationId="{6EA0699B-F431-44E0-0DF4-B1401372FBE9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7" creationId="{C80ABFBD-282E-3A37-C42D-A0E05E06F4D8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8" creationId="{FBC948CF-32E1-0212-C5B2-2534B2F734C0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9" creationId="{59128FD2-0765-4BD5-12C3-9CD04DB1C418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0" creationId="{FEE5DCC1-70E7-1D78-BB1C-266EEFE3E4FF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1" creationId="{FA182777-E35F-2B73-9FE9-55392318F3F9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2" creationId="{0798695E-998E-BD6D-96E9-98CF7780C005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3" creationId="{D162E495-B15F-1A03-1CBA-9DBA609F40D2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4" creationId="{CEB6A232-D414-56A2-4FC4-4D4D29DCCD05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5" creationId="{20E7D217-9F70-A05B-71C7-21177BF7E974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6" creationId="{39EAEEBE-1F29-3C94-6E0F-C1A5A908F183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7" creationId="{58704C94-ABB5-D1DC-EDBE-C3CD0530D28B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8" creationId="{D7E6896A-12C4-0C06-5492-F78090CFFD68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19" creationId="{DC85A8A7-D8F9-4D8F-C2CD-05BAECE90CD2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20" creationId="{A74EB9BF-3A7F-6C2B-F328-EF05EF893D34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21" creationId="{5D30D7F2-8DC4-7C8E-4849-3F06A5414475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22" creationId="{63056B0F-0C7E-5319-A5EE-EE3AE501BE35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23" creationId="{ABC2BF71-BD59-74FB-6784-75E962D480C7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24" creationId="{3D5293BC-D1A0-97AD-AAB8-81F70160A765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25" creationId="{F20D8C7A-E586-75F7-AD14-7F5FBADA2FC6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26" creationId="{621CC1DA-EEDB-5833-E13D-32D67B8E9973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30" creationId="{99580728-8E28-B86C-1409-A11C2952C423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33" creationId="{4D1F509C-D402-036D-F5B0-68CC692F9ABB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34" creationId="{D1FAD774-4194-FCF2-0012-0E550B0D79F8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35" creationId="{03BD38BB-CCC9-F747-AF4F-561D9ABD8956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36" creationId="{18703412-E8F8-02BE-4E19-261C626D3D47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0" creationId="{01DA680A-BA13-4E3B-BC03-59FDECFB63BA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3" creationId="{DC78E266-B0D0-1254-C94A-561A417EA8C6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4" creationId="{B67DF96D-07DF-3156-9694-BF1CBEF66E49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5" creationId="{4A5FAB1E-D965-6744-5262-09806639D2D6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6" creationId="{4B853497-A0C0-DA18-7EBE-AAD3884E06EC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7" creationId="{ACE701D6-88A6-ED37-6B3C-AE7565666F61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8" creationId="{DD515F51-DFD4-82E5-10A4-E590A2211C31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49" creationId="{247A319F-F537-11D2-F2B0-BF14F2B5FC41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50" creationId="{E561EFB9-F8C0-9081-3F2F-F8DBFD1283E4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51" creationId="{2461B7C2-AD11-5341-E805-A7CAADB3326B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52" creationId="{31B1CF80-69EE-0FBB-22D3-437C3A1719CC}"/>
          </ac:spMkLst>
        </pc:spChg>
        <pc:spChg chg="mod">
          <ac:chgData name="Semenov, Sergey Y. (GSFC-5450)" userId="1d2ddb4a-7117-4aa7-ab81-49576acaf413" providerId="ADAL" clId="{A2F9F0AF-830D-4E3A-B20D-2FCEAC809CF6}" dt="2023-08-10T16:00:18.718" v="4161"/>
          <ac:spMkLst>
            <pc:docMk/>
            <pc:sldMk cId="2901484960" sldId="981"/>
            <ac:spMk id="53" creationId="{5956FBA0-FC43-C439-1686-C8438973EE91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55" creationId="{86C7C01E-F59F-58D4-AE16-5B4E7468FA42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56" creationId="{4981D725-C630-DE00-C7F5-BF9C339F6FB5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57" creationId="{B4FE07A1-EEB8-9F1A-20AB-CA98F36370FB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58" creationId="{E953A4C6-E079-C8EF-ED1B-37D0EDCE5BAE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59" creationId="{891B0996-E13B-0A03-825C-786E73EB7180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0" creationId="{5BED39B2-7F4C-C14E-2D27-EE91C3673B0B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1" creationId="{34879CA8-953C-C4CE-6660-B999C2A80583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2" creationId="{B4AF5D0D-E7CB-689B-2A86-837E5B39A61A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3" creationId="{A88D9E6F-D9FB-A5A2-526C-B416211129AA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4" creationId="{766D7ACC-CC64-202C-C0EE-93A17CF13974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5" creationId="{D52353E9-9FFC-EC8A-8F04-85B3799AACDF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6" creationId="{7112C20B-F66C-5A7D-754D-460D963D7066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7" creationId="{14F81D23-DE58-C913-5023-D21556259E5A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8" creationId="{1FAF1F85-2CAF-A605-9651-B30C7E5CFD83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69" creationId="{46655103-4189-8E87-9831-A1A40489AA03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70" creationId="{25015655-3B96-600B-2DDC-B848D736B0F9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71" creationId="{90C3CF52-2FC3-D463-DDCB-62B3A3DA03C8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72" creationId="{64B39487-2439-295A-68BF-6DF1F0CE8A82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75" creationId="{748E70C0-C8EA-9F4D-326D-A1EBD91CA7F0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78" creationId="{BD911E56-F026-792E-2418-B5BD1EC6840C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79" creationId="{C37D043A-792B-33FC-554D-B5266E8E936F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80" creationId="{074691AD-D4F9-A9EC-708F-DCFCCF534D7C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81" creationId="{D48D86EE-1B3D-2D79-FF25-B8ECEB4166B3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85" creationId="{B0302D08-7073-1015-6E11-9B9FC4578F30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88" creationId="{CE16E3F9-7A27-67EC-A87D-B868E5D2CB1C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89" creationId="{ADFB8FFD-773A-D369-7C1D-314F68C8A50F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0" creationId="{1E424A42-4DB7-E936-D3D9-70A319A38C48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1" creationId="{87638DBE-A2BD-BDE7-EDE0-2AAA25F2D7B3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2" creationId="{4C6F6239-EE17-F0F5-3AEF-B033F4D8592E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3" creationId="{C9892317-CE89-6E4A-E661-F2040720436C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4" creationId="{E1E90859-114A-63CF-43F7-821E3021D033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5" creationId="{7D38EFA9-0CC9-FD6E-3915-24D4A98A16C8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6" creationId="{D300EFA9-8AC1-5E18-F56D-0634E054BF86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7" creationId="{60368115-337C-E7C4-1D27-C1B02325CB0A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8" creationId="{EA85F1AA-E339-0452-FDAB-0E31547790BC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99" creationId="{B4EE7FA1-89E9-B92E-AE9E-5890741FF2F7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0" creationId="{CAAD9224-A0BE-51CC-458A-1298DF40A045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1" creationId="{86CDB5CA-3C32-BDC2-2D74-76EEB83DBC4A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2" creationId="{6A729473-D336-2C3D-F34A-7DFF1CEEADBD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3" creationId="{1799847C-6FB1-0EEA-D197-465D4D01D3BA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4" creationId="{A9F08A83-E0E6-A15D-9DCA-7E241A2B91EC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5" creationId="{60A4F45B-248F-B119-BA1F-DD8DCEA47FF0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6" creationId="{0DB26806-D817-FC3B-11C9-1B02A58B5806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7" creationId="{6F7A6C51-7649-F5CD-7899-AA044E3B6335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8" creationId="{4DF31A61-799A-CBD7-6729-02A87B88F022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09" creationId="{C4AF049F-5A05-FD62-7E82-772279C8001E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0" creationId="{5D5C0B3A-2981-F306-9B85-F361CDA89BA7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1" creationId="{11122104-9EF3-79B4-03B1-302F0D9F2660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2" creationId="{AA1065CD-7D3F-21CB-E9E7-712B52492483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3" creationId="{9FD5A241-8AA6-075F-50CF-B22DCDFA2637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4" creationId="{D0857B87-5CDC-FFE1-D26A-CA8ED240C7F4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5" creationId="{DA959A18-B0BB-DBB4-EF70-DD25C89F4A62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6" creationId="{50702FCB-FAE1-33DD-37C8-6F18F20F1D12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7" creationId="{1765A9E7-A36D-F1F1-B1CC-C55030DDFC24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8" creationId="{37D52F57-E301-DF58-BD38-5844E8D87CC1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19" creationId="{71B6AF85-140A-AD1C-9F4D-04AE6E11B23F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21" creationId="{B6752838-88A0-A8B3-923E-90B3D919299B}"/>
          </ac:spMkLst>
        </pc:spChg>
        <pc:spChg chg="mod">
          <ac:chgData name="Semenov, Sergey Y. (GSFC-5450)" userId="1d2ddb4a-7117-4aa7-ab81-49576acaf413" providerId="ADAL" clId="{A2F9F0AF-830D-4E3A-B20D-2FCEAC809CF6}" dt="2023-08-10T16:09:24.902" v="4297"/>
          <ac:spMkLst>
            <pc:docMk/>
            <pc:sldMk cId="2901484960" sldId="981"/>
            <ac:spMk id="122" creationId="{A1569757-3035-2A96-B859-141894156DC5}"/>
          </ac:spMkLst>
        </pc:spChg>
        <pc:grpChg chg="add del mod">
          <ac:chgData name="Semenov, Sergey Y. (GSFC-5450)" userId="1d2ddb4a-7117-4aa7-ab81-49576acaf413" providerId="ADAL" clId="{A2F9F0AF-830D-4E3A-B20D-2FCEAC809CF6}" dt="2023-08-10T16:09:23.784" v="4296" actId="478"/>
          <ac:grpSpMkLst>
            <pc:docMk/>
            <pc:sldMk cId="2901484960" sldId="981"/>
            <ac:grpSpMk id="6" creationId="{45685C62-5880-54F8-F866-7542C6252ECD}"/>
          </ac:grpSpMkLst>
        </pc:grpChg>
        <pc:grpChg chg="add mod">
          <ac:chgData name="Semenov, Sergey Y. (GSFC-5450)" userId="1d2ddb4a-7117-4aa7-ab81-49576acaf413" providerId="ADAL" clId="{A2F9F0AF-830D-4E3A-B20D-2FCEAC809CF6}" dt="2023-08-10T16:10:06.675" v="4314" actId="1076"/>
          <ac:grpSpMkLst>
            <pc:docMk/>
            <pc:sldMk cId="2901484960" sldId="981"/>
            <ac:grpSpMk id="54" creationId="{7C40C124-5E15-3C84-31B7-243FBDC17307}"/>
          </ac:grpSpMkLst>
        </pc:grpChg>
        <pc:cxnChg chg="mod">
          <ac:chgData name="Semenov, Sergey Y. (GSFC-5450)" userId="1d2ddb4a-7117-4aa7-ab81-49576acaf413" providerId="ADAL" clId="{A2F9F0AF-830D-4E3A-B20D-2FCEAC809CF6}" dt="2023-08-10T16:09:23.784" v="4296" actId="478"/>
          <ac:cxnSpMkLst>
            <pc:docMk/>
            <pc:sldMk cId="2901484960" sldId="981"/>
            <ac:cxnSpMk id="27" creationId="{6EE0606F-AEA0-DFC4-9819-6A46863770F9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28" creationId="{7489A0FE-69BD-E0EF-BEAE-7C53E2D941BF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29" creationId="{DD043CF6-A954-0EB3-AAFF-17560287D11F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31" creationId="{AE2A5740-6E48-10A1-3570-52AB4FA05FCF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32" creationId="{AC187805-18DD-3A53-4AB6-9636D15A90F8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37" creationId="{E7975563-5540-D1A0-EE91-9679FE34511B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38" creationId="{EDA63242-D995-7751-C19D-29DED62EDB63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39" creationId="{29C08AC9-810D-E0AD-FB4E-08C7320EB0EA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41" creationId="{DFDE1A00-033E-61D1-C6BA-89CC252AA2B1}"/>
          </ac:cxnSpMkLst>
        </pc:cxnChg>
        <pc:cxnChg chg="mod">
          <ac:chgData name="Semenov, Sergey Y. (GSFC-5450)" userId="1d2ddb4a-7117-4aa7-ab81-49576acaf413" providerId="ADAL" clId="{A2F9F0AF-830D-4E3A-B20D-2FCEAC809CF6}" dt="2023-08-10T16:00:18.718" v="4161"/>
          <ac:cxnSpMkLst>
            <pc:docMk/>
            <pc:sldMk cId="2901484960" sldId="981"/>
            <ac:cxnSpMk id="42" creationId="{2036DE8E-4F4D-256E-A746-B55878E65A8C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73" creationId="{3DA27111-74BA-AACD-D085-42487221A2EA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74" creationId="{0374CBDC-875A-DD44-1F2E-18187270A1BB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76" creationId="{E56CC22D-FBB2-4E47-C4CC-E5F4535B0982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77" creationId="{56E26774-ED65-716F-C8DE-C282C8F59C86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82" creationId="{7819B536-137B-21AE-15F2-E9F0420201C0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83" creationId="{EBC4F3E1-E12F-9F60-8807-BE8228B7206E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84" creationId="{0CE6DCF2-040F-27BB-E2A9-84C3EB05AE35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86" creationId="{C10FB8D4-3635-744D-1EEF-8CAEB5857566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87" creationId="{AAF06641-DA42-D606-3543-793926251A1F}"/>
          </ac:cxnSpMkLst>
        </pc:cxnChg>
        <pc:cxnChg chg="mod">
          <ac:chgData name="Semenov, Sergey Y. (GSFC-5450)" userId="1d2ddb4a-7117-4aa7-ab81-49576acaf413" providerId="ADAL" clId="{A2F9F0AF-830D-4E3A-B20D-2FCEAC809CF6}" dt="2023-08-10T16:09:24.902" v="4297"/>
          <ac:cxnSpMkLst>
            <pc:docMk/>
            <pc:sldMk cId="2901484960" sldId="981"/>
            <ac:cxnSpMk id="120" creationId="{91E821B8-35BD-2407-A0A3-C9FB80531D5F}"/>
          </ac:cxnSpMkLst>
        </pc:cxnChg>
      </pc:sldChg>
      <pc:sldChg chg="addSp delSp modSp new mod modAnim chgLayout">
        <pc:chgData name="Semenov, Sergey Y. (GSFC-5450)" userId="1d2ddb4a-7117-4aa7-ab81-49576acaf413" providerId="ADAL" clId="{A2F9F0AF-830D-4E3A-B20D-2FCEAC809CF6}" dt="2023-08-10T16:11:54.834" v="4382" actId="14100"/>
        <pc:sldMkLst>
          <pc:docMk/>
          <pc:sldMk cId="4170692916" sldId="982"/>
        </pc:sldMkLst>
        <pc:spChg chg="del">
          <ac:chgData name="Semenov, Sergey Y. (GSFC-5450)" userId="1d2ddb4a-7117-4aa7-ab81-49576acaf413" providerId="ADAL" clId="{A2F9F0AF-830D-4E3A-B20D-2FCEAC809CF6}" dt="2023-08-10T16:10:30.256" v="4317" actId="700"/>
          <ac:spMkLst>
            <pc:docMk/>
            <pc:sldMk cId="4170692916" sldId="982"/>
            <ac:spMk id="2" creationId="{87DDD29E-1969-80BA-1B71-8B76142A9F1A}"/>
          </ac:spMkLst>
        </pc:spChg>
        <pc:spChg chg="del">
          <ac:chgData name="Semenov, Sergey Y. (GSFC-5450)" userId="1d2ddb4a-7117-4aa7-ab81-49576acaf413" providerId="ADAL" clId="{A2F9F0AF-830D-4E3A-B20D-2FCEAC809CF6}" dt="2023-08-10T16:00:33.778" v="4163" actId="478"/>
          <ac:spMkLst>
            <pc:docMk/>
            <pc:sldMk cId="4170692916" sldId="982"/>
            <ac:spMk id="3" creationId="{4BE1FD30-4A71-37F2-5E8D-748F7F1EB12A}"/>
          </ac:spMkLst>
        </pc:spChg>
        <pc:spChg chg="mod ord">
          <ac:chgData name="Semenov, Sergey Y. (GSFC-5450)" userId="1d2ddb4a-7117-4aa7-ab81-49576acaf413" providerId="ADAL" clId="{A2F9F0AF-830D-4E3A-B20D-2FCEAC809CF6}" dt="2023-08-10T16:10:30.256" v="4317" actId="700"/>
          <ac:spMkLst>
            <pc:docMk/>
            <pc:sldMk cId="4170692916" sldId="982"/>
            <ac:spMk id="4" creationId="{BC0E3DB0-70FA-83B0-B4CD-2229A968C7F1}"/>
          </ac:spMkLst>
        </pc:spChg>
        <pc:spChg chg="mod ord">
          <ac:chgData name="Semenov, Sergey Y. (GSFC-5450)" userId="1d2ddb4a-7117-4aa7-ab81-49576acaf413" providerId="ADAL" clId="{A2F9F0AF-830D-4E3A-B20D-2FCEAC809CF6}" dt="2023-08-10T16:10:30.256" v="4317" actId="700"/>
          <ac:spMkLst>
            <pc:docMk/>
            <pc:sldMk cId="4170692916" sldId="982"/>
            <ac:spMk id="5" creationId="{9A20AEAE-9DEB-3F29-6131-2D16C1CACB9E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" creationId="{AA9C3FD8-B5D3-66E3-82A8-8B78976245B5}"/>
          </ac:spMkLst>
        </pc:spChg>
        <pc:spChg chg="del mod topLvl">
          <ac:chgData name="Semenov, Sergey Y. (GSFC-5450)" userId="1d2ddb4a-7117-4aa7-ab81-49576acaf413" providerId="ADAL" clId="{A2F9F0AF-830D-4E3A-B20D-2FCEAC809CF6}" dt="2023-08-10T16:02:50.239" v="4188" actId="478"/>
          <ac:spMkLst>
            <pc:docMk/>
            <pc:sldMk cId="4170692916" sldId="982"/>
            <ac:spMk id="8" creationId="{3ED79102-C99C-876A-AB9B-0367586E81ED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9" creationId="{A1C217E3-BE74-1860-4E32-24668273EFA2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0" creationId="{9EE7B2D1-13E9-1D44-D5D8-74CE7B92789F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1" creationId="{8B9A2272-294A-A2CE-7E76-0A47B722F821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2" creationId="{8B4198E9-21AA-3E1C-39BD-72A16B103BCD}"/>
          </ac:spMkLst>
        </pc:spChg>
        <pc:spChg chg="add del 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3" creationId="{AE43876A-96C4-F80B-72A0-506F4850B762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4" creationId="{B903CE2F-3A7B-D160-CEA8-F95A800F3FF2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5" creationId="{F1FA571C-CAD5-2E24-E0DF-CE3495513CAF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6" creationId="{40B45399-5314-D7F8-9D12-DF38EB3FBC86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7" creationId="{8E557943-A93F-0352-8C88-513588E6CDE7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8" creationId="{8AD2D388-BB3E-5F14-2549-B4345DE3D0A9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19" creationId="{3ED93FE5-0742-375E-826E-3C444DBABFCF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20" creationId="{424F101A-C102-88C8-96C7-BD7E1F7E3CBC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21" creationId="{909E3439-78E6-5E62-A0AB-3E09EC8766B4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22" creationId="{89324521-D27C-1D60-8826-4CB567931099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23" creationId="{3976DF09-22B0-3F3D-FB32-0AE298CFD519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24" creationId="{FC4C8100-AB9F-AB8F-DA89-2FB9843AA2DC}"/>
          </ac:spMkLst>
        </pc:spChg>
        <pc:spChg chg="del mod topLvl">
          <ac:chgData name="Semenov, Sergey Y. (GSFC-5450)" userId="1d2ddb4a-7117-4aa7-ab81-49576acaf413" providerId="ADAL" clId="{A2F9F0AF-830D-4E3A-B20D-2FCEAC809CF6}" dt="2023-08-10T16:02:48.037" v="4187" actId="478"/>
          <ac:spMkLst>
            <pc:docMk/>
            <pc:sldMk cId="4170692916" sldId="982"/>
            <ac:spMk id="25" creationId="{26924A3F-D9F4-E2F7-2EEB-8014520BFD96}"/>
          </ac:spMkLst>
        </pc:spChg>
        <pc:spChg chg="del mod topLvl">
          <ac:chgData name="Semenov, Sergey Y. (GSFC-5450)" userId="1d2ddb4a-7117-4aa7-ab81-49576acaf413" providerId="ADAL" clId="{A2F9F0AF-830D-4E3A-B20D-2FCEAC809CF6}" dt="2023-08-10T16:02:54.845" v="4189" actId="478"/>
          <ac:spMkLst>
            <pc:docMk/>
            <pc:sldMk cId="4170692916" sldId="982"/>
            <ac:spMk id="26" creationId="{E81FF00D-56ED-849F-7990-5B6614929371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30" creationId="{9867874D-8B3C-3BF4-4448-1B8448730BDB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33" creationId="{A05E68C4-BBE5-F68C-C10E-A4EF8FBC6FA9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34" creationId="{E7773FA4-421E-D01C-A9DD-BBB88D14C2C4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35" creationId="{EEE308CD-5AF5-CC28-599A-6F174701506D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36" creationId="{5C0A31C9-AE42-D7BF-378C-43A9653A7D68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40" creationId="{811E2D82-299C-6E0C-F289-B1CF1E513BEF}"/>
          </ac:spMkLst>
        </pc:spChg>
        <pc:spChg chg="del mod topLvl">
          <ac:chgData name="Semenov, Sergey Y. (GSFC-5450)" userId="1d2ddb4a-7117-4aa7-ab81-49576acaf413" providerId="ADAL" clId="{A2F9F0AF-830D-4E3A-B20D-2FCEAC809CF6}" dt="2023-08-10T16:03:00.319" v="4191" actId="478"/>
          <ac:spMkLst>
            <pc:docMk/>
            <pc:sldMk cId="4170692916" sldId="982"/>
            <ac:spMk id="43" creationId="{0C838705-89F2-5407-0F4A-5703ACECCC8A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44" creationId="{CB327213-5301-19E2-5AC6-68A85414133B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45" creationId="{FE017C92-BD16-5139-35A0-701188F50DED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46" creationId="{AB9248E0-11A0-DEAE-954C-B13B0A0F0B60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47" creationId="{9C26D1F7-A3F6-3CEB-5A67-2571FEAC4900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48" creationId="{C73377F5-DFF6-05F4-9771-5C5AE4A024C5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49" creationId="{CDDE4018-C063-5651-A26C-58EF2B434422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0" creationId="{54651889-3A01-DA3B-122E-9F5EBB0C80A7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1" creationId="{A5692780-07EF-18D1-72E6-760349A6BCF5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2" creationId="{3852D432-E7B0-25F2-3C72-1CF2AD1F0D0C}"/>
          </ac:spMkLst>
        </pc:spChg>
        <pc:spChg chg="mod topLvl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3" creationId="{1B4E05AE-ED48-A2D8-7019-FEA9AD44FBAC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4" creationId="{5205C739-F475-0F6B-0D3E-0FE76877C7A5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5" creationId="{53B49149-ADFC-3748-8A28-49C069741027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6" creationId="{9C4C7731-C42D-A52E-3593-E0E53D74AD52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7" creationId="{E21B6F7B-A89D-4D03-DC19-CA5342DEBA1A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8" creationId="{74D84138-63C7-C86B-F294-557CF1EE3A32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59" creationId="{AED1C9C9-5BD4-432E-9028-F02148E357CD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0" creationId="{E67BF6B0-2511-9CD6-1B5C-27A6960DA095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1" creationId="{CB9BFFD1-08C7-4656-8A09-F9421E135778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2" creationId="{ACCD93F9-6E46-255F-9C17-21127D21A92F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3" creationId="{72B55C2E-6244-87D0-4507-60DDFC3EA90F}"/>
          </ac:spMkLst>
        </pc:spChg>
        <pc:spChg chg="add del mod">
          <ac:chgData name="Semenov, Sergey Y. (GSFC-5450)" userId="1d2ddb4a-7117-4aa7-ab81-49576acaf413" providerId="ADAL" clId="{A2F9F0AF-830D-4E3A-B20D-2FCEAC809CF6}" dt="2023-08-10T16:02:57.905" v="4190" actId="478"/>
          <ac:spMkLst>
            <pc:docMk/>
            <pc:sldMk cId="4170692916" sldId="982"/>
            <ac:spMk id="64" creationId="{B1108DA6-454D-3A07-CBC6-F1A8AF5D2775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5" creationId="{7F94B7AF-0103-AC65-A065-459430248D6A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6" creationId="{64190B46-8649-6A6D-CF5F-2C048D9013A8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7" creationId="{9400E038-32D5-FF64-0E42-2B083BF9DA7D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8" creationId="{8C1CAF01-8281-FD60-B4F6-087BFF943DB2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69" creationId="{88FA0A10-A332-3FD2-BB26-F20214A5369E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0" creationId="{9FACC6A3-C9EC-A725-0DCA-93F83377B212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1" creationId="{F2135563-C218-418A-E57C-FEEF9AB745CD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2" creationId="{E751D44C-B71D-8489-7277-1077B2175DEE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3" creationId="{FCD12BD8-C7EF-C259-92C0-A3A374A20B77}"/>
          </ac:spMkLst>
        </pc:spChg>
        <pc:spChg chg="add del mod">
          <ac:chgData name="Semenov, Sergey Y. (GSFC-5450)" userId="1d2ddb4a-7117-4aa7-ab81-49576acaf413" providerId="ADAL" clId="{A2F9F0AF-830D-4E3A-B20D-2FCEAC809CF6}" dt="2023-08-10T16:01:37.641" v="4175" actId="478"/>
          <ac:spMkLst>
            <pc:docMk/>
            <pc:sldMk cId="4170692916" sldId="982"/>
            <ac:spMk id="74" creationId="{F2ACC5D7-3F62-4B78-3D32-8EDE114A578E}"/>
          </ac:spMkLst>
        </pc:spChg>
        <pc:spChg chg="add del mod">
          <ac:chgData name="Semenov, Sergey Y. (GSFC-5450)" userId="1d2ddb4a-7117-4aa7-ab81-49576acaf413" providerId="ADAL" clId="{A2F9F0AF-830D-4E3A-B20D-2FCEAC809CF6}" dt="2023-08-10T16:01:48.387" v="4178" actId="478"/>
          <ac:spMkLst>
            <pc:docMk/>
            <pc:sldMk cId="4170692916" sldId="982"/>
            <ac:spMk id="75" creationId="{A5C91D7C-97D8-420A-DA0B-EAC20C70E8DF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6" creationId="{F621CA0B-6F6C-AE5B-63A8-E516B8C6A626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7" creationId="{88D5B76F-6BA8-B981-46B8-97B4952091C4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8" creationId="{88A00E87-AB83-1768-F1CE-492194F3DBF5}"/>
          </ac:spMkLst>
        </pc:spChg>
        <pc:spChg chg="add mod or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79" creationId="{772243D7-593D-44DF-F460-E484BE5094BE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83" creationId="{49FA8409-2F0B-DF2C-6262-9E0072897F82}"/>
          </ac:spMkLst>
        </pc:spChg>
        <pc:spChg chg="add mod">
          <ac:chgData name="Semenov, Sergey Y. (GSFC-5450)" userId="1d2ddb4a-7117-4aa7-ab81-49576acaf413" providerId="ADAL" clId="{A2F9F0AF-830D-4E3A-B20D-2FCEAC809CF6}" dt="2023-08-10T16:09:18.190" v="4295" actId="164"/>
          <ac:spMkLst>
            <pc:docMk/>
            <pc:sldMk cId="4170692916" sldId="982"/>
            <ac:spMk id="84" creationId="{C17B8CD5-CDF5-3948-F488-A474B4B72522}"/>
          </ac:spMkLst>
        </pc:spChg>
        <pc:spChg chg="add mod ord">
          <ac:chgData name="Semenov, Sergey Y. (GSFC-5450)" userId="1d2ddb4a-7117-4aa7-ab81-49576acaf413" providerId="ADAL" clId="{A2F9F0AF-830D-4E3A-B20D-2FCEAC809CF6}" dt="2023-08-10T16:10:42.856" v="4347" actId="20577"/>
          <ac:spMkLst>
            <pc:docMk/>
            <pc:sldMk cId="4170692916" sldId="982"/>
            <ac:spMk id="87" creationId="{42F538E9-7C75-F043-4066-4CA8270D1D7C}"/>
          </ac:spMkLst>
        </pc:spChg>
        <pc:spChg chg="add mod ord">
          <ac:chgData name="Semenov, Sergey Y. (GSFC-5450)" userId="1d2ddb4a-7117-4aa7-ab81-49576acaf413" providerId="ADAL" clId="{A2F9F0AF-830D-4E3A-B20D-2FCEAC809CF6}" dt="2023-08-10T16:11:54.834" v="4382" actId="14100"/>
          <ac:spMkLst>
            <pc:docMk/>
            <pc:sldMk cId="4170692916" sldId="982"/>
            <ac:spMk id="88" creationId="{B7CBE3F8-A0D8-35BD-D1AC-53BCF1C2FA6A}"/>
          </ac:spMkLst>
        </pc:spChg>
        <pc:grpChg chg="add del mod">
          <ac:chgData name="Semenov, Sergey Y. (GSFC-5450)" userId="1d2ddb4a-7117-4aa7-ab81-49576acaf413" providerId="ADAL" clId="{A2F9F0AF-830D-4E3A-B20D-2FCEAC809CF6}" dt="2023-08-10T16:00:42.671" v="4166" actId="165"/>
          <ac:grpSpMkLst>
            <pc:docMk/>
            <pc:sldMk cId="4170692916" sldId="982"/>
            <ac:grpSpMk id="6" creationId="{60408F88-3036-022B-5ADE-8431EAA64AAD}"/>
          </ac:grpSpMkLst>
        </pc:grpChg>
        <pc:grpChg chg="add del mod">
          <ac:chgData name="Semenov, Sergey Y. (GSFC-5450)" userId="1d2ddb4a-7117-4aa7-ab81-49576acaf413" providerId="ADAL" clId="{A2F9F0AF-830D-4E3A-B20D-2FCEAC809CF6}" dt="2023-08-10T16:10:26.048" v="4316" actId="478"/>
          <ac:grpSpMkLst>
            <pc:docMk/>
            <pc:sldMk cId="4170692916" sldId="982"/>
            <ac:grpSpMk id="86" creationId="{8A732707-1293-5602-884F-6799D1B02023}"/>
          </ac:grpSpMkLst>
        </pc:grpChg>
        <pc:cxnChg chg="mod or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27" creationId="{1773198E-8067-C543-DCB9-417526089917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28" creationId="{01CE507F-587A-6850-C539-90853268FE62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29" creationId="{B386B923-9D95-B0C6-DBC0-32E9E30C3E6F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31" creationId="{BC0A3B76-DB22-D74C-3E3F-83B8924D5653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32" creationId="{5F9ECA53-9DC1-183A-B653-112BE9358218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37" creationId="{E818A967-ACFB-AF0C-E989-C65EA129D9B2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38" creationId="{5280B9C6-011B-4949-A9A6-28E2B547E076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39" creationId="{3C8EED66-839E-43C4-8DAA-7D7FACEDA80C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41" creationId="{6FFDCF45-39C1-FD28-21AF-66F83BFBB4A7}"/>
          </ac:cxnSpMkLst>
        </pc:cxnChg>
        <pc:cxnChg chg="mod topLvl">
          <ac:chgData name="Semenov, Sergey Y. (GSFC-5450)" userId="1d2ddb4a-7117-4aa7-ab81-49576acaf413" providerId="ADAL" clId="{A2F9F0AF-830D-4E3A-B20D-2FCEAC809CF6}" dt="2023-08-10T16:09:18.190" v="4295" actId="164"/>
          <ac:cxnSpMkLst>
            <pc:docMk/>
            <pc:sldMk cId="4170692916" sldId="982"/>
            <ac:cxnSpMk id="42" creationId="{C9D34103-A82E-8808-02E4-5808B7B6CC25}"/>
          </ac:cxnSpMkLst>
        </pc:cxnChg>
      </pc:sldChg>
      <pc:sldMasterChg chg="delSldLayout">
        <pc:chgData name="Semenov, Sergey Y. (GSFC-5450)" userId="1d2ddb4a-7117-4aa7-ab81-49576acaf413" providerId="ADAL" clId="{A2F9F0AF-830D-4E3A-B20D-2FCEAC809CF6}" dt="2023-07-10T14:57:13.261" v="1362" actId="2696"/>
        <pc:sldMasterMkLst>
          <pc:docMk/>
          <pc:sldMasterMk cId="0" sldId="2147483648"/>
        </pc:sldMasterMkLst>
        <pc:sldLayoutChg chg="del">
          <pc:chgData name="Semenov, Sergey Y. (GSFC-5450)" userId="1d2ddb4a-7117-4aa7-ab81-49576acaf413" providerId="ADAL" clId="{A2F9F0AF-830D-4E3A-B20D-2FCEAC809CF6}" dt="2023-07-10T14:57:13.261" v="1362" actId="2696"/>
          <pc:sldLayoutMkLst>
            <pc:docMk/>
            <pc:sldMasterMk cId="0" sldId="2147483648"/>
            <pc:sldLayoutMk cId="3844182460" sldId="214748376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semeno1\Documents\Reference%20Data\Working%20Fluids\Figures%20of%20Merit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semeno1\Documents\Reference%20Data\Working%20Fluids\LHP-Fluids-2020-06-22-SYS.xlsm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nasa-my.sharepoint.com/personal/ssemeno1_ndc_nasa_gov/Documents/Documents/Modeling-Tools/CCHPs/CCHP-23/CCHP-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/>
              <a:t>One-Sided Heat Load (Ammonia)</a:t>
            </a:r>
          </a:p>
        </c:rich>
      </c:tx>
      <c:layout>
        <c:manualLayout>
          <c:xMode val="edge"/>
          <c:yMode val="edge"/>
          <c:x val="0.30297856648127319"/>
          <c:y val="2.94748351347835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916124912657459E-2"/>
          <c:y val="9.7481309625325904E-2"/>
          <c:w val="0.81200114211193397"/>
          <c:h val="0.77365742544048088"/>
        </c:manualLayout>
      </c:layout>
      <c:scatterChart>
        <c:scatterStyle val="lineMarker"/>
        <c:varyColors val="0"/>
        <c:ser>
          <c:idx val="0"/>
          <c:order val="0"/>
          <c:tx>
            <c:strRef>
              <c:f>Cevap_vs_Temp!$W$1</c:f>
              <c:strCache>
                <c:ptCount val="1"/>
                <c:pt idx="0">
                  <c:v>3/8"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20"/>
              <c:layout>
                <c:manualLayout>
                  <c:x val="4.1090146072233845E-2"/>
                  <c:y val="8.699421371392643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CF-4B2D-86F3-4282C1397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Cevap_vs_Temp!$A$2:$A$211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Cevap_vs_Temp!$W$2:$W$211</c:f>
              <c:numCache>
                <c:formatCode>0.00</c:formatCode>
                <c:ptCount val="210"/>
                <c:pt idx="0">
                  <c:v>3.063679364788416</c:v>
                </c:pt>
                <c:pt idx="1">
                  <c:v>3.0523943692961826</c:v>
                </c:pt>
                <c:pt idx="2">
                  <c:v>3.04109596023447</c:v>
                </c:pt>
                <c:pt idx="3">
                  <c:v>3.0297841067884868</c:v>
                </c:pt>
                <c:pt idx="4">
                  <c:v>3.0184587780227878</c:v>
                </c:pt>
                <c:pt idx="5">
                  <c:v>3.0071199428804998</c:v>
                </c:pt>
                <c:pt idx="6">
                  <c:v>2.9957675701825068</c:v>
                </c:pt>
                <c:pt idx="7">
                  <c:v>2.9844339374821502</c:v>
                </c:pt>
                <c:pt idx="8">
                  <c:v>2.9730544343242551</c:v>
                </c:pt>
                <c:pt idx="9">
                  <c:v>2.9616936856202698</c:v>
                </c:pt>
                <c:pt idx="10">
                  <c:v>2.9503193511082682</c:v>
                </c:pt>
                <c:pt idx="11">
                  <c:v>2.9389313992569002</c:v>
                </c:pt>
                <c:pt idx="12">
                  <c:v>2.9275297984090756</c:v>
                </c:pt>
                <c:pt idx="13">
                  <c:v>2.9161145167811089</c:v>
                </c:pt>
                <c:pt idx="14">
                  <c:v>2.9047181032076148</c:v>
                </c:pt>
                <c:pt idx="15">
                  <c:v>2.8933080232004129</c:v>
                </c:pt>
                <c:pt idx="16">
                  <c:v>2.8818842448655984</c:v>
                </c:pt>
                <c:pt idx="17">
                  <c:v>2.8704794343661288</c:v>
                </c:pt>
                <c:pt idx="18">
                  <c:v>2.8590609399867164</c:v>
                </c:pt>
                <c:pt idx="19">
                  <c:v>2.847628729721527</c:v>
                </c:pt>
                <c:pt idx="20">
                  <c:v>2.836215587547581</c:v>
                </c:pt>
                <c:pt idx="21">
                  <c:v>2.8247887440352026</c:v>
                </c:pt>
                <c:pt idx="22">
                  <c:v>2.8133481670648535</c:v>
                </c:pt>
                <c:pt idx="23">
                  <c:v>2.8019267589161885</c:v>
                </c:pt>
                <c:pt idx="24">
                  <c:v>2.790524605952847</c:v>
                </c:pt>
                <c:pt idx="25">
                  <c:v>2.7791087811769626</c:v>
                </c:pt>
                <c:pt idx="26">
                  <c:v>2.7676792525008436</c:v>
                </c:pt>
                <c:pt idx="27">
                  <c:v>2.7562690805483601</c:v>
                </c:pt>
                <c:pt idx="28">
                  <c:v>2.7448783521419098</c:v>
                </c:pt>
                <c:pt idx="29">
                  <c:v>2.7334739821454881</c:v>
                </c:pt>
                <c:pt idx="30">
                  <c:v>2.7220559385033427</c:v>
                </c:pt>
                <c:pt idx="31">
                  <c:v>2.7106906923601328</c:v>
                </c:pt>
                <c:pt idx="32">
                  <c:v>2.6993118675298313</c:v>
                </c:pt>
                <c:pt idx="33">
                  <c:v>2.6879194321210158</c:v>
                </c:pt>
                <c:pt idx="34">
                  <c:v>2.6765467251337371</c:v>
                </c:pt>
                <c:pt idx="35">
                  <c:v>2.6651938341550889</c:v>
                </c:pt>
                <c:pt idx="36">
                  <c:v>2.653860846850209</c:v>
                </c:pt>
                <c:pt idx="37">
                  <c:v>2.6425143606180233</c:v>
                </c:pt>
                <c:pt idx="38">
                  <c:v>2.6311878740529759</c:v>
                </c:pt>
                <c:pt idx="39">
                  <c:v>2.6198479050012402</c:v>
                </c:pt>
                <c:pt idx="40">
                  <c:v>2.6085616419540734</c:v>
                </c:pt>
                <c:pt idx="41">
                  <c:v>2.5972619929253451</c:v>
                </c:pt>
                <c:pt idx="42">
                  <c:v>2.5859489265230438</c:v>
                </c:pt>
                <c:pt idx="43">
                  <c:v>2.5746898708082235</c:v>
                </c:pt>
                <c:pt idx="44">
                  <c:v>2.5634174947329007</c:v>
                </c:pt>
                <c:pt idx="45">
                  <c:v>2.5521993860787533</c:v>
                </c:pt>
                <c:pt idx="46">
                  <c:v>2.5409342051501365</c:v>
                </c:pt>
                <c:pt idx="47">
                  <c:v>2.5297234689761328</c:v>
                </c:pt>
                <c:pt idx="48">
                  <c:v>2.5185334568844588</c:v>
                </c:pt>
                <c:pt idx="49">
                  <c:v>2.5073302888146611</c:v>
                </c:pt>
                <c:pt idx="50">
                  <c:v>2.4961479429195381</c:v>
                </c:pt>
                <c:pt idx="51">
                  <c:v>2.4849865082534675</c:v>
                </c:pt>
                <c:pt idx="52">
                  <c:v>2.4738460739360653</c:v>
                </c:pt>
                <c:pt idx="53">
                  <c:v>2.4627267291508779</c:v>
                </c:pt>
                <c:pt idx="54">
                  <c:v>2.4515943949877315</c:v>
                </c:pt>
                <c:pt idx="55">
                  <c:v>2.4405174573283306</c:v>
                </c:pt>
                <c:pt idx="56">
                  <c:v>2.4294276294274435</c:v>
                </c:pt>
                <c:pt idx="57">
                  <c:v>2.4183591689602832</c:v>
                </c:pt>
                <c:pt idx="58">
                  <c:v>2.407312165504877</c:v>
                </c:pt>
                <c:pt idx="59">
                  <c:v>2.3962867086970556</c:v>
                </c:pt>
                <c:pt idx="60">
                  <c:v>2.3852484813676456</c:v>
                </c:pt>
                <c:pt idx="61">
                  <c:v>2.3742663473138408</c:v>
                </c:pt>
                <c:pt idx="62">
                  <c:v>2.3632715428819857</c:v>
                </c:pt>
                <c:pt idx="63">
                  <c:v>2.3522985648864978</c:v>
                </c:pt>
                <c:pt idx="64">
                  <c:v>2.3413820690629774</c:v>
                </c:pt>
                <c:pt idx="65">
                  <c:v>2.3304530536737755</c:v>
                </c:pt>
                <c:pt idx="66">
                  <c:v>2.3195461348569606</c:v>
                </c:pt>
                <c:pt idx="67">
                  <c:v>2.3086267181477202</c:v>
                </c:pt>
                <c:pt idx="68">
                  <c:v>2.2977642234290467</c:v>
                </c:pt>
                <c:pt idx="69">
                  <c:v>2.2869240959250936</c:v>
                </c:pt>
                <c:pt idx="70">
                  <c:v>2.2760716226090993</c:v>
                </c:pt>
                <c:pt idx="71">
                  <c:v>2.2652416181066202</c:v>
                </c:pt>
                <c:pt idx="72">
                  <c:v>2.2544341729061768</c:v>
                </c:pt>
                <c:pt idx="73">
                  <c:v>2.2436493775382362</c:v>
                </c:pt>
                <c:pt idx="74">
                  <c:v>2.2328873225737502</c:v>
                </c:pt>
                <c:pt idx="75">
                  <c:v>2.2221480986226774</c:v>
                </c:pt>
                <c:pt idx="76">
                  <c:v>2.2114317963325076</c:v>
                </c:pt>
                <c:pt idx="77">
                  <c:v>2.2007034266718151</c:v>
                </c:pt>
                <c:pt idx="78">
                  <c:v>2.1900332004763365</c:v>
                </c:pt>
                <c:pt idx="79">
                  <c:v>2.1793510097055591</c:v>
                </c:pt>
                <c:pt idx="80">
                  <c:v>2.1686920249780917</c:v>
                </c:pt>
                <c:pt idx="81">
                  <c:v>2.158056337229588</c:v>
                </c:pt>
                <c:pt idx="82">
                  <c:v>2.1474440374261747</c:v>
                </c:pt>
                <c:pt idx="83">
                  <c:v>2.1368199008011075</c:v>
                </c:pt>
                <c:pt idx="84">
                  <c:v>2.1262546107036271</c:v>
                </c:pt>
                <c:pt idx="85">
                  <c:v>2.1156775874151785</c:v>
                </c:pt>
                <c:pt idx="86">
                  <c:v>2.1051242378985346</c:v>
                </c:pt>
                <c:pt idx="87">
                  <c:v>2.0945946533793984</c:v>
                </c:pt>
                <c:pt idx="88">
                  <c:v>2.0840889251066619</c:v>
                </c:pt>
                <c:pt idx="89">
                  <c:v>2.0735715932604468</c:v>
                </c:pt>
                <c:pt idx="90">
                  <c:v>2.0631138122434831</c:v>
                </c:pt>
                <c:pt idx="91">
                  <c:v>2.0526445320722249</c:v>
                </c:pt>
                <c:pt idx="92">
                  <c:v>2.0421993952986122</c:v>
                </c:pt>
                <c:pt idx="93">
                  <c:v>2.0317784934014855</c:v>
                </c:pt>
                <c:pt idx="94">
                  <c:v>2.0213461712270226</c:v>
                </c:pt>
                <c:pt idx="95">
                  <c:v>2.0109739746063471</c:v>
                </c:pt>
                <c:pt idx="96">
                  <c:v>2.0005904627489732</c:v>
                </c:pt>
                <c:pt idx="97">
                  <c:v>1.9902314739767675</c:v>
                </c:pt>
                <c:pt idx="98">
                  <c:v>1.9798611971726547</c:v>
                </c:pt>
                <c:pt idx="99">
                  <c:v>1.9695514907149982</c:v>
                </c:pt>
                <c:pt idx="100">
                  <c:v>1.9592306017438252</c:v>
                </c:pt>
                <c:pt idx="101">
                  <c:v>1.9489345249157692</c:v>
                </c:pt>
                <c:pt idx="102">
                  <c:v>1.9386272933589437</c:v>
                </c:pt>
                <c:pt idx="103">
                  <c:v>1.9283810775462187</c:v>
                </c:pt>
                <c:pt idx="104">
                  <c:v>1.9181238129831959</c:v>
                </c:pt>
                <c:pt idx="105">
                  <c:v>1.9078916504255721</c:v>
                </c:pt>
                <c:pt idx="106">
                  <c:v>1.897648467474105</c:v>
                </c:pt>
                <c:pt idx="107">
                  <c:v>1.8874304928465275</c:v>
                </c:pt>
                <c:pt idx="108">
                  <c:v>1.8772378187201342</c:v>
                </c:pt>
                <c:pt idx="109">
                  <c:v>1.8670705372712746</c:v>
                </c:pt>
                <c:pt idx="110">
                  <c:v>1.8568923706814473</c:v>
                </c:pt>
                <c:pt idx="111">
                  <c:v>1.8467397035177968</c:v>
                </c:pt>
                <c:pt idx="112">
                  <c:v>1.8366126281020738</c:v>
                </c:pt>
                <c:pt idx="113">
                  <c:v>1.8264747501755705</c:v>
                </c:pt>
                <c:pt idx="114">
                  <c:v>1.8163625710654148</c:v>
                </c:pt>
                <c:pt idx="115">
                  <c:v>1.8062396188741359</c:v>
                </c:pt>
                <c:pt idx="116">
                  <c:v>1.7961424727895634</c:v>
                </c:pt>
                <c:pt idx="117">
                  <c:v>1.7860712254164115</c:v>
                </c:pt>
                <c:pt idx="118">
                  <c:v>1.7759892883659754</c:v>
                </c:pt>
                <c:pt idx="119">
                  <c:v>1.7659333576252654</c:v>
                </c:pt>
                <c:pt idx="120">
                  <c:v>1.7558667671379817</c:v>
                </c:pt>
                <c:pt idx="121">
                  <c:v>1.7458262907745696</c:v>
                </c:pt>
                <c:pt idx="122">
                  <c:v>1.735812021409332</c:v>
                </c:pt>
                <c:pt idx="123">
                  <c:v>1.7257871764564037</c:v>
                </c:pt>
                <c:pt idx="124">
                  <c:v>1.7157886466114802</c:v>
                </c:pt>
                <c:pt idx="125">
                  <c:v>1.7057795716007791</c:v>
                </c:pt>
                <c:pt idx="126">
                  <c:v>1.695796920017383</c:v>
                </c:pt>
                <c:pt idx="127">
                  <c:v>1.6858037538364223</c:v>
                </c:pt>
                <c:pt idx="128">
                  <c:v>1.6758000493799523</c:v>
                </c:pt>
                <c:pt idx="129">
                  <c:v>1.6658600014978338</c:v>
                </c:pt>
                <c:pt idx="130">
                  <c:v>1.6558723758648808</c:v>
                </c:pt>
                <c:pt idx="131">
                  <c:v>1.6459114063627447</c:v>
                </c:pt>
                <c:pt idx="132">
                  <c:v>1.6359771865391437</c:v>
                </c:pt>
                <c:pt idx="133">
                  <c:v>1.6260325445969044</c:v>
                </c:pt>
                <c:pt idx="134">
                  <c:v>1.6160774569795775</c:v>
                </c:pt>
                <c:pt idx="135">
                  <c:v>1.6061492437625757</c:v>
                </c:pt>
                <c:pt idx="136">
                  <c:v>1.5962106159588925</c:v>
                </c:pt>
                <c:pt idx="137">
                  <c:v>1.5862989720178717</c:v>
                </c:pt>
                <c:pt idx="138">
                  <c:v>1.576376944715759</c:v>
                </c:pt>
                <c:pt idx="139">
                  <c:v>1.5664445104594764</c:v>
                </c:pt>
                <c:pt idx="140">
                  <c:v>1.5565391854214707</c:v>
                </c:pt>
                <c:pt idx="141">
                  <c:v>1.5466234847380433</c:v>
                </c:pt>
                <c:pt idx="142">
                  <c:v>1.5367350032513873</c:v>
                </c:pt>
                <c:pt idx="143">
                  <c:v>1.5267985196692471</c:v>
                </c:pt>
                <c:pt idx="144">
                  <c:v>1.5168892866703139</c:v>
                </c:pt>
                <c:pt idx="145">
                  <c:v>1.5069696619846709</c:v>
                </c:pt>
                <c:pt idx="146">
                  <c:v>1.4970773983010393</c:v>
                </c:pt>
                <c:pt idx="147">
                  <c:v>1.4871747743889872</c:v>
                </c:pt>
                <c:pt idx="148">
                  <c:v>1.4772617664061338</c:v>
                </c:pt>
                <c:pt idx="149">
                  <c:v>1.4673383503887458</c:v>
                </c:pt>
                <c:pt idx="150">
                  <c:v>1.4574045022503885</c:v>
                </c:pt>
                <c:pt idx="151">
                  <c:v>1.4474981730505543</c:v>
                </c:pt>
                <c:pt idx="152">
                  <c:v>1.4375434279622981</c:v>
                </c:pt>
                <c:pt idx="153">
                  <c:v>1.4276162331455713</c:v>
                </c:pt>
                <c:pt idx="154">
                  <c:v>1.417678589020483</c:v>
                </c:pt>
                <c:pt idx="155">
                  <c:v>1.4077304711493117</c:v>
                </c:pt>
                <c:pt idx="156">
                  <c:v>1.3977718549650409</c:v>
                </c:pt>
                <c:pt idx="157">
                  <c:v>1.3878409318187412</c:v>
                </c:pt>
                <c:pt idx="158">
                  <c:v>1.3778612852432182</c:v>
                </c:pt>
                <c:pt idx="159">
                  <c:v>1.3678710659584574</c:v>
                </c:pt>
                <c:pt idx="160">
                  <c:v>1.3578702488653993</c:v>
                </c:pt>
                <c:pt idx="161">
                  <c:v>1.3478971870408962</c:v>
                </c:pt>
                <c:pt idx="162">
                  <c:v>1.3378751393309634</c:v>
                </c:pt>
                <c:pt idx="163">
                  <c:v>1.3278424177840022</c:v>
                </c:pt>
                <c:pt idx="164">
                  <c:v>1.3177989967427512</c:v>
                </c:pt>
                <c:pt idx="165">
                  <c:v>1.3077448504059122</c:v>
                </c:pt>
                <c:pt idx="166">
                  <c:v>1.2976799528263203</c:v>
                </c:pt>
                <c:pt idx="167">
                  <c:v>1.2876042779090906</c:v>
                </c:pt>
                <c:pt idx="168">
                  <c:v>1.2775177994097076</c:v>
                </c:pt>
                <c:pt idx="169">
                  <c:v>1.2673817830657956</c:v>
                </c:pt>
                <c:pt idx="170">
                  <c:v>1.2572348267399334</c:v>
                </c:pt>
                <c:pt idx="171">
                  <c:v>1.2470769034178244</c:v>
                </c:pt>
                <c:pt idx="172">
                  <c:v>1.2369079859250391</c:v>
                </c:pt>
                <c:pt idx="173">
                  <c:v>1.2267280469248449</c:v>
                </c:pt>
                <c:pt idx="174">
                  <c:v>1.2164981408134536</c:v>
                </c:pt>
                <c:pt idx="175">
                  <c:v>1.2062570732023186</c:v>
                </c:pt>
                <c:pt idx="176">
                  <c:v>1.1959658125764001</c:v>
                </c:pt>
                <c:pt idx="177">
                  <c:v>1.1856632483810987</c:v>
                </c:pt>
                <c:pt idx="178">
                  <c:v>1.1753493517798879</c:v>
                </c:pt>
                <c:pt idx="179">
                  <c:v>1.1649849612919931</c:v>
                </c:pt>
                <c:pt idx="180">
                  <c:v>1.1546090936084101</c:v>
                </c:pt>
                <c:pt idx="181">
                  <c:v>1.1441824995312082</c:v>
                </c:pt>
                <c:pt idx="182">
                  <c:v>1.1337442812620491</c:v>
                </c:pt>
                <c:pt idx="183">
                  <c:v>1.1232551010765224</c:v>
                </c:pt>
                <c:pt idx="184">
                  <c:v>1.1127541474361411</c:v>
                </c:pt>
                <c:pt idx="185">
                  <c:v>1.1022413891230092</c:v>
                </c:pt>
                <c:pt idx="186">
                  <c:v>1.0916379140523935</c:v>
                </c:pt>
                <c:pt idx="187">
                  <c:v>1.0810618777860999</c:v>
                </c:pt>
                <c:pt idx="188">
                  <c:v>1.0704343221940296</c:v>
                </c:pt>
                <c:pt idx="189">
                  <c:v>1.0597550795671014</c:v>
                </c:pt>
                <c:pt idx="190">
                  <c:v>1.0490636015724264</c:v>
                </c:pt>
                <c:pt idx="191">
                  <c:v>1.0383598545502493</c:v>
                </c:pt>
                <c:pt idx="192">
                  <c:v>1.0276438045961562</c:v>
                </c:pt>
                <c:pt idx="193">
                  <c:v>1.0169154175567869</c:v>
                </c:pt>
                <c:pt idx="194">
                  <c:v>1.0062144624803646</c:v>
                </c:pt>
                <c:pt idx="195">
                  <c:v>0.99550119310264673</c:v>
                </c:pt>
                <c:pt idx="196">
                  <c:v>0.98485536490812864</c:v>
                </c:pt>
                <c:pt idx="197">
                  <c:v>0.97427721763706421</c:v>
                </c:pt>
                <c:pt idx="198">
                  <c:v>0.96384696079996512</c:v>
                </c:pt>
                <c:pt idx="199">
                  <c:v>0.95360512964561872</c:v>
                </c:pt>
                <c:pt idx="200">
                  <c:v>0.94367257216315148</c:v>
                </c:pt>
                <c:pt idx="201">
                  <c:v>0.93421074179220676</c:v>
                </c:pt>
                <c:pt idx="202">
                  <c:v>0.92554229503606988</c:v>
                </c:pt>
                <c:pt idx="203">
                  <c:v>0.9180311174001613</c:v>
                </c:pt>
                <c:pt idx="204">
                  <c:v>0.91256461726965843</c:v>
                </c:pt>
                <c:pt idx="205">
                  <c:v>0.91067470911397086</c:v>
                </c:pt>
                <c:pt idx="206">
                  <c:v>0.9157805960663008</c:v>
                </c:pt>
                <c:pt idx="207">
                  <c:v>0.93677761552438155</c:v>
                </c:pt>
                <c:pt idx="208">
                  <c:v>1.0056571986240364</c:v>
                </c:pt>
                <c:pt idx="209">
                  <c:v>1.274037193603939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BCF-4B2D-86F3-4282C1397F4D}"/>
            </c:ext>
          </c:extLst>
        </c:ser>
        <c:ser>
          <c:idx val="1"/>
          <c:order val="1"/>
          <c:tx>
            <c:strRef>
              <c:f>Cevap_vs_Temp!$AQ$1</c:f>
              <c:strCache>
                <c:ptCount val="1"/>
                <c:pt idx="0">
                  <c:v>1/2"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2"/>
              <c:layout>
                <c:manualLayout>
                  <c:x val="3.5220125204771864E-2"/>
                  <c:y val="-2.225433374077193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CF-4B2D-86F3-4282C1397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Cevap_vs_Temp!$A$2:$A$211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Cevap_vs_Temp!$AQ$2:$AQ$211</c:f>
              <c:numCache>
                <c:formatCode>0.00</c:formatCode>
                <c:ptCount val="210"/>
                <c:pt idx="0">
                  <c:v>3.9076340763230104</c:v>
                </c:pt>
                <c:pt idx="1">
                  <c:v>3.8934466914870693</c:v>
                </c:pt>
                <c:pt idx="2">
                  <c:v>3.8792409926300833</c:v>
                </c:pt>
                <c:pt idx="3">
                  <c:v>3.8650169351358357</c:v>
                </c:pt>
                <c:pt idx="4">
                  <c:v>3.8507744742080847</c:v>
                </c:pt>
                <c:pt idx="5">
                  <c:v>3.8365135648693927</c:v>
                </c:pt>
                <c:pt idx="6">
                  <c:v>3.8222341619599347</c:v>
                </c:pt>
                <c:pt idx="7">
                  <c:v>3.8079768655909669</c:v>
                </c:pt>
                <c:pt idx="8">
                  <c:v>3.7936603921863199</c:v>
                </c:pt>
                <c:pt idx="9">
                  <c:v>3.7793660399120146</c:v>
                </c:pt>
                <c:pt idx="10">
                  <c:v>3.7650531178027826</c:v>
                </c:pt>
                <c:pt idx="11">
                  <c:v>3.7507215801616574</c:v>
                </c:pt>
                <c:pt idx="12">
                  <c:v>3.7363713811040546</c:v>
                </c:pt>
                <c:pt idx="13">
                  <c:v>3.7220024745565139</c:v>
                </c:pt>
                <c:pt idx="14">
                  <c:v>3.70765583142314</c:v>
                </c:pt>
                <c:pt idx="15">
                  <c:v>3.6932904951842445</c:v>
                </c:pt>
                <c:pt idx="16">
                  <c:v>3.6789064195904437</c:v>
                </c:pt>
                <c:pt idx="17">
                  <c:v>3.6645447360374104</c:v>
                </c:pt>
                <c:pt idx="18">
                  <c:v>3.6501643276468831</c:v>
                </c:pt>
                <c:pt idx="19">
                  <c:v>3.6357651479911048</c:v>
                </c:pt>
                <c:pt idx="20">
                  <c:v>3.6213884896895681</c:v>
                </c:pt>
                <c:pt idx="21">
                  <c:v>3.6069930747712671</c:v>
                </c:pt>
                <c:pt idx="22">
                  <c:v>3.5925788566275139</c:v>
                </c:pt>
                <c:pt idx="23">
                  <c:v>3.5781872898384406</c:v>
                </c:pt>
                <c:pt idx="24">
                  <c:v>3.5638184900420304</c:v>
                </c:pt>
                <c:pt idx="25">
                  <c:v>3.5494309635438794</c:v>
                </c:pt>
                <c:pt idx="26">
                  <c:v>3.5350246637604856</c:v>
                </c:pt>
                <c:pt idx="27">
                  <c:v>3.5206412621729362</c:v>
                </c:pt>
                <c:pt idx="28">
                  <c:v>3.5062808751205492</c:v>
                </c:pt>
                <c:pt idx="29">
                  <c:v>3.4919017922841311</c:v>
                </c:pt>
                <c:pt idx="30">
                  <c:v>3.477503967105855</c:v>
                </c:pt>
                <c:pt idx="31">
                  <c:v>3.463171224747541</c:v>
                </c:pt>
                <c:pt idx="32">
                  <c:v>3.4488198649963415</c:v>
                </c:pt>
                <c:pt idx="33">
                  <c:v>3.4344498415179001</c:v>
                </c:pt>
                <c:pt idx="34">
                  <c:v>3.42010320742139</c:v>
                </c:pt>
                <c:pt idx="35">
                  <c:v>3.4057800802350133</c:v>
                </c:pt>
                <c:pt idx="36">
                  <c:v>3.3914805776240491</c:v>
                </c:pt>
                <c:pt idx="37">
                  <c:v>3.3771625540499586</c:v>
                </c:pt>
                <c:pt idx="38">
                  <c:v>3.3628682815963833</c:v>
                </c:pt>
                <c:pt idx="39">
                  <c:v>3.348555505582766</c:v>
                </c:pt>
                <c:pt idx="40">
                  <c:v>3.3343090353208877</c:v>
                </c:pt>
                <c:pt idx="41">
                  <c:v>3.3200441888358969</c:v>
                </c:pt>
                <c:pt idx="42">
                  <c:v>3.3057609204753726</c:v>
                </c:pt>
                <c:pt idx="43">
                  <c:v>3.2915443684994643</c:v>
                </c:pt>
                <c:pt idx="44">
                  <c:v>3.2773095227725015</c:v>
                </c:pt>
                <c:pt idx="45">
                  <c:v>3.2631417409550978</c:v>
                </c:pt>
                <c:pt idx="46">
                  <c:v>3.2489130378978062</c:v>
                </c:pt>
                <c:pt idx="47">
                  <c:v>3.2347516373278982</c:v>
                </c:pt>
                <c:pt idx="48">
                  <c:v>3.2206149572635452</c:v>
                </c:pt>
                <c:pt idx="49">
                  <c:v>3.2064601967338118</c:v>
                </c:pt>
                <c:pt idx="50">
                  <c:v>3.1923302865445282</c:v>
                </c:pt>
                <c:pt idx="51">
                  <c:v>3.1782253466313466</c:v>
                </c:pt>
                <c:pt idx="52">
                  <c:v>3.1641454970500136</c:v>
                </c:pt>
                <c:pt idx="53">
                  <c:v>3.1500908579745914</c:v>
                </c:pt>
                <c:pt idx="54">
                  <c:v>3.1360183551499081</c:v>
                </c:pt>
                <c:pt idx="55">
                  <c:v>3.1220144434109431</c:v>
                </c:pt>
                <c:pt idx="56">
                  <c:v>3.1079927994230045</c:v>
                </c:pt>
                <c:pt idx="57">
                  <c:v>3.0939967384664264</c:v>
                </c:pt>
                <c:pt idx="58">
                  <c:v>3.0800263813876509</c:v>
                </c:pt>
                <c:pt idx="59">
                  <c:v>3.0660818491431288</c:v>
                </c:pt>
                <c:pt idx="60">
                  <c:v>3.0521197397917055</c:v>
                </c:pt>
                <c:pt idx="61">
                  <c:v>3.0382271658993676</c:v>
                </c:pt>
                <c:pt idx="62">
                  <c:v>3.0243171480178694</c:v>
                </c:pt>
                <c:pt idx="63">
                  <c:v>3.0104333306456508</c:v>
                </c:pt>
                <c:pt idx="64">
                  <c:v>2.9966195771364363</c:v>
                </c:pt>
                <c:pt idx="65">
                  <c:v>2.9827885803062304</c:v>
                </c:pt>
                <c:pt idx="66">
                  <c:v>2.9689841490352986</c:v>
                </c:pt>
                <c:pt idx="67">
                  <c:v>2.955162499677392</c:v>
                </c:pt>
                <c:pt idx="68">
                  <c:v>2.9414115107887464</c:v>
                </c:pt>
                <c:pt idx="69">
                  <c:v>2.9276874534663362</c:v>
                </c:pt>
                <c:pt idx="70">
                  <c:v>2.9139463807603123</c:v>
                </c:pt>
                <c:pt idx="71">
                  <c:v>2.9002323751151846</c:v>
                </c:pt>
                <c:pt idx="72">
                  <c:v>2.886545559013876</c:v>
                </c:pt>
                <c:pt idx="73">
                  <c:v>2.8728860550275961</c:v>
                </c:pt>
                <c:pt idx="74">
                  <c:v>2.8592539858138015</c:v>
                </c:pt>
                <c:pt idx="75">
                  <c:v>2.8456494741141545</c:v>
                </c:pt>
                <c:pt idx="76">
                  <c:v>2.8320726427524541</c:v>
                </c:pt>
                <c:pt idx="77">
                  <c:v>2.8184791643447409</c:v>
                </c:pt>
                <c:pt idx="78">
                  <c:v>2.8049580082062704</c:v>
                </c:pt>
                <c:pt idx="79">
                  <c:v>2.7914203424943795</c:v>
                </c:pt>
                <c:pt idx="80">
                  <c:v>2.7779107407741583</c:v>
                </c:pt>
                <c:pt idx="81">
                  <c:v>2.7644293263973894</c:v>
                </c:pt>
                <c:pt idx="82">
                  <c:v>2.7509762227882493</c:v>
                </c:pt>
                <c:pt idx="83">
                  <c:v>2.7375067773539894</c:v>
                </c:pt>
                <c:pt idx="84">
                  <c:v>2.7241106117060743</c:v>
                </c:pt>
                <c:pt idx="85">
                  <c:v>2.7106982430951025</c:v>
                </c:pt>
                <c:pt idx="86">
                  <c:v>2.6973145714567184</c:v>
                </c:pt>
                <c:pt idx="87">
                  <c:v>2.6839597207038621</c:v>
                </c:pt>
                <c:pt idx="88">
                  <c:v>2.6706338148117572</c:v>
                </c:pt>
                <c:pt idx="89">
                  <c:v>2.657291876667311</c:v>
                </c:pt>
                <c:pt idx="90">
                  <c:v>2.6440241786703882</c:v>
                </c:pt>
                <c:pt idx="91">
                  <c:v>2.6307405886093815</c:v>
                </c:pt>
                <c:pt idx="92">
                  <c:v>2.6174863320017496</c:v>
                </c:pt>
                <c:pt idx="93">
                  <c:v>2.6042615332706402</c:v>
                </c:pt>
                <c:pt idx="94">
                  <c:v>2.5910209454257176</c:v>
                </c:pt>
                <c:pt idx="95">
                  <c:v>2.5778553820280754</c:v>
                </c:pt>
                <c:pt idx="96">
                  <c:v>2.5646741707549325</c:v>
                </c:pt>
                <c:pt idx="97">
                  <c:v>2.5515228078638188</c:v>
                </c:pt>
                <c:pt idx="98">
                  <c:v>2.5383558307547713</c:v>
                </c:pt>
                <c:pt idx="99">
                  <c:v>2.5252644853386883</c:v>
                </c:pt>
                <c:pt idx="100">
                  <c:v>2.5121576677486455</c:v>
                </c:pt>
                <c:pt idx="101">
                  <c:v>2.4990810905653604</c:v>
                </c:pt>
                <c:pt idx="102">
                  <c:v>2.4859890757584466</c:v>
                </c:pt>
                <c:pt idx="103">
                  <c:v>2.4729733011811073</c:v>
                </c:pt>
                <c:pt idx="104">
                  <c:v>2.4599422318059689</c:v>
                </c:pt>
                <c:pt idx="105">
                  <c:v>2.4469417963201616</c:v>
                </c:pt>
                <c:pt idx="106">
                  <c:v>2.4339261014693401</c:v>
                </c:pt>
                <c:pt idx="107">
                  <c:v>2.420941183903373</c:v>
                </c:pt>
                <c:pt idx="108">
                  <c:v>2.4079871693811814</c:v>
                </c:pt>
                <c:pt idx="109">
                  <c:v>2.3950641836903546</c:v>
                </c:pt>
                <c:pt idx="110">
                  <c:v>2.3821261183947051</c:v>
                </c:pt>
                <c:pt idx="111">
                  <c:v>2.369219226067425</c:v>
                </c:pt>
                <c:pt idx="112">
                  <c:v>2.3563436327672611</c:v>
                </c:pt>
                <c:pt idx="113">
                  <c:v>2.3434530687686022</c:v>
                </c:pt>
                <c:pt idx="114">
                  <c:v>2.3305939484765794</c:v>
                </c:pt>
                <c:pt idx="115">
                  <c:v>2.3177198945828597</c:v>
                </c:pt>
                <c:pt idx="116">
                  <c:v>2.3048774294360355</c:v>
                </c:pt>
                <c:pt idx="117">
                  <c:v>2.2920666795967071</c:v>
                </c:pt>
                <c:pt idx="118">
                  <c:v>2.2792411062969196</c:v>
                </c:pt>
                <c:pt idx="119">
                  <c:v>2.2664473938716978</c:v>
                </c:pt>
                <c:pt idx="120">
                  <c:v>2.2536388958643054</c:v>
                </c:pt>
                <c:pt idx="121">
                  <c:v>2.2408624046513679</c:v>
                </c:pt>
                <c:pt idx="122">
                  <c:v>2.2281180472772131</c:v>
                </c:pt>
                <c:pt idx="123">
                  <c:v>2.215359015673418</c:v>
                </c:pt>
                <c:pt idx="124">
                  <c:v>2.2026322643387428</c:v>
                </c:pt>
                <c:pt idx="125">
                  <c:v>2.1898908774220978</c:v>
                </c:pt>
                <c:pt idx="126">
                  <c:v>2.1771819175494014</c:v>
                </c:pt>
                <c:pt idx="127">
                  <c:v>2.1644583609730512</c:v>
                </c:pt>
                <c:pt idx="128">
                  <c:v>2.1517201730460083</c:v>
                </c:pt>
                <c:pt idx="129">
                  <c:v>2.1390618385448543</c:v>
                </c:pt>
                <c:pt idx="130">
                  <c:v>2.1263417063468157</c:v>
                </c:pt>
                <c:pt idx="131">
                  <c:v>2.1136543154506522</c:v>
                </c:pt>
                <c:pt idx="132">
                  <c:v>2.1009997940362339</c:v>
                </c:pt>
                <c:pt idx="133">
                  <c:v>2.088330793788947</c:v>
                </c:pt>
                <c:pt idx="134">
                  <c:v>2.0756472802332584</c:v>
                </c:pt>
                <c:pt idx="135">
                  <c:v>2.0629968041944786</c:v>
                </c:pt>
                <c:pt idx="136">
                  <c:v>2.0503318545547264</c:v>
                </c:pt>
                <c:pt idx="137">
                  <c:v>2.0377000910731984</c:v>
                </c:pt>
                <c:pt idx="138">
                  <c:v>2.0250538939173262</c:v>
                </c:pt>
                <c:pt idx="139">
                  <c:v>2.0123932285538073</c:v>
                </c:pt>
                <c:pt idx="140">
                  <c:v>1.9997659184076058</c:v>
                </c:pt>
                <c:pt idx="141">
                  <c:v>1.9871241801194883</c:v>
                </c:pt>
                <c:pt idx="142">
                  <c:v>1.9745159465252777</c:v>
                </c:pt>
                <c:pt idx="143">
                  <c:v>1.9618453028080904</c:v>
                </c:pt>
                <c:pt idx="144">
                  <c:v>1.9492082039824141</c:v>
                </c:pt>
                <c:pt idx="145">
                  <c:v>1.9365566477865619</c:v>
                </c:pt>
                <c:pt idx="146">
                  <c:v>1.9239387866426212</c:v>
                </c:pt>
                <c:pt idx="147">
                  <c:v>1.9113065084502472</c:v>
                </c:pt>
                <c:pt idx="148">
                  <c:v>1.8986597783063281</c:v>
                </c:pt>
                <c:pt idx="149">
                  <c:v>1.8859985611297818</c:v>
                </c:pt>
                <c:pt idx="150">
                  <c:v>1.8733228216596305</c:v>
                </c:pt>
                <c:pt idx="151">
                  <c:v>1.8606809884228461</c:v>
                </c:pt>
                <c:pt idx="152">
                  <c:v>1.847976153621018</c:v>
                </c:pt>
                <c:pt idx="153">
                  <c:v>1.8353052652094852</c:v>
                </c:pt>
                <c:pt idx="154">
                  <c:v>1.8226198236297291</c:v>
                </c:pt>
                <c:pt idx="155">
                  <c:v>1.8099197931058832</c:v>
                </c:pt>
                <c:pt idx="156">
                  <c:v>1.7972051376728329</c:v>
                </c:pt>
                <c:pt idx="157">
                  <c:v>1.7845246205264624</c:v>
                </c:pt>
                <c:pt idx="158">
                  <c:v>1.7717806629934201</c:v>
                </c:pt>
                <c:pt idx="159">
                  <c:v>1.7590219716390041</c:v>
                </c:pt>
                <c:pt idx="160">
                  <c:v>1.7462485097199165</c:v>
                </c:pt>
                <c:pt idx="161">
                  <c:v>1.7335092657985793</c:v>
                </c:pt>
                <c:pt idx="162">
                  <c:v>1.7207062086633202</c:v>
                </c:pt>
                <c:pt idx="163">
                  <c:v>1.707888269664767</c:v>
                </c:pt>
                <c:pt idx="164">
                  <c:v>1.6950554112441625</c:v>
                </c:pt>
                <c:pt idx="165">
                  <c:v>1.6822075956324887</c:v>
                </c:pt>
                <c:pt idx="166">
                  <c:v>1.6693447848478722</c:v>
                </c:pt>
                <c:pt idx="167">
                  <c:v>1.65646694069294</c:v>
                </c:pt>
                <c:pt idx="168">
                  <c:v>1.6435740247521149</c:v>
                </c:pt>
                <c:pt idx="169">
                  <c:v>1.6306165132412205</c:v>
                </c:pt>
                <c:pt idx="170">
                  <c:v>1.617643735988074</c:v>
                </c:pt>
                <c:pt idx="171">
                  <c:v>1.6046556534533103</c:v>
                </c:pt>
                <c:pt idx="172">
                  <c:v>1.5916522258643537</c:v>
                </c:pt>
                <c:pt idx="173">
                  <c:v>1.5786334132123314</c:v>
                </c:pt>
                <c:pt idx="174">
                  <c:v>1.565549396647349</c:v>
                </c:pt>
                <c:pt idx="175">
                  <c:v>1.5524497958387413</c:v>
                </c:pt>
                <c:pt idx="176">
                  <c:v>1.5392846719274773</c:v>
                </c:pt>
                <c:pt idx="177">
                  <c:v>1.52610376157998</c:v>
                </c:pt>
                <c:pt idx="178">
                  <c:v>1.512907022600382</c:v>
                </c:pt>
                <c:pt idx="179">
                  <c:v>1.4996443345360553</c:v>
                </c:pt>
                <c:pt idx="180">
                  <c:v>1.4863656116994912</c:v>
                </c:pt>
                <c:pt idx="181">
                  <c:v>1.4730206110311461</c:v>
                </c:pt>
                <c:pt idx="182">
                  <c:v>1.4596593662524098</c:v>
                </c:pt>
                <c:pt idx="183">
                  <c:v>1.4462315105350334</c:v>
                </c:pt>
                <c:pt idx="184">
                  <c:v>1.4327871980845857</c:v>
                </c:pt>
                <c:pt idx="185">
                  <c:v>1.4193263832375824</c:v>
                </c:pt>
                <c:pt idx="186">
                  <c:v>1.4057480034322725</c:v>
                </c:pt>
                <c:pt idx="187">
                  <c:v>1.3922033502036668</c:v>
                </c:pt>
                <c:pt idx="188">
                  <c:v>1.3785912965408174</c:v>
                </c:pt>
                <c:pt idx="189">
                  <c:v>1.3649116057999666</c:v>
                </c:pt>
                <c:pt idx="190">
                  <c:v>1.3512148000006892</c:v>
                </c:pt>
                <c:pt idx="191">
                  <c:v>1.3375008299290465</c:v>
                </c:pt>
                <c:pt idx="192">
                  <c:v>1.3237696460175337</c:v>
                </c:pt>
                <c:pt idx="193">
                  <c:v>1.3100211983390477</c:v>
                </c:pt>
                <c:pt idx="194">
                  <c:v>1.296306452909805</c:v>
                </c:pt>
                <c:pt idx="195">
                  <c:v>1.2825744713320799</c:v>
                </c:pt>
                <c:pt idx="196">
                  <c:v>1.2689274920805962</c:v>
                </c:pt>
                <c:pt idx="197">
                  <c:v>1.255365848690448</c:v>
                </c:pt>
                <c:pt idx="198">
                  <c:v>1.2419924154120894</c:v>
                </c:pt>
                <c:pt idx="199">
                  <c:v>1.2288592312744546</c:v>
                </c:pt>
                <c:pt idx="200">
                  <c:v>1.2161213564617623</c:v>
                </c:pt>
                <c:pt idx="201">
                  <c:v>1.2039859909283155</c:v>
                </c:pt>
                <c:pt idx="202">
                  <c:v>1.1928671861368687</c:v>
                </c:pt>
                <c:pt idx="203">
                  <c:v>1.183232007300328</c:v>
                </c:pt>
                <c:pt idx="204">
                  <c:v>1.1762192446685926</c:v>
                </c:pt>
                <c:pt idx="205">
                  <c:v>1.1737946654999885</c:v>
                </c:pt>
                <c:pt idx="206">
                  <c:v>1.1803449462811852</c:v>
                </c:pt>
                <c:pt idx="207">
                  <c:v>1.2072782733386394</c:v>
                </c:pt>
                <c:pt idx="208">
                  <c:v>1.2955922029047688</c:v>
                </c:pt>
                <c:pt idx="209">
                  <c:v>1.6391246900264691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BCF-4B2D-86F3-4282C1397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979376"/>
        <c:axId val="500978128"/>
      </c:scatterChart>
      <c:scatterChart>
        <c:scatterStyle val="lineMarker"/>
        <c:varyColors val="0"/>
        <c:ser>
          <c:idx val="2"/>
          <c:order val="2"/>
          <c:tx>
            <c:strRef>
              <c:f>Cevap_vs_Temp!$BM$1</c:f>
              <c:strCache>
                <c:ptCount val="1"/>
                <c:pt idx="0">
                  <c:v>5/8"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107"/>
              <c:layout>
                <c:manualLayout>
                  <c:x val="5.4297693024023187E-2"/>
                  <c:y val="-3.43930612357383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BCF-4B2D-86F3-4282C1397F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Cevap_vs_Temp!$A$2:$A$211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Cevap_vs_Temp!$BM$2:$BM$211</c:f>
              <c:numCache>
                <c:formatCode>0.00</c:formatCode>
                <c:ptCount val="210"/>
                <c:pt idx="0">
                  <c:v>191.29873525921582</c:v>
                </c:pt>
                <c:pt idx="1">
                  <c:v>190.61389514128939</c:v>
                </c:pt>
                <c:pt idx="2">
                  <c:v>189.92810569495904</c:v>
                </c:pt>
                <c:pt idx="3">
                  <c:v>189.24136446504156</c:v>
                </c:pt>
                <c:pt idx="4">
                  <c:v>188.55366898604066</c:v>
                </c:pt>
                <c:pt idx="5">
                  <c:v>187.86501678207864</c:v>
                </c:pt>
                <c:pt idx="6">
                  <c:v>187.17540536682677</c:v>
                </c:pt>
                <c:pt idx="7">
                  <c:v>186.48679546344425</c:v>
                </c:pt>
                <c:pt idx="8">
                  <c:v>185.79526086728626</c:v>
                </c:pt>
                <c:pt idx="9">
                  <c:v>185.10472824959263</c:v>
                </c:pt>
                <c:pt idx="10">
                  <c:v>184.41323188305716</c:v>
                </c:pt>
                <c:pt idx="11">
                  <c:v>183.72076924969787</c:v>
                </c:pt>
                <c:pt idx="12">
                  <c:v>183.02733782077664</c:v>
                </c:pt>
                <c:pt idx="13">
                  <c:v>182.332935056726</c:v>
                </c:pt>
                <c:pt idx="14">
                  <c:v>181.63954092289984</c:v>
                </c:pt>
                <c:pt idx="15">
                  <c:v>180.94517590517751</c:v>
                </c:pt>
                <c:pt idx="16">
                  <c:v>180.24983745302896</c:v>
                </c:pt>
                <c:pt idx="17">
                  <c:v>179.55551386750633</c:v>
                </c:pt>
                <c:pt idx="18">
                  <c:v>178.86021730457438</c:v>
                </c:pt>
                <c:pt idx="19">
                  <c:v>178.16394520259666</c:v>
                </c:pt>
                <c:pt idx="20">
                  <c:v>177.46869424019309</c:v>
                </c:pt>
                <c:pt idx="21">
                  <c:v>176.77246820144242</c:v>
                </c:pt>
                <c:pt idx="22">
                  <c:v>176.07526451345268</c:v>
                </c:pt>
                <c:pt idx="23">
                  <c:v>175.37908827456479</c:v>
                </c:pt>
                <c:pt idx="24">
                  <c:v>174.683945348826</c:v>
                </c:pt>
                <c:pt idx="25">
                  <c:v>173.98782830416704</c:v>
                </c:pt>
                <c:pt idx="26">
                  <c:v>173.29073456739272</c:v>
                </c:pt>
                <c:pt idx="27">
                  <c:v>172.59468051963972</c:v>
                </c:pt>
                <c:pt idx="28">
                  <c:v>171.89967206502848</c:v>
                </c:pt>
                <c:pt idx="29">
                  <c:v>171.20369050157595</c:v>
                </c:pt>
                <c:pt idx="30">
                  <c:v>170.50673325581874</c:v>
                </c:pt>
                <c:pt idx="31">
                  <c:v>169.81285833982651</c:v>
                </c:pt>
                <c:pt idx="32">
                  <c:v>169.11801394774207</c:v>
                </c:pt>
                <c:pt idx="33">
                  <c:v>168.42219751720054</c:v>
                </c:pt>
                <c:pt idx="34">
                  <c:v>167.72744529845383</c:v>
                </c:pt>
                <c:pt idx="35">
                  <c:v>167.03376326456069</c:v>
                </c:pt>
                <c:pt idx="36">
                  <c:v>166.34115739730186</c:v>
                </c:pt>
                <c:pt idx="37">
                  <c:v>165.64758633286513</c:v>
                </c:pt>
                <c:pt idx="38">
                  <c:v>164.95509773283788</c:v>
                </c:pt>
                <c:pt idx="39">
                  <c:v>164.26164454571284</c:v>
                </c:pt>
                <c:pt idx="40">
                  <c:v>163.57133606585316</c:v>
                </c:pt>
                <c:pt idx="41">
                  <c:v>162.88006934222801</c:v>
                </c:pt>
                <c:pt idx="42">
                  <c:v>162.18784184651219</c:v>
                </c:pt>
                <c:pt idx="43">
                  <c:v>161.49878002984127</c:v>
                </c:pt>
                <c:pt idx="44">
                  <c:v>160.80876382981253</c:v>
                </c:pt>
                <c:pt idx="45">
                  <c:v>160.12193114599458</c:v>
                </c:pt>
                <c:pt idx="46">
                  <c:v>159.43207744202718</c:v>
                </c:pt>
                <c:pt idx="47">
                  <c:v>158.74541941280123</c:v>
                </c:pt>
                <c:pt idx="48">
                  <c:v>158.0598929459552</c:v>
                </c:pt>
                <c:pt idx="49">
                  <c:v>157.37342249908789</c:v>
                </c:pt>
                <c:pt idx="50">
                  <c:v>156.68809010403672</c:v>
                </c:pt>
                <c:pt idx="51">
                  <c:v>156.00390187979278</c:v>
                </c:pt>
                <c:pt idx="52">
                  <c:v>155.32086395324393</c:v>
                </c:pt>
                <c:pt idx="53">
                  <c:v>154.63898245908396</c:v>
                </c:pt>
                <c:pt idx="54">
                  <c:v>153.95616758591163</c:v>
                </c:pt>
                <c:pt idx="55">
                  <c:v>153.27661453465151</c:v>
                </c:pt>
                <c:pt idx="56">
                  <c:v>152.59613469244405</c:v>
                </c:pt>
                <c:pt idx="57">
                  <c:v>151.91683018229918</c:v>
                </c:pt>
                <c:pt idx="58">
                  <c:v>151.23870718090203</c:v>
                </c:pt>
                <c:pt idx="59">
                  <c:v>150.56177187232799</c:v>
                </c:pt>
                <c:pt idx="60">
                  <c:v>149.88391732167022</c:v>
                </c:pt>
                <c:pt idx="61">
                  <c:v>149.20937312309408</c:v>
                </c:pt>
                <c:pt idx="62">
                  <c:v>148.5339163668871</c:v>
                </c:pt>
                <c:pt idx="63">
                  <c:v>147.85966639672085</c:v>
                </c:pt>
                <c:pt idx="64">
                  <c:v>147.18875400875743</c:v>
                </c:pt>
                <c:pt idx="65">
                  <c:v>146.5169391505971</c:v>
                </c:pt>
                <c:pt idx="66">
                  <c:v>145.84634977092142</c:v>
                </c:pt>
                <c:pt idx="67">
                  <c:v>145.17485896912498</c:v>
                </c:pt>
                <c:pt idx="68">
                  <c:v>144.50673643345795</c:v>
                </c:pt>
                <c:pt idx="69">
                  <c:v>143.83985813282592</c:v>
                </c:pt>
                <c:pt idx="70">
                  <c:v>143.17208861889358</c:v>
                </c:pt>
                <c:pt idx="71">
                  <c:v>142.50557016821998</c:v>
                </c:pt>
                <c:pt idx="72">
                  <c:v>141.84030906364541</c:v>
                </c:pt>
                <c:pt idx="73">
                  <c:v>141.17631159429897</c:v>
                </c:pt>
                <c:pt idx="74">
                  <c:v>140.51358405549314</c:v>
                </c:pt>
                <c:pt idx="75">
                  <c:v>139.85213274861826</c:v>
                </c:pt>
                <c:pt idx="76">
                  <c:v>139.19196398103546</c:v>
                </c:pt>
                <c:pt idx="77">
                  <c:v>138.53092237530984</c:v>
                </c:pt>
                <c:pt idx="78">
                  <c:v>137.873334787072</c:v>
                </c:pt>
                <c:pt idx="79">
                  <c:v>137.21488130978585</c:v>
                </c:pt>
                <c:pt idx="80">
                  <c:v>136.55772997064599</c:v>
                </c:pt>
                <c:pt idx="81">
                  <c:v>135.90188711176981</c:v>
                </c:pt>
                <c:pt idx="82">
                  <c:v>135.24735908074578</c:v>
                </c:pt>
                <c:pt idx="83">
                  <c:v>134.59197344734392</c:v>
                </c:pt>
                <c:pt idx="84">
                  <c:v>133.94009129503701</c:v>
                </c:pt>
                <c:pt idx="85">
                  <c:v>133.28735857477619</c:v>
                </c:pt>
                <c:pt idx="86">
                  <c:v>132.63596044503078</c:v>
                </c:pt>
                <c:pt idx="87">
                  <c:v>131.98590328615686</c:v>
                </c:pt>
                <c:pt idx="88">
                  <c:v>131.33719348346071</c:v>
                </c:pt>
                <c:pt idx="89">
                  <c:v>130.68764157488962</c:v>
                </c:pt>
                <c:pt idx="90">
                  <c:v>130.04164282319422</c:v>
                </c:pt>
                <c:pt idx="91">
                  <c:v>129.39480908225175</c:v>
                </c:pt>
                <c:pt idx="92">
                  <c:v>128.74934261571832</c:v>
                </c:pt>
                <c:pt idx="93">
                  <c:v>128.10524983958342</c:v>
                </c:pt>
                <c:pt idx="94">
                  <c:v>127.46032711611588</c:v>
                </c:pt>
                <c:pt idx="95">
                  <c:v>126.81899815272276</c:v>
                </c:pt>
                <c:pt idx="96">
                  <c:v>126.17684642395317</c:v>
                </c:pt>
                <c:pt idx="97">
                  <c:v>125.53608842882251</c:v>
                </c:pt>
                <c:pt idx="98">
                  <c:v>124.89450919667189</c:v>
                </c:pt>
                <c:pt idx="99">
                  <c:v>124.25655517503799</c:v>
                </c:pt>
                <c:pt idx="100">
                  <c:v>123.61778714838405</c:v>
                </c:pt>
                <c:pt idx="101">
                  <c:v>122.9804329971912</c:v>
                </c:pt>
                <c:pt idx="102">
                  <c:v>122.34226642066702</c:v>
                </c:pt>
                <c:pt idx="103">
                  <c:v>121.70775659841202</c:v>
                </c:pt>
                <c:pt idx="104">
                  <c:v>121.07244163169486</c:v>
                </c:pt>
                <c:pt idx="105">
                  <c:v>120.4385607777555</c:v>
                </c:pt>
                <c:pt idx="106">
                  <c:v>119.80387640992335</c:v>
                </c:pt>
                <c:pt idx="107">
                  <c:v>119.17063347093888</c:v>
                </c:pt>
                <c:pt idx="108">
                  <c:v>118.53883846747094</c:v>
                </c:pt>
                <c:pt idx="109">
                  <c:v>117.9084979094003</c:v>
                </c:pt>
                <c:pt idx="110">
                  <c:v>117.27736283980298</c:v>
                </c:pt>
                <c:pt idx="111">
                  <c:v>116.64768957854692</c:v>
                </c:pt>
                <c:pt idx="112">
                  <c:v>116.01948465366955</c:v>
                </c:pt>
                <c:pt idx="113">
                  <c:v>115.39049061103847</c:v>
                </c:pt>
                <c:pt idx="114">
                  <c:v>114.76297230159651</c:v>
                </c:pt>
                <c:pt idx="115">
                  <c:v>114.13466660096525</c:v>
                </c:pt>
                <c:pt idx="116">
                  <c:v>113.50784405205914</c:v>
                </c:pt>
                <c:pt idx="117">
                  <c:v>112.88251121544099</c:v>
                </c:pt>
                <c:pt idx="118">
                  <c:v>112.25639645439313</c:v>
                </c:pt>
                <c:pt idx="119">
                  <c:v>111.6317788572762</c:v>
                </c:pt>
                <c:pt idx="120">
                  <c:v>111.00638110742767</c:v>
                </c:pt>
                <c:pt idx="121">
                  <c:v>110.38248799450614</c:v>
                </c:pt>
                <c:pt idx="122">
                  <c:v>109.76010611070187</c:v>
                </c:pt>
                <c:pt idx="123">
                  <c:v>109.13694961283173</c:v>
                </c:pt>
                <c:pt idx="124">
                  <c:v>108.51531184938477</c:v>
                </c:pt>
                <c:pt idx="125">
                  <c:v>107.8929012881725</c:v>
                </c:pt>
                <c:pt idx="126">
                  <c:v>107.27201698764678</c:v>
                </c:pt>
                <c:pt idx="127">
                  <c:v>106.65036171895854</c:v>
                </c:pt>
                <c:pt idx="128">
                  <c:v>106.02793354009218</c:v>
                </c:pt>
                <c:pt idx="129">
                  <c:v>105.40934967179841</c:v>
                </c:pt>
                <c:pt idx="130">
                  <c:v>104.78768802098953</c:v>
                </c:pt>
                <c:pt idx="131">
                  <c:v>104.16756867434468</c:v>
                </c:pt>
                <c:pt idx="132">
                  <c:v>103.54899829512517</c:v>
                </c:pt>
                <c:pt idx="133">
                  <c:v>102.92966250825475</c:v>
                </c:pt>
                <c:pt idx="134">
                  <c:v>102.30955938000969</c:v>
                </c:pt>
                <c:pt idx="135">
                  <c:v>101.69101376959016</c:v>
                </c:pt>
                <c:pt idx="136">
                  <c:v>101.07170269512436</c:v>
                </c:pt>
                <c:pt idx="137">
                  <c:v>100.45395677757158</c:v>
                </c:pt>
                <c:pt idx="138">
                  <c:v>99.835447286061054</c:v>
                </c:pt>
                <c:pt idx="139">
                  <c:v>99.2161722825591</c:v>
                </c:pt>
                <c:pt idx="140">
                  <c:v>98.598471047195829</c:v>
                </c:pt>
                <c:pt idx="141">
                  <c:v>97.980006197794353</c:v>
                </c:pt>
                <c:pt idx="142">
                  <c:v>97.363122805679495</c:v>
                </c:pt>
                <c:pt idx="143">
                  <c:v>96.743127793410082</c:v>
                </c:pt>
                <c:pt idx="144">
                  <c:v>96.1247161438679</c:v>
                </c:pt>
                <c:pt idx="145">
                  <c:v>95.505538887619295</c:v>
                </c:pt>
                <c:pt idx="146">
                  <c:v>94.887952722659747</c:v>
                </c:pt>
                <c:pt idx="147">
                  <c:v>94.269602863516596</c:v>
                </c:pt>
                <c:pt idx="148">
                  <c:v>93.650487349537414</c:v>
                </c:pt>
                <c:pt idx="149">
                  <c:v>93.0306042098711</c:v>
                </c:pt>
                <c:pt idx="150">
                  <c:v>92.409951463358595</c:v>
                </c:pt>
                <c:pt idx="151">
                  <c:v>91.790900436492961</c:v>
                </c:pt>
                <c:pt idx="152">
                  <c:v>91.168705447520097</c:v>
                </c:pt>
                <c:pt idx="153">
                  <c:v>90.548114080397198</c:v>
                </c:pt>
                <c:pt idx="154">
                  <c:v>89.926751016681848</c:v>
                </c:pt>
                <c:pt idx="155">
                  <c:v>89.304614245286274</c:v>
                </c:pt>
                <c:pt idx="156">
                  <c:v>88.681701744287807</c:v>
                </c:pt>
                <c:pt idx="157">
                  <c:v>88.060402585524855</c:v>
                </c:pt>
                <c:pt idx="158">
                  <c:v>87.435935507282466</c:v>
                </c:pt>
                <c:pt idx="159">
                  <c:v>86.81068657532883</c:v>
                </c:pt>
                <c:pt idx="160">
                  <c:v>86.18465372320594</c:v>
                </c:pt>
                <c:pt idx="161">
                  <c:v>85.560237980402974</c:v>
                </c:pt>
                <c:pt idx="162">
                  <c:v>84.932634066061055</c:v>
                </c:pt>
                <c:pt idx="163">
                  <c:v>84.304239970908029</c:v>
                </c:pt>
                <c:pt idx="164">
                  <c:v>83.675053581847109</c:v>
                </c:pt>
                <c:pt idx="165">
                  <c:v>83.045072773760864</c:v>
                </c:pt>
                <c:pt idx="166">
                  <c:v>82.41429540936511</c:v>
                </c:pt>
                <c:pt idx="167">
                  <c:v>81.782719339060193</c:v>
                </c:pt>
                <c:pt idx="168">
                  <c:v>81.150342400778214</c:v>
                </c:pt>
                <c:pt idx="169">
                  <c:v>80.514734895793325</c:v>
                </c:pt>
                <c:pt idx="170">
                  <c:v>79.878315970020054</c:v>
                </c:pt>
                <c:pt idx="171">
                  <c:v>79.241083397573334</c:v>
                </c:pt>
                <c:pt idx="172">
                  <c:v>78.603034939252723</c:v>
                </c:pt>
                <c:pt idx="173">
                  <c:v>77.964168342368907</c:v>
                </c:pt>
                <c:pt idx="174">
                  <c:v>77.322038212577098</c:v>
                </c:pt>
                <c:pt idx="175">
                  <c:v>76.679079096833433</c:v>
                </c:pt>
                <c:pt idx="176">
                  <c:v>76.032839212707799</c:v>
                </c:pt>
                <c:pt idx="177">
                  <c:v>75.385759326289559</c:v>
                </c:pt>
                <c:pt idx="178">
                  <c:v>74.737837060811117</c:v>
                </c:pt>
                <c:pt idx="179">
                  <c:v>74.086610964477472</c:v>
                </c:pt>
                <c:pt idx="180">
                  <c:v>73.434531250713249</c:v>
                </c:pt>
                <c:pt idx="181">
                  <c:v>72.779129936115837</c:v>
                </c:pt>
                <c:pt idx="182">
                  <c:v>72.122863586249224</c:v>
                </c:pt>
                <c:pt idx="183">
                  <c:v>71.463257622056858</c:v>
                </c:pt>
                <c:pt idx="184">
                  <c:v>70.802775020399579</c:v>
                </c:pt>
                <c:pt idx="185">
                  <c:v>70.141413207892526</c:v>
                </c:pt>
                <c:pt idx="186">
                  <c:v>69.474205633418805</c:v>
                </c:pt>
                <c:pt idx="187">
                  <c:v>68.808585658099332</c:v>
                </c:pt>
                <c:pt idx="188">
                  <c:v>68.139583290759532</c:v>
                </c:pt>
                <c:pt idx="189">
                  <c:v>67.467185769463455</c:v>
                </c:pt>
                <c:pt idx="190">
                  <c:v>66.793875655599251</c:v>
                </c:pt>
                <c:pt idx="191">
                  <c:v>66.119650174651667</c:v>
                </c:pt>
                <c:pt idx="192">
                  <c:v>65.444506532014188</c:v>
                </c:pt>
                <c:pt idx="193">
                  <c:v>64.768441912651738</c:v>
                </c:pt>
                <c:pt idx="194">
                  <c:v>64.093962553244538</c:v>
                </c:pt>
                <c:pt idx="195">
                  <c:v>63.418563386418768</c:v>
                </c:pt>
                <c:pt idx="196">
                  <c:v>62.747273392188859</c:v>
                </c:pt>
                <c:pt idx="197">
                  <c:v>62.080110224095144</c:v>
                </c:pt>
                <c:pt idx="198">
                  <c:v>61.422136809651867</c:v>
                </c:pt>
                <c:pt idx="199">
                  <c:v>60.775916685744996</c:v>
                </c:pt>
                <c:pt idx="200">
                  <c:v>60.149084330113006</c:v>
                </c:pt>
                <c:pt idx="201">
                  <c:v>59.551843312547419</c:v>
                </c:pt>
                <c:pt idx="202">
                  <c:v>59.004582323352594</c:v>
                </c:pt>
                <c:pt idx="203">
                  <c:v>58.530305872531187</c:v>
                </c:pt>
                <c:pt idx="204">
                  <c:v>58.185091127863735</c:v>
                </c:pt>
                <c:pt idx="205">
                  <c:v>58.065732811263672</c:v>
                </c:pt>
                <c:pt idx="206">
                  <c:v>58.388187863141347</c:v>
                </c:pt>
                <c:pt idx="207">
                  <c:v>59.713878339844676</c:v>
                </c:pt>
                <c:pt idx="208">
                  <c:v>64.058834381567308</c:v>
                </c:pt>
                <c:pt idx="209">
                  <c:v>80.932095299122494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BCF-4B2D-86F3-4282C1397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302016"/>
        <c:axId val="1625302848"/>
      </c:scatterChart>
      <c:valAx>
        <c:axId val="500979376"/>
        <c:scaling>
          <c:orientation val="minMax"/>
          <c:max val="80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Operating Temperature,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500978128"/>
        <c:crosses val="autoZero"/>
        <c:crossBetween val="midCat"/>
        <c:majorUnit val="10"/>
      </c:valAx>
      <c:valAx>
        <c:axId val="500978128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Evaporator Conductance per Linear Inch, W/(in 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500979376"/>
        <c:crossesAt val="-200"/>
        <c:crossBetween val="midCat"/>
        <c:majorUnit val="1"/>
        <c:minorUnit val="0.1"/>
      </c:valAx>
      <c:valAx>
        <c:axId val="1625302848"/>
        <c:scaling>
          <c:orientation val="minMax"/>
          <c:max val="196.8500000000000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Evaporator Conductance per Linear Meter, W/(m 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en-US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625302016"/>
        <c:crosses val="max"/>
        <c:crossBetween val="midCat"/>
        <c:majorUnit val="39.369999999999997"/>
      </c:valAx>
      <c:valAx>
        <c:axId val="1625302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253028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777260796945837"/>
          <c:y val="2.4487814899947322E-2"/>
          <c:w val="0.75756825851314025"/>
          <c:h val="0.8594445194224583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WATER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Sheet1!$J$5:$J$416</c:f>
              <c:numCache>
                <c:formatCode>General</c:formatCode>
                <c:ptCount val="412"/>
                <c:pt idx="56">
                  <c:v>12940.222146065003</c:v>
                </c:pt>
                <c:pt idx="57">
                  <c:v>14747.770015542323</c:v>
                </c:pt>
                <c:pt idx="58">
                  <c:v>16600.221350147596</c:v>
                </c:pt>
                <c:pt idx="59">
                  <c:v>18483.93347001994</c:v>
                </c:pt>
                <c:pt idx="60">
                  <c:v>20391.468424479761</c:v>
                </c:pt>
                <c:pt idx="61">
                  <c:v>22310.90091441241</c:v>
                </c:pt>
                <c:pt idx="62">
                  <c:v>24234.211936664076</c:v>
                </c:pt>
                <c:pt idx="63">
                  <c:v>26151.239401982853</c:v>
                </c:pt>
                <c:pt idx="64">
                  <c:v>28053.303667177915</c:v>
                </c:pt>
                <c:pt idx="65">
                  <c:v>29932.463976691997</c:v>
                </c:pt>
                <c:pt idx="66">
                  <c:v>31777.616199651682</c:v>
                </c:pt>
                <c:pt idx="67">
                  <c:v>33583.534805118601</c:v>
                </c:pt>
                <c:pt idx="68">
                  <c:v>35340.094448420503</c:v>
                </c:pt>
                <c:pt idx="69">
                  <c:v>37040.023144902872</c:v>
                </c:pt>
                <c:pt idx="70">
                  <c:v>38675.522212717959</c:v>
                </c:pt>
                <c:pt idx="71">
                  <c:v>40240.262664836562</c:v>
                </c:pt>
                <c:pt idx="72">
                  <c:v>41726.394482920579</c:v>
                </c:pt>
                <c:pt idx="73">
                  <c:v>43126.789713806153</c:v>
                </c:pt>
                <c:pt idx="74">
                  <c:v>44438.546441667007</c:v>
                </c:pt>
                <c:pt idx="75">
                  <c:v>45653.831168882985</c:v>
                </c:pt>
                <c:pt idx="76">
                  <c:v>46771.124726744827</c:v>
                </c:pt>
                <c:pt idx="77">
                  <c:v>47779.510768173932</c:v>
                </c:pt>
                <c:pt idx="78">
                  <c:v>48684.262099953092</c:v>
                </c:pt>
                <c:pt idx="79">
                  <c:v>49474.952107747398</c:v>
                </c:pt>
                <c:pt idx="80">
                  <c:v>50155.311184545295</c:v>
                </c:pt>
                <c:pt idx="81">
                  <c:v>50716.117424436292</c:v>
                </c:pt>
                <c:pt idx="82">
                  <c:v>51164.017929829708</c:v>
                </c:pt>
                <c:pt idx="83">
                  <c:v>51493.751448017341</c:v>
                </c:pt>
                <c:pt idx="84">
                  <c:v>51705.042383707405</c:v>
                </c:pt>
                <c:pt idx="85">
                  <c:v>51801.10419801189</c:v>
                </c:pt>
                <c:pt idx="86">
                  <c:v>51778.156198672878</c:v>
                </c:pt>
                <c:pt idx="87">
                  <c:v>51638.43724721278</c:v>
                </c:pt>
                <c:pt idx="88">
                  <c:v>51390.125768741163</c:v>
                </c:pt>
                <c:pt idx="89">
                  <c:v>51027.928822676258</c:v>
                </c:pt>
                <c:pt idx="90">
                  <c:v>50553.976152495758</c:v>
                </c:pt>
                <c:pt idx="91">
                  <c:v>49977.86211759493</c:v>
                </c:pt>
                <c:pt idx="92">
                  <c:v>49298.29399024669</c:v>
                </c:pt>
                <c:pt idx="93">
                  <c:v>48516.381643294866</c:v>
                </c:pt>
                <c:pt idx="94">
                  <c:v>47641.562354142625</c:v>
                </c:pt>
                <c:pt idx="95">
                  <c:v>46677.353202601102</c:v>
                </c:pt>
                <c:pt idx="96">
                  <c:v>45622.325623842946</c:v>
                </c:pt>
                <c:pt idx="97">
                  <c:v>44485.314115004352</c:v>
                </c:pt>
                <c:pt idx="98">
                  <c:v>43268.794795173868</c:v>
                </c:pt>
                <c:pt idx="99">
                  <c:v>41982.8471059726</c:v>
                </c:pt>
                <c:pt idx="100">
                  <c:v>40625.343923712389</c:v>
                </c:pt>
                <c:pt idx="101">
                  <c:v>39212.2228244773</c:v>
                </c:pt>
                <c:pt idx="102">
                  <c:v>37734.549658286778</c:v>
                </c:pt>
                <c:pt idx="103">
                  <c:v>36208.180561035013</c:v>
                </c:pt>
                <c:pt idx="104">
                  <c:v>34638.469351469743</c:v>
                </c:pt>
                <c:pt idx="105">
                  <c:v>33029.861405642638</c:v>
                </c:pt>
                <c:pt idx="106">
                  <c:v>31384.738966821929</c:v>
                </c:pt>
                <c:pt idx="107">
                  <c:v>29714.805509943504</c:v>
                </c:pt>
                <c:pt idx="108">
                  <c:v>28021.957497953281</c:v>
                </c:pt>
                <c:pt idx="109">
                  <c:v>26313.437707034915</c:v>
                </c:pt>
                <c:pt idx="110">
                  <c:v>24597.005462647503</c:v>
                </c:pt>
                <c:pt idx="111">
                  <c:v>22878.645816982273</c:v>
                </c:pt>
                <c:pt idx="112">
                  <c:v>21163.530567493977</c:v>
                </c:pt>
                <c:pt idx="113">
                  <c:v>19459.497732416025</c:v>
                </c:pt>
                <c:pt idx="114">
                  <c:v>17772.296654431862</c:v>
                </c:pt>
                <c:pt idx="115">
                  <c:v>16110.855004647559</c:v>
                </c:pt>
                <c:pt idx="116">
                  <c:v>14479.759195603659</c:v>
                </c:pt>
                <c:pt idx="117">
                  <c:v>12886.829592046832</c:v>
                </c:pt>
                <c:pt idx="118">
                  <c:v>11340.031481329148</c:v>
                </c:pt>
                <c:pt idx="119">
                  <c:v>9847.2817893446845</c:v>
                </c:pt>
                <c:pt idx="120">
                  <c:v>8416.5337512174519</c:v>
                </c:pt>
                <c:pt idx="121">
                  <c:v>7054.9183064419085</c:v>
                </c:pt>
                <c:pt idx="122">
                  <c:v>5773.467083264818</c:v>
                </c:pt>
                <c:pt idx="123">
                  <c:v>4580.5847786305139</c:v>
                </c:pt>
                <c:pt idx="124">
                  <c:v>3487.1130800482019</c:v>
                </c:pt>
                <c:pt idx="125">
                  <c:v>2505.3339026184362</c:v>
                </c:pt>
                <c:pt idx="126">
                  <c:v>1649.0867212269457</c:v>
                </c:pt>
                <c:pt idx="127">
                  <c:v>935.87421656621734</c:v>
                </c:pt>
                <c:pt idx="128">
                  <c:v>390.35934840418122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B541-456E-9696-271C1A90B947}"/>
            </c:ext>
          </c:extLst>
        </c:ser>
        <c:ser>
          <c:idx val="1"/>
          <c:order val="1"/>
          <c:tx>
            <c:strRef>
              <c:f>Sheet1!$L$1</c:f>
              <c:strCache>
                <c:ptCount val="1"/>
                <c:pt idx="0">
                  <c:v>AMMONIA</c:v>
                </c:pt>
              </c:strCache>
            </c:strRef>
          </c:tx>
          <c:spPr>
            <a:ln>
              <a:prstDash val="dash"/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Sheet1!$T$5:$T$416</c:f>
              <c:numCache>
                <c:formatCode>General</c:formatCode>
                <c:ptCount val="412"/>
                <c:pt idx="40">
                  <c:v>12776.016385938339</c:v>
                </c:pt>
                <c:pt idx="41">
                  <c:v>13471.936091475971</c:v>
                </c:pt>
                <c:pt idx="42">
                  <c:v>14108.833864374184</c:v>
                </c:pt>
                <c:pt idx="43">
                  <c:v>14678.348353854693</c:v>
                </c:pt>
                <c:pt idx="44">
                  <c:v>15174.858657519326</c:v>
                </c:pt>
                <c:pt idx="45">
                  <c:v>15594.919561214707</c:v>
                </c:pt>
                <c:pt idx="46">
                  <c:v>15933.697812185532</c:v>
                </c:pt>
                <c:pt idx="47">
                  <c:v>16190.551638161356</c:v>
                </c:pt>
                <c:pt idx="48">
                  <c:v>16365.344681283104</c:v>
                </c:pt>
                <c:pt idx="49">
                  <c:v>16458.968857153177</c:v>
                </c:pt>
                <c:pt idx="50">
                  <c:v>16473.846722377621</c:v>
                </c:pt>
                <c:pt idx="51">
                  <c:v>16411.689950982967</c:v>
                </c:pt>
                <c:pt idx="52">
                  <c:v>16275.599265779871</c:v>
                </c:pt>
                <c:pt idx="53">
                  <c:v>16070.864274245518</c:v>
                </c:pt>
                <c:pt idx="54">
                  <c:v>15798.99116945984</c:v>
                </c:pt>
                <c:pt idx="55">
                  <c:v>15465.706090356864</c:v>
                </c:pt>
                <c:pt idx="56">
                  <c:v>15076.172578679485</c:v>
                </c:pt>
                <c:pt idx="57">
                  <c:v>14631.398932007991</c:v>
                </c:pt>
                <c:pt idx="58">
                  <c:v>14137.883728065011</c:v>
                </c:pt>
                <c:pt idx="59">
                  <c:v>13599.405753927258</c:v>
                </c:pt>
                <c:pt idx="60">
                  <c:v>13021.812342379959</c:v>
                </c:pt>
                <c:pt idx="61">
                  <c:v>12405.390945666994</c:v>
                </c:pt>
                <c:pt idx="62">
                  <c:v>11758.17359738531</c:v>
                </c:pt>
                <c:pt idx="63">
                  <c:v>11080.573146939141</c:v>
                </c:pt>
                <c:pt idx="64">
                  <c:v>10379.711926903003</c:v>
                </c:pt>
                <c:pt idx="65">
                  <c:v>9659.7835403823537</c:v>
                </c:pt>
                <c:pt idx="66">
                  <c:v>8923.3134785348047</c:v>
                </c:pt>
                <c:pt idx="67">
                  <c:v>8176.1676463849908</c:v>
                </c:pt>
                <c:pt idx="68">
                  <c:v>7422.9560518204489</c:v>
                </c:pt>
                <c:pt idx="69">
                  <c:v>6668.1002766662314</c:v>
                </c:pt>
                <c:pt idx="70">
                  <c:v>5917.4396837916202</c:v>
                </c:pt>
                <c:pt idx="71">
                  <c:v>5175.8812703154344</c:v>
                </c:pt>
                <c:pt idx="72">
                  <c:v>4449.7815136784429</c:v>
                </c:pt>
                <c:pt idx="73">
                  <c:v>3745.639694638423</c:v>
                </c:pt>
                <c:pt idx="74">
                  <c:v>3070.2565992875579</c:v>
                </c:pt>
                <c:pt idx="75">
                  <c:v>2431.5195457751065</c:v>
                </c:pt>
                <c:pt idx="76">
                  <c:v>1838.1725554375034</c:v>
                </c:pt>
                <c:pt idx="77">
                  <c:v>1300.3077480155116</c:v>
                </c:pt>
                <c:pt idx="78">
                  <c:v>829.51147695190355</c:v>
                </c:pt>
                <c:pt idx="79">
                  <c:v>440.14117035544717</c:v>
                </c:pt>
                <c:pt idx="80">
                  <c:v>151.72012557152291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B541-456E-9696-271C1A90B947}"/>
            </c:ext>
          </c:extLst>
        </c:ser>
        <c:ser>
          <c:idx val="2"/>
          <c:order val="2"/>
          <c:tx>
            <c:strRef>
              <c:f>Sheet1!$V$1</c:f>
              <c:strCache>
                <c:ptCount val="1"/>
                <c:pt idx="0">
                  <c:v>R134A</c:v>
                </c:pt>
              </c:strCache>
            </c:strRef>
          </c:tx>
          <c:spPr>
            <a:ln w="50800">
              <a:solidFill>
                <a:srgbClr val="FF9900"/>
              </a:solidFill>
              <a:prstDash val="sysDot"/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Sheet1!$AD$5:$AD$416</c:f>
              <c:numCache>
                <c:formatCode>General</c:formatCode>
                <c:ptCount val="412"/>
                <c:pt idx="34">
                  <c:v>549.20891657054722</c:v>
                </c:pt>
                <c:pt idx="35">
                  <c:v>635.93877712723543</c:v>
                </c:pt>
                <c:pt idx="36">
                  <c:v>716.64596586843356</c:v>
                </c:pt>
                <c:pt idx="37">
                  <c:v>791.70812207402741</c:v>
                </c:pt>
                <c:pt idx="38">
                  <c:v>861.03096821325255</c:v>
                </c:pt>
                <c:pt idx="39">
                  <c:v>924.55022082803339</c:v>
                </c:pt>
                <c:pt idx="40">
                  <c:v>982.23380036434503</c:v>
                </c:pt>
                <c:pt idx="41">
                  <c:v>1033.8040315494986</c:v>
                </c:pt>
                <c:pt idx="42">
                  <c:v>1079.1925709200164</c:v>
                </c:pt>
                <c:pt idx="43">
                  <c:v>1118.2850653705038</c:v>
                </c:pt>
                <c:pt idx="44">
                  <c:v>1150.9697262410034</c:v>
                </c:pt>
                <c:pt idx="45">
                  <c:v>1177.3140108862326</c:v>
                </c:pt>
                <c:pt idx="46">
                  <c:v>1197.2102519530963</c:v>
                </c:pt>
                <c:pt idx="47">
                  <c:v>1210.6949097297415</c:v>
                </c:pt>
                <c:pt idx="48">
                  <c:v>1217.9338432282248</c:v>
                </c:pt>
                <c:pt idx="49">
                  <c:v>1218.9638211190552</c:v>
                </c:pt>
                <c:pt idx="50">
                  <c:v>1213.8873500803857</c:v>
                </c:pt>
                <c:pt idx="51">
                  <c:v>1202.759833518491</c:v>
                </c:pt>
                <c:pt idx="52">
                  <c:v>1185.927153842752</c:v>
                </c:pt>
                <c:pt idx="53">
                  <c:v>1163.4240559349153</c:v>
                </c:pt>
                <c:pt idx="54">
                  <c:v>1135.558095824746</c:v>
                </c:pt>
                <c:pt idx="55">
                  <c:v>1102.4526487633973</c:v>
                </c:pt>
                <c:pt idx="56">
                  <c:v>1064.4809224130308</c:v>
                </c:pt>
                <c:pt idx="57">
                  <c:v>1021.7842568244007</c:v>
                </c:pt>
                <c:pt idx="58">
                  <c:v>974.83127560601019</c:v>
                </c:pt>
                <c:pt idx="59">
                  <c:v>923.66629985986378</c:v>
                </c:pt>
                <c:pt idx="60">
                  <c:v>868.85207803801347</c:v>
                </c:pt>
                <c:pt idx="61">
                  <c:v>810.64103768033999</c:v>
                </c:pt>
                <c:pt idx="62">
                  <c:v>749.30790046953121</c:v>
                </c:pt>
                <c:pt idx="63">
                  <c:v>685.54333954005187</c:v>
                </c:pt>
                <c:pt idx="64">
                  <c:v>619.66637537095676</c:v>
                </c:pt>
                <c:pt idx="65">
                  <c:v>552.17347804323606</c:v>
                </c:pt>
                <c:pt idx="66">
                  <c:v>483.6992009960527</c:v>
                </c:pt>
                <c:pt idx="67">
                  <c:v>414.86869097433339</c:v>
                </c:pt>
                <c:pt idx="68">
                  <c:v>346.55299324300148</c:v>
                </c:pt>
                <c:pt idx="69">
                  <c:v>279.57180901599463</c:v>
                </c:pt>
                <c:pt idx="70">
                  <c:v>215.00466946951997</c:v>
                </c:pt>
                <c:pt idx="71">
                  <c:v>154.22205321201292</c:v>
                </c:pt>
                <c:pt idx="72">
                  <c:v>98.913155257082892</c:v>
                </c:pt>
                <c:pt idx="73">
                  <c:v>51.414662477726701</c:v>
                </c:pt>
                <c:pt idx="74">
                  <c:v>15.355110657602317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B541-456E-9696-271C1A90B947}"/>
            </c:ext>
          </c:extLst>
        </c:ser>
        <c:ser>
          <c:idx val="4"/>
          <c:order val="3"/>
          <c:tx>
            <c:strRef>
              <c:f>Sheet1!$AZ$1</c:f>
              <c:strCache>
                <c:ptCount val="1"/>
                <c:pt idx="0">
                  <c:v>PROPANE</c:v>
                </c:pt>
              </c:strCache>
            </c:strRef>
          </c:tx>
          <c:spPr>
            <a:ln cap="rnd">
              <a:solidFill>
                <a:srgbClr val="00B050"/>
              </a:solidFill>
              <a:prstDash val="dashDot"/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Sheet1!$BH$5:$BH$416</c:f>
              <c:numCache>
                <c:formatCode>General</c:formatCode>
                <c:ptCount val="412"/>
                <c:pt idx="18">
                  <c:v>200.32672996612183</c:v>
                </c:pt>
                <c:pt idx="19">
                  <c:v>277.13754122044401</c:v>
                </c:pt>
                <c:pt idx="20">
                  <c:v>365.08202778895725</c:v>
                </c:pt>
                <c:pt idx="21">
                  <c:v>462.51359816365766</c:v>
                </c:pt>
                <c:pt idx="22">
                  <c:v>567.31539991798923</c:v>
                </c:pt>
                <c:pt idx="23">
                  <c:v>677.01388647479814</c:v>
                </c:pt>
                <c:pt idx="24">
                  <c:v>789.3209922922955</c:v>
                </c:pt>
                <c:pt idx="25">
                  <c:v>901.93044696792924</c:v>
                </c:pt>
                <c:pt idx="26">
                  <c:v>1012.8724079582105</c:v>
                </c:pt>
                <c:pt idx="27">
                  <c:v>1120.5305942091479</c:v>
                </c:pt>
                <c:pt idx="28">
                  <c:v>1223.7137430508476</c:v>
                </c:pt>
                <c:pt idx="29">
                  <c:v>1321.5376987281138</c:v>
                </c:pt>
                <c:pt idx="30">
                  <c:v>1413.312429911429</c:v>
                </c:pt>
                <c:pt idx="31">
                  <c:v>1498.7019605193912</c:v>
                </c:pt>
                <c:pt idx="32">
                  <c:v>1577.4524396866511</c:v>
                </c:pt>
                <c:pt idx="33">
                  <c:v>1649.5385339358259</c:v>
                </c:pt>
                <c:pt idx="34">
                  <c:v>1714.8248735973098</c:v>
                </c:pt>
                <c:pt idx="35">
                  <c:v>1773.3733540547344</c:v>
                </c:pt>
                <c:pt idx="36">
                  <c:v>1825.2064087303818</c:v>
                </c:pt>
                <c:pt idx="37">
                  <c:v>1870.3272963972854</c:v>
                </c:pt>
                <c:pt idx="38">
                  <c:v>1908.8960598150272</c:v>
                </c:pt>
                <c:pt idx="39">
                  <c:v>1940.8646219043742</c:v>
                </c:pt>
                <c:pt idx="40">
                  <c:v>1966.2035031503731</c:v>
                </c:pt>
                <c:pt idx="41">
                  <c:v>1985.0340602533254</c:v>
                </c:pt>
                <c:pt idx="42">
                  <c:v>1997.1632383225401</c:v>
                </c:pt>
                <c:pt idx="43">
                  <c:v>2002.8396813332777</c:v>
                </c:pt>
                <c:pt idx="44">
                  <c:v>2001.8992236960664</c:v>
                </c:pt>
                <c:pt idx="45">
                  <c:v>1994.3642293762348</c:v>
                </c:pt>
                <c:pt idx="46">
                  <c:v>1980.3494954917501</c:v>
                </c:pt>
                <c:pt idx="47">
                  <c:v>1959.650852606796</c:v>
                </c:pt>
                <c:pt idx="48">
                  <c:v>1932.7328621206473</c:v>
                </c:pt>
                <c:pt idx="49">
                  <c:v>1899.1402183897276</c:v>
                </c:pt>
                <c:pt idx="50">
                  <c:v>1859.1479457668743</c:v>
                </c:pt>
                <c:pt idx="51">
                  <c:v>1813.0034152481767</c:v>
                </c:pt>
                <c:pt idx="52">
                  <c:v>1760.8850499143448</c:v>
                </c:pt>
                <c:pt idx="53">
                  <c:v>1702.5475130403975</c:v>
                </c:pt>
                <c:pt idx="54">
                  <c:v>1638.8335571268665</c:v>
                </c:pt>
                <c:pt idx="55">
                  <c:v>1569.4951986442297</c:v>
                </c:pt>
                <c:pt idx="56">
                  <c:v>1495.1258736000002</c:v>
                </c:pt>
                <c:pt idx="57">
                  <c:v>1415.8901724073407</c:v>
                </c:pt>
                <c:pt idx="58">
                  <c:v>1332.3281898353232</c:v>
                </c:pt>
                <c:pt idx="59">
                  <c:v>1244.7769822597068</c:v>
                </c:pt>
                <c:pt idx="60">
                  <c:v>1153.7262306303835</c:v>
                </c:pt>
                <c:pt idx="61">
                  <c:v>1059.7698086846972</c:v>
                </c:pt>
                <c:pt idx="62">
                  <c:v>963.50569141586539</c:v>
                </c:pt>
                <c:pt idx="63">
                  <c:v>865.60380741568702</c:v>
                </c:pt>
                <c:pt idx="64">
                  <c:v>766.81393540730721</c:v>
                </c:pt>
                <c:pt idx="65">
                  <c:v>668.01142391250994</c:v>
                </c:pt>
                <c:pt idx="66">
                  <c:v>570.10166778515486</c:v>
                </c:pt>
                <c:pt idx="67">
                  <c:v>474.09111640621154</c:v>
                </c:pt>
                <c:pt idx="68">
                  <c:v>381.18299066281003</c:v>
                </c:pt>
                <c:pt idx="69">
                  <c:v>292.72609535037594</c:v>
                </c:pt>
                <c:pt idx="70">
                  <c:v>210.33145496746201</c:v>
                </c:pt>
                <c:pt idx="71">
                  <c:v>136.02242837008583</c:v>
                </c:pt>
                <c:pt idx="72">
                  <c:v>72.501963298101359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B541-456E-9696-271C1A90B947}"/>
            </c:ext>
          </c:extLst>
        </c:ser>
        <c:ser>
          <c:idx val="5"/>
          <c:order val="4"/>
          <c:tx>
            <c:strRef>
              <c:f>Sheet1!$BJ$1</c:f>
              <c:strCache>
                <c:ptCount val="1"/>
                <c:pt idx="0">
                  <c:v>ETHANE</c:v>
                </c:pt>
              </c:strCache>
            </c:strRef>
          </c:tx>
          <c:spPr>
            <a:ln>
              <a:prstDash val="lgDash"/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Sheet1!$BR$5:$BR$416</c:f>
              <c:numCache>
                <c:formatCode>General</c:formatCode>
                <c:ptCount val="412"/>
                <c:pt idx="20">
                  <c:v>1285.005734361986</c:v>
                </c:pt>
                <c:pt idx="21">
                  <c:v>1450.816838454075</c:v>
                </c:pt>
                <c:pt idx="22">
                  <c:v>1611.1633508869459</c:v>
                </c:pt>
                <c:pt idx="23">
                  <c:v>1763.2921454866873</c:v>
                </c:pt>
                <c:pt idx="24">
                  <c:v>1905.2621778481202</c:v>
                </c:pt>
                <c:pt idx="25">
                  <c:v>2035.7035021990928</c:v>
                </c:pt>
                <c:pt idx="26">
                  <c:v>2153.6476937115658</c:v>
                </c:pt>
                <c:pt idx="27">
                  <c:v>2258.2190357170211</c:v>
                </c:pt>
                <c:pt idx="28">
                  <c:v>2349.3816486323262</c:v>
                </c:pt>
                <c:pt idx="29">
                  <c:v>2426.6678234858596</c:v>
                </c:pt>
                <c:pt idx="30">
                  <c:v>2490.0229355554238</c:v>
                </c:pt>
                <c:pt idx="31">
                  <c:v>2539.708746400896</c:v>
                </c:pt>
                <c:pt idx="32">
                  <c:v>2575.6743548696818</c:v>
                </c:pt>
                <c:pt idx="33">
                  <c:v>2598.4695396067341</c:v>
                </c:pt>
                <c:pt idx="34">
                  <c:v>2607.8577405695537</c:v>
                </c:pt>
                <c:pt idx="35">
                  <c:v>2604.5744042357073</c:v>
                </c:pt>
                <c:pt idx="36">
                  <c:v>2588.8640105901695</c:v>
                </c:pt>
                <c:pt idx="37">
                  <c:v>2561.0824860439561</c:v>
                </c:pt>
                <c:pt idx="38">
                  <c:v>2521.3086464575272</c:v>
                </c:pt>
                <c:pt idx="39">
                  <c:v>2470.427914081145</c:v>
                </c:pt>
                <c:pt idx="40">
                  <c:v>2408.7452731256603</c:v>
                </c:pt>
                <c:pt idx="41">
                  <c:v>2336.5152050869569</c:v>
                </c:pt>
                <c:pt idx="42">
                  <c:v>2254.3587957711989</c:v>
                </c:pt>
                <c:pt idx="43">
                  <c:v>2162.6575574739468</c:v>
                </c:pt>
                <c:pt idx="44">
                  <c:v>2062.100540745223</c:v>
                </c:pt>
                <c:pt idx="45">
                  <c:v>1953.3078732144411</c:v>
                </c:pt>
                <c:pt idx="46">
                  <c:v>1836.815849519277</c:v>
                </c:pt>
                <c:pt idx="47">
                  <c:v>1713.4301504168491</c:v>
                </c:pt>
                <c:pt idx="48">
                  <c:v>1583.7887513690812</c:v>
                </c:pt>
                <c:pt idx="49">
                  <c:v>1448.9396476551115</c:v>
                </c:pt>
                <c:pt idx="50">
                  <c:v>1309.8488810795002</c:v>
                </c:pt>
                <c:pt idx="51">
                  <c:v>1167.5933264016442</c:v>
                </c:pt>
                <c:pt idx="52">
                  <c:v>1023.5467835401382</c:v>
                </c:pt>
                <c:pt idx="53">
                  <c:v>879.03580195516224</c:v>
                </c:pt>
                <c:pt idx="54">
                  <c:v>735.75815771604732</c:v>
                </c:pt>
                <c:pt idx="55">
                  <c:v>595.65394528385343</c:v>
                </c:pt>
                <c:pt idx="56">
                  <c:v>460.90551994505483</c:v>
                </c:pt>
                <c:pt idx="57">
                  <c:v>334.26808288202818</c:v>
                </c:pt>
                <c:pt idx="58">
                  <c:v>219.03901251048029</c:v>
                </c:pt>
                <c:pt idx="59">
                  <c:v>119.57917764710804</c:v>
                </c:pt>
                <c:pt idx="60">
                  <c:v>42.419356924852522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B541-456E-9696-271C1A90B947}"/>
            </c:ext>
          </c:extLst>
        </c:ser>
        <c:ser>
          <c:idx val="6"/>
          <c:order val="5"/>
          <c:tx>
            <c:strRef>
              <c:f>Sheet1!$BT$1</c:f>
              <c:strCache>
                <c:ptCount val="1"/>
                <c:pt idx="0">
                  <c:v>PROPYLENE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  <a:prstDash val="sysDot"/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Sheet1!$CB$5:$CB$416</c:f>
              <c:numCache>
                <c:formatCode>General</c:formatCode>
                <c:ptCount val="412"/>
                <c:pt idx="22">
                  <c:v>617.07829014780475</c:v>
                </c:pt>
                <c:pt idx="23">
                  <c:v>754.58328627009053</c:v>
                </c:pt>
                <c:pt idx="24">
                  <c:v>897.05765951159208</c:v>
                </c:pt>
                <c:pt idx="25">
                  <c:v>1040.9001115321048</c:v>
                </c:pt>
                <c:pt idx="26">
                  <c:v>1182.8880215783015</c:v>
                </c:pt>
                <c:pt idx="27">
                  <c:v>1320.2920550840408</c:v>
                </c:pt>
                <c:pt idx="28">
                  <c:v>1451.2086363654375</c:v>
                </c:pt>
                <c:pt idx="29">
                  <c:v>1574.2386980861752</c:v>
                </c:pt>
                <c:pt idx="30">
                  <c:v>1688.4288754034567</c:v>
                </c:pt>
                <c:pt idx="31">
                  <c:v>1793.3042827556501</c:v>
                </c:pt>
                <c:pt idx="32">
                  <c:v>1888.6886519946938</c:v>
                </c:pt>
                <c:pt idx="33">
                  <c:v>1974.3670651373363</c:v>
                </c:pt>
                <c:pt idx="34">
                  <c:v>2050.6059758648944</c:v>
                </c:pt>
                <c:pt idx="35">
                  <c:v>2117.3759579308071</c:v>
                </c:pt>
                <c:pt idx="36">
                  <c:v>2174.9227826002093</c:v>
                </c:pt>
                <c:pt idx="37">
                  <c:v>2223.286288176108</c:v>
                </c:pt>
                <c:pt idx="38">
                  <c:v>2262.6739366132151</c:v>
                </c:pt>
                <c:pt idx="39">
                  <c:v>2293.189199290302</c:v>
                </c:pt>
                <c:pt idx="40">
                  <c:v>2314.7820311318173</c:v>
                </c:pt>
                <c:pt idx="41">
                  <c:v>2327.7558967030682</c:v>
                </c:pt>
                <c:pt idx="42">
                  <c:v>2332.0910360704979</c:v>
                </c:pt>
                <c:pt idx="43">
                  <c:v>2327.9370106959709</c:v>
                </c:pt>
                <c:pt idx="44">
                  <c:v>2315.2564879785141</c:v>
                </c:pt>
                <c:pt idx="45">
                  <c:v>2294.1521426767217</c:v>
                </c:pt>
                <c:pt idx="46">
                  <c:v>2264.9779256374713</c:v>
                </c:pt>
                <c:pt idx="47">
                  <c:v>2227.779543600238</c:v>
                </c:pt>
                <c:pt idx="48">
                  <c:v>2182.5680634953937</c:v>
                </c:pt>
                <c:pt idx="49">
                  <c:v>2129.9237274553361</c:v>
                </c:pt>
                <c:pt idx="50">
                  <c:v>2069.8297054619056</c:v>
                </c:pt>
                <c:pt idx="51">
                  <c:v>2002.4625142448695</c:v>
                </c:pt>
                <c:pt idx="52">
                  <c:v>1928.6505391995011</c:v>
                </c:pt>
                <c:pt idx="53">
                  <c:v>1848.5090073144263</c:v>
                </c:pt>
                <c:pt idx="54">
                  <c:v>1762.4816156990289</c:v>
                </c:pt>
                <c:pt idx="55">
                  <c:v>1671.0020837156719</c:v>
                </c:pt>
                <c:pt idx="56">
                  <c:v>1574.6962166904621</c:v>
                </c:pt>
                <c:pt idx="57">
                  <c:v>1474.1331815112635</c:v>
                </c:pt>
                <c:pt idx="58">
                  <c:v>1369.8473498677897</c:v>
                </c:pt>
                <c:pt idx="59">
                  <c:v>1262.6825015197608</c:v>
                </c:pt>
                <c:pt idx="60">
                  <c:v>1153.2943966865189</c:v>
                </c:pt>
                <c:pt idx="61">
                  <c:v>1042.4672566524964</c:v>
                </c:pt>
                <c:pt idx="62">
                  <c:v>931.02568785991264</c:v>
                </c:pt>
                <c:pt idx="63">
                  <c:v>819.88530562078165</c:v>
                </c:pt>
                <c:pt idx="64">
                  <c:v>710.03013311968152</c:v>
                </c:pt>
                <c:pt idx="65">
                  <c:v>602.48731625107348</c:v>
                </c:pt>
                <c:pt idx="66">
                  <c:v>498.35816391101844</c:v>
                </c:pt>
                <c:pt idx="67">
                  <c:v>398.90044987527762</c:v>
                </c:pt>
                <c:pt idx="68">
                  <c:v>305.39285481325817</c:v>
                </c:pt>
                <c:pt idx="69">
                  <c:v>219.39852905651</c:v>
                </c:pt>
                <c:pt idx="70">
                  <c:v>142.7292859197232</c:v>
                </c:pt>
                <c:pt idx="71">
                  <c:v>77.737979210223514</c:v>
                </c:pt>
                <c:pt idx="72">
                  <c:v>27.932234296299157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B541-456E-9696-271C1A90B947}"/>
            </c:ext>
          </c:extLst>
        </c:ser>
        <c:ser>
          <c:idx val="7"/>
          <c:order val="6"/>
          <c:tx>
            <c:strRef>
              <c:f>Sheet1!$CD$1</c:f>
              <c:strCache>
                <c:ptCount val="1"/>
                <c:pt idx="0">
                  <c:v>METHANOL</c:v>
                </c:pt>
              </c:strCache>
            </c:strRef>
          </c:tx>
          <c:spPr>
            <a:ln w="38100" cmpd="dbl">
              <a:solidFill>
                <a:srgbClr val="9900CC"/>
              </a:solidFill>
              <a:prstDash val="dashDot"/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Sheet1!$CL$5:$CL$416</c:f>
              <c:numCache>
                <c:formatCode>General</c:formatCode>
                <c:ptCount val="412"/>
                <c:pt idx="36">
                  <c:v>605.98540265803797</c:v>
                </c:pt>
                <c:pt idx="37">
                  <c:v>653.54119415724062</c:v>
                </c:pt>
                <c:pt idx="38">
                  <c:v>703.47284123399061</c:v>
                </c:pt>
                <c:pt idx="39">
                  <c:v>755.90519287848849</c:v>
                </c:pt>
                <c:pt idx="40">
                  <c:v>810.81192224299059</c:v>
                </c:pt>
                <c:pt idx="41">
                  <c:v>868.35228483640276</c:v>
                </c:pt>
                <c:pt idx="42">
                  <c:v>928.49870149289939</c:v>
                </c:pt>
                <c:pt idx="43">
                  <c:v>991.43375361149765</c:v>
                </c:pt>
                <c:pt idx="44">
                  <c:v>1056.9448988198633</c:v>
                </c:pt>
                <c:pt idx="45">
                  <c:v>1125.3235043998839</c:v>
                </c:pt>
                <c:pt idx="46">
                  <c:v>1196.4694160498475</c:v>
                </c:pt>
                <c:pt idx="47">
                  <c:v>1270.2026539287101</c:v>
                </c:pt>
                <c:pt idx="48">
                  <c:v>1346.8656805085975</c:v>
                </c:pt>
                <c:pt idx="49">
                  <c:v>1426.091340878954</c:v>
                </c:pt>
                <c:pt idx="50">
                  <c:v>1507.785072799777</c:v>
                </c:pt>
                <c:pt idx="51">
                  <c:v>1592.1586830548097</c:v>
                </c:pt>
                <c:pt idx="52">
                  <c:v>1678.8796917882585</c:v>
                </c:pt>
                <c:pt idx="53">
                  <c:v>1767.6856976202046</c:v>
                </c:pt>
                <c:pt idx="54">
                  <c:v>1858.6434120027666</c:v>
                </c:pt>
                <c:pt idx="55">
                  <c:v>1951.2519151125136</c:v>
                </c:pt>
                <c:pt idx="56">
                  <c:v>2045.4703483451922</c:v>
                </c:pt>
                <c:pt idx="57">
                  <c:v>2140.946803328181</c:v>
                </c:pt>
                <c:pt idx="58">
                  <c:v>2237.1471967399671</c:v>
                </c:pt>
                <c:pt idx="59">
                  <c:v>2334.0406867818265</c:v>
                </c:pt>
                <c:pt idx="60">
                  <c:v>2430.93186249372</c:v>
                </c:pt>
                <c:pt idx="61">
                  <c:v>2527.153846861288</c:v>
                </c:pt>
                <c:pt idx="62">
                  <c:v>2622.3110269081258</c:v>
                </c:pt>
                <c:pt idx="63">
                  <c:v>2716.0932870646052</c:v>
                </c:pt>
                <c:pt idx="64">
                  <c:v>2807.5941130552874</c:v>
                </c:pt>
                <c:pt idx="65">
                  <c:v>2896.1680109033728</c:v>
                </c:pt>
                <c:pt idx="66">
                  <c:v>2981.1875835684655</c:v>
                </c:pt>
                <c:pt idx="67">
                  <c:v>3061.7024806701147</c:v>
                </c:pt>
                <c:pt idx="68">
                  <c:v>3137.2334428726431</c:v>
                </c:pt>
                <c:pt idx="69">
                  <c:v>3207.0518160405827</c:v>
                </c:pt>
                <c:pt idx="70">
                  <c:v>3269.7914567364401</c:v>
                </c:pt>
                <c:pt idx="71">
                  <c:v>3324.8934150441828</c:v>
                </c:pt>
                <c:pt idx="72">
                  <c:v>3372.0130577699138</c:v>
                </c:pt>
                <c:pt idx="73">
                  <c:v>3409.6226755386524</c:v>
                </c:pt>
                <c:pt idx="74">
                  <c:v>3437.4665474718604</c:v>
                </c:pt>
                <c:pt idx="75">
                  <c:v>3454.4747832190851</c:v>
                </c:pt>
                <c:pt idx="76">
                  <c:v>3459.6426732983955</c:v>
                </c:pt>
                <c:pt idx="77">
                  <c:v>3453.1846375039495</c:v>
                </c:pt>
                <c:pt idx="78">
                  <c:v>3433.7419015597889</c:v>
                </c:pt>
                <c:pt idx="79">
                  <c:v>3401.0135078974472</c:v>
                </c:pt>
                <c:pt idx="80">
                  <c:v>3354.7374379068165</c:v>
                </c:pt>
                <c:pt idx="81">
                  <c:v>3294.0219861428268</c:v>
                </c:pt>
                <c:pt idx="82">
                  <c:v>3219.2283546734211</c:v>
                </c:pt>
                <c:pt idx="83">
                  <c:v>3130.1998496805832</c:v>
                </c:pt>
                <c:pt idx="84">
                  <c:v>3026.9104454965654</c:v>
                </c:pt>
                <c:pt idx="85">
                  <c:v>2909.4821699088052</c:v>
                </c:pt>
                <c:pt idx="86">
                  <c:v>2778.9935007951476</c:v>
                </c:pt>
                <c:pt idx="87">
                  <c:v>2635.9368185452686</c:v>
                </c:pt>
                <c:pt idx="88">
                  <c:v>2481.4154174475289</c:v>
                </c:pt>
                <c:pt idx="89">
                  <c:v>2316.8939119929864</c:v>
                </c:pt>
                <c:pt idx="90">
                  <c:v>2144.0203519902311</c:v>
                </c:pt>
                <c:pt idx="91">
                  <c:v>1964.4726535808907</c:v>
                </c:pt>
                <c:pt idx="92">
                  <c:v>1779.730203709694</c:v>
                </c:pt>
                <c:pt idx="93">
                  <c:v>1590.9016545305994</c:v>
                </c:pt>
                <c:pt idx="94">
                  <c:v>1398.6235282939274</c:v>
                </c:pt>
                <c:pt idx="95">
                  <c:v>1203.2535248215322</c:v>
                </c:pt>
                <c:pt idx="96">
                  <c:v>1005.3797335309534</c:v>
                </c:pt>
                <c:pt idx="97">
                  <c:v>805.7783693873464</c:v>
                </c:pt>
                <c:pt idx="98">
                  <c:v>609.55913421155878</c:v>
                </c:pt>
                <c:pt idx="99">
                  <c:v>427.48094716584558</c:v>
                </c:pt>
                <c:pt idx="100">
                  <c:v>262.93815915919373</c:v>
                </c:pt>
                <c:pt idx="101">
                  <c:v>125.78308358304055</c:v>
                </c:pt>
                <c:pt idx="102">
                  <c:v>30.364702449342772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B541-456E-9696-271C1A90B947}"/>
            </c:ext>
          </c:extLst>
        </c:ser>
        <c:ser>
          <c:idx val="8"/>
          <c:order val="7"/>
          <c:tx>
            <c:strRef>
              <c:f>Sheet1!$CN$1</c:f>
              <c:strCache>
                <c:ptCount val="1"/>
                <c:pt idx="0">
                  <c:v>ETHANOL</c:v>
                </c:pt>
              </c:strCache>
            </c:strRef>
          </c:tx>
          <c:spPr>
            <a:ln cmpd="dbl">
              <a:solidFill>
                <a:srgbClr val="0000FF"/>
              </a:solidFill>
              <a:prstDash val="dash"/>
            </a:ln>
          </c:spPr>
          <c:marker>
            <c:symbol val="none"/>
          </c:marker>
          <c:xVal>
            <c:numRef>
              <c:f>Sheet1!$B$5:$B$416</c:f>
              <c:numCache>
                <c:formatCode>General</c:formatCode>
                <c:ptCount val="412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  <c:pt idx="51">
                  <c:v>255</c:v>
                </c:pt>
                <c:pt idx="52">
                  <c:v>260</c:v>
                </c:pt>
                <c:pt idx="53">
                  <c:v>265</c:v>
                </c:pt>
                <c:pt idx="54">
                  <c:v>270</c:v>
                </c:pt>
                <c:pt idx="55">
                  <c:v>275</c:v>
                </c:pt>
                <c:pt idx="56">
                  <c:v>280</c:v>
                </c:pt>
                <c:pt idx="57">
                  <c:v>285</c:v>
                </c:pt>
                <c:pt idx="58">
                  <c:v>290</c:v>
                </c:pt>
                <c:pt idx="59">
                  <c:v>295</c:v>
                </c:pt>
                <c:pt idx="60">
                  <c:v>300</c:v>
                </c:pt>
                <c:pt idx="61">
                  <c:v>305</c:v>
                </c:pt>
                <c:pt idx="62">
                  <c:v>310</c:v>
                </c:pt>
                <c:pt idx="63">
                  <c:v>315</c:v>
                </c:pt>
                <c:pt idx="64">
                  <c:v>320</c:v>
                </c:pt>
                <c:pt idx="65">
                  <c:v>325</c:v>
                </c:pt>
                <c:pt idx="66">
                  <c:v>330</c:v>
                </c:pt>
                <c:pt idx="67">
                  <c:v>335</c:v>
                </c:pt>
                <c:pt idx="68">
                  <c:v>340</c:v>
                </c:pt>
                <c:pt idx="69">
                  <c:v>345</c:v>
                </c:pt>
                <c:pt idx="70">
                  <c:v>350</c:v>
                </c:pt>
                <c:pt idx="71">
                  <c:v>355</c:v>
                </c:pt>
                <c:pt idx="72">
                  <c:v>360</c:v>
                </c:pt>
                <c:pt idx="73">
                  <c:v>365</c:v>
                </c:pt>
                <c:pt idx="74">
                  <c:v>370</c:v>
                </c:pt>
                <c:pt idx="75">
                  <c:v>375</c:v>
                </c:pt>
                <c:pt idx="76">
                  <c:v>380</c:v>
                </c:pt>
                <c:pt idx="77">
                  <c:v>385</c:v>
                </c:pt>
                <c:pt idx="78">
                  <c:v>390</c:v>
                </c:pt>
                <c:pt idx="79">
                  <c:v>395</c:v>
                </c:pt>
                <c:pt idx="80">
                  <c:v>400</c:v>
                </c:pt>
                <c:pt idx="81">
                  <c:v>405</c:v>
                </c:pt>
                <c:pt idx="82">
                  <c:v>410</c:v>
                </c:pt>
                <c:pt idx="83">
                  <c:v>415</c:v>
                </c:pt>
                <c:pt idx="84">
                  <c:v>420</c:v>
                </c:pt>
                <c:pt idx="85">
                  <c:v>425</c:v>
                </c:pt>
                <c:pt idx="86">
                  <c:v>430</c:v>
                </c:pt>
                <c:pt idx="87">
                  <c:v>435</c:v>
                </c:pt>
                <c:pt idx="88">
                  <c:v>440</c:v>
                </c:pt>
                <c:pt idx="89">
                  <c:v>445</c:v>
                </c:pt>
                <c:pt idx="90">
                  <c:v>450</c:v>
                </c:pt>
                <c:pt idx="91">
                  <c:v>455</c:v>
                </c:pt>
                <c:pt idx="92">
                  <c:v>460</c:v>
                </c:pt>
                <c:pt idx="93">
                  <c:v>465</c:v>
                </c:pt>
                <c:pt idx="94">
                  <c:v>470</c:v>
                </c:pt>
                <c:pt idx="95">
                  <c:v>475</c:v>
                </c:pt>
                <c:pt idx="96">
                  <c:v>480</c:v>
                </c:pt>
                <c:pt idx="97">
                  <c:v>485</c:v>
                </c:pt>
                <c:pt idx="98">
                  <c:v>490</c:v>
                </c:pt>
                <c:pt idx="99">
                  <c:v>495</c:v>
                </c:pt>
                <c:pt idx="100">
                  <c:v>500</c:v>
                </c:pt>
                <c:pt idx="101">
                  <c:v>505</c:v>
                </c:pt>
                <c:pt idx="102">
                  <c:v>510</c:v>
                </c:pt>
                <c:pt idx="103">
                  <c:v>515</c:v>
                </c:pt>
                <c:pt idx="104">
                  <c:v>520</c:v>
                </c:pt>
                <c:pt idx="105">
                  <c:v>525</c:v>
                </c:pt>
                <c:pt idx="106">
                  <c:v>530</c:v>
                </c:pt>
                <c:pt idx="107">
                  <c:v>535</c:v>
                </c:pt>
                <c:pt idx="108">
                  <c:v>540</c:v>
                </c:pt>
                <c:pt idx="109">
                  <c:v>545</c:v>
                </c:pt>
                <c:pt idx="110">
                  <c:v>550</c:v>
                </c:pt>
                <c:pt idx="111">
                  <c:v>555</c:v>
                </c:pt>
                <c:pt idx="112">
                  <c:v>560</c:v>
                </c:pt>
                <c:pt idx="113">
                  <c:v>565</c:v>
                </c:pt>
                <c:pt idx="114">
                  <c:v>570</c:v>
                </c:pt>
                <c:pt idx="115">
                  <c:v>575</c:v>
                </c:pt>
                <c:pt idx="116">
                  <c:v>580</c:v>
                </c:pt>
                <c:pt idx="117">
                  <c:v>585</c:v>
                </c:pt>
                <c:pt idx="118">
                  <c:v>590</c:v>
                </c:pt>
                <c:pt idx="119">
                  <c:v>595</c:v>
                </c:pt>
                <c:pt idx="120">
                  <c:v>600</c:v>
                </c:pt>
                <c:pt idx="121">
                  <c:v>605</c:v>
                </c:pt>
                <c:pt idx="122">
                  <c:v>610</c:v>
                </c:pt>
                <c:pt idx="123">
                  <c:v>615</c:v>
                </c:pt>
                <c:pt idx="124">
                  <c:v>620</c:v>
                </c:pt>
                <c:pt idx="125">
                  <c:v>625</c:v>
                </c:pt>
                <c:pt idx="126">
                  <c:v>630</c:v>
                </c:pt>
                <c:pt idx="127">
                  <c:v>635</c:v>
                </c:pt>
                <c:pt idx="128">
                  <c:v>640</c:v>
                </c:pt>
                <c:pt idx="129">
                  <c:v>645</c:v>
                </c:pt>
                <c:pt idx="130">
                  <c:v>650</c:v>
                </c:pt>
                <c:pt idx="131">
                  <c:v>655</c:v>
                </c:pt>
                <c:pt idx="132">
                  <c:v>660</c:v>
                </c:pt>
                <c:pt idx="133">
                  <c:v>665</c:v>
                </c:pt>
                <c:pt idx="134">
                  <c:v>670</c:v>
                </c:pt>
                <c:pt idx="135">
                  <c:v>675</c:v>
                </c:pt>
                <c:pt idx="136">
                  <c:v>680</c:v>
                </c:pt>
                <c:pt idx="137">
                  <c:v>685</c:v>
                </c:pt>
                <c:pt idx="138">
                  <c:v>690</c:v>
                </c:pt>
                <c:pt idx="139">
                  <c:v>695</c:v>
                </c:pt>
                <c:pt idx="140">
                  <c:v>700</c:v>
                </c:pt>
                <c:pt idx="141">
                  <c:v>705</c:v>
                </c:pt>
                <c:pt idx="142">
                  <c:v>710</c:v>
                </c:pt>
                <c:pt idx="143">
                  <c:v>715</c:v>
                </c:pt>
                <c:pt idx="144">
                  <c:v>720</c:v>
                </c:pt>
                <c:pt idx="145">
                  <c:v>725</c:v>
                </c:pt>
                <c:pt idx="146">
                  <c:v>730</c:v>
                </c:pt>
                <c:pt idx="147">
                  <c:v>735</c:v>
                </c:pt>
                <c:pt idx="148">
                  <c:v>740</c:v>
                </c:pt>
                <c:pt idx="149">
                  <c:v>745</c:v>
                </c:pt>
                <c:pt idx="150">
                  <c:v>750</c:v>
                </c:pt>
                <c:pt idx="151">
                  <c:v>755</c:v>
                </c:pt>
                <c:pt idx="152">
                  <c:v>760</c:v>
                </c:pt>
                <c:pt idx="153">
                  <c:v>765</c:v>
                </c:pt>
                <c:pt idx="154">
                  <c:v>770</c:v>
                </c:pt>
                <c:pt idx="155">
                  <c:v>775</c:v>
                </c:pt>
                <c:pt idx="156">
                  <c:v>780</c:v>
                </c:pt>
                <c:pt idx="157">
                  <c:v>785</c:v>
                </c:pt>
                <c:pt idx="158">
                  <c:v>790</c:v>
                </c:pt>
                <c:pt idx="159">
                  <c:v>795</c:v>
                </c:pt>
                <c:pt idx="160">
                  <c:v>800</c:v>
                </c:pt>
                <c:pt idx="161">
                  <c:v>805</c:v>
                </c:pt>
                <c:pt idx="162">
                  <c:v>810</c:v>
                </c:pt>
                <c:pt idx="163">
                  <c:v>815</c:v>
                </c:pt>
                <c:pt idx="164">
                  <c:v>820</c:v>
                </c:pt>
                <c:pt idx="165">
                  <c:v>825</c:v>
                </c:pt>
                <c:pt idx="166">
                  <c:v>830</c:v>
                </c:pt>
                <c:pt idx="167">
                  <c:v>835</c:v>
                </c:pt>
                <c:pt idx="168">
                  <c:v>840</c:v>
                </c:pt>
                <c:pt idx="169">
                  <c:v>845</c:v>
                </c:pt>
                <c:pt idx="170">
                  <c:v>850</c:v>
                </c:pt>
                <c:pt idx="171">
                  <c:v>855</c:v>
                </c:pt>
                <c:pt idx="172">
                  <c:v>860</c:v>
                </c:pt>
                <c:pt idx="173">
                  <c:v>865</c:v>
                </c:pt>
                <c:pt idx="174">
                  <c:v>870</c:v>
                </c:pt>
                <c:pt idx="175">
                  <c:v>875</c:v>
                </c:pt>
                <c:pt idx="176">
                  <c:v>880</c:v>
                </c:pt>
                <c:pt idx="177">
                  <c:v>885</c:v>
                </c:pt>
                <c:pt idx="178">
                  <c:v>890</c:v>
                </c:pt>
                <c:pt idx="179">
                  <c:v>895</c:v>
                </c:pt>
                <c:pt idx="180">
                  <c:v>900</c:v>
                </c:pt>
                <c:pt idx="181">
                  <c:v>905</c:v>
                </c:pt>
                <c:pt idx="182">
                  <c:v>910</c:v>
                </c:pt>
                <c:pt idx="183">
                  <c:v>915</c:v>
                </c:pt>
                <c:pt idx="184">
                  <c:v>920</c:v>
                </c:pt>
                <c:pt idx="185">
                  <c:v>925</c:v>
                </c:pt>
                <c:pt idx="186">
                  <c:v>930</c:v>
                </c:pt>
                <c:pt idx="187">
                  <c:v>935</c:v>
                </c:pt>
                <c:pt idx="188">
                  <c:v>940</c:v>
                </c:pt>
                <c:pt idx="189">
                  <c:v>945</c:v>
                </c:pt>
                <c:pt idx="190">
                  <c:v>950</c:v>
                </c:pt>
                <c:pt idx="191">
                  <c:v>955</c:v>
                </c:pt>
                <c:pt idx="192">
                  <c:v>960</c:v>
                </c:pt>
                <c:pt idx="193">
                  <c:v>965</c:v>
                </c:pt>
                <c:pt idx="194">
                  <c:v>970</c:v>
                </c:pt>
                <c:pt idx="195">
                  <c:v>975</c:v>
                </c:pt>
                <c:pt idx="196">
                  <c:v>980</c:v>
                </c:pt>
                <c:pt idx="197">
                  <c:v>985</c:v>
                </c:pt>
                <c:pt idx="198">
                  <c:v>990</c:v>
                </c:pt>
                <c:pt idx="199">
                  <c:v>995</c:v>
                </c:pt>
                <c:pt idx="200">
                  <c:v>1000</c:v>
                </c:pt>
                <c:pt idx="201">
                  <c:v>1005</c:v>
                </c:pt>
                <c:pt idx="202">
                  <c:v>1010</c:v>
                </c:pt>
                <c:pt idx="203">
                  <c:v>1015</c:v>
                </c:pt>
                <c:pt idx="204">
                  <c:v>1020</c:v>
                </c:pt>
                <c:pt idx="205">
                  <c:v>1025</c:v>
                </c:pt>
                <c:pt idx="206">
                  <c:v>1030</c:v>
                </c:pt>
                <c:pt idx="207">
                  <c:v>1035</c:v>
                </c:pt>
                <c:pt idx="208">
                  <c:v>1040</c:v>
                </c:pt>
                <c:pt idx="209">
                  <c:v>1045</c:v>
                </c:pt>
                <c:pt idx="210">
                  <c:v>1050</c:v>
                </c:pt>
                <c:pt idx="211">
                  <c:v>1055</c:v>
                </c:pt>
                <c:pt idx="212">
                  <c:v>1060</c:v>
                </c:pt>
                <c:pt idx="213">
                  <c:v>1065</c:v>
                </c:pt>
                <c:pt idx="214">
                  <c:v>1070</c:v>
                </c:pt>
                <c:pt idx="215">
                  <c:v>1075</c:v>
                </c:pt>
                <c:pt idx="216">
                  <c:v>1080</c:v>
                </c:pt>
                <c:pt idx="217">
                  <c:v>1085</c:v>
                </c:pt>
                <c:pt idx="218">
                  <c:v>1090</c:v>
                </c:pt>
                <c:pt idx="219">
                  <c:v>1095</c:v>
                </c:pt>
                <c:pt idx="220">
                  <c:v>1100</c:v>
                </c:pt>
                <c:pt idx="221">
                  <c:v>1105</c:v>
                </c:pt>
                <c:pt idx="222">
                  <c:v>1110</c:v>
                </c:pt>
                <c:pt idx="223">
                  <c:v>1115</c:v>
                </c:pt>
                <c:pt idx="224">
                  <c:v>1120</c:v>
                </c:pt>
                <c:pt idx="225">
                  <c:v>1125</c:v>
                </c:pt>
                <c:pt idx="226">
                  <c:v>1130</c:v>
                </c:pt>
                <c:pt idx="227">
                  <c:v>1135</c:v>
                </c:pt>
                <c:pt idx="228">
                  <c:v>1140</c:v>
                </c:pt>
                <c:pt idx="229">
                  <c:v>1145</c:v>
                </c:pt>
                <c:pt idx="230">
                  <c:v>1150</c:v>
                </c:pt>
                <c:pt idx="231">
                  <c:v>1155</c:v>
                </c:pt>
                <c:pt idx="232">
                  <c:v>1160</c:v>
                </c:pt>
                <c:pt idx="233">
                  <c:v>1165</c:v>
                </c:pt>
                <c:pt idx="234">
                  <c:v>1170</c:v>
                </c:pt>
                <c:pt idx="235">
                  <c:v>1175</c:v>
                </c:pt>
                <c:pt idx="236">
                  <c:v>1180</c:v>
                </c:pt>
                <c:pt idx="237">
                  <c:v>1185</c:v>
                </c:pt>
                <c:pt idx="238">
                  <c:v>1190</c:v>
                </c:pt>
                <c:pt idx="239">
                  <c:v>1195</c:v>
                </c:pt>
                <c:pt idx="240">
                  <c:v>1200</c:v>
                </c:pt>
                <c:pt idx="241">
                  <c:v>1205</c:v>
                </c:pt>
                <c:pt idx="242">
                  <c:v>1210</c:v>
                </c:pt>
                <c:pt idx="243">
                  <c:v>1215</c:v>
                </c:pt>
                <c:pt idx="244">
                  <c:v>1220</c:v>
                </c:pt>
                <c:pt idx="245">
                  <c:v>1225</c:v>
                </c:pt>
                <c:pt idx="246">
                  <c:v>1230</c:v>
                </c:pt>
                <c:pt idx="247">
                  <c:v>1235</c:v>
                </c:pt>
                <c:pt idx="248">
                  <c:v>1240</c:v>
                </c:pt>
                <c:pt idx="249">
                  <c:v>1245</c:v>
                </c:pt>
                <c:pt idx="250">
                  <c:v>1250</c:v>
                </c:pt>
                <c:pt idx="251">
                  <c:v>1255</c:v>
                </c:pt>
                <c:pt idx="252">
                  <c:v>1260</c:v>
                </c:pt>
                <c:pt idx="253">
                  <c:v>1265</c:v>
                </c:pt>
                <c:pt idx="254">
                  <c:v>1270</c:v>
                </c:pt>
                <c:pt idx="255">
                  <c:v>1275</c:v>
                </c:pt>
                <c:pt idx="256">
                  <c:v>1280</c:v>
                </c:pt>
                <c:pt idx="257">
                  <c:v>1285</c:v>
                </c:pt>
                <c:pt idx="258">
                  <c:v>1290</c:v>
                </c:pt>
                <c:pt idx="259">
                  <c:v>1295</c:v>
                </c:pt>
                <c:pt idx="260">
                  <c:v>1300</c:v>
                </c:pt>
                <c:pt idx="261">
                  <c:v>1305</c:v>
                </c:pt>
                <c:pt idx="262">
                  <c:v>1310</c:v>
                </c:pt>
                <c:pt idx="263">
                  <c:v>1315</c:v>
                </c:pt>
                <c:pt idx="264">
                  <c:v>1320</c:v>
                </c:pt>
                <c:pt idx="265">
                  <c:v>1325</c:v>
                </c:pt>
                <c:pt idx="266">
                  <c:v>1330</c:v>
                </c:pt>
                <c:pt idx="267">
                  <c:v>1335</c:v>
                </c:pt>
                <c:pt idx="268">
                  <c:v>1340</c:v>
                </c:pt>
                <c:pt idx="269">
                  <c:v>1345</c:v>
                </c:pt>
                <c:pt idx="270">
                  <c:v>1350</c:v>
                </c:pt>
                <c:pt idx="271">
                  <c:v>1355</c:v>
                </c:pt>
                <c:pt idx="272">
                  <c:v>1360</c:v>
                </c:pt>
                <c:pt idx="273">
                  <c:v>1365</c:v>
                </c:pt>
                <c:pt idx="274">
                  <c:v>1370</c:v>
                </c:pt>
                <c:pt idx="275">
                  <c:v>1375</c:v>
                </c:pt>
                <c:pt idx="276">
                  <c:v>1380</c:v>
                </c:pt>
                <c:pt idx="277">
                  <c:v>1385</c:v>
                </c:pt>
                <c:pt idx="278">
                  <c:v>1390</c:v>
                </c:pt>
                <c:pt idx="279">
                  <c:v>1395</c:v>
                </c:pt>
                <c:pt idx="280">
                  <c:v>1400</c:v>
                </c:pt>
                <c:pt idx="281">
                  <c:v>1405</c:v>
                </c:pt>
                <c:pt idx="282">
                  <c:v>1410</c:v>
                </c:pt>
                <c:pt idx="283">
                  <c:v>1415</c:v>
                </c:pt>
                <c:pt idx="284">
                  <c:v>1420</c:v>
                </c:pt>
                <c:pt idx="285">
                  <c:v>1425</c:v>
                </c:pt>
                <c:pt idx="286">
                  <c:v>1430</c:v>
                </c:pt>
                <c:pt idx="287">
                  <c:v>1435</c:v>
                </c:pt>
                <c:pt idx="288">
                  <c:v>1440</c:v>
                </c:pt>
                <c:pt idx="289">
                  <c:v>1445</c:v>
                </c:pt>
                <c:pt idx="290">
                  <c:v>1450</c:v>
                </c:pt>
                <c:pt idx="291">
                  <c:v>1455</c:v>
                </c:pt>
                <c:pt idx="292">
                  <c:v>1460</c:v>
                </c:pt>
                <c:pt idx="293">
                  <c:v>1465</c:v>
                </c:pt>
                <c:pt idx="294">
                  <c:v>1470</c:v>
                </c:pt>
                <c:pt idx="295">
                  <c:v>1475</c:v>
                </c:pt>
                <c:pt idx="296">
                  <c:v>1480</c:v>
                </c:pt>
                <c:pt idx="297">
                  <c:v>1485</c:v>
                </c:pt>
                <c:pt idx="298">
                  <c:v>1490</c:v>
                </c:pt>
                <c:pt idx="299">
                  <c:v>1495</c:v>
                </c:pt>
                <c:pt idx="300">
                  <c:v>1500</c:v>
                </c:pt>
                <c:pt idx="301">
                  <c:v>1505</c:v>
                </c:pt>
                <c:pt idx="302">
                  <c:v>1510</c:v>
                </c:pt>
                <c:pt idx="303">
                  <c:v>1515</c:v>
                </c:pt>
                <c:pt idx="304">
                  <c:v>1520</c:v>
                </c:pt>
                <c:pt idx="305">
                  <c:v>1525</c:v>
                </c:pt>
                <c:pt idx="306">
                  <c:v>1530</c:v>
                </c:pt>
                <c:pt idx="307">
                  <c:v>1535</c:v>
                </c:pt>
                <c:pt idx="308">
                  <c:v>1540</c:v>
                </c:pt>
                <c:pt idx="309">
                  <c:v>1545</c:v>
                </c:pt>
                <c:pt idx="310">
                  <c:v>1550</c:v>
                </c:pt>
                <c:pt idx="311">
                  <c:v>1555</c:v>
                </c:pt>
                <c:pt idx="312">
                  <c:v>1560</c:v>
                </c:pt>
                <c:pt idx="313">
                  <c:v>1565</c:v>
                </c:pt>
                <c:pt idx="314">
                  <c:v>1570</c:v>
                </c:pt>
                <c:pt idx="315">
                  <c:v>1575</c:v>
                </c:pt>
                <c:pt idx="316">
                  <c:v>1580</c:v>
                </c:pt>
                <c:pt idx="317">
                  <c:v>1585</c:v>
                </c:pt>
                <c:pt idx="318">
                  <c:v>1590</c:v>
                </c:pt>
                <c:pt idx="319">
                  <c:v>1595</c:v>
                </c:pt>
                <c:pt idx="320">
                  <c:v>1600</c:v>
                </c:pt>
                <c:pt idx="321">
                  <c:v>1605</c:v>
                </c:pt>
                <c:pt idx="322">
                  <c:v>1610</c:v>
                </c:pt>
                <c:pt idx="323">
                  <c:v>1615</c:v>
                </c:pt>
                <c:pt idx="324">
                  <c:v>1620</c:v>
                </c:pt>
                <c:pt idx="325">
                  <c:v>1625</c:v>
                </c:pt>
                <c:pt idx="326">
                  <c:v>1630</c:v>
                </c:pt>
                <c:pt idx="327">
                  <c:v>1635</c:v>
                </c:pt>
                <c:pt idx="328">
                  <c:v>1640</c:v>
                </c:pt>
                <c:pt idx="329">
                  <c:v>1645</c:v>
                </c:pt>
                <c:pt idx="330">
                  <c:v>1650</c:v>
                </c:pt>
                <c:pt idx="331">
                  <c:v>1655</c:v>
                </c:pt>
                <c:pt idx="332">
                  <c:v>1660</c:v>
                </c:pt>
                <c:pt idx="333">
                  <c:v>1665</c:v>
                </c:pt>
                <c:pt idx="334">
                  <c:v>1670</c:v>
                </c:pt>
                <c:pt idx="335">
                  <c:v>1675</c:v>
                </c:pt>
                <c:pt idx="336">
                  <c:v>1680</c:v>
                </c:pt>
                <c:pt idx="337">
                  <c:v>1685</c:v>
                </c:pt>
                <c:pt idx="338">
                  <c:v>1690</c:v>
                </c:pt>
                <c:pt idx="339">
                  <c:v>1695</c:v>
                </c:pt>
                <c:pt idx="340">
                  <c:v>1700</c:v>
                </c:pt>
                <c:pt idx="341">
                  <c:v>1705</c:v>
                </c:pt>
                <c:pt idx="342">
                  <c:v>1710</c:v>
                </c:pt>
                <c:pt idx="343">
                  <c:v>1715</c:v>
                </c:pt>
                <c:pt idx="344">
                  <c:v>1720</c:v>
                </c:pt>
                <c:pt idx="345">
                  <c:v>1725</c:v>
                </c:pt>
                <c:pt idx="346">
                  <c:v>1730</c:v>
                </c:pt>
                <c:pt idx="347">
                  <c:v>1735</c:v>
                </c:pt>
                <c:pt idx="348">
                  <c:v>1740</c:v>
                </c:pt>
                <c:pt idx="349">
                  <c:v>1745</c:v>
                </c:pt>
                <c:pt idx="350">
                  <c:v>1750</c:v>
                </c:pt>
                <c:pt idx="351">
                  <c:v>1755</c:v>
                </c:pt>
                <c:pt idx="352">
                  <c:v>1760</c:v>
                </c:pt>
                <c:pt idx="353">
                  <c:v>1765</c:v>
                </c:pt>
                <c:pt idx="354">
                  <c:v>1770</c:v>
                </c:pt>
                <c:pt idx="355">
                  <c:v>1775</c:v>
                </c:pt>
                <c:pt idx="356">
                  <c:v>1780</c:v>
                </c:pt>
                <c:pt idx="357">
                  <c:v>1785</c:v>
                </c:pt>
                <c:pt idx="358">
                  <c:v>1790</c:v>
                </c:pt>
                <c:pt idx="359">
                  <c:v>1795</c:v>
                </c:pt>
                <c:pt idx="360">
                  <c:v>1800</c:v>
                </c:pt>
                <c:pt idx="361">
                  <c:v>1805</c:v>
                </c:pt>
                <c:pt idx="362">
                  <c:v>1810</c:v>
                </c:pt>
                <c:pt idx="363">
                  <c:v>1815</c:v>
                </c:pt>
                <c:pt idx="364">
                  <c:v>1820</c:v>
                </c:pt>
                <c:pt idx="365">
                  <c:v>1825</c:v>
                </c:pt>
                <c:pt idx="366">
                  <c:v>1830</c:v>
                </c:pt>
                <c:pt idx="367">
                  <c:v>1835</c:v>
                </c:pt>
                <c:pt idx="368">
                  <c:v>1840</c:v>
                </c:pt>
                <c:pt idx="369">
                  <c:v>1845</c:v>
                </c:pt>
                <c:pt idx="370">
                  <c:v>1850</c:v>
                </c:pt>
                <c:pt idx="371">
                  <c:v>1855</c:v>
                </c:pt>
                <c:pt idx="372">
                  <c:v>1860</c:v>
                </c:pt>
                <c:pt idx="373">
                  <c:v>1865</c:v>
                </c:pt>
                <c:pt idx="374">
                  <c:v>1870</c:v>
                </c:pt>
                <c:pt idx="375">
                  <c:v>1875</c:v>
                </c:pt>
                <c:pt idx="376">
                  <c:v>1880</c:v>
                </c:pt>
                <c:pt idx="377">
                  <c:v>1885</c:v>
                </c:pt>
                <c:pt idx="378">
                  <c:v>1890</c:v>
                </c:pt>
                <c:pt idx="379">
                  <c:v>1895</c:v>
                </c:pt>
                <c:pt idx="380">
                  <c:v>1900</c:v>
                </c:pt>
                <c:pt idx="381">
                  <c:v>1905</c:v>
                </c:pt>
                <c:pt idx="382">
                  <c:v>1910</c:v>
                </c:pt>
                <c:pt idx="383">
                  <c:v>1915</c:v>
                </c:pt>
                <c:pt idx="384">
                  <c:v>1920</c:v>
                </c:pt>
                <c:pt idx="385">
                  <c:v>1925</c:v>
                </c:pt>
                <c:pt idx="386">
                  <c:v>1930</c:v>
                </c:pt>
                <c:pt idx="387">
                  <c:v>1935</c:v>
                </c:pt>
                <c:pt idx="388">
                  <c:v>1940</c:v>
                </c:pt>
                <c:pt idx="389">
                  <c:v>1945</c:v>
                </c:pt>
                <c:pt idx="390">
                  <c:v>1950</c:v>
                </c:pt>
                <c:pt idx="391">
                  <c:v>1955</c:v>
                </c:pt>
                <c:pt idx="392">
                  <c:v>1960</c:v>
                </c:pt>
                <c:pt idx="393">
                  <c:v>1965</c:v>
                </c:pt>
                <c:pt idx="394">
                  <c:v>1970</c:v>
                </c:pt>
                <c:pt idx="395">
                  <c:v>1975</c:v>
                </c:pt>
                <c:pt idx="396">
                  <c:v>1980</c:v>
                </c:pt>
                <c:pt idx="397">
                  <c:v>1985</c:v>
                </c:pt>
                <c:pt idx="398">
                  <c:v>1990</c:v>
                </c:pt>
                <c:pt idx="399">
                  <c:v>1995</c:v>
                </c:pt>
                <c:pt idx="400">
                  <c:v>2000</c:v>
                </c:pt>
                <c:pt idx="401">
                  <c:v>2005</c:v>
                </c:pt>
                <c:pt idx="402">
                  <c:v>2010</c:v>
                </c:pt>
                <c:pt idx="403">
                  <c:v>2015</c:v>
                </c:pt>
                <c:pt idx="404">
                  <c:v>2020</c:v>
                </c:pt>
                <c:pt idx="405">
                  <c:v>2025</c:v>
                </c:pt>
                <c:pt idx="406">
                  <c:v>2030</c:v>
                </c:pt>
                <c:pt idx="407">
                  <c:v>2035</c:v>
                </c:pt>
                <c:pt idx="408">
                  <c:v>2040</c:v>
                </c:pt>
                <c:pt idx="409">
                  <c:v>2045</c:v>
                </c:pt>
                <c:pt idx="410">
                  <c:v>2050</c:v>
                </c:pt>
                <c:pt idx="411">
                  <c:v>2055</c:v>
                </c:pt>
              </c:numCache>
            </c:numRef>
          </c:xVal>
          <c:yVal>
            <c:numRef>
              <c:f>Sheet1!$CV$5:$CV$416</c:f>
              <c:numCache>
                <c:formatCode>General</c:formatCode>
                <c:ptCount val="412"/>
                <c:pt idx="52">
                  <c:v>860.72306074219932</c:v>
                </c:pt>
                <c:pt idx="53">
                  <c:v>935.28351736692241</c:v>
                </c:pt>
                <c:pt idx="54">
                  <c:v>1011.7542913041666</c:v>
                </c:pt>
                <c:pt idx="55">
                  <c:v>1089.7824902510411</c:v>
                </c:pt>
                <c:pt idx="56">
                  <c:v>1168.9339959445342</c:v>
                </c:pt>
                <c:pt idx="57">
                  <c:v>1248.9174190645624</c:v>
                </c:pt>
                <c:pt idx="58">
                  <c:v>1328.8926532444091</c:v>
                </c:pt>
                <c:pt idx="59">
                  <c:v>1408.6031309921329</c:v>
                </c:pt>
                <c:pt idx="60">
                  <c:v>1488.582348553846</c:v>
                </c:pt>
                <c:pt idx="61">
                  <c:v>1565.5280468813489</c:v>
                </c:pt>
                <c:pt idx="62">
                  <c:v>1675.5185077271531</c:v>
                </c:pt>
                <c:pt idx="63">
                  <c:v>1717.5188034128969</c:v>
                </c:pt>
                <c:pt idx="64">
                  <c:v>1863.0086004223856</c:v>
                </c:pt>
                <c:pt idx="65">
                  <c:v>1859.0129354163878</c:v>
                </c:pt>
                <c:pt idx="66">
                  <c:v>1916.019126072274</c:v>
                </c:pt>
                <c:pt idx="67">
                  <c:v>1984.7813060937544</c:v>
                </c:pt>
                <c:pt idx="68">
                  <c:v>2109.3537772698041</c:v>
                </c:pt>
                <c:pt idx="69">
                  <c:v>2097.0053711900205</c:v>
                </c:pt>
                <c:pt idx="70">
                  <c:v>2141.0317244812391</c:v>
                </c:pt>
                <c:pt idx="71">
                  <c:v>2128.9264493186042</c:v>
                </c:pt>
                <c:pt idx="72">
                  <c:v>2335.7445278678379</c:v>
                </c:pt>
                <c:pt idx="73">
                  <c:v>2326.22350818</c:v>
                </c:pt>
                <c:pt idx="74">
                  <c:v>2391.6898583789061</c:v>
                </c:pt>
                <c:pt idx="75">
                  <c:v>2278.4285804420638</c:v>
                </c:pt>
                <c:pt idx="76">
                  <c:v>2237.9404611288996</c:v>
                </c:pt>
                <c:pt idx="77">
                  <c:v>2244.905249647742</c:v>
                </c:pt>
                <c:pt idx="78">
                  <c:v>2240.806733634</c:v>
                </c:pt>
                <c:pt idx="79">
                  <c:v>2250.8971944386249</c:v>
                </c:pt>
                <c:pt idx="80">
                  <c:v>2269.2502625648858</c:v>
                </c:pt>
                <c:pt idx="81">
                  <c:v>2188.8944988868429</c:v>
                </c:pt>
                <c:pt idx="82">
                  <c:v>2107.7264542125004</c:v>
                </c:pt>
                <c:pt idx="83">
                  <c:v>2025.7863678935582</c:v>
                </c:pt>
                <c:pt idx="84">
                  <c:v>1943.0791495737108</c:v>
                </c:pt>
                <c:pt idx="85">
                  <c:v>1859.6668514424</c:v>
                </c:pt>
                <c:pt idx="86">
                  <c:v>1775.5585347662311</c:v>
                </c:pt>
                <c:pt idx="87">
                  <c:v>1690.80781750608</c:v>
                </c:pt>
                <c:pt idx="88">
                  <c:v>1605.4267102382717</c:v>
                </c:pt>
                <c:pt idx="89">
                  <c:v>1519.4805378719618</c:v>
                </c:pt>
                <c:pt idx="90">
                  <c:v>1433.0596064582583</c:v>
                </c:pt>
                <c:pt idx="91">
                  <c:v>1346.1945224213637</c:v>
                </c:pt>
                <c:pt idx="92">
                  <c:v>1199.036182365257</c:v>
                </c:pt>
                <c:pt idx="93">
                  <c:v>1054.4192404820101</c:v>
                </c:pt>
                <c:pt idx="94">
                  <c:v>912.90495745553676</c:v>
                </c:pt>
                <c:pt idx="95">
                  <c:v>775.16801078989999</c:v>
                </c:pt>
                <c:pt idx="96">
                  <c:v>642.05079603214119</c:v>
                </c:pt>
                <c:pt idx="97">
                  <c:v>514.58218269989993</c:v>
                </c:pt>
                <c:pt idx="98">
                  <c:v>393.98219893079994</c:v>
                </c:pt>
                <c:pt idx="99">
                  <c:v>270.28153006224653</c:v>
                </c:pt>
                <c:pt idx="100">
                  <c:v>167.69638556101717</c:v>
                </c:pt>
                <c:pt idx="101">
                  <c:v>82.760755850251471</c:v>
                </c:pt>
                <c:pt idx="102">
                  <c:v>24.696938258580641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B541-456E-9696-271C1A90B9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435482480"/>
        <c:axId val="-1436047472"/>
      </c:scatterChart>
      <c:valAx>
        <c:axId val="-1435482480"/>
        <c:scaling>
          <c:orientation val="minMax"/>
          <c:max val="650"/>
          <c:min val="5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Temperature, K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436047472"/>
        <c:crossesAt val="0.1"/>
        <c:crossBetween val="midCat"/>
        <c:majorUnit val="50"/>
      </c:valAx>
      <c:valAx>
        <c:axId val="-1436047472"/>
        <c:scaling>
          <c:logBase val="10"/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Liquid Transport Factor Ro Sigma H/Mu, kW/cm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 </a:t>
                </a:r>
              </a:p>
            </c:rich>
          </c:tx>
          <c:layout>
            <c:manualLayout>
              <c:xMode val="edge"/>
              <c:yMode val="edge"/>
              <c:x val="2.4731994509860578E-2"/>
              <c:y val="6.4078978764018135E-2"/>
            </c:manualLayout>
          </c:layout>
          <c:overlay val="0"/>
        </c:title>
        <c:numFmt formatCode="0.0E+00" sourceLinked="0"/>
        <c:majorTickMark val="out"/>
        <c:minorTickMark val="in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1435482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390498206072867"/>
          <c:y val="0.71866857551896923"/>
          <c:w val="0.65449976215748285"/>
          <c:h val="0.15115235397272483"/>
        </c:manualLayout>
      </c:layout>
      <c:overlay val="0"/>
      <c:spPr>
        <a:solidFill>
          <a:srgbClr val="FFFFFB"/>
        </a:solidFill>
      </c:spPr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Ammonia!$Z$1</c:f>
              <c:strCache>
                <c:ptCount val="1"/>
                <c:pt idx="0">
                  <c:v>Heat of Vap. (H, kJ/kg)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Ammonia!$A$2:$A$211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Ammonia!$Z$2:$Z$211</c:f>
              <c:numCache>
                <c:formatCode>General</c:formatCode>
                <c:ptCount val="210"/>
                <c:pt idx="0">
                  <c:v>1482.8376999999998</c:v>
                </c:pt>
                <c:pt idx="1">
                  <c:v>1480.5288</c:v>
                </c:pt>
                <c:pt idx="2">
                  <c:v>1478.2140000000002</c:v>
                </c:pt>
                <c:pt idx="3">
                  <c:v>1475.894</c:v>
                </c:pt>
                <c:pt idx="4">
                  <c:v>1473.4679999999998</c:v>
                </c:pt>
                <c:pt idx="5">
                  <c:v>1471.1369999999999</c:v>
                </c:pt>
                <c:pt idx="6">
                  <c:v>1468.8000000000002</c:v>
                </c:pt>
                <c:pt idx="7">
                  <c:v>1466.357</c:v>
                </c:pt>
                <c:pt idx="8">
                  <c:v>1464.009</c:v>
                </c:pt>
                <c:pt idx="9">
                  <c:v>1461.5540000000001</c:v>
                </c:pt>
                <c:pt idx="10">
                  <c:v>1459.0940000000001</c:v>
                </c:pt>
                <c:pt idx="11">
                  <c:v>1456.7279999999998</c:v>
                </c:pt>
                <c:pt idx="12">
                  <c:v>1454.2550000000001</c:v>
                </c:pt>
                <c:pt idx="13">
                  <c:v>1451.778</c:v>
                </c:pt>
                <c:pt idx="14">
                  <c:v>1449.2940000000001</c:v>
                </c:pt>
                <c:pt idx="15">
                  <c:v>1446.8039999999999</c:v>
                </c:pt>
                <c:pt idx="16">
                  <c:v>1444.308</c:v>
                </c:pt>
                <c:pt idx="17">
                  <c:v>1441.807</c:v>
                </c:pt>
                <c:pt idx="18">
                  <c:v>1439.3</c:v>
                </c:pt>
                <c:pt idx="19">
                  <c:v>1436.6860000000001</c:v>
                </c:pt>
                <c:pt idx="20">
                  <c:v>1434.1670000000001</c:v>
                </c:pt>
                <c:pt idx="21">
                  <c:v>1431.643</c:v>
                </c:pt>
                <c:pt idx="22">
                  <c:v>1429.0119999999999</c:v>
                </c:pt>
                <c:pt idx="23">
                  <c:v>1426.48</c:v>
                </c:pt>
                <c:pt idx="24">
                  <c:v>1423.83</c:v>
                </c:pt>
                <c:pt idx="25">
                  <c:v>1421.19</c:v>
                </c:pt>
                <c:pt idx="26">
                  <c:v>1418.53</c:v>
                </c:pt>
                <c:pt idx="27">
                  <c:v>1415.87</c:v>
                </c:pt>
                <c:pt idx="28">
                  <c:v>1413.21</c:v>
                </c:pt>
                <c:pt idx="29">
                  <c:v>1410.54</c:v>
                </c:pt>
                <c:pt idx="30">
                  <c:v>1407.8600000000001</c:v>
                </c:pt>
                <c:pt idx="31">
                  <c:v>1405.1799999999998</c:v>
                </c:pt>
                <c:pt idx="32">
                  <c:v>1402.39</c:v>
                </c:pt>
                <c:pt idx="33">
                  <c:v>1399.7</c:v>
                </c:pt>
                <c:pt idx="34">
                  <c:v>1396.9</c:v>
                </c:pt>
                <c:pt idx="35">
                  <c:v>1394.2</c:v>
                </c:pt>
                <c:pt idx="36">
                  <c:v>1391.3899999999999</c:v>
                </c:pt>
                <c:pt idx="37">
                  <c:v>1388.5800000000002</c:v>
                </c:pt>
                <c:pt idx="38">
                  <c:v>1385.76</c:v>
                </c:pt>
                <c:pt idx="39">
                  <c:v>1382.9299999999998</c:v>
                </c:pt>
                <c:pt idx="40">
                  <c:v>1380.1000000000001</c:v>
                </c:pt>
                <c:pt idx="41">
                  <c:v>1377.27</c:v>
                </c:pt>
                <c:pt idx="42">
                  <c:v>1374.32</c:v>
                </c:pt>
                <c:pt idx="43">
                  <c:v>1371.48</c:v>
                </c:pt>
                <c:pt idx="44">
                  <c:v>1368.5300000000002</c:v>
                </c:pt>
                <c:pt idx="45">
                  <c:v>1365.5700000000002</c:v>
                </c:pt>
                <c:pt idx="46">
                  <c:v>1362.71</c:v>
                </c:pt>
                <c:pt idx="47">
                  <c:v>1359.74</c:v>
                </c:pt>
                <c:pt idx="48">
                  <c:v>1356.77</c:v>
                </c:pt>
                <c:pt idx="49">
                  <c:v>1353.69</c:v>
                </c:pt>
                <c:pt idx="50">
                  <c:v>1350.71</c:v>
                </c:pt>
                <c:pt idx="51">
                  <c:v>1347.72</c:v>
                </c:pt>
                <c:pt idx="52">
                  <c:v>1344.6299999999999</c:v>
                </c:pt>
                <c:pt idx="53">
                  <c:v>1341.54</c:v>
                </c:pt>
                <c:pt idx="54">
                  <c:v>1338.53</c:v>
                </c:pt>
                <c:pt idx="55">
                  <c:v>1335.4299999999998</c:v>
                </c:pt>
                <c:pt idx="56">
                  <c:v>1332.31</c:v>
                </c:pt>
                <c:pt idx="57">
                  <c:v>1329.09</c:v>
                </c:pt>
                <c:pt idx="58">
                  <c:v>1325.97</c:v>
                </c:pt>
                <c:pt idx="59">
                  <c:v>1322.74</c:v>
                </c:pt>
                <c:pt idx="60">
                  <c:v>1319.6100000000001</c:v>
                </c:pt>
                <c:pt idx="61">
                  <c:v>1316.3700000000001</c:v>
                </c:pt>
                <c:pt idx="62">
                  <c:v>1313.13</c:v>
                </c:pt>
                <c:pt idx="63">
                  <c:v>1309.8799999999999</c:v>
                </c:pt>
                <c:pt idx="64">
                  <c:v>1306.6299999999999</c:v>
                </c:pt>
                <c:pt idx="65">
                  <c:v>1303.3700000000001</c:v>
                </c:pt>
                <c:pt idx="66">
                  <c:v>1300</c:v>
                </c:pt>
                <c:pt idx="67">
                  <c:v>1296.74</c:v>
                </c:pt>
                <c:pt idx="68">
                  <c:v>1293.3599999999999</c:v>
                </c:pt>
                <c:pt idx="69">
                  <c:v>1289.98</c:v>
                </c:pt>
                <c:pt idx="70">
                  <c:v>1286.5999999999999</c:v>
                </c:pt>
                <c:pt idx="71">
                  <c:v>1283.21</c:v>
                </c:pt>
                <c:pt idx="72">
                  <c:v>1279.71</c:v>
                </c:pt>
                <c:pt idx="73">
                  <c:v>1276.31</c:v>
                </c:pt>
                <c:pt idx="74">
                  <c:v>1272.8</c:v>
                </c:pt>
                <c:pt idx="75">
                  <c:v>1269.29</c:v>
                </c:pt>
                <c:pt idx="76">
                  <c:v>1265.77</c:v>
                </c:pt>
                <c:pt idx="77">
                  <c:v>1262.25</c:v>
                </c:pt>
                <c:pt idx="78">
                  <c:v>1258.72</c:v>
                </c:pt>
                <c:pt idx="79">
                  <c:v>1255.08</c:v>
                </c:pt>
                <c:pt idx="80">
                  <c:v>1251.44</c:v>
                </c:pt>
                <c:pt idx="81">
                  <c:v>1247.8899999999999</c:v>
                </c:pt>
                <c:pt idx="82">
                  <c:v>1244.1399999999999</c:v>
                </c:pt>
                <c:pt idx="83">
                  <c:v>1240.48</c:v>
                </c:pt>
                <c:pt idx="84">
                  <c:v>1236.81</c:v>
                </c:pt>
                <c:pt idx="85">
                  <c:v>1233.04</c:v>
                </c:pt>
                <c:pt idx="86">
                  <c:v>1229.3600000000001</c:v>
                </c:pt>
                <c:pt idx="87">
                  <c:v>1225.58</c:v>
                </c:pt>
                <c:pt idx="88">
                  <c:v>1221.79</c:v>
                </c:pt>
                <c:pt idx="89">
                  <c:v>1217.8899999999999</c:v>
                </c:pt>
                <c:pt idx="90">
                  <c:v>1214.0900000000001</c:v>
                </c:pt>
                <c:pt idx="91">
                  <c:v>1210.18</c:v>
                </c:pt>
                <c:pt idx="92">
                  <c:v>1206.26</c:v>
                </c:pt>
                <c:pt idx="93">
                  <c:v>1202.33</c:v>
                </c:pt>
                <c:pt idx="94">
                  <c:v>1198.3999999999999</c:v>
                </c:pt>
                <c:pt idx="95">
                  <c:v>1194.46</c:v>
                </c:pt>
                <c:pt idx="96">
                  <c:v>1190.4199999999998</c:v>
                </c:pt>
                <c:pt idx="97">
                  <c:v>1186.3599999999999</c:v>
                </c:pt>
                <c:pt idx="98">
                  <c:v>1182.3</c:v>
                </c:pt>
                <c:pt idx="99">
                  <c:v>1178.23</c:v>
                </c:pt>
                <c:pt idx="100">
                  <c:v>1174.06</c:v>
                </c:pt>
                <c:pt idx="101">
                  <c:v>1169.97</c:v>
                </c:pt>
                <c:pt idx="102">
                  <c:v>1165.78</c:v>
                </c:pt>
                <c:pt idx="103">
                  <c:v>1161.58</c:v>
                </c:pt>
                <c:pt idx="104">
                  <c:v>1157.27</c:v>
                </c:pt>
                <c:pt idx="105">
                  <c:v>1153.05</c:v>
                </c:pt>
                <c:pt idx="106">
                  <c:v>1148.72</c:v>
                </c:pt>
                <c:pt idx="107">
                  <c:v>1144.3899999999999</c:v>
                </c:pt>
                <c:pt idx="108">
                  <c:v>1140.04</c:v>
                </c:pt>
                <c:pt idx="109">
                  <c:v>1135.69</c:v>
                </c:pt>
                <c:pt idx="110">
                  <c:v>1131.23</c:v>
                </c:pt>
                <c:pt idx="111">
                  <c:v>1126.76</c:v>
                </c:pt>
                <c:pt idx="112">
                  <c:v>1122.27</c:v>
                </c:pt>
                <c:pt idx="113">
                  <c:v>1117.7800000000002</c:v>
                </c:pt>
                <c:pt idx="114">
                  <c:v>1113.18</c:v>
                </c:pt>
                <c:pt idx="115">
                  <c:v>1108.5700000000002</c:v>
                </c:pt>
                <c:pt idx="116">
                  <c:v>1103.94</c:v>
                </c:pt>
                <c:pt idx="117">
                  <c:v>1099.31</c:v>
                </c:pt>
                <c:pt idx="118">
                  <c:v>1094.56</c:v>
                </c:pt>
                <c:pt idx="119">
                  <c:v>1089.81</c:v>
                </c:pt>
                <c:pt idx="120">
                  <c:v>1085.04</c:v>
                </c:pt>
                <c:pt idx="121">
                  <c:v>1080.2600000000002</c:v>
                </c:pt>
                <c:pt idx="122">
                  <c:v>1075.3699999999999</c:v>
                </c:pt>
                <c:pt idx="123">
                  <c:v>1070.4699999999998</c:v>
                </c:pt>
                <c:pt idx="124">
                  <c:v>1065.5500000000002</c:v>
                </c:pt>
                <c:pt idx="125">
                  <c:v>1060.52</c:v>
                </c:pt>
                <c:pt idx="126">
                  <c:v>1055.48</c:v>
                </c:pt>
                <c:pt idx="127">
                  <c:v>1050.43</c:v>
                </c:pt>
                <c:pt idx="128">
                  <c:v>1045.3600000000001</c:v>
                </c:pt>
                <c:pt idx="129">
                  <c:v>1040.1799999999998</c:v>
                </c:pt>
                <c:pt idx="130">
                  <c:v>1034.98</c:v>
                </c:pt>
                <c:pt idx="131">
                  <c:v>1029.77</c:v>
                </c:pt>
                <c:pt idx="132">
                  <c:v>1024.44</c:v>
                </c:pt>
                <c:pt idx="133">
                  <c:v>1019.1</c:v>
                </c:pt>
                <c:pt idx="134">
                  <c:v>1013.74</c:v>
                </c:pt>
                <c:pt idx="135">
                  <c:v>1008.27</c:v>
                </c:pt>
                <c:pt idx="136">
                  <c:v>1002.7800000000001</c:v>
                </c:pt>
                <c:pt idx="137">
                  <c:v>997.28000000000009</c:v>
                </c:pt>
                <c:pt idx="138">
                  <c:v>991.74999999999989</c:v>
                </c:pt>
                <c:pt idx="139">
                  <c:v>986.11</c:v>
                </c:pt>
                <c:pt idx="140">
                  <c:v>980.36</c:v>
                </c:pt>
                <c:pt idx="141">
                  <c:v>974.68</c:v>
                </c:pt>
                <c:pt idx="142">
                  <c:v>968.78000000000009</c:v>
                </c:pt>
                <c:pt idx="143">
                  <c:v>962.97</c:v>
                </c:pt>
                <c:pt idx="144">
                  <c:v>957.02999999999986</c:v>
                </c:pt>
                <c:pt idx="145">
                  <c:v>951.08</c:v>
                </c:pt>
                <c:pt idx="146">
                  <c:v>945</c:v>
                </c:pt>
                <c:pt idx="147">
                  <c:v>938.89999999999986</c:v>
                </c:pt>
                <c:pt idx="148">
                  <c:v>932.68</c:v>
                </c:pt>
                <c:pt idx="149">
                  <c:v>926.44</c:v>
                </c:pt>
                <c:pt idx="150">
                  <c:v>920.17000000000007</c:v>
                </c:pt>
                <c:pt idx="151">
                  <c:v>913.78</c:v>
                </c:pt>
                <c:pt idx="152">
                  <c:v>907.37000000000012</c:v>
                </c:pt>
                <c:pt idx="153">
                  <c:v>900.83</c:v>
                </c:pt>
                <c:pt idx="154">
                  <c:v>894.2600000000001</c:v>
                </c:pt>
                <c:pt idx="155">
                  <c:v>887.56999999999994</c:v>
                </c:pt>
                <c:pt idx="156">
                  <c:v>880.74999999999989</c:v>
                </c:pt>
                <c:pt idx="157">
                  <c:v>874</c:v>
                </c:pt>
                <c:pt idx="158">
                  <c:v>867.0200000000001</c:v>
                </c:pt>
                <c:pt idx="159">
                  <c:v>860.0200000000001</c:v>
                </c:pt>
                <c:pt idx="160">
                  <c:v>852.9799999999999</c:v>
                </c:pt>
                <c:pt idx="161">
                  <c:v>845.81000000000006</c:v>
                </c:pt>
                <c:pt idx="162">
                  <c:v>838.5</c:v>
                </c:pt>
                <c:pt idx="163">
                  <c:v>831.06</c:v>
                </c:pt>
                <c:pt idx="164">
                  <c:v>823.59</c:v>
                </c:pt>
                <c:pt idx="165">
                  <c:v>816.08</c:v>
                </c:pt>
                <c:pt idx="166">
                  <c:v>808.32999999999993</c:v>
                </c:pt>
                <c:pt idx="167">
                  <c:v>800.54</c:v>
                </c:pt>
                <c:pt idx="168">
                  <c:v>792.71</c:v>
                </c:pt>
                <c:pt idx="169">
                  <c:v>784.64</c:v>
                </c:pt>
                <c:pt idx="170">
                  <c:v>776.53</c:v>
                </c:pt>
                <c:pt idx="171">
                  <c:v>768.2700000000001</c:v>
                </c:pt>
                <c:pt idx="172">
                  <c:v>759.86</c:v>
                </c:pt>
                <c:pt idx="173">
                  <c:v>751.30000000000007</c:v>
                </c:pt>
                <c:pt idx="174">
                  <c:v>742.59</c:v>
                </c:pt>
                <c:pt idx="175">
                  <c:v>733.73</c:v>
                </c:pt>
                <c:pt idx="176">
                  <c:v>724.82</c:v>
                </c:pt>
                <c:pt idx="177">
                  <c:v>715.64</c:v>
                </c:pt>
                <c:pt idx="178">
                  <c:v>706.31</c:v>
                </c:pt>
                <c:pt idx="179">
                  <c:v>696.81</c:v>
                </c:pt>
                <c:pt idx="180">
                  <c:v>687.13999999999987</c:v>
                </c:pt>
                <c:pt idx="181">
                  <c:v>677.3</c:v>
                </c:pt>
                <c:pt idx="182">
                  <c:v>667.19</c:v>
                </c:pt>
                <c:pt idx="183">
                  <c:v>656.9</c:v>
                </c:pt>
                <c:pt idx="184">
                  <c:v>646.42999999999995</c:v>
                </c:pt>
                <c:pt idx="185">
                  <c:v>635.66999999999996</c:v>
                </c:pt>
                <c:pt idx="186">
                  <c:v>624.62</c:v>
                </c:pt>
                <c:pt idx="187">
                  <c:v>613.36</c:v>
                </c:pt>
                <c:pt idx="188">
                  <c:v>601.79999999999995</c:v>
                </c:pt>
                <c:pt idx="189">
                  <c:v>589.91999999999996</c:v>
                </c:pt>
                <c:pt idx="190">
                  <c:v>577.72</c:v>
                </c:pt>
                <c:pt idx="191">
                  <c:v>565.19000000000005</c:v>
                </c:pt>
                <c:pt idx="192">
                  <c:v>552.20999999999992</c:v>
                </c:pt>
                <c:pt idx="193">
                  <c:v>538.87</c:v>
                </c:pt>
                <c:pt idx="194">
                  <c:v>525.05000000000007</c:v>
                </c:pt>
                <c:pt idx="195">
                  <c:v>510.74</c:v>
                </c:pt>
                <c:pt idx="196">
                  <c:v>495.79999999999995</c:v>
                </c:pt>
                <c:pt idx="197">
                  <c:v>480.30000000000007</c:v>
                </c:pt>
                <c:pt idx="198">
                  <c:v>464.09999999999991</c:v>
                </c:pt>
                <c:pt idx="199">
                  <c:v>447</c:v>
                </c:pt>
                <c:pt idx="200">
                  <c:v>429</c:v>
                </c:pt>
                <c:pt idx="201">
                  <c:v>409.89999999999986</c:v>
                </c:pt>
                <c:pt idx="202">
                  <c:v>389.5</c:v>
                </c:pt>
                <c:pt idx="203">
                  <c:v>367.39999999999986</c:v>
                </c:pt>
                <c:pt idx="204">
                  <c:v>343.09999999999991</c:v>
                </c:pt>
                <c:pt idx="205">
                  <c:v>316</c:v>
                </c:pt>
                <c:pt idx="206">
                  <c:v>284.89999999999986</c:v>
                </c:pt>
                <c:pt idx="207">
                  <c:v>247.29999999999995</c:v>
                </c:pt>
                <c:pt idx="208">
                  <c:v>197.29999999999995</c:v>
                </c:pt>
                <c:pt idx="209">
                  <c:v>108.59999999999991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E2-4363-A2AC-F1BDA87444A3}"/>
            </c:ext>
          </c:extLst>
        </c:ser>
        <c:ser>
          <c:idx val="1"/>
          <c:order val="1"/>
          <c:tx>
            <c:strRef>
              <c:f>Propylene!$Z$1</c:f>
              <c:strCache>
                <c:ptCount val="1"/>
                <c:pt idx="0">
                  <c:v>Heat of Vap. (H, kJ/kg)</c:v>
                </c:pt>
              </c:strCache>
            </c:strRef>
          </c:tx>
          <c:spPr>
            <a:ln w="38100" cap="rnd">
              <a:solidFill>
                <a:srgbClr val="008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Propylene!$A$2:$A$500</c:f>
              <c:numCache>
                <c:formatCode>General</c:formatCode>
                <c:ptCount val="499"/>
                <c:pt idx="0">
                  <c:v>-173</c:v>
                </c:pt>
                <c:pt idx="1">
                  <c:v>-172</c:v>
                </c:pt>
                <c:pt idx="2">
                  <c:v>-171</c:v>
                </c:pt>
                <c:pt idx="3">
                  <c:v>-170</c:v>
                </c:pt>
                <c:pt idx="4">
                  <c:v>-169</c:v>
                </c:pt>
                <c:pt idx="5">
                  <c:v>-168</c:v>
                </c:pt>
                <c:pt idx="6">
                  <c:v>-167</c:v>
                </c:pt>
                <c:pt idx="7">
                  <c:v>-166</c:v>
                </c:pt>
                <c:pt idx="8">
                  <c:v>-165</c:v>
                </c:pt>
                <c:pt idx="9">
                  <c:v>-164</c:v>
                </c:pt>
                <c:pt idx="10">
                  <c:v>-163</c:v>
                </c:pt>
                <c:pt idx="11">
                  <c:v>-162</c:v>
                </c:pt>
                <c:pt idx="12">
                  <c:v>-161</c:v>
                </c:pt>
                <c:pt idx="13">
                  <c:v>-160</c:v>
                </c:pt>
                <c:pt idx="14">
                  <c:v>-159</c:v>
                </c:pt>
                <c:pt idx="15">
                  <c:v>-158</c:v>
                </c:pt>
                <c:pt idx="16">
                  <c:v>-157</c:v>
                </c:pt>
                <c:pt idx="17">
                  <c:v>-156</c:v>
                </c:pt>
                <c:pt idx="18">
                  <c:v>-155</c:v>
                </c:pt>
                <c:pt idx="19">
                  <c:v>-154</c:v>
                </c:pt>
                <c:pt idx="20">
                  <c:v>-153</c:v>
                </c:pt>
                <c:pt idx="21">
                  <c:v>-152</c:v>
                </c:pt>
                <c:pt idx="22">
                  <c:v>-151</c:v>
                </c:pt>
                <c:pt idx="23">
                  <c:v>-150</c:v>
                </c:pt>
                <c:pt idx="24">
                  <c:v>-149</c:v>
                </c:pt>
                <c:pt idx="25">
                  <c:v>-148</c:v>
                </c:pt>
                <c:pt idx="26">
                  <c:v>-147</c:v>
                </c:pt>
                <c:pt idx="27">
                  <c:v>-146</c:v>
                </c:pt>
                <c:pt idx="28">
                  <c:v>-145</c:v>
                </c:pt>
                <c:pt idx="29">
                  <c:v>-144</c:v>
                </c:pt>
                <c:pt idx="30">
                  <c:v>-143</c:v>
                </c:pt>
                <c:pt idx="31">
                  <c:v>-142</c:v>
                </c:pt>
                <c:pt idx="32">
                  <c:v>-141</c:v>
                </c:pt>
                <c:pt idx="33">
                  <c:v>-140</c:v>
                </c:pt>
                <c:pt idx="34">
                  <c:v>-139</c:v>
                </c:pt>
                <c:pt idx="35">
                  <c:v>-138</c:v>
                </c:pt>
                <c:pt idx="36">
                  <c:v>-137</c:v>
                </c:pt>
                <c:pt idx="37">
                  <c:v>-136</c:v>
                </c:pt>
                <c:pt idx="38">
                  <c:v>-135</c:v>
                </c:pt>
                <c:pt idx="39">
                  <c:v>-134</c:v>
                </c:pt>
                <c:pt idx="40">
                  <c:v>-133</c:v>
                </c:pt>
                <c:pt idx="41">
                  <c:v>-132</c:v>
                </c:pt>
                <c:pt idx="42">
                  <c:v>-131</c:v>
                </c:pt>
                <c:pt idx="43">
                  <c:v>-130</c:v>
                </c:pt>
                <c:pt idx="44">
                  <c:v>-129</c:v>
                </c:pt>
                <c:pt idx="45">
                  <c:v>-128</c:v>
                </c:pt>
                <c:pt idx="46">
                  <c:v>-127</c:v>
                </c:pt>
                <c:pt idx="47">
                  <c:v>-126</c:v>
                </c:pt>
                <c:pt idx="48">
                  <c:v>-125</c:v>
                </c:pt>
                <c:pt idx="49">
                  <c:v>-124</c:v>
                </c:pt>
                <c:pt idx="50">
                  <c:v>-123</c:v>
                </c:pt>
                <c:pt idx="51">
                  <c:v>-122</c:v>
                </c:pt>
                <c:pt idx="52">
                  <c:v>-121</c:v>
                </c:pt>
                <c:pt idx="53">
                  <c:v>-120</c:v>
                </c:pt>
                <c:pt idx="54">
                  <c:v>-119</c:v>
                </c:pt>
                <c:pt idx="55">
                  <c:v>-118</c:v>
                </c:pt>
                <c:pt idx="56">
                  <c:v>-117</c:v>
                </c:pt>
                <c:pt idx="57">
                  <c:v>-116</c:v>
                </c:pt>
                <c:pt idx="58">
                  <c:v>-115</c:v>
                </c:pt>
                <c:pt idx="59">
                  <c:v>-114</c:v>
                </c:pt>
                <c:pt idx="60">
                  <c:v>-113</c:v>
                </c:pt>
                <c:pt idx="61">
                  <c:v>-112</c:v>
                </c:pt>
                <c:pt idx="62">
                  <c:v>-111</c:v>
                </c:pt>
                <c:pt idx="63">
                  <c:v>-110</c:v>
                </c:pt>
                <c:pt idx="64">
                  <c:v>-109</c:v>
                </c:pt>
                <c:pt idx="65">
                  <c:v>-108</c:v>
                </c:pt>
                <c:pt idx="66">
                  <c:v>-107</c:v>
                </c:pt>
                <c:pt idx="67">
                  <c:v>-106</c:v>
                </c:pt>
                <c:pt idx="68">
                  <c:v>-105</c:v>
                </c:pt>
                <c:pt idx="69">
                  <c:v>-104</c:v>
                </c:pt>
                <c:pt idx="70">
                  <c:v>-103</c:v>
                </c:pt>
                <c:pt idx="71">
                  <c:v>-102</c:v>
                </c:pt>
                <c:pt idx="72">
                  <c:v>-101</c:v>
                </c:pt>
                <c:pt idx="73">
                  <c:v>-100</c:v>
                </c:pt>
                <c:pt idx="74">
                  <c:v>-99</c:v>
                </c:pt>
                <c:pt idx="75">
                  <c:v>-98</c:v>
                </c:pt>
                <c:pt idx="76">
                  <c:v>-97</c:v>
                </c:pt>
                <c:pt idx="77">
                  <c:v>-96</c:v>
                </c:pt>
                <c:pt idx="78">
                  <c:v>-95</c:v>
                </c:pt>
                <c:pt idx="79">
                  <c:v>-94</c:v>
                </c:pt>
                <c:pt idx="80">
                  <c:v>-93</c:v>
                </c:pt>
                <c:pt idx="81">
                  <c:v>-92</c:v>
                </c:pt>
                <c:pt idx="82">
                  <c:v>-91</c:v>
                </c:pt>
                <c:pt idx="83">
                  <c:v>-90</c:v>
                </c:pt>
                <c:pt idx="84">
                  <c:v>-89</c:v>
                </c:pt>
                <c:pt idx="85">
                  <c:v>-88</c:v>
                </c:pt>
                <c:pt idx="86">
                  <c:v>-87</c:v>
                </c:pt>
                <c:pt idx="87">
                  <c:v>-86</c:v>
                </c:pt>
                <c:pt idx="88">
                  <c:v>-85</c:v>
                </c:pt>
                <c:pt idx="89">
                  <c:v>-84</c:v>
                </c:pt>
                <c:pt idx="90">
                  <c:v>-83</c:v>
                </c:pt>
                <c:pt idx="91">
                  <c:v>-82</c:v>
                </c:pt>
                <c:pt idx="92">
                  <c:v>-81</c:v>
                </c:pt>
                <c:pt idx="93">
                  <c:v>-80</c:v>
                </c:pt>
                <c:pt idx="94">
                  <c:v>-79</c:v>
                </c:pt>
                <c:pt idx="95">
                  <c:v>-78</c:v>
                </c:pt>
                <c:pt idx="96">
                  <c:v>-77</c:v>
                </c:pt>
                <c:pt idx="97">
                  <c:v>-76</c:v>
                </c:pt>
                <c:pt idx="98">
                  <c:v>-75</c:v>
                </c:pt>
                <c:pt idx="99">
                  <c:v>-74</c:v>
                </c:pt>
                <c:pt idx="100">
                  <c:v>-73</c:v>
                </c:pt>
                <c:pt idx="101">
                  <c:v>-72</c:v>
                </c:pt>
                <c:pt idx="102">
                  <c:v>-71</c:v>
                </c:pt>
                <c:pt idx="103">
                  <c:v>-70</c:v>
                </c:pt>
                <c:pt idx="104">
                  <c:v>-69</c:v>
                </c:pt>
                <c:pt idx="105">
                  <c:v>-68</c:v>
                </c:pt>
                <c:pt idx="106">
                  <c:v>-67</c:v>
                </c:pt>
                <c:pt idx="107">
                  <c:v>-66</c:v>
                </c:pt>
                <c:pt idx="108">
                  <c:v>-65</c:v>
                </c:pt>
                <c:pt idx="109">
                  <c:v>-64</c:v>
                </c:pt>
                <c:pt idx="110">
                  <c:v>-63</c:v>
                </c:pt>
                <c:pt idx="111">
                  <c:v>-62</c:v>
                </c:pt>
                <c:pt idx="112">
                  <c:v>-61</c:v>
                </c:pt>
                <c:pt idx="113">
                  <c:v>-60</c:v>
                </c:pt>
                <c:pt idx="114">
                  <c:v>-59</c:v>
                </c:pt>
                <c:pt idx="115">
                  <c:v>-58</c:v>
                </c:pt>
                <c:pt idx="116">
                  <c:v>-57</c:v>
                </c:pt>
                <c:pt idx="117">
                  <c:v>-56</c:v>
                </c:pt>
                <c:pt idx="118">
                  <c:v>-55</c:v>
                </c:pt>
                <c:pt idx="119">
                  <c:v>-54</c:v>
                </c:pt>
                <c:pt idx="120">
                  <c:v>-53</c:v>
                </c:pt>
                <c:pt idx="121">
                  <c:v>-52</c:v>
                </c:pt>
                <c:pt idx="122">
                  <c:v>-51</c:v>
                </c:pt>
                <c:pt idx="123">
                  <c:v>-50</c:v>
                </c:pt>
                <c:pt idx="124">
                  <c:v>-49</c:v>
                </c:pt>
                <c:pt idx="125">
                  <c:v>-48</c:v>
                </c:pt>
                <c:pt idx="126">
                  <c:v>-47</c:v>
                </c:pt>
                <c:pt idx="127">
                  <c:v>-46</c:v>
                </c:pt>
                <c:pt idx="128">
                  <c:v>-45</c:v>
                </c:pt>
                <c:pt idx="129">
                  <c:v>-44</c:v>
                </c:pt>
                <c:pt idx="130">
                  <c:v>-43</c:v>
                </c:pt>
                <c:pt idx="131">
                  <c:v>-42</c:v>
                </c:pt>
                <c:pt idx="132">
                  <c:v>-41</c:v>
                </c:pt>
                <c:pt idx="133">
                  <c:v>-40</c:v>
                </c:pt>
                <c:pt idx="134">
                  <c:v>-39</c:v>
                </c:pt>
                <c:pt idx="135">
                  <c:v>-38</c:v>
                </c:pt>
                <c:pt idx="136">
                  <c:v>-37</c:v>
                </c:pt>
                <c:pt idx="137">
                  <c:v>-36</c:v>
                </c:pt>
                <c:pt idx="138">
                  <c:v>-35</c:v>
                </c:pt>
                <c:pt idx="139">
                  <c:v>-34</c:v>
                </c:pt>
                <c:pt idx="140">
                  <c:v>-33</c:v>
                </c:pt>
                <c:pt idx="141">
                  <c:v>-32</c:v>
                </c:pt>
                <c:pt idx="142">
                  <c:v>-31</c:v>
                </c:pt>
                <c:pt idx="143">
                  <c:v>-30</c:v>
                </c:pt>
                <c:pt idx="144">
                  <c:v>-29</c:v>
                </c:pt>
                <c:pt idx="145">
                  <c:v>-28</c:v>
                </c:pt>
                <c:pt idx="146">
                  <c:v>-27</c:v>
                </c:pt>
                <c:pt idx="147">
                  <c:v>-26</c:v>
                </c:pt>
                <c:pt idx="148">
                  <c:v>-25</c:v>
                </c:pt>
                <c:pt idx="149">
                  <c:v>-24</c:v>
                </c:pt>
                <c:pt idx="150">
                  <c:v>-23</c:v>
                </c:pt>
                <c:pt idx="151">
                  <c:v>-22</c:v>
                </c:pt>
                <c:pt idx="152">
                  <c:v>-21</c:v>
                </c:pt>
                <c:pt idx="153">
                  <c:v>-20</c:v>
                </c:pt>
                <c:pt idx="154">
                  <c:v>-19</c:v>
                </c:pt>
                <c:pt idx="155">
                  <c:v>-18</c:v>
                </c:pt>
                <c:pt idx="156">
                  <c:v>-17</c:v>
                </c:pt>
                <c:pt idx="157">
                  <c:v>-16</c:v>
                </c:pt>
                <c:pt idx="158">
                  <c:v>-15</c:v>
                </c:pt>
                <c:pt idx="159">
                  <c:v>-14</c:v>
                </c:pt>
                <c:pt idx="160">
                  <c:v>-13</c:v>
                </c:pt>
                <c:pt idx="161">
                  <c:v>-12</c:v>
                </c:pt>
                <c:pt idx="162">
                  <c:v>-11</c:v>
                </c:pt>
                <c:pt idx="163">
                  <c:v>-10</c:v>
                </c:pt>
                <c:pt idx="164">
                  <c:v>-9</c:v>
                </c:pt>
                <c:pt idx="165">
                  <c:v>-8</c:v>
                </c:pt>
                <c:pt idx="166">
                  <c:v>-7</c:v>
                </c:pt>
                <c:pt idx="167">
                  <c:v>-6</c:v>
                </c:pt>
                <c:pt idx="168">
                  <c:v>-5</c:v>
                </c:pt>
                <c:pt idx="169">
                  <c:v>-4</c:v>
                </c:pt>
                <c:pt idx="170">
                  <c:v>-3</c:v>
                </c:pt>
                <c:pt idx="171">
                  <c:v>-2</c:v>
                </c:pt>
                <c:pt idx="172">
                  <c:v>-1</c:v>
                </c:pt>
                <c:pt idx="173">
                  <c:v>0</c:v>
                </c:pt>
                <c:pt idx="174">
                  <c:v>1</c:v>
                </c:pt>
                <c:pt idx="175">
                  <c:v>2</c:v>
                </c:pt>
                <c:pt idx="176">
                  <c:v>3</c:v>
                </c:pt>
                <c:pt idx="177">
                  <c:v>4</c:v>
                </c:pt>
                <c:pt idx="178">
                  <c:v>5</c:v>
                </c:pt>
                <c:pt idx="179">
                  <c:v>6</c:v>
                </c:pt>
                <c:pt idx="180">
                  <c:v>7</c:v>
                </c:pt>
                <c:pt idx="181">
                  <c:v>8</c:v>
                </c:pt>
                <c:pt idx="182">
                  <c:v>9</c:v>
                </c:pt>
                <c:pt idx="183">
                  <c:v>10</c:v>
                </c:pt>
                <c:pt idx="184">
                  <c:v>11</c:v>
                </c:pt>
                <c:pt idx="185">
                  <c:v>12</c:v>
                </c:pt>
                <c:pt idx="186">
                  <c:v>13</c:v>
                </c:pt>
                <c:pt idx="187">
                  <c:v>14</c:v>
                </c:pt>
                <c:pt idx="188">
                  <c:v>15</c:v>
                </c:pt>
                <c:pt idx="189">
                  <c:v>16</c:v>
                </c:pt>
                <c:pt idx="190">
                  <c:v>17</c:v>
                </c:pt>
                <c:pt idx="191">
                  <c:v>18</c:v>
                </c:pt>
                <c:pt idx="192">
                  <c:v>19</c:v>
                </c:pt>
                <c:pt idx="193">
                  <c:v>20</c:v>
                </c:pt>
                <c:pt idx="194">
                  <c:v>21</c:v>
                </c:pt>
                <c:pt idx="195">
                  <c:v>22</c:v>
                </c:pt>
                <c:pt idx="196">
                  <c:v>23</c:v>
                </c:pt>
                <c:pt idx="197">
                  <c:v>24</c:v>
                </c:pt>
                <c:pt idx="198">
                  <c:v>25</c:v>
                </c:pt>
                <c:pt idx="199">
                  <c:v>26</c:v>
                </c:pt>
                <c:pt idx="200">
                  <c:v>27</c:v>
                </c:pt>
                <c:pt idx="201">
                  <c:v>28</c:v>
                </c:pt>
                <c:pt idx="202">
                  <c:v>29</c:v>
                </c:pt>
                <c:pt idx="203">
                  <c:v>30</c:v>
                </c:pt>
                <c:pt idx="204">
                  <c:v>31</c:v>
                </c:pt>
                <c:pt idx="205">
                  <c:v>32</c:v>
                </c:pt>
                <c:pt idx="206">
                  <c:v>33</c:v>
                </c:pt>
                <c:pt idx="207">
                  <c:v>34</c:v>
                </c:pt>
                <c:pt idx="208">
                  <c:v>35</c:v>
                </c:pt>
                <c:pt idx="209">
                  <c:v>36</c:v>
                </c:pt>
                <c:pt idx="210">
                  <c:v>37</c:v>
                </c:pt>
                <c:pt idx="211">
                  <c:v>38</c:v>
                </c:pt>
                <c:pt idx="212">
                  <c:v>39</c:v>
                </c:pt>
                <c:pt idx="213">
                  <c:v>40</c:v>
                </c:pt>
                <c:pt idx="214">
                  <c:v>41</c:v>
                </c:pt>
                <c:pt idx="215">
                  <c:v>42</c:v>
                </c:pt>
                <c:pt idx="216">
                  <c:v>43</c:v>
                </c:pt>
                <c:pt idx="217">
                  <c:v>44</c:v>
                </c:pt>
                <c:pt idx="218">
                  <c:v>45</c:v>
                </c:pt>
                <c:pt idx="219">
                  <c:v>46</c:v>
                </c:pt>
                <c:pt idx="220">
                  <c:v>47</c:v>
                </c:pt>
                <c:pt idx="221">
                  <c:v>48</c:v>
                </c:pt>
                <c:pt idx="222">
                  <c:v>49</c:v>
                </c:pt>
                <c:pt idx="223">
                  <c:v>50</c:v>
                </c:pt>
                <c:pt idx="224">
                  <c:v>51</c:v>
                </c:pt>
                <c:pt idx="225">
                  <c:v>52</c:v>
                </c:pt>
                <c:pt idx="226">
                  <c:v>53</c:v>
                </c:pt>
                <c:pt idx="227">
                  <c:v>54</c:v>
                </c:pt>
                <c:pt idx="228">
                  <c:v>55</c:v>
                </c:pt>
                <c:pt idx="229">
                  <c:v>56</c:v>
                </c:pt>
                <c:pt idx="230">
                  <c:v>57</c:v>
                </c:pt>
                <c:pt idx="231">
                  <c:v>58</c:v>
                </c:pt>
                <c:pt idx="232">
                  <c:v>59</c:v>
                </c:pt>
                <c:pt idx="233">
                  <c:v>60</c:v>
                </c:pt>
                <c:pt idx="234">
                  <c:v>61</c:v>
                </c:pt>
                <c:pt idx="235">
                  <c:v>62</c:v>
                </c:pt>
                <c:pt idx="236">
                  <c:v>63</c:v>
                </c:pt>
                <c:pt idx="237">
                  <c:v>64</c:v>
                </c:pt>
                <c:pt idx="238">
                  <c:v>65</c:v>
                </c:pt>
                <c:pt idx="239">
                  <c:v>66</c:v>
                </c:pt>
                <c:pt idx="240">
                  <c:v>67</c:v>
                </c:pt>
                <c:pt idx="241">
                  <c:v>68</c:v>
                </c:pt>
                <c:pt idx="242">
                  <c:v>69</c:v>
                </c:pt>
                <c:pt idx="243">
                  <c:v>70</c:v>
                </c:pt>
                <c:pt idx="244">
                  <c:v>71</c:v>
                </c:pt>
                <c:pt idx="245">
                  <c:v>72</c:v>
                </c:pt>
                <c:pt idx="246">
                  <c:v>73</c:v>
                </c:pt>
                <c:pt idx="247">
                  <c:v>74</c:v>
                </c:pt>
                <c:pt idx="248">
                  <c:v>75</c:v>
                </c:pt>
                <c:pt idx="249">
                  <c:v>76</c:v>
                </c:pt>
                <c:pt idx="250">
                  <c:v>77</c:v>
                </c:pt>
                <c:pt idx="251">
                  <c:v>78</c:v>
                </c:pt>
                <c:pt idx="252">
                  <c:v>79</c:v>
                </c:pt>
                <c:pt idx="253">
                  <c:v>80</c:v>
                </c:pt>
                <c:pt idx="254">
                  <c:v>81</c:v>
                </c:pt>
                <c:pt idx="255">
                  <c:v>82</c:v>
                </c:pt>
                <c:pt idx="256">
                  <c:v>83</c:v>
                </c:pt>
                <c:pt idx="257">
                  <c:v>84</c:v>
                </c:pt>
                <c:pt idx="258">
                  <c:v>85</c:v>
                </c:pt>
                <c:pt idx="259">
                  <c:v>86</c:v>
                </c:pt>
                <c:pt idx="260">
                  <c:v>87</c:v>
                </c:pt>
                <c:pt idx="261">
                  <c:v>88</c:v>
                </c:pt>
                <c:pt idx="262">
                  <c:v>89</c:v>
                </c:pt>
                <c:pt idx="263">
                  <c:v>90</c:v>
                </c:pt>
                <c:pt idx="264">
                  <c:v>91</c:v>
                </c:pt>
                <c:pt idx="265">
                  <c:v>92</c:v>
                </c:pt>
                <c:pt idx="268">
                  <c:v>92.420000000000016</c:v>
                </c:pt>
                <c:pt idx="269">
                  <c:v>-78.199999999999989</c:v>
                </c:pt>
                <c:pt idx="270">
                  <c:v>-186.29999999999998</c:v>
                </c:pt>
              </c:numCache>
            </c:numRef>
          </c:xVal>
          <c:yVal>
            <c:numRef>
              <c:f>Propylene!$Z$2:$Z$500</c:f>
              <c:numCache>
                <c:formatCode>General</c:formatCode>
                <c:ptCount val="499"/>
                <c:pt idx="0">
                  <c:v>555.47</c:v>
                </c:pt>
                <c:pt idx="1">
                  <c:v>554.6</c:v>
                </c:pt>
                <c:pt idx="2">
                  <c:v>553.74</c:v>
                </c:pt>
                <c:pt idx="3">
                  <c:v>552.91000000000008</c:v>
                </c:pt>
                <c:pt idx="4">
                  <c:v>552.06999999999994</c:v>
                </c:pt>
                <c:pt idx="5">
                  <c:v>551.26</c:v>
                </c:pt>
                <c:pt idx="6">
                  <c:v>550.44000000000005</c:v>
                </c:pt>
                <c:pt idx="7">
                  <c:v>549.63</c:v>
                </c:pt>
                <c:pt idx="8">
                  <c:v>548.81999999999994</c:v>
                </c:pt>
                <c:pt idx="9">
                  <c:v>548.01</c:v>
                </c:pt>
                <c:pt idx="10">
                  <c:v>547.21</c:v>
                </c:pt>
                <c:pt idx="11">
                  <c:v>546.4</c:v>
                </c:pt>
                <c:pt idx="12">
                  <c:v>545.58999999999992</c:v>
                </c:pt>
                <c:pt idx="13">
                  <c:v>544.78</c:v>
                </c:pt>
                <c:pt idx="14">
                  <c:v>543.97</c:v>
                </c:pt>
                <c:pt idx="15">
                  <c:v>543.16000000000008</c:v>
                </c:pt>
                <c:pt idx="16">
                  <c:v>542.33999999999992</c:v>
                </c:pt>
                <c:pt idx="17">
                  <c:v>541.52</c:v>
                </c:pt>
                <c:pt idx="18">
                  <c:v>540.69999999999993</c:v>
                </c:pt>
                <c:pt idx="19">
                  <c:v>539.87</c:v>
                </c:pt>
                <c:pt idx="20">
                  <c:v>539.04</c:v>
                </c:pt>
                <c:pt idx="21">
                  <c:v>538.21</c:v>
                </c:pt>
                <c:pt idx="22">
                  <c:v>537.37</c:v>
                </c:pt>
                <c:pt idx="23">
                  <c:v>536.53</c:v>
                </c:pt>
                <c:pt idx="24">
                  <c:v>535.68000000000006</c:v>
                </c:pt>
                <c:pt idx="25">
                  <c:v>534.84</c:v>
                </c:pt>
                <c:pt idx="26">
                  <c:v>533.98</c:v>
                </c:pt>
                <c:pt idx="27">
                  <c:v>533.12</c:v>
                </c:pt>
                <c:pt idx="28">
                  <c:v>532.26</c:v>
                </c:pt>
                <c:pt idx="29">
                  <c:v>531.4</c:v>
                </c:pt>
                <c:pt idx="30">
                  <c:v>530.53</c:v>
                </c:pt>
                <c:pt idx="31">
                  <c:v>529.66</c:v>
                </c:pt>
                <c:pt idx="32">
                  <c:v>528.78</c:v>
                </c:pt>
                <c:pt idx="33">
                  <c:v>527.90099999999995</c:v>
                </c:pt>
                <c:pt idx="34">
                  <c:v>527.02499999999998</c:v>
                </c:pt>
                <c:pt idx="35">
                  <c:v>526.14400000000001</c:v>
                </c:pt>
                <c:pt idx="36">
                  <c:v>525.24800000000005</c:v>
                </c:pt>
                <c:pt idx="37">
                  <c:v>524.36699999999996</c:v>
                </c:pt>
                <c:pt idx="38">
                  <c:v>523.47199999999998</c:v>
                </c:pt>
                <c:pt idx="39">
                  <c:v>522.58199999999999</c:v>
                </c:pt>
                <c:pt idx="40">
                  <c:v>521.68700000000001</c:v>
                </c:pt>
                <c:pt idx="41">
                  <c:v>520.78800000000001</c:v>
                </c:pt>
                <c:pt idx="42">
                  <c:v>519.88499999999999</c:v>
                </c:pt>
                <c:pt idx="43">
                  <c:v>518.97699999999998</c:v>
                </c:pt>
                <c:pt idx="44">
                  <c:v>518.07600000000002</c:v>
                </c:pt>
                <c:pt idx="45">
                  <c:v>517.17000000000007</c:v>
                </c:pt>
                <c:pt idx="46">
                  <c:v>516.26099999999997</c:v>
                </c:pt>
                <c:pt idx="47">
                  <c:v>515.34900000000005</c:v>
                </c:pt>
                <c:pt idx="48">
                  <c:v>514.44200000000001</c:v>
                </c:pt>
                <c:pt idx="49">
                  <c:v>513.53300000000002</c:v>
                </c:pt>
                <c:pt idx="50">
                  <c:v>512.61899999999991</c:v>
                </c:pt>
                <c:pt idx="51">
                  <c:v>511.70299999999997</c:v>
                </c:pt>
                <c:pt idx="52">
                  <c:v>510.78300000000002</c:v>
                </c:pt>
                <c:pt idx="53">
                  <c:v>509.87</c:v>
                </c:pt>
                <c:pt idx="54">
                  <c:v>508.94400000000002</c:v>
                </c:pt>
                <c:pt idx="55">
                  <c:v>508.02500000000003</c:v>
                </c:pt>
                <c:pt idx="56">
                  <c:v>507.11400000000003</c:v>
                </c:pt>
                <c:pt idx="57">
                  <c:v>506.18900000000002</c:v>
                </c:pt>
                <c:pt idx="58">
                  <c:v>505.26100000000002</c:v>
                </c:pt>
                <c:pt idx="59">
                  <c:v>504.34100000000001</c:v>
                </c:pt>
                <c:pt idx="60">
                  <c:v>503.41800000000001</c:v>
                </c:pt>
                <c:pt idx="61">
                  <c:v>502.49199999999996</c:v>
                </c:pt>
                <c:pt idx="62">
                  <c:v>501.56399999999996</c:v>
                </c:pt>
                <c:pt idx="63">
                  <c:v>500.64300000000003</c:v>
                </c:pt>
                <c:pt idx="64">
                  <c:v>499.709</c:v>
                </c:pt>
                <c:pt idx="65">
                  <c:v>498.78300000000002</c:v>
                </c:pt>
                <c:pt idx="66">
                  <c:v>497.85500000000002</c:v>
                </c:pt>
                <c:pt idx="67">
                  <c:v>496.92400000000004</c:v>
                </c:pt>
                <c:pt idx="68">
                  <c:v>495.99</c:v>
                </c:pt>
                <c:pt idx="69">
                  <c:v>495.05500000000001</c:v>
                </c:pt>
                <c:pt idx="70">
                  <c:v>494.12600000000003</c:v>
                </c:pt>
                <c:pt idx="71">
                  <c:v>493.18600000000004</c:v>
                </c:pt>
                <c:pt idx="72">
                  <c:v>492.25200000000001</c:v>
                </c:pt>
                <c:pt idx="73">
                  <c:v>491.31700000000001</c:v>
                </c:pt>
                <c:pt idx="74">
                  <c:v>490.37900000000002</c:v>
                </c:pt>
                <c:pt idx="75">
                  <c:v>489.43900000000002</c:v>
                </c:pt>
                <c:pt idx="76">
                  <c:v>488.49599999999998</c:v>
                </c:pt>
                <c:pt idx="77">
                  <c:v>487.56100000000004</c:v>
                </c:pt>
                <c:pt idx="78">
                  <c:v>486.61349999999999</c:v>
                </c:pt>
                <c:pt idx="79">
                  <c:v>485.67360000000002</c:v>
                </c:pt>
                <c:pt idx="80">
                  <c:v>484.73140000000001</c:v>
                </c:pt>
                <c:pt idx="81">
                  <c:v>483.7867</c:v>
                </c:pt>
                <c:pt idx="82">
                  <c:v>482.82959999999997</c:v>
                </c:pt>
                <c:pt idx="83">
                  <c:v>481.88001000000003</c:v>
                </c:pt>
                <c:pt idx="84">
                  <c:v>480.93800000000005</c:v>
                </c:pt>
                <c:pt idx="85">
                  <c:v>479.98349999999999</c:v>
                </c:pt>
                <c:pt idx="86">
                  <c:v>479.0265</c:v>
                </c:pt>
                <c:pt idx="87">
                  <c:v>478.06699999999995</c:v>
                </c:pt>
                <c:pt idx="88">
                  <c:v>477.11500000000001</c:v>
                </c:pt>
                <c:pt idx="89">
                  <c:v>476.15000000000003</c:v>
                </c:pt>
                <c:pt idx="90">
                  <c:v>475.19300000000004</c:v>
                </c:pt>
                <c:pt idx="91">
                  <c:v>474.22300000000001</c:v>
                </c:pt>
                <c:pt idx="92">
                  <c:v>473.26100000000002</c:v>
                </c:pt>
                <c:pt idx="93">
                  <c:v>472.286</c:v>
                </c:pt>
                <c:pt idx="94">
                  <c:v>471.31799999999998</c:v>
                </c:pt>
                <c:pt idx="95">
                  <c:v>470.34699999999998</c:v>
                </c:pt>
                <c:pt idx="96">
                  <c:v>469.36400000000003</c:v>
                </c:pt>
                <c:pt idx="97">
                  <c:v>468.38799999999998</c:v>
                </c:pt>
                <c:pt idx="98">
                  <c:v>467.40899999999999</c:v>
                </c:pt>
                <c:pt idx="99">
                  <c:v>466.41700000000003</c:v>
                </c:pt>
                <c:pt idx="100">
                  <c:v>465.43200000000002</c:v>
                </c:pt>
                <c:pt idx="101">
                  <c:v>464.44499999999999</c:v>
                </c:pt>
                <c:pt idx="102">
                  <c:v>463.45400000000001</c:v>
                </c:pt>
                <c:pt idx="103">
                  <c:v>462.45100000000002</c:v>
                </c:pt>
                <c:pt idx="104">
                  <c:v>461.45399999999995</c:v>
                </c:pt>
                <c:pt idx="105">
                  <c:v>460.45400000000001</c:v>
                </c:pt>
                <c:pt idx="106">
                  <c:v>459.44100000000003</c:v>
                </c:pt>
                <c:pt idx="107">
                  <c:v>458.43500000000006</c:v>
                </c:pt>
                <c:pt idx="108">
                  <c:v>457.416</c:v>
                </c:pt>
                <c:pt idx="109">
                  <c:v>456.40300000000002</c:v>
                </c:pt>
                <c:pt idx="110">
                  <c:v>455.37699999999995</c:v>
                </c:pt>
                <c:pt idx="111">
                  <c:v>454.34800000000001</c:v>
                </c:pt>
                <c:pt idx="112">
                  <c:v>453.31600000000003</c:v>
                </c:pt>
                <c:pt idx="113">
                  <c:v>452.29</c:v>
                </c:pt>
                <c:pt idx="114">
                  <c:v>451.25000000000006</c:v>
                </c:pt>
                <c:pt idx="115">
                  <c:v>450.20699999999999</c:v>
                </c:pt>
                <c:pt idx="116">
                  <c:v>449.15100000000001</c:v>
                </c:pt>
                <c:pt idx="117">
                  <c:v>448.1</c:v>
                </c:pt>
                <c:pt idx="118">
                  <c:v>447.04700000000003</c:v>
                </c:pt>
                <c:pt idx="119">
                  <c:v>445.97899999999993</c:v>
                </c:pt>
                <c:pt idx="120">
                  <c:v>444.91800000000001</c:v>
                </c:pt>
                <c:pt idx="121">
                  <c:v>443.84300000000002</c:v>
                </c:pt>
                <c:pt idx="122">
                  <c:v>442.76400000000001</c:v>
                </c:pt>
                <c:pt idx="123">
                  <c:v>441.68099999999998</c:v>
                </c:pt>
                <c:pt idx="124">
                  <c:v>440.59399999999999</c:v>
                </c:pt>
                <c:pt idx="125">
                  <c:v>439.49300000000005</c:v>
                </c:pt>
                <c:pt idx="126">
                  <c:v>438.39799999999997</c:v>
                </c:pt>
                <c:pt idx="127">
                  <c:v>437.28899999999999</c:v>
                </c:pt>
                <c:pt idx="128">
                  <c:v>436.17600000000004</c:v>
                </c:pt>
                <c:pt idx="129">
                  <c:v>435.05799999999999</c:v>
                </c:pt>
                <c:pt idx="130">
                  <c:v>433.94</c:v>
                </c:pt>
                <c:pt idx="131">
                  <c:v>432.81000000000006</c:v>
                </c:pt>
                <c:pt idx="132">
                  <c:v>431.66999999999996</c:v>
                </c:pt>
                <c:pt idx="133">
                  <c:v>430.53000000000003</c:v>
                </c:pt>
                <c:pt idx="134">
                  <c:v>429.38</c:v>
                </c:pt>
                <c:pt idx="135">
                  <c:v>428.22</c:v>
                </c:pt>
                <c:pt idx="136">
                  <c:v>427.04999999999995</c:v>
                </c:pt>
                <c:pt idx="137">
                  <c:v>425.88</c:v>
                </c:pt>
                <c:pt idx="138">
                  <c:v>424.7</c:v>
                </c:pt>
                <c:pt idx="139">
                  <c:v>423.52000000000004</c:v>
                </c:pt>
                <c:pt idx="140">
                  <c:v>422.33</c:v>
                </c:pt>
                <c:pt idx="141">
                  <c:v>421.13000000000005</c:v>
                </c:pt>
                <c:pt idx="142">
                  <c:v>419.92</c:v>
                </c:pt>
                <c:pt idx="143">
                  <c:v>418.69999999999993</c:v>
                </c:pt>
                <c:pt idx="144">
                  <c:v>417.48</c:v>
                </c:pt>
                <c:pt idx="145">
                  <c:v>416.25</c:v>
                </c:pt>
                <c:pt idx="146">
                  <c:v>415</c:v>
                </c:pt>
                <c:pt idx="147">
                  <c:v>413.76000000000005</c:v>
                </c:pt>
                <c:pt idx="148">
                  <c:v>412.5</c:v>
                </c:pt>
                <c:pt idx="149">
                  <c:v>411.23</c:v>
                </c:pt>
                <c:pt idx="150">
                  <c:v>409.96</c:v>
                </c:pt>
                <c:pt idx="151">
                  <c:v>408.66999999999996</c:v>
                </c:pt>
                <c:pt idx="152">
                  <c:v>407.38000000000005</c:v>
                </c:pt>
                <c:pt idx="153">
                  <c:v>406.08000000000004</c:v>
                </c:pt>
                <c:pt idx="154">
                  <c:v>404.76</c:v>
                </c:pt>
                <c:pt idx="155">
                  <c:v>403.45000000000005</c:v>
                </c:pt>
                <c:pt idx="156">
                  <c:v>402.11</c:v>
                </c:pt>
                <c:pt idx="157">
                  <c:v>400.77</c:v>
                </c:pt>
                <c:pt idx="158">
                  <c:v>399.42</c:v>
                </c:pt>
                <c:pt idx="159">
                  <c:v>398.06000000000006</c:v>
                </c:pt>
                <c:pt idx="160">
                  <c:v>396.68000000000006</c:v>
                </c:pt>
                <c:pt idx="161">
                  <c:v>395.30999999999995</c:v>
                </c:pt>
                <c:pt idx="162">
                  <c:v>393.90999999999997</c:v>
                </c:pt>
                <c:pt idx="163">
                  <c:v>392.5</c:v>
                </c:pt>
                <c:pt idx="164">
                  <c:v>391.09000000000003</c:v>
                </c:pt>
                <c:pt idx="165">
                  <c:v>389.65999999999997</c:v>
                </c:pt>
                <c:pt idx="166">
                  <c:v>388.22</c:v>
                </c:pt>
                <c:pt idx="167">
                  <c:v>386.78000000000003</c:v>
                </c:pt>
                <c:pt idx="168">
                  <c:v>385.30999999999995</c:v>
                </c:pt>
                <c:pt idx="169">
                  <c:v>383.84000000000003</c:v>
                </c:pt>
                <c:pt idx="170">
                  <c:v>382.34999999999997</c:v>
                </c:pt>
                <c:pt idx="171">
                  <c:v>380.86</c:v>
                </c:pt>
                <c:pt idx="172">
                  <c:v>379.34</c:v>
                </c:pt>
                <c:pt idx="173">
                  <c:v>377.82000000000005</c:v>
                </c:pt>
                <c:pt idx="174">
                  <c:v>376.29</c:v>
                </c:pt>
                <c:pt idx="175">
                  <c:v>374.74</c:v>
                </c:pt>
                <c:pt idx="176">
                  <c:v>373.16999999999996</c:v>
                </c:pt>
                <c:pt idx="177">
                  <c:v>371.6</c:v>
                </c:pt>
                <c:pt idx="178">
                  <c:v>370.01</c:v>
                </c:pt>
                <c:pt idx="179">
                  <c:v>368.40000000000003</c:v>
                </c:pt>
                <c:pt idx="180">
                  <c:v>366.78000000000003</c:v>
                </c:pt>
                <c:pt idx="181">
                  <c:v>365.14</c:v>
                </c:pt>
                <c:pt idx="182">
                  <c:v>363.5</c:v>
                </c:pt>
                <c:pt idx="183">
                  <c:v>361.83000000000004</c:v>
                </c:pt>
                <c:pt idx="184">
                  <c:v>360.15</c:v>
                </c:pt>
                <c:pt idx="185">
                  <c:v>358.46</c:v>
                </c:pt>
                <c:pt idx="186">
                  <c:v>356.74</c:v>
                </c:pt>
                <c:pt idx="187">
                  <c:v>355.02</c:v>
                </c:pt>
                <c:pt idx="188">
                  <c:v>353.27</c:v>
                </c:pt>
                <c:pt idx="189">
                  <c:v>351.51</c:v>
                </c:pt>
                <c:pt idx="190">
                  <c:v>349.73</c:v>
                </c:pt>
                <c:pt idx="191">
                  <c:v>347.93999999999994</c:v>
                </c:pt>
                <c:pt idx="192">
                  <c:v>346.11999999999995</c:v>
                </c:pt>
                <c:pt idx="193">
                  <c:v>344.29</c:v>
                </c:pt>
                <c:pt idx="194">
                  <c:v>342.44000000000005</c:v>
                </c:pt>
                <c:pt idx="195">
                  <c:v>340.57</c:v>
                </c:pt>
                <c:pt idx="196">
                  <c:v>338.68</c:v>
                </c:pt>
                <c:pt idx="197">
                  <c:v>336.77000000000004</c:v>
                </c:pt>
                <c:pt idx="198">
                  <c:v>334.84000000000003</c:v>
                </c:pt>
                <c:pt idx="199">
                  <c:v>332.88999999999993</c:v>
                </c:pt>
                <c:pt idx="200">
                  <c:v>330.91999999999996</c:v>
                </c:pt>
                <c:pt idx="201">
                  <c:v>328.93</c:v>
                </c:pt>
                <c:pt idx="202">
                  <c:v>326.90999999999997</c:v>
                </c:pt>
                <c:pt idx="203">
                  <c:v>324.87000000000006</c:v>
                </c:pt>
                <c:pt idx="204">
                  <c:v>322.82</c:v>
                </c:pt>
                <c:pt idx="205">
                  <c:v>320.72999999999996</c:v>
                </c:pt>
                <c:pt idx="206">
                  <c:v>318.61999999999995</c:v>
                </c:pt>
                <c:pt idx="207">
                  <c:v>316.48999999999995</c:v>
                </c:pt>
                <c:pt idx="208">
                  <c:v>314.33</c:v>
                </c:pt>
                <c:pt idx="209">
                  <c:v>312.14</c:v>
                </c:pt>
                <c:pt idx="210">
                  <c:v>309.94000000000005</c:v>
                </c:pt>
                <c:pt idx="211">
                  <c:v>307.69999999999993</c:v>
                </c:pt>
                <c:pt idx="212">
                  <c:v>305.44</c:v>
                </c:pt>
                <c:pt idx="213">
                  <c:v>303.14</c:v>
                </c:pt>
                <c:pt idx="214">
                  <c:v>300.81999999999994</c:v>
                </c:pt>
                <c:pt idx="215">
                  <c:v>298.47000000000003</c:v>
                </c:pt>
                <c:pt idx="216">
                  <c:v>296.08000000000004</c:v>
                </c:pt>
                <c:pt idx="217">
                  <c:v>293.66999999999996</c:v>
                </c:pt>
                <c:pt idx="218">
                  <c:v>291.21999999999997</c:v>
                </c:pt>
                <c:pt idx="219">
                  <c:v>288.73000000000008</c:v>
                </c:pt>
                <c:pt idx="220">
                  <c:v>286.22000000000003</c:v>
                </c:pt>
                <c:pt idx="221">
                  <c:v>283.65999999999997</c:v>
                </c:pt>
                <c:pt idx="222">
                  <c:v>281.06999999999994</c:v>
                </c:pt>
                <c:pt idx="223">
                  <c:v>278.44</c:v>
                </c:pt>
                <c:pt idx="224">
                  <c:v>275.77</c:v>
                </c:pt>
                <c:pt idx="225">
                  <c:v>273.05999999999995</c:v>
                </c:pt>
                <c:pt idx="226">
                  <c:v>270.3</c:v>
                </c:pt>
                <c:pt idx="227">
                  <c:v>267.5</c:v>
                </c:pt>
                <c:pt idx="228">
                  <c:v>264.65999999999997</c:v>
                </c:pt>
                <c:pt idx="229">
                  <c:v>261.77000000000004</c:v>
                </c:pt>
                <c:pt idx="230">
                  <c:v>258.83</c:v>
                </c:pt>
                <c:pt idx="231">
                  <c:v>255.84000000000003</c:v>
                </c:pt>
                <c:pt idx="232">
                  <c:v>252.79000000000002</c:v>
                </c:pt>
                <c:pt idx="233">
                  <c:v>249.69000000000005</c:v>
                </c:pt>
                <c:pt idx="234">
                  <c:v>246.52999999999997</c:v>
                </c:pt>
                <c:pt idx="235">
                  <c:v>243.30999999999995</c:v>
                </c:pt>
                <c:pt idx="236">
                  <c:v>240.01999999999992</c:v>
                </c:pt>
                <c:pt idx="237">
                  <c:v>236.65999999999997</c:v>
                </c:pt>
                <c:pt idx="238">
                  <c:v>233.23000000000008</c:v>
                </c:pt>
                <c:pt idx="239">
                  <c:v>229.72000000000003</c:v>
                </c:pt>
                <c:pt idx="240">
                  <c:v>226.14</c:v>
                </c:pt>
                <c:pt idx="241">
                  <c:v>222.46000000000004</c:v>
                </c:pt>
                <c:pt idx="242">
                  <c:v>218.70999999999992</c:v>
                </c:pt>
                <c:pt idx="243">
                  <c:v>214.86</c:v>
                </c:pt>
                <c:pt idx="244">
                  <c:v>210.89</c:v>
                </c:pt>
                <c:pt idx="245">
                  <c:v>206.82999999999993</c:v>
                </c:pt>
                <c:pt idx="246">
                  <c:v>202.63999999999993</c:v>
                </c:pt>
                <c:pt idx="247">
                  <c:v>198.32</c:v>
                </c:pt>
                <c:pt idx="248">
                  <c:v>193.87000000000006</c:v>
                </c:pt>
                <c:pt idx="249">
                  <c:v>189.26000000000005</c:v>
                </c:pt>
                <c:pt idx="250">
                  <c:v>184.48000000000002</c:v>
                </c:pt>
                <c:pt idx="251">
                  <c:v>179.52000000000004</c:v>
                </c:pt>
                <c:pt idx="252">
                  <c:v>174.34999999999997</c:v>
                </c:pt>
                <c:pt idx="253">
                  <c:v>168.95</c:v>
                </c:pt>
                <c:pt idx="254">
                  <c:v>163.28999999999996</c:v>
                </c:pt>
                <c:pt idx="255">
                  <c:v>157.31999999999994</c:v>
                </c:pt>
                <c:pt idx="256">
                  <c:v>151</c:v>
                </c:pt>
                <c:pt idx="257">
                  <c:v>144.27000000000004</c:v>
                </c:pt>
                <c:pt idx="258">
                  <c:v>137.02999999999997</c:v>
                </c:pt>
                <c:pt idx="259">
                  <c:v>129.17999999999995</c:v>
                </c:pt>
                <c:pt idx="260">
                  <c:v>120.51999999999998</c:v>
                </c:pt>
                <c:pt idx="261">
                  <c:v>110.82999999999993</c:v>
                </c:pt>
                <c:pt idx="262">
                  <c:v>99.630000000000052</c:v>
                </c:pt>
                <c:pt idx="263">
                  <c:v>86.099999999999966</c:v>
                </c:pt>
                <c:pt idx="264">
                  <c:v>68.319999999999936</c:v>
                </c:pt>
                <c:pt idx="265">
                  <c:v>39.019999999999982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0E2-4363-A2AC-F1BDA8744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8908888"/>
        <c:axId val="818913808"/>
      </c:scatterChart>
      <c:valAx>
        <c:axId val="818908888"/>
        <c:scaling>
          <c:orientation val="minMax"/>
          <c:max val="140"/>
          <c:min val="-190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Saturation Temperature,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913808"/>
        <c:crosses val="autoZero"/>
        <c:crossBetween val="midCat"/>
        <c:majorUnit val="20"/>
        <c:minorUnit val="10"/>
      </c:valAx>
      <c:valAx>
        <c:axId val="818913808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60000"/>
                  <a:lumOff val="4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Latent Heat, kJ/kg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8908888"/>
        <c:crossesAt val="-273"/>
        <c:crossBetween val="midCat"/>
        <c:majorUnit val="200"/>
        <c:min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1" i="0" u="none" strike="noStrike" kern="1200" spc="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/>
              <a:t>Two-Sided Heat Load (Ammonia)</a:t>
            </a:r>
          </a:p>
        </c:rich>
      </c:tx>
      <c:layout>
        <c:manualLayout>
          <c:xMode val="edge"/>
          <c:yMode val="edge"/>
          <c:x val="0.37531657807601387"/>
          <c:y val="2.629142491879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1" i="0" u="none" strike="noStrike" kern="1200" spc="0" baseline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058692991978449E-2"/>
          <c:y val="9.5458255873689057E-2"/>
          <c:w val="0.81787116297939599"/>
          <c:h val="0.77365742544048088"/>
        </c:manualLayout>
      </c:layout>
      <c:scatterChart>
        <c:scatterStyle val="lineMarker"/>
        <c:varyColors val="0"/>
        <c:ser>
          <c:idx val="0"/>
          <c:order val="0"/>
          <c:tx>
            <c:strRef>
              <c:f>Cevap_vs_Temp!$V$1</c:f>
              <c:strCache>
                <c:ptCount val="1"/>
                <c:pt idx="0">
                  <c:v>3/8"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0"/>
              <c:layout>
                <c:manualLayout>
                  <c:x val="1.3207546951789342E-2"/>
                  <c:y val="5.260115247818812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E1-4736-B159-E00C8FC5EC9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Cevap_vs_Temp!$A$2:$A$211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Cevap_vs_Temp!$V$2:$V$211</c:f>
              <c:numCache>
                <c:formatCode>0.00</c:formatCode>
                <c:ptCount val="210"/>
                <c:pt idx="0">
                  <c:v>5.2082549201403072</c:v>
                </c:pt>
                <c:pt idx="1">
                  <c:v>5.18907042780351</c:v>
                </c:pt>
                <c:pt idx="2">
                  <c:v>5.1698631323985991</c:v>
                </c:pt>
                <c:pt idx="3">
                  <c:v>5.1506329815404275</c:v>
                </c:pt>
                <c:pt idx="4">
                  <c:v>5.1313799226387395</c:v>
                </c:pt>
                <c:pt idx="5">
                  <c:v>5.1121039028968491</c:v>
                </c:pt>
                <c:pt idx="6">
                  <c:v>5.0928048693102612</c:v>
                </c:pt>
                <c:pt idx="7">
                  <c:v>5.073537693719655</c:v>
                </c:pt>
                <c:pt idx="8">
                  <c:v>5.0541925383512334</c:v>
                </c:pt>
                <c:pt idx="9">
                  <c:v>5.0348792655544585</c:v>
                </c:pt>
                <c:pt idx="10">
                  <c:v>5.0155428968840559</c:v>
                </c:pt>
                <c:pt idx="11">
                  <c:v>4.9961833787367302</c:v>
                </c:pt>
                <c:pt idx="12">
                  <c:v>4.9768006572954286</c:v>
                </c:pt>
                <c:pt idx="13">
                  <c:v>4.9573946785278853</c:v>
                </c:pt>
                <c:pt idx="14">
                  <c:v>4.9380207754529453</c:v>
                </c:pt>
                <c:pt idx="15">
                  <c:v>4.9186236394407015</c:v>
                </c:pt>
                <c:pt idx="16">
                  <c:v>4.8992032162715171</c:v>
                </c:pt>
                <c:pt idx="17">
                  <c:v>4.8798150384224188</c:v>
                </c:pt>
                <c:pt idx="18">
                  <c:v>4.8604035979774176</c:v>
                </c:pt>
                <c:pt idx="19">
                  <c:v>4.840968840526596</c:v>
                </c:pt>
                <c:pt idx="20">
                  <c:v>4.8215664988308875</c:v>
                </c:pt>
                <c:pt idx="21">
                  <c:v>4.8021408648598447</c:v>
                </c:pt>
                <c:pt idx="22">
                  <c:v>4.7826918840102506</c:v>
                </c:pt>
                <c:pt idx="23">
                  <c:v>4.7632754901575201</c:v>
                </c:pt>
                <c:pt idx="24">
                  <c:v>4.7438918301198401</c:v>
                </c:pt>
                <c:pt idx="25">
                  <c:v>4.7244849280008365</c:v>
                </c:pt>
                <c:pt idx="26">
                  <c:v>4.705054729251434</c:v>
                </c:pt>
                <c:pt idx="27">
                  <c:v>4.6856574369322121</c:v>
                </c:pt>
                <c:pt idx="28">
                  <c:v>4.6662931986412461</c:v>
                </c:pt>
                <c:pt idx="29">
                  <c:v>4.6469057696473293</c:v>
                </c:pt>
                <c:pt idx="30">
                  <c:v>4.6274950954556822</c:v>
                </c:pt>
                <c:pt idx="31">
                  <c:v>4.6081741770122253</c:v>
                </c:pt>
                <c:pt idx="32">
                  <c:v>4.5888301748007132</c:v>
                </c:pt>
                <c:pt idx="33">
                  <c:v>4.569463034605727</c:v>
                </c:pt>
                <c:pt idx="34">
                  <c:v>4.5501294327273527</c:v>
                </c:pt>
                <c:pt idx="35">
                  <c:v>4.5308295180636513</c:v>
                </c:pt>
                <c:pt idx="36">
                  <c:v>4.5115634396453554</c:v>
                </c:pt>
                <c:pt idx="37">
                  <c:v>4.4922744130506391</c:v>
                </c:pt>
                <c:pt idx="38">
                  <c:v>4.4730193858900593</c:v>
                </c:pt>
                <c:pt idx="39">
                  <c:v>4.4537414385021084</c:v>
                </c:pt>
                <c:pt idx="40">
                  <c:v>4.4345547913219248</c:v>
                </c:pt>
                <c:pt idx="41">
                  <c:v>4.4153453879730868</c:v>
                </c:pt>
                <c:pt idx="42">
                  <c:v>4.396113175089174</c:v>
                </c:pt>
                <c:pt idx="43">
                  <c:v>4.37697278037398</c:v>
                </c:pt>
                <c:pt idx="44">
                  <c:v>4.3578097410459309</c:v>
                </c:pt>
                <c:pt idx="45">
                  <c:v>4.3387389563338807</c:v>
                </c:pt>
                <c:pt idx="46">
                  <c:v>4.3195881487552317</c:v>
                </c:pt>
                <c:pt idx="47">
                  <c:v>4.3005298972594259</c:v>
                </c:pt>
                <c:pt idx="48">
                  <c:v>4.2815068767035802</c:v>
                </c:pt>
                <c:pt idx="49">
                  <c:v>4.2624614909849239</c:v>
                </c:pt>
                <c:pt idx="50">
                  <c:v>4.2434515029632145</c:v>
                </c:pt>
                <c:pt idx="51">
                  <c:v>4.2244770640308946</c:v>
                </c:pt>
                <c:pt idx="52">
                  <c:v>4.205538325691311</c:v>
                </c:pt>
                <c:pt idx="53">
                  <c:v>4.1866354395564924</c:v>
                </c:pt>
                <c:pt idx="54">
                  <c:v>4.1677104714791433</c:v>
                </c:pt>
                <c:pt idx="55">
                  <c:v>4.1488796774581616</c:v>
                </c:pt>
                <c:pt idx="56">
                  <c:v>4.1300269700266536</c:v>
                </c:pt>
                <c:pt idx="57">
                  <c:v>4.1112105872324811</c:v>
                </c:pt>
                <c:pt idx="58">
                  <c:v>4.0924306813582909</c:v>
                </c:pt>
                <c:pt idx="59">
                  <c:v>4.0736874047849945</c:v>
                </c:pt>
                <c:pt idx="60">
                  <c:v>4.0549224183249972</c:v>
                </c:pt>
                <c:pt idx="61">
                  <c:v>4.0362527904335295</c:v>
                </c:pt>
                <c:pt idx="62">
                  <c:v>4.0175616228993754</c:v>
                </c:pt>
                <c:pt idx="63">
                  <c:v>3.9989075603070465</c:v>
                </c:pt>
                <c:pt idx="64">
                  <c:v>3.9803495174070616</c:v>
                </c:pt>
                <c:pt idx="65">
                  <c:v>3.9617701912454182</c:v>
                </c:pt>
                <c:pt idx="66">
                  <c:v>3.9432284292568327</c:v>
                </c:pt>
                <c:pt idx="67">
                  <c:v>3.9246654208511247</c:v>
                </c:pt>
                <c:pt idx="68">
                  <c:v>3.9061991798293794</c:v>
                </c:pt>
                <c:pt idx="69">
                  <c:v>3.8877709630726591</c:v>
                </c:pt>
                <c:pt idx="70">
                  <c:v>3.8693217584354689</c:v>
                </c:pt>
                <c:pt idx="71">
                  <c:v>3.8509107507812543</c:v>
                </c:pt>
                <c:pt idx="72">
                  <c:v>3.8325380939405003</c:v>
                </c:pt>
                <c:pt idx="73">
                  <c:v>3.8142039418150016</c:v>
                </c:pt>
                <c:pt idx="74">
                  <c:v>3.7959084483753753</c:v>
                </c:pt>
                <c:pt idx="75">
                  <c:v>3.7776517676585515</c:v>
                </c:pt>
                <c:pt idx="76">
                  <c:v>3.7594340537652631</c:v>
                </c:pt>
                <c:pt idx="77">
                  <c:v>3.7411958253420856</c:v>
                </c:pt>
                <c:pt idx="78">
                  <c:v>3.7230564408097724</c:v>
                </c:pt>
                <c:pt idx="79">
                  <c:v>3.7048967164994506</c:v>
                </c:pt>
                <c:pt idx="80">
                  <c:v>3.6867764424627554</c:v>
                </c:pt>
                <c:pt idx="81">
                  <c:v>3.6686957732902994</c:v>
                </c:pt>
                <c:pt idx="82">
                  <c:v>3.6506548636244971</c:v>
                </c:pt>
                <c:pt idx="83">
                  <c:v>3.6325938313618824</c:v>
                </c:pt>
                <c:pt idx="84">
                  <c:v>3.6146328381961657</c:v>
                </c:pt>
                <c:pt idx="85">
                  <c:v>3.5966518986058036</c:v>
                </c:pt>
                <c:pt idx="86">
                  <c:v>3.5787112044275085</c:v>
                </c:pt>
                <c:pt idx="87">
                  <c:v>3.5608109107449772</c:v>
                </c:pt>
                <c:pt idx="88">
                  <c:v>3.5429511726813252</c:v>
                </c:pt>
                <c:pt idx="89">
                  <c:v>3.5250717085427596</c:v>
                </c:pt>
                <c:pt idx="90">
                  <c:v>3.5072934808139213</c:v>
                </c:pt>
                <c:pt idx="91">
                  <c:v>3.4894957045227821</c:v>
                </c:pt>
                <c:pt idx="92">
                  <c:v>3.4717389720076404</c:v>
                </c:pt>
                <c:pt idx="93">
                  <c:v>3.4540234387825253</c:v>
                </c:pt>
                <c:pt idx="94">
                  <c:v>3.4362884910859384</c:v>
                </c:pt>
                <c:pt idx="95">
                  <c:v>3.4186557568307898</c:v>
                </c:pt>
                <c:pt idx="96">
                  <c:v>3.4010037866732548</c:v>
                </c:pt>
                <c:pt idx="97">
                  <c:v>3.3833935057605045</c:v>
                </c:pt>
                <c:pt idx="98">
                  <c:v>3.365764035193513</c:v>
                </c:pt>
                <c:pt idx="99">
                  <c:v>3.3482375342154969</c:v>
                </c:pt>
                <c:pt idx="100">
                  <c:v>3.3306920229645027</c:v>
                </c:pt>
                <c:pt idx="101">
                  <c:v>3.3131886923568077</c:v>
                </c:pt>
                <c:pt idx="102">
                  <c:v>3.2956663987102042</c:v>
                </c:pt>
                <c:pt idx="103">
                  <c:v>3.2782478318285717</c:v>
                </c:pt>
                <c:pt idx="104">
                  <c:v>3.2608104820714328</c:v>
                </c:pt>
                <c:pt idx="105">
                  <c:v>3.2434158057234725</c:v>
                </c:pt>
                <c:pt idx="106">
                  <c:v>3.2260023947059784</c:v>
                </c:pt>
                <c:pt idx="107">
                  <c:v>3.2086318378390968</c:v>
                </c:pt>
                <c:pt idx="108">
                  <c:v>3.191304291824228</c:v>
                </c:pt>
                <c:pt idx="109">
                  <c:v>3.1740199133611666</c:v>
                </c:pt>
                <c:pt idx="110">
                  <c:v>3.1567170301584602</c:v>
                </c:pt>
                <c:pt idx="111">
                  <c:v>3.1394574959802544</c:v>
                </c:pt>
                <c:pt idx="112">
                  <c:v>3.1222414677735255</c:v>
                </c:pt>
                <c:pt idx="113">
                  <c:v>3.1050070752984698</c:v>
                </c:pt>
                <c:pt idx="114">
                  <c:v>3.087816370811205</c:v>
                </c:pt>
                <c:pt idx="115">
                  <c:v>3.0706073520860309</c:v>
                </c:pt>
                <c:pt idx="116">
                  <c:v>3.0534422037422577</c:v>
                </c:pt>
                <c:pt idx="117">
                  <c:v>3.0363210832078993</c:v>
                </c:pt>
                <c:pt idx="118">
                  <c:v>3.019181790222158</c:v>
                </c:pt>
                <c:pt idx="119">
                  <c:v>3.0020867079629512</c:v>
                </c:pt>
                <c:pt idx="120">
                  <c:v>2.9849735041345689</c:v>
                </c:pt>
                <c:pt idx="121">
                  <c:v>2.9679046943167684</c:v>
                </c:pt>
                <c:pt idx="122">
                  <c:v>2.9508804363958645</c:v>
                </c:pt>
                <c:pt idx="123">
                  <c:v>2.9338381999758862</c:v>
                </c:pt>
                <c:pt idx="124">
                  <c:v>2.9168406992395162</c:v>
                </c:pt>
                <c:pt idx="125">
                  <c:v>2.8998252717213244</c:v>
                </c:pt>
                <c:pt idx="126">
                  <c:v>2.8828547640295512</c:v>
                </c:pt>
                <c:pt idx="127">
                  <c:v>2.8658663815219181</c:v>
                </c:pt>
                <c:pt idx="128">
                  <c:v>2.8488600839459188</c:v>
                </c:pt>
                <c:pt idx="129">
                  <c:v>2.8319620025463172</c:v>
                </c:pt>
                <c:pt idx="130">
                  <c:v>2.8149830389702974</c:v>
                </c:pt>
                <c:pt idx="131">
                  <c:v>2.7980493908166659</c:v>
                </c:pt>
                <c:pt idx="132">
                  <c:v>2.7811612171165443</c:v>
                </c:pt>
                <c:pt idx="133">
                  <c:v>2.7642553258147373</c:v>
                </c:pt>
                <c:pt idx="134">
                  <c:v>2.7473316768652816</c:v>
                </c:pt>
                <c:pt idx="135">
                  <c:v>2.7304537143963787</c:v>
                </c:pt>
                <c:pt idx="136">
                  <c:v>2.7135580471301171</c:v>
                </c:pt>
                <c:pt idx="137">
                  <c:v>2.696708252430382</c:v>
                </c:pt>
                <c:pt idx="138">
                  <c:v>2.6798408060167902</c:v>
                </c:pt>
                <c:pt idx="139">
                  <c:v>2.6629556677811097</c:v>
                </c:pt>
                <c:pt idx="140">
                  <c:v>2.6461166152165001</c:v>
                </c:pt>
                <c:pt idx="141">
                  <c:v>2.6292599240546735</c:v>
                </c:pt>
                <c:pt idx="142">
                  <c:v>2.6124495055273584</c:v>
                </c:pt>
                <c:pt idx="143">
                  <c:v>2.59555748343772</c:v>
                </c:pt>
                <c:pt idx="144">
                  <c:v>2.5787117873395333</c:v>
                </c:pt>
                <c:pt idx="145">
                  <c:v>2.5618484253739404</c:v>
                </c:pt>
                <c:pt idx="146">
                  <c:v>2.5450315771117666</c:v>
                </c:pt>
                <c:pt idx="147">
                  <c:v>2.528197116461278</c:v>
                </c:pt>
                <c:pt idx="148">
                  <c:v>2.5113450028904274</c:v>
                </c:pt>
                <c:pt idx="149">
                  <c:v>2.4944751956608679</c:v>
                </c:pt>
                <c:pt idx="150">
                  <c:v>2.4775876538256605</c:v>
                </c:pt>
                <c:pt idx="151">
                  <c:v>2.4607468941859421</c:v>
                </c:pt>
                <c:pt idx="152">
                  <c:v>2.4438238275359065</c:v>
                </c:pt>
                <c:pt idx="153">
                  <c:v>2.4269475963474711</c:v>
                </c:pt>
                <c:pt idx="154">
                  <c:v>2.410053601334821</c:v>
                </c:pt>
                <c:pt idx="155">
                  <c:v>2.3931418009538299</c:v>
                </c:pt>
                <c:pt idx="156">
                  <c:v>2.3762121534405694</c:v>
                </c:pt>
                <c:pt idx="157">
                  <c:v>2.35932958409186</c:v>
                </c:pt>
                <c:pt idx="158">
                  <c:v>2.3423641849134706</c:v>
                </c:pt>
                <c:pt idx="159">
                  <c:v>2.3253808121293775</c:v>
                </c:pt>
                <c:pt idx="160">
                  <c:v>2.3083794230711789</c:v>
                </c:pt>
                <c:pt idx="161">
                  <c:v>2.2914252179695236</c:v>
                </c:pt>
                <c:pt idx="162">
                  <c:v>2.2743877368626375</c:v>
                </c:pt>
                <c:pt idx="163">
                  <c:v>2.2573321102328037</c:v>
                </c:pt>
                <c:pt idx="164">
                  <c:v>2.2402582944626772</c:v>
                </c:pt>
                <c:pt idx="165">
                  <c:v>2.2231662456900505</c:v>
                </c:pt>
                <c:pt idx="166">
                  <c:v>2.2060559198047445</c:v>
                </c:pt>
                <c:pt idx="167">
                  <c:v>2.1889272724454538</c:v>
                </c:pt>
                <c:pt idx="168">
                  <c:v>2.171780258996503</c:v>
                </c:pt>
                <c:pt idx="169">
                  <c:v>2.1545490312118525</c:v>
                </c:pt>
                <c:pt idx="170">
                  <c:v>2.1372992054578868</c:v>
                </c:pt>
                <c:pt idx="171">
                  <c:v>2.1200307358103014</c:v>
                </c:pt>
                <c:pt idx="172">
                  <c:v>2.1027435760725663</c:v>
                </c:pt>
                <c:pt idx="173">
                  <c:v>2.0854376797722365</c:v>
                </c:pt>
                <c:pt idx="174">
                  <c:v>2.068046839382871</c:v>
                </c:pt>
                <c:pt idx="175">
                  <c:v>2.0506370244439416</c:v>
                </c:pt>
                <c:pt idx="176">
                  <c:v>2.0331418813798803</c:v>
                </c:pt>
                <c:pt idx="177">
                  <c:v>2.0156275222478679</c:v>
                </c:pt>
                <c:pt idx="178">
                  <c:v>1.9980938980258094</c:v>
                </c:pt>
                <c:pt idx="179">
                  <c:v>1.9804744341963882</c:v>
                </c:pt>
                <c:pt idx="180">
                  <c:v>1.9628354591342974</c:v>
                </c:pt>
                <c:pt idx="181">
                  <c:v>1.9451102492030541</c:v>
                </c:pt>
                <c:pt idx="182">
                  <c:v>1.9273652781454835</c:v>
                </c:pt>
                <c:pt idx="183">
                  <c:v>1.9095336718300882</c:v>
                </c:pt>
                <c:pt idx="184">
                  <c:v>1.8916820506414398</c:v>
                </c:pt>
                <c:pt idx="185">
                  <c:v>1.8738103615091155</c:v>
                </c:pt>
                <c:pt idx="186">
                  <c:v>1.8557844538890689</c:v>
                </c:pt>
                <c:pt idx="187">
                  <c:v>1.8378051922363698</c:v>
                </c:pt>
                <c:pt idx="188">
                  <c:v>1.8197383477298501</c:v>
                </c:pt>
                <c:pt idx="189">
                  <c:v>1.8015836352640722</c:v>
                </c:pt>
                <c:pt idx="190">
                  <c:v>1.7834081226731249</c:v>
                </c:pt>
                <c:pt idx="191">
                  <c:v>1.7652117527354239</c:v>
                </c:pt>
                <c:pt idx="192">
                  <c:v>1.7469944678134655</c:v>
                </c:pt>
                <c:pt idx="193">
                  <c:v>1.7287562098465379</c:v>
                </c:pt>
                <c:pt idx="194">
                  <c:v>1.7105645862166197</c:v>
                </c:pt>
                <c:pt idx="195">
                  <c:v>1.6923520282744995</c:v>
                </c:pt>
                <c:pt idx="196">
                  <c:v>1.6742541203438186</c:v>
                </c:pt>
                <c:pt idx="197">
                  <c:v>1.6562712699830091</c:v>
                </c:pt>
                <c:pt idx="198">
                  <c:v>1.6385398333599406</c:v>
                </c:pt>
                <c:pt idx="199">
                  <c:v>1.6211287203975517</c:v>
                </c:pt>
                <c:pt idx="200">
                  <c:v>1.6042433726773575</c:v>
                </c:pt>
                <c:pt idx="201">
                  <c:v>1.5881582610467515</c:v>
                </c:pt>
                <c:pt idx="202">
                  <c:v>1.5734219015613187</c:v>
                </c:pt>
                <c:pt idx="203">
                  <c:v>1.5606528995802742</c:v>
                </c:pt>
                <c:pt idx="204">
                  <c:v>1.5513598493584193</c:v>
                </c:pt>
                <c:pt idx="205">
                  <c:v>1.5481470054937505</c:v>
                </c:pt>
                <c:pt idx="206">
                  <c:v>1.5568270133127113</c:v>
                </c:pt>
                <c:pt idx="207">
                  <c:v>1.5925219463914486</c:v>
                </c:pt>
                <c:pt idx="208">
                  <c:v>1.7096172376608618</c:v>
                </c:pt>
                <c:pt idx="209">
                  <c:v>2.1658632291266962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1E1-4736-B159-E00C8FC5EC95}"/>
            </c:ext>
          </c:extLst>
        </c:ser>
        <c:ser>
          <c:idx val="1"/>
          <c:order val="1"/>
          <c:tx>
            <c:strRef>
              <c:f>Cevap_vs_Temp!$AP$1</c:f>
              <c:strCache>
                <c:ptCount val="1"/>
                <c:pt idx="0">
                  <c:v>1/2"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7"/>
              <c:layout>
                <c:manualLayout>
                  <c:x val="3.7624092018177846E-2"/>
                  <c:y val="-1.630201427249380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7404310876413701E-2"/>
                      <c:h val="5.72528220860590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1E1-4736-B159-E00C8FC5EC95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Cevap_vs_Temp!$A$2:$A$211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Cevap_vs_Temp!$AP$2:$AP$211</c:f>
              <c:numCache>
                <c:formatCode>0.00</c:formatCode>
                <c:ptCount val="210"/>
                <c:pt idx="0">
                  <c:v>6.6429779297491178</c:v>
                </c:pt>
                <c:pt idx="1">
                  <c:v>6.6188593755280181</c:v>
                </c:pt>
                <c:pt idx="2">
                  <c:v>6.5947096874711413</c:v>
                </c:pt>
                <c:pt idx="3">
                  <c:v>6.5705287897309201</c:v>
                </c:pt>
                <c:pt idx="4">
                  <c:v>6.5463166061537441</c:v>
                </c:pt>
                <c:pt idx="5">
                  <c:v>6.5220730602779673</c:v>
                </c:pt>
                <c:pt idx="6">
                  <c:v>6.4977980753318887</c:v>
                </c:pt>
                <c:pt idx="7">
                  <c:v>6.4735606715046439</c:v>
                </c:pt>
                <c:pt idx="8">
                  <c:v>6.4492226667167438</c:v>
                </c:pt>
                <c:pt idx="9">
                  <c:v>6.424922267850425</c:v>
                </c:pt>
                <c:pt idx="10">
                  <c:v>6.4005903002647306</c:v>
                </c:pt>
                <c:pt idx="11">
                  <c:v>6.3762266862748174</c:v>
                </c:pt>
                <c:pt idx="12">
                  <c:v>6.3518313478768924</c:v>
                </c:pt>
                <c:pt idx="13">
                  <c:v>6.3274042067460732</c:v>
                </c:pt>
                <c:pt idx="14">
                  <c:v>6.3030149134193376</c:v>
                </c:pt>
                <c:pt idx="15">
                  <c:v>6.2785938418132154</c:v>
                </c:pt>
                <c:pt idx="16">
                  <c:v>6.254140913303754</c:v>
                </c:pt>
                <c:pt idx="17">
                  <c:v>6.2297260512635972</c:v>
                </c:pt>
                <c:pt idx="18">
                  <c:v>6.2052793569997009</c:v>
                </c:pt>
                <c:pt idx="19">
                  <c:v>6.1808007515848784</c:v>
                </c:pt>
                <c:pt idx="20">
                  <c:v>6.1563604324722654</c:v>
                </c:pt>
                <c:pt idx="21">
                  <c:v>6.1318882271111539</c:v>
                </c:pt>
                <c:pt idx="22">
                  <c:v>6.1073840562667732</c:v>
                </c:pt>
                <c:pt idx="23">
                  <c:v>6.0829183927253485</c:v>
                </c:pt>
                <c:pt idx="24">
                  <c:v>6.0584914330714517</c:v>
                </c:pt>
                <c:pt idx="25">
                  <c:v>6.0340326380245948</c:v>
                </c:pt>
                <c:pt idx="26">
                  <c:v>6.0095419283928253</c:v>
                </c:pt>
                <c:pt idx="27">
                  <c:v>5.9850901456939916</c:v>
                </c:pt>
                <c:pt idx="28">
                  <c:v>5.9606774877049338</c:v>
                </c:pt>
                <c:pt idx="29">
                  <c:v>5.9362330468830224</c:v>
                </c:pt>
                <c:pt idx="30">
                  <c:v>5.9117567440799537</c:v>
                </c:pt>
                <c:pt idx="31">
                  <c:v>5.8873910820708195</c:v>
                </c:pt>
                <c:pt idx="32">
                  <c:v>5.8629937704937802</c:v>
                </c:pt>
                <c:pt idx="33">
                  <c:v>5.8385647305804298</c:v>
                </c:pt>
                <c:pt idx="34">
                  <c:v>5.8141754526163627</c:v>
                </c:pt>
                <c:pt idx="35">
                  <c:v>5.7898261363995225</c:v>
                </c:pt>
                <c:pt idx="36">
                  <c:v>5.7655169819608831</c:v>
                </c:pt>
                <c:pt idx="37">
                  <c:v>5.7411763418849295</c:v>
                </c:pt>
                <c:pt idx="38">
                  <c:v>5.7168760787138515</c:v>
                </c:pt>
                <c:pt idx="39">
                  <c:v>5.6925443594907019</c:v>
                </c:pt>
                <c:pt idx="40">
                  <c:v>5.6683253600455092</c:v>
                </c:pt>
                <c:pt idx="41">
                  <c:v>5.6440751210210243</c:v>
                </c:pt>
                <c:pt idx="42">
                  <c:v>5.6197935648081332</c:v>
                </c:pt>
                <c:pt idx="43">
                  <c:v>5.5956254264490894</c:v>
                </c:pt>
                <c:pt idx="44">
                  <c:v>5.5714261887132528</c:v>
                </c:pt>
                <c:pt idx="45">
                  <c:v>5.547340959623666</c:v>
                </c:pt>
                <c:pt idx="46">
                  <c:v>5.5231521644262704</c:v>
                </c:pt>
                <c:pt idx="47">
                  <c:v>5.4990777834574267</c:v>
                </c:pt>
                <c:pt idx="48">
                  <c:v>5.4750454273480269</c:v>
                </c:pt>
                <c:pt idx="49">
                  <c:v>5.4509823344474801</c:v>
                </c:pt>
                <c:pt idx="50">
                  <c:v>5.4269614871256975</c:v>
                </c:pt>
                <c:pt idx="51">
                  <c:v>5.4029830892732891</c:v>
                </c:pt>
                <c:pt idx="52">
                  <c:v>5.3790473449850227</c:v>
                </c:pt>
                <c:pt idx="53">
                  <c:v>5.3551544585568056</c:v>
                </c:pt>
                <c:pt idx="54">
                  <c:v>5.3312312037548439</c:v>
                </c:pt>
                <c:pt idx="55">
                  <c:v>5.3074245537986036</c:v>
                </c:pt>
                <c:pt idx="56">
                  <c:v>5.2835877590191078</c:v>
                </c:pt>
                <c:pt idx="57">
                  <c:v>5.2597944553929246</c:v>
                </c:pt>
                <c:pt idx="58">
                  <c:v>5.2360448483590067</c:v>
                </c:pt>
                <c:pt idx="59">
                  <c:v>5.2123391435433186</c:v>
                </c:pt>
                <c:pt idx="60">
                  <c:v>5.1886035576458989</c:v>
                </c:pt>
                <c:pt idx="61">
                  <c:v>5.1649861820289251</c:v>
                </c:pt>
                <c:pt idx="62">
                  <c:v>5.1413391516303779</c:v>
                </c:pt>
                <c:pt idx="63">
                  <c:v>5.1177366620976059</c:v>
                </c:pt>
                <c:pt idx="64">
                  <c:v>5.0942532811319419</c:v>
                </c:pt>
                <c:pt idx="65">
                  <c:v>5.0707405865205919</c:v>
                </c:pt>
                <c:pt idx="66">
                  <c:v>5.0472730533600076</c:v>
                </c:pt>
                <c:pt idx="67">
                  <c:v>5.0237762494515659</c:v>
                </c:pt>
                <c:pt idx="68">
                  <c:v>5.0003995683408684</c:v>
                </c:pt>
                <c:pt idx="69">
                  <c:v>4.9770686708927716</c:v>
                </c:pt>
                <c:pt idx="70">
                  <c:v>4.953708847292531</c:v>
                </c:pt>
                <c:pt idx="71">
                  <c:v>4.9303950376958134</c:v>
                </c:pt>
                <c:pt idx="72">
                  <c:v>4.9071274503235891</c:v>
                </c:pt>
                <c:pt idx="73">
                  <c:v>4.8839062935469135</c:v>
                </c:pt>
                <c:pt idx="74">
                  <c:v>4.8607317758834627</c:v>
                </c:pt>
                <c:pt idx="75">
                  <c:v>4.8376041059940622</c:v>
                </c:pt>
                <c:pt idx="76">
                  <c:v>4.8145234926791716</c:v>
                </c:pt>
                <c:pt idx="77">
                  <c:v>4.7914145793860596</c:v>
                </c:pt>
                <c:pt idx="78">
                  <c:v>4.7684286139506593</c:v>
                </c:pt>
                <c:pt idx="79">
                  <c:v>4.7454145822404454</c:v>
                </c:pt>
                <c:pt idx="80">
                  <c:v>4.722448259316069</c:v>
                </c:pt>
                <c:pt idx="81">
                  <c:v>4.6995298548755615</c:v>
                </c:pt>
                <c:pt idx="82">
                  <c:v>4.6766595787400238</c:v>
                </c:pt>
                <c:pt idx="83">
                  <c:v>4.6537615215017816</c:v>
                </c:pt>
                <c:pt idx="84">
                  <c:v>4.630988039900326</c:v>
                </c:pt>
                <c:pt idx="85">
                  <c:v>4.6081870132616745</c:v>
                </c:pt>
                <c:pt idx="86">
                  <c:v>4.5854347714764208</c:v>
                </c:pt>
                <c:pt idx="87">
                  <c:v>4.5627315251965657</c:v>
                </c:pt>
                <c:pt idx="88">
                  <c:v>4.540077485179987</c:v>
                </c:pt>
                <c:pt idx="89">
                  <c:v>4.5173961903344289</c:v>
                </c:pt>
                <c:pt idx="90">
                  <c:v>4.4948411037396596</c:v>
                </c:pt>
                <c:pt idx="91">
                  <c:v>4.4722590006359484</c:v>
                </c:pt>
                <c:pt idx="92">
                  <c:v>4.4497267644029739</c:v>
                </c:pt>
                <c:pt idx="93">
                  <c:v>4.4272446065600883</c:v>
                </c:pt>
                <c:pt idx="94">
                  <c:v>4.4047356072237198</c:v>
                </c:pt>
                <c:pt idx="95">
                  <c:v>4.3823541494477283</c:v>
                </c:pt>
                <c:pt idx="96">
                  <c:v>4.3599460902833851</c:v>
                </c:pt>
                <c:pt idx="97">
                  <c:v>4.3375887733684921</c:v>
                </c:pt>
                <c:pt idx="98">
                  <c:v>4.3152049122831109</c:v>
                </c:pt>
                <c:pt idx="99">
                  <c:v>4.2929496250757699</c:v>
                </c:pt>
                <c:pt idx="100">
                  <c:v>4.2706680351726973</c:v>
                </c:pt>
                <c:pt idx="101">
                  <c:v>4.2484378539611125</c:v>
                </c:pt>
                <c:pt idx="102">
                  <c:v>4.2261814287893591</c:v>
                </c:pt>
                <c:pt idx="103">
                  <c:v>4.2040546120078819</c:v>
                </c:pt>
                <c:pt idx="104">
                  <c:v>4.1819017940701473</c:v>
                </c:pt>
                <c:pt idx="105">
                  <c:v>4.1598010537442747</c:v>
                </c:pt>
                <c:pt idx="106">
                  <c:v>4.1376743724978784</c:v>
                </c:pt>
                <c:pt idx="107">
                  <c:v>4.1156000126357339</c:v>
                </c:pt>
                <c:pt idx="108">
                  <c:v>4.0935781879480082</c:v>
                </c:pt>
                <c:pt idx="109">
                  <c:v>4.0716091122736024</c:v>
                </c:pt>
                <c:pt idx="110">
                  <c:v>4.0496144012709987</c:v>
                </c:pt>
                <c:pt idx="111">
                  <c:v>4.0276726843146227</c:v>
                </c:pt>
                <c:pt idx="112">
                  <c:v>4.0057841757043438</c:v>
                </c:pt>
                <c:pt idx="113">
                  <c:v>3.9838702169066234</c:v>
                </c:pt>
                <c:pt idx="114">
                  <c:v>3.9620097124101852</c:v>
                </c:pt>
                <c:pt idx="115">
                  <c:v>3.9401238207908613</c:v>
                </c:pt>
                <c:pt idx="116">
                  <c:v>3.91829163004126</c:v>
                </c:pt>
                <c:pt idx="117">
                  <c:v>3.8965133553144016</c:v>
                </c:pt>
                <c:pt idx="118">
                  <c:v>3.8747098807047631</c:v>
                </c:pt>
                <c:pt idx="119">
                  <c:v>3.852960569581886</c:v>
                </c:pt>
                <c:pt idx="120">
                  <c:v>3.8311861229693189</c:v>
                </c:pt>
                <c:pt idx="121">
                  <c:v>3.8094660879073254</c:v>
                </c:pt>
                <c:pt idx="122">
                  <c:v>3.7878006803712618</c:v>
                </c:pt>
                <c:pt idx="123">
                  <c:v>3.7661103266448102</c:v>
                </c:pt>
                <c:pt idx="124">
                  <c:v>3.7444748493758624</c:v>
                </c:pt>
                <c:pt idx="125">
                  <c:v>3.7228144916175663</c:v>
                </c:pt>
                <c:pt idx="126">
                  <c:v>3.7012092598339823</c:v>
                </c:pt>
                <c:pt idx="127">
                  <c:v>3.6795792136541867</c:v>
                </c:pt>
                <c:pt idx="128">
                  <c:v>3.6579242941782142</c:v>
                </c:pt>
                <c:pt idx="129">
                  <c:v>3.6364051255262519</c:v>
                </c:pt>
                <c:pt idx="130">
                  <c:v>3.614780900789587</c:v>
                </c:pt>
                <c:pt idx="131">
                  <c:v>3.5932123362661086</c:v>
                </c:pt>
                <c:pt idx="132">
                  <c:v>3.5716996498615976</c:v>
                </c:pt>
                <c:pt idx="133">
                  <c:v>3.5501623494412096</c:v>
                </c:pt>
                <c:pt idx="134">
                  <c:v>3.5286003763965392</c:v>
                </c:pt>
                <c:pt idx="135">
                  <c:v>3.5070945671306135</c:v>
                </c:pt>
                <c:pt idx="136">
                  <c:v>3.4855641527430352</c:v>
                </c:pt>
                <c:pt idx="137">
                  <c:v>3.4640901548244374</c:v>
                </c:pt>
                <c:pt idx="138">
                  <c:v>3.4425916196594546</c:v>
                </c:pt>
                <c:pt idx="139">
                  <c:v>3.4210684885414722</c:v>
                </c:pt>
                <c:pt idx="140">
                  <c:v>3.3996020612929296</c:v>
                </c:pt>
                <c:pt idx="141">
                  <c:v>3.3781111062031299</c:v>
                </c:pt>
                <c:pt idx="142">
                  <c:v>3.3566771090929719</c:v>
                </c:pt>
                <c:pt idx="143">
                  <c:v>3.3351370147737538</c:v>
                </c:pt>
                <c:pt idx="144">
                  <c:v>3.3136539467701041</c:v>
                </c:pt>
                <c:pt idx="145">
                  <c:v>3.292146301237155</c:v>
                </c:pt>
                <c:pt idx="146">
                  <c:v>3.270695937292456</c:v>
                </c:pt>
                <c:pt idx="147">
                  <c:v>3.24922106436542</c:v>
                </c:pt>
                <c:pt idx="148">
                  <c:v>3.2277216231207579</c:v>
                </c:pt>
                <c:pt idx="149">
                  <c:v>3.2061975539206289</c:v>
                </c:pt>
                <c:pt idx="150">
                  <c:v>3.1846487968213717</c:v>
                </c:pt>
                <c:pt idx="151">
                  <c:v>3.1631576803188381</c:v>
                </c:pt>
                <c:pt idx="152">
                  <c:v>3.1415594611557305</c:v>
                </c:pt>
                <c:pt idx="153">
                  <c:v>3.1200189508561249</c:v>
                </c:pt>
                <c:pt idx="154">
                  <c:v>3.0984537001705394</c:v>
                </c:pt>
                <c:pt idx="155">
                  <c:v>3.0768636482800016</c:v>
                </c:pt>
                <c:pt idx="156">
                  <c:v>3.0552487340438157</c:v>
                </c:pt>
                <c:pt idx="157">
                  <c:v>3.0336918548949861</c:v>
                </c:pt>
                <c:pt idx="158">
                  <c:v>3.0120271270888139</c:v>
                </c:pt>
                <c:pt idx="159">
                  <c:v>2.990337351786307</c:v>
                </c:pt>
                <c:pt idx="160">
                  <c:v>2.9686224665238581</c:v>
                </c:pt>
                <c:pt idx="161">
                  <c:v>2.9469657518575847</c:v>
                </c:pt>
                <c:pt idx="162">
                  <c:v>2.9252005547276445</c:v>
                </c:pt>
                <c:pt idx="163">
                  <c:v>2.9034100584301039</c:v>
                </c:pt>
                <c:pt idx="164">
                  <c:v>2.8815941991150762</c:v>
                </c:pt>
                <c:pt idx="165">
                  <c:v>2.8597529125752308</c:v>
                </c:pt>
                <c:pt idx="166">
                  <c:v>2.8378861342413826</c:v>
                </c:pt>
                <c:pt idx="167">
                  <c:v>2.8159937991779977</c:v>
                </c:pt>
                <c:pt idx="168">
                  <c:v>2.7940758420785952</c:v>
                </c:pt>
                <c:pt idx="169">
                  <c:v>2.7720480725100747</c:v>
                </c:pt>
                <c:pt idx="170">
                  <c:v>2.7499943511797258</c:v>
                </c:pt>
                <c:pt idx="171">
                  <c:v>2.7279146108706276</c:v>
                </c:pt>
                <c:pt idx="172">
                  <c:v>2.7058087839694012</c:v>
                </c:pt>
                <c:pt idx="173">
                  <c:v>2.6836768024609632</c:v>
                </c:pt>
                <c:pt idx="174">
                  <c:v>2.6614339743004933</c:v>
                </c:pt>
                <c:pt idx="175">
                  <c:v>2.6391646529258601</c:v>
                </c:pt>
                <c:pt idx="176">
                  <c:v>2.6167839422767112</c:v>
                </c:pt>
                <c:pt idx="177">
                  <c:v>2.5943763946859657</c:v>
                </c:pt>
                <c:pt idx="178">
                  <c:v>2.5719419384206494</c:v>
                </c:pt>
                <c:pt idx="179">
                  <c:v>2.549395368711294</c:v>
                </c:pt>
                <c:pt idx="180">
                  <c:v>2.5268215398891352</c:v>
                </c:pt>
                <c:pt idx="181">
                  <c:v>2.5041350387529482</c:v>
                </c:pt>
                <c:pt idx="182">
                  <c:v>2.4814209226290966</c:v>
                </c:pt>
                <c:pt idx="183">
                  <c:v>2.4585935679095567</c:v>
                </c:pt>
                <c:pt idx="184">
                  <c:v>2.4357382367437954</c:v>
                </c:pt>
                <c:pt idx="185">
                  <c:v>2.4128548515038899</c:v>
                </c:pt>
                <c:pt idx="186">
                  <c:v>2.3897716058348633</c:v>
                </c:pt>
                <c:pt idx="187">
                  <c:v>2.3667456953462334</c:v>
                </c:pt>
                <c:pt idx="188">
                  <c:v>2.3436052041193896</c:v>
                </c:pt>
                <c:pt idx="189">
                  <c:v>2.3203497298599434</c:v>
                </c:pt>
                <c:pt idx="190">
                  <c:v>2.2970651600011713</c:v>
                </c:pt>
                <c:pt idx="191">
                  <c:v>2.2737514108793788</c:v>
                </c:pt>
                <c:pt idx="192">
                  <c:v>2.2504083982298071</c:v>
                </c:pt>
                <c:pt idx="193">
                  <c:v>2.2270360371763811</c:v>
                </c:pt>
                <c:pt idx="194">
                  <c:v>2.2037209699466684</c:v>
                </c:pt>
                <c:pt idx="195">
                  <c:v>2.1803766012645358</c:v>
                </c:pt>
                <c:pt idx="196">
                  <c:v>2.1571767365370134</c:v>
                </c:pt>
                <c:pt idx="197">
                  <c:v>2.1341219427737617</c:v>
                </c:pt>
                <c:pt idx="198">
                  <c:v>2.111387106200552</c:v>
                </c:pt>
                <c:pt idx="199">
                  <c:v>2.0890606931665729</c:v>
                </c:pt>
                <c:pt idx="200">
                  <c:v>2.0674063059849961</c:v>
                </c:pt>
                <c:pt idx="201">
                  <c:v>2.0467761845781363</c:v>
                </c:pt>
                <c:pt idx="202">
                  <c:v>2.0278742164326768</c:v>
                </c:pt>
                <c:pt idx="203">
                  <c:v>2.0114944124105576</c:v>
                </c:pt>
                <c:pt idx="204">
                  <c:v>1.9995727159366072</c:v>
                </c:pt>
                <c:pt idx="205">
                  <c:v>1.9954509313499804</c:v>
                </c:pt>
                <c:pt idx="206">
                  <c:v>2.006586408678015</c:v>
                </c:pt>
                <c:pt idx="207">
                  <c:v>2.0523730646756868</c:v>
                </c:pt>
                <c:pt idx="208">
                  <c:v>2.2025067449381068</c:v>
                </c:pt>
                <c:pt idx="209">
                  <c:v>2.7865119730449974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1E1-4736-B159-E00C8FC5E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979376"/>
        <c:axId val="500978128"/>
      </c:scatterChart>
      <c:scatterChart>
        <c:scatterStyle val="lineMarker"/>
        <c:varyColors val="0"/>
        <c:ser>
          <c:idx val="2"/>
          <c:order val="2"/>
          <c:tx>
            <c:strRef>
              <c:f>Cevap_vs_Temp!$BK$1</c:f>
              <c:strCache>
                <c:ptCount val="1"/>
                <c:pt idx="0">
                  <c:v>5/8"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95"/>
              <c:layout>
                <c:manualLayout>
                  <c:x val="1.9077567819251427E-2"/>
                  <c:y val="-2.023121249161081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E1-4736-B159-E00C8FC5EC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Cevap_vs_Temp!$A$2:$A$211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Cevap_vs_Temp!$BK$2:$BK$211</c:f>
              <c:numCache>
                <c:formatCode>0.00</c:formatCode>
                <c:ptCount val="210"/>
                <c:pt idx="0">
                  <c:v>325.20784994066685</c:v>
                </c:pt>
                <c:pt idx="1">
                  <c:v>324.04362174019195</c:v>
                </c:pt>
                <c:pt idx="2">
                  <c:v>322.87777968143041</c:v>
                </c:pt>
                <c:pt idx="3">
                  <c:v>321.71031959057063</c:v>
                </c:pt>
                <c:pt idx="4">
                  <c:v>320.54123727626916</c:v>
                </c:pt>
                <c:pt idx="5">
                  <c:v>319.37052852953366</c:v>
                </c:pt>
                <c:pt idx="6">
                  <c:v>318.19818912360546</c:v>
                </c:pt>
                <c:pt idx="7">
                  <c:v>317.0275522878552</c:v>
                </c:pt>
                <c:pt idx="8">
                  <c:v>315.85194347438664</c:v>
                </c:pt>
                <c:pt idx="9">
                  <c:v>314.67803802430745</c:v>
                </c:pt>
                <c:pt idx="10">
                  <c:v>313.50249420119712</c:v>
                </c:pt>
                <c:pt idx="11">
                  <c:v>312.32530772448638</c:v>
                </c:pt>
                <c:pt idx="12">
                  <c:v>311.14647429532027</c:v>
                </c:pt>
                <c:pt idx="13">
                  <c:v>309.96598959643421</c:v>
                </c:pt>
                <c:pt idx="14">
                  <c:v>308.78721956892974</c:v>
                </c:pt>
                <c:pt idx="15">
                  <c:v>307.6067990388018</c:v>
                </c:pt>
                <c:pt idx="16">
                  <c:v>306.42472367014921</c:v>
                </c:pt>
                <c:pt idx="17">
                  <c:v>305.24437357476074</c:v>
                </c:pt>
                <c:pt idx="18">
                  <c:v>304.06236941777644</c:v>
                </c:pt>
                <c:pt idx="19">
                  <c:v>302.87870684441435</c:v>
                </c:pt>
                <c:pt idx="20">
                  <c:v>301.69678020832822</c:v>
                </c:pt>
                <c:pt idx="21">
                  <c:v>300.51319594245211</c:v>
                </c:pt>
                <c:pt idx="22">
                  <c:v>299.32794967286952</c:v>
                </c:pt>
                <c:pt idx="23">
                  <c:v>298.1444500667601</c:v>
                </c:pt>
                <c:pt idx="24">
                  <c:v>296.96270709300421</c:v>
                </c:pt>
                <c:pt idx="25">
                  <c:v>295.77930811708399</c:v>
                </c:pt>
                <c:pt idx="26">
                  <c:v>294.59424876456757</c:v>
                </c:pt>
                <c:pt idx="27">
                  <c:v>293.41095688338748</c:v>
                </c:pt>
                <c:pt idx="28">
                  <c:v>292.22944251054844</c:v>
                </c:pt>
                <c:pt idx="29">
                  <c:v>291.04627385267912</c:v>
                </c:pt>
                <c:pt idx="30">
                  <c:v>289.86144653489185</c:v>
                </c:pt>
                <c:pt idx="31">
                  <c:v>288.68185917770506</c:v>
                </c:pt>
                <c:pt idx="32">
                  <c:v>287.5006237111615</c:v>
                </c:pt>
                <c:pt idx="33">
                  <c:v>286.31773577924093</c:v>
                </c:pt>
                <c:pt idx="34">
                  <c:v>285.13665700737147</c:v>
                </c:pt>
                <c:pt idx="35">
                  <c:v>283.95739754975313</c:v>
                </c:pt>
                <c:pt idx="36">
                  <c:v>282.77996757541314</c:v>
                </c:pt>
                <c:pt idx="37">
                  <c:v>281.60089676587069</c:v>
                </c:pt>
                <c:pt idx="38">
                  <c:v>280.42366614582437</c:v>
                </c:pt>
                <c:pt idx="39">
                  <c:v>279.24479572771185</c:v>
                </c:pt>
                <c:pt idx="40">
                  <c:v>278.07127131195034</c:v>
                </c:pt>
                <c:pt idx="41">
                  <c:v>276.89611788178763</c:v>
                </c:pt>
                <c:pt idx="42">
                  <c:v>275.71933113907073</c:v>
                </c:pt>
                <c:pt idx="43">
                  <c:v>274.54792605073015</c:v>
                </c:pt>
                <c:pt idx="44">
                  <c:v>273.37489851068131</c:v>
                </c:pt>
                <c:pt idx="45">
                  <c:v>272.20728294819077</c:v>
                </c:pt>
                <c:pt idx="46">
                  <c:v>271.03453165144623</c:v>
                </c:pt>
                <c:pt idx="47">
                  <c:v>269.86721300176208</c:v>
                </c:pt>
                <c:pt idx="48">
                  <c:v>268.70181800812384</c:v>
                </c:pt>
                <c:pt idx="49">
                  <c:v>267.53481824844943</c:v>
                </c:pt>
                <c:pt idx="50">
                  <c:v>266.36975317686245</c:v>
                </c:pt>
                <c:pt idx="51">
                  <c:v>265.20663319564773</c:v>
                </c:pt>
                <c:pt idx="52">
                  <c:v>264.04546872051469</c:v>
                </c:pt>
                <c:pt idx="53">
                  <c:v>262.88627018044275</c:v>
                </c:pt>
                <c:pt idx="54">
                  <c:v>261.72548489604975</c:v>
                </c:pt>
                <c:pt idx="55">
                  <c:v>260.57024470890758</c:v>
                </c:pt>
                <c:pt idx="56">
                  <c:v>259.41342897715487</c:v>
                </c:pt>
                <c:pt idx="57">
                  <c:v>258.25861130990859</c:v>
                </c:pt>
                <c:pt idx="58">
                  <c:v>257.10580220753343</c:v>
                </c:pt>
                <c:pt idx="59">
                  <c:v>255.95501218295757</c:v>
                </c:pt>
                <c:pt idx="60">
                  <c:v>254.80265944683933</c:v>
                </c:pt>
                <c:pt idx="61">
                  <c:v>253.65593430925995</c:v>
                </c:pt>
                <c:pt idx="62">
                  <c:v>252.50765782370803</c:v>
                </c:pt>
                <c:pt idx="63">
                  <c:v>251.36143287442545</c:v>
                </c:pt>
                <c:pt idx="64">
                  <c:v>250.2208818148876</c:v>
                </c:pt>
                <c:pt idx="65">
                  <c:v>249.07879655601505</c:v>
                </c:pt>
                <c:pt idx="66">
                  <c:v>247.93879461056639</c:v>
                </c:pt>
                <c:pt idx="67">
                  <c:v>246.79726024751247</c:v>
                </c:pt>
                <c:pt idx="68">
                  <c:v>245.66145193687848</c:v>
                </c:pt>
                <c:pt idx="69">
                  <c:v>244.52775882580403</c:v>
                </c:pt>
                <c:pt idx="70">
                  <c:v>243.3925506521191</c:v>
                </c:pt>
                <c:pt idx="71">
                  <c:v>242.25946928597395</c:v>
                </c:pt>
                <c:pt idx="72">
                  <c:v>241.12852540819716</c:v>
                </c:pt>
                <c:pt idx="73">
                  <c:v>239.99972971030826</c:v>
                </c:pt>
                <c:pt idx="74">
                  <c:v>238.87309289433836</c:v>
                </c:pt>
                <c:pt idx="75">
                  <c:v>237.74862567265103</c:v>
                </c:pt>
                <c:pt idx="76">
                  <c:v>236.62633876776027</c:v>
                </c:pt>
                <c:pt idx="77">
                  <c:v>235.50256803802677</c:v>
                </c:pt>
                <c:pt idx="78">
                  <c:v>234.38466913802242</c:v>
                </c:pt>
                <c:pt idx="79">
                  <c:v>233.26529822663596</c:v>
                </c:pt>
                <c:pt idx="80">
                  <c:v>232.1481409500982</c:v>
                </c:pt>
                <c:pt idx="81">
                  <c:v>231.03320809000866</c:v>
                </c:pt>
                <c:pt idx="82">
                  <c:v>229.92051043726786</c:v>
                </c:pt>
                <c:pt idx="83">
                  <c:v>228.80635486048467</c:v>
                </c:pt>
                <c:pt idx="84">
                  <c:v>227.69815520156291</c:v>
                </c:pt>
                <c:pt idx="85">
                  <c:v>226.58850957711951</c:v>
                </c:pt>
                <c:pt idx="86">
                  <c:v>225.48113275655231</c:v>
                </c:pt>
                <c:pt idx="87">
                  <c:v>224.37603558646666</c:v>
                </c:pt>
                <c:pt idx="88">
                  <c:v>223.2732289218832</c:v>
                </c:pt>
                <c:pt idx="89">
                  <c:v>222.16899067731234</c:v>
                </c:pt>
                <c:pt idx="90">
                  <c:v>221.07079279943019</c:v>
                </c:pt>
                <c:pt idx="91">
                  <c:v>219.97117543982796</c:v>
                </c:pt>
                <c:pt idx="92">
                  <c:v>218.87388244672113</c:v>
                </c:pt>
                <c:pt idx="93">
                  <c:v>217.77892472729184</c:v>
                </c:pt>
                <c:pt idx="94">
                  <c:v>216.682556097397</c:v>
                </c:pt>
                <c:pt idx="95">
                  <c:v>215.59229685962868</c:v>
                </c:pt>
                <c:pt idx="96">
                  <c:v>214.50063892072038</c:v>
                </c:pt>
                <c:pt idx="97">
                  <c:v>213.41135032899825</c:v>
                </c:pt>
                <c:pt idx="98">
                  <c:v>212.32066563434222</c:v>
                </c:pt>
                <c:pt idx="99">
                  <c:v>211.23614379756458</c:v>
                </c:pt>
                <c:pt idx="100">
                  <c:v>210.15023815225288</c:v>
                </c:pt>
                <c:pt idx="101">
                  <c:v>209.06673609522502</c:v>
                </c:pt>
                <c:pt idx="102">
                  <c:v>207.98185291513391</c:v>
                </c:pt>
                <c:pt idx="103">
                  <c:v>206.90318621730043</c:v>
                </c:pt>
                <c:pt idx="104">
                  <c:v>205.82315077388128</c:v>
                </c:pt>
                <c:pt idx="105">
                  <c:v>204.74555332218435</c:v>
                </c:pt>
                <c:pt idx="106">
                  <c:v>203.66658989686968</c:v>
                </c:pt>
                <c:pt idx="107">
                  <c:v>202.5900769005961</c:v>
                </c:pt>
                <c:pt idx="108">
                  <c:v>201.51602539470059</c:v>
                </c:pt>
                <c:pt idx="109">
                  <c:v>200.4444464459805</c:v>
                </c:pt>
                <c:pt idx="110">
                  <c:v>199.37151682766503</c:v>
                </c:pt>
                <c:pt idx="111">
                  <c:v>198.30107228352975</c:v>
                </c:pt>
                <c:pt idx="112">
                  <c:v>197.23312391123824</c:v>
                </c:pt>
                <c:pt idx="113">
                  <c:v>196.1638340387654</c:v>
                </c:pt>
                <c:pt idx="114">
                  <c:v>195.09705291271405</c:v>
                </c:pt>
                <c:pt idx="115">
                  <c:v>194.02893322164093</c:v>
                </c:pt>
                <c:pt idx="116">
                  <c:v>192.96333488850053</c:v>
                </c:pt>
                <c:pt idx="117">
                  <c:v>191.90026906624965</c:v>
                </c:pt>
                <c:pt idx="118">
                  <c:v>190.83587397246831</c:v>
                </c:pt>
                <c:pt idx="119">
                  <c:v>189.77402405736953</c:v>
                </c:pt>
                <c:pt idx="120">
                  <c:v>188.71084788262704</c:v>
                </c:pt>
                <c:pt idx="121">
                  <c:v>187.65022959066042</c:v>
                </c:pt>
                <c:pt idx="122">
                  <c:v>186.59218038819319</c:v>
                </c:pt>
                <c:pt idx="123">
                  <c:v>185.53281434181392</c:v>
                </c:pt>
                <c:pt idx="124">
                  <c:v>184.47603014395412</c:v>
                </c:pt>
                <c:pt idx="125">
                  <c:v>183.41793218989324</c:v>
                </c:pt>
                <c:pt idx="126">
                  <c:v>182.36242887899951</c:v>
                </c:pt>
                <c:pt idx="127">
                  <c:v>181.30561492222949</c:v>
                </c:pt>
                <c:pt idx="128">
                  <c:v>180.24748701815668</c:v>
                </c:pt>
                <c:pt idx="129">
                  <c:v>179.19589444205729</c:v>
                </c:pt>
                <c:pt idx="130">
                  <c:v>178.1390696356822</c:v>
                </c:pt>
                <c:pt idx="131">
                  <c:v>177.08486674638596</c:v>
                </c:pt>
                <c:pt idx="132">
                  <c:v>176.0332971017128</c:v>
                </c:pt>
                <c:pt idx="133">
                  <c:v>174.9804262640331</c:v>
                </c:pt>
                <c:pt idx="134">
                  <c:v>173.92625094601647</c:v>
                </c:pt>
                <c:pt idx="135">
                  <c:v>172.87472340830325</c:v>
                </c:pt>
                <c:pt idx="136">
                  <c:v>171.82189458171143</c:v>
                </c:pt>
                <c:pt idx="137">
                  <c:v>170.77172652187167</c:v>
                </c:pt>
                <c:pt idx="138">
                  <c:v>169.72026038630378</c:v>
                </c:pt>
                <c:pt idx="139">
                  <c:v>168.66749288035044</c:v>
                </c:pt>
                <c:pt idx="140">
                  <c:v>167.61740078023288</c:v>
                </c:pt>
                <c:pt idx="141">
                  <c:v>166.56601053625042</c:v>
                </c:pt>
                <c:pt idx="142">
                  <c:v>165.51730876965513</c:v>
                </c:pt>
                <c:pt idx="143">
                  <c:v>164.46331724879713</c:v>
                </c:pt>
                <c:pt idx="144">
                  <c:v>163.41201744457544</c:v>
                </c:pt>
                <c:pt idx="145">
                  <c:v>162.35941610895279</c:v>
                </c:pt>
                <c:pt idx="146">
                  <c:v>161.30951962852157</c:v>
                </c:pt>
                <c:pt idx="147">
                  <c:v>160.25832486797819</c:v>
                </c:pt>
                <c:pt idx="148">
                  <c:v>159.20582849421362</c:v>
                </c:pt>
                <c:pt idx="149">
                  <c:v>158.15202715678086</c:v>
                </c:pt>
                <c:pt idx="150">
                  <c:v>157.09691748770962</c:v>
                </c:pt>
                <c:pt idx="151">
                  <c:v>156.04453074203803</c:v>
                </c:pt>
                <c:pt idx="152">
                  <c:v>154.98679926078415</c:v>
                </c:pt>
                <c:pt idx="153">
                  <c:v>153.93179393667521</c:v>
                </c:pt>
                <c:pt idx="154">
                  <c:v>152.87547672835913</c:v>
                </c:pt>
                <c:pt idx="155">
                  <c:v>151.81784421698669</c:v>
                </c:pt>
                <c:pt idx="156">
                  <c:v>150.75889296528925</c:v>
                </c:pt>
                <c:pt idx="157">
                  <c:v>149.70268439539225</c:v>
                </c:pt>
                <c:pt idx="158">
                  <c:v>148.6410903623802</c:v>
                </c:pt>
                <c:pt idx="159">
                  <c:v>147.578167178059</c:v>
                </c:pt>
                <c:pt idx="160">
                  <c:v>146.51391132945011</c:v>
                </c:pt>
                <c:pt idx="161">
                  <c:v>145.45240456668503</c:v>
                </c:pt>
                <c:pt idx="162">
                  <c:v>144.3854779123038</c:v>
                </c:pt>
                <c:pt idx="163">
                  <c:v>143.31720795054366</c:v>
                </c:pt>
                <c:pt idx="164">
                  <c:v>142.24759108914009</c:v>
                </c:pt>
                <c:pt idx="165">
                  <c:v>141.17662371539345</c:v>
                </c:pt>
                <c:pt idx="166">
                  <c:v>140.10430219592067</c:v>
                </c:pt>
                <c:pt idx="167">
                  <c:v>139.0306228764023</c:v>
                </c:pt>
                <c:pt idx="168">
                  <c:v>137.95558208132297</c:v>
                </c:pt>
                <c:pt idx="169">
                  <c:v>136.87504932284864</c:v>
                </c:pt>
                <c:pt idx="170">
                  <c:v>135.7931371490341</c:v>
                </c:pt>
                <c:pt idx="171">
                  <c:v>134.70984177587468</c:v>
                </c:pt>
                <c:pt idx="172">
                  <c:v>133.62515939672963</c:v>
                </c:pt>
                <c:pt idx="173">
                  <c:v>132.53908618202712</c:v>
                </c:pt>
                <c:pt idx="174">
                  <c:v>131.44746496138106</c:v>
                </c:pt>
                <c:pt idx="175">
                  <c:v>130.35443446461684</c:v>
                </c:pt>
                <c:pt idx="176">
                  <c:v>129.25582666160327</c:v>
                </c:pt>
                <c:pt idx="177">
                  <c:v>128.15579085469224</c:v>
                </c:pt>
                <c:pt idx="178">
                  <c:v>127.0543230033789</c:v>
                </c:pt>
                <c:pt idx="179">
                  <c:v>125.94723863961168</c:v>
                </c:pt>
                <c:pt idx="180">
                  <c:v>124.83870312621251</c:v>
                </c:pt>
                <c:pt idx="181">
                  <c:v>123.72452089139693</c:v>
                </c:pt>
                <c:pt idx="182">
                  <c:v>122.60886809662368</c:v>
                </c:pt>
                <c:pt idx="183">
                  <c:v>121.48753795749664</c:v>
                </c:pt>
                <c:pt idx="184">
                  <c:v>120.36471753467929</c:v>
                </c:pt>
                <c:pt idx="185">
                  <c:v>119.24040245341729</c:v>
                </c:pt>
                <c:pt idx="186">
                  <c:v>118.10614957681196</c:v>
                </c:pt>
                <c:pt idx="187">
                  <c:v>116.97459561876886</c:v>
                </c:pt>
                <c:pt idx="188">
                  <c:v>115.8372915942912</c:v>
                </c:pt>
                <c:pt idx="189">
                  <c:v>114.69421580808786</c:v>
                </c:pt>
                <c:pt idx="190">
                  <c:v>113.54958861451873</c:v>
                </c:pt>
                <c:pt idx="191">
                  <c:v>112.40340529690785</c:v>
                </c:pt>
                <c:pt idx="192">
                  <c:v>111.25566110442411</c:v>
                </c:pt>
                <c:pt idx="193">
                  <c:v>110.10635125150793</c:v>
                </c:pt>
                <c:pt idx="194">
                  <c:v>108.9597363405157</c:v>
                </c:pt>
                <c:pt idx="195">
                  <c:v>107.8115577569119</c:v>
                </c:pt>
                <c:pt idx="196">
                  <c:v>106.67036476672106</c:v>
                </c:pt>
                <c:pt idx="197">
                  <c:v>105.53618738096175</c:v>
                </c:pt>
                <c:pt idx="198">
                  <c:v>104.41763257640817</c:v>
                </c:pt>
                <c:pt idx="199">
                  <c:v>103.31905836576648</c:v>
                </c:pt>
                <c:pt idx="200">
                  <c:v>102.25344336119211</c:v>
                </c:pt>
                <c:pt idx="201">
                  <c:v>101.23813363133063</c:v>
                </c:pt>
                <c:pt idx="202">
                  <c:v>100.3077899496994</c:v>
                </c:pt>
                <c:pt idx="203">
                  <c:v>99.501519983303012</c:v>
                </c:pt>
                <c:pt idx="204">
                  <c:v>98.914654917368338</c:v>
                </c:pt>
                <c:pt idx="205">
                  <c:v>98.711745779148245</c:v>
                </c:pt>
                <c:pt idx="206">
                  <c:v>99.259919367340288</c:v>
                </c:pt>
                <c:pt idx="207">
                  <c:v>101.51359317773596</c:v>
                </c:pt>
                <c:pt idx="208">
                  <c:v>108.90001844866443</c:v>
                </c:pt>
                <c:pt idx="209">
                  <c:v>137.58456200850821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1E1-4736-B159-E00C8FC5E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2743168"/>
        <c:axId val="1662736512"/>
      </c:scatterChart>
      <c:valAx>
        <c:axId val="500979376"/>
        <c:scaling>
          <c:orientation val="minMax"/>
          <c:max val="80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Operating Temperature,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500978128"/>
        <c:crosses val="autoZero"/>
        <c:crossBetween val="midCat"/>
        <c:majorUnit val="10"/>
        <c:minorUnit val="2"/>
      </c:valAx>
      <c:valAx>
        <c:axId val="500978128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Evaporator Conductance per Linear inch, W/(in 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en-US"/>
                  <a:t>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500979376"/>
        <c:crossesAt val="-200"/>
        <c:crossBetween val="midCat"/>
        <c:minorUnit val="0.2"/>
      </c:valAx>
      <c:valAx>
        <c:axId val="1662736512"/>
        <c:scaling>
          <c:orientation val="minMax"/>
          <c:max val="354.33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Evaporator Conductance per Linear Meter, W/(m 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662743168"/>
        <c:crosses val="max"/>
        <c:crossBetween val="midCat"/>
        <c:majorUnit val="39.369999999999997"/>
      </c:valAx>
      <c:valAx>
        <c:axId val="1662743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627365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ysClr val="windowText" lastClr="000000"/>
          </a:solidFill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/>
              <a:t>Heat Pipe OD = 1/2", Levap = 10" (Ammonia)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238541239727607"/>
          <c:y val="8.7095369776384574E-2"/>
          <c:w val="0.83063395185404265"/>
          <c:h val="0.79441726859833861"/>
        </c:manualLayout>
      </c:layout>
      <c:scatterChart>
        <c:scatterStyle val="lineMarker"/>
        <c:varyColors val="0"/>
        <c:ser>
          <c:idx val="0"/>
          <c:order val="0"/>
          <c:tx>
            <c:strRef>
              <c:f>DP_Vapor_Flow!$B$1</c:f>
              <c:strCache>
                <c:ptCount val="1"/>
                <c:pt idx="0">
                  <c:v>-60</c:v>
                </c:pt>
              </c:strCache>
            </c:strRef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xVal>
            <c:numRef>
              <c:f>DP_Vapor_Flow!$A$15:$A$21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DP_Vapor_Flow!$B$15:$B$21</c:f>
              <c:numCache>
                <c:formatCode>0.00</c:formatCode>
                <c:ptCount val="7"/>
                <c:pt idx="0">
                  <c:v>0</c:v>
                </c:pt>
                <c:pt idx="1">
                  <c:v>0.14339860321370282</c:v>
                </c:pt>
                <c:pt idx="2">
                  <c:v>0.32396839590147464</c:v>
                </c:pt>
                <c:pt idx="3">
                  <c:v>0.54170937806331543</c:v>
                </c:pt>
                <c:pt idx="4">
                  <c:v>0.79662154969922538</c:v>
                </c:pt>
                <c:pt idx="5">
                  <c:v>1.0887049108092042</c:v>
                </c:pt>
                <c:pt idx="6">
                  <c:v>1.4179594613932522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47C-4866-B512-F488BDDA605C}"/>
            </c:ext>
          </c:extLst>
        </c:ser>
        <c:ser>
          <c:idx val="1"/>
          <c:order val="1"/>
          <c:tx>
            <c:strRef>
              <c:f>DP_Vapor_Flow!$C$1</c:f>
              <c:strCache>
                <c:ptCount val="1"/>
                <c:pt idx="0">
                  <c:v>-40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xVal>
            <c:numRef>
              <c:f>DP_Vapor_Flow!$A$15:$A$21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DP_Vapor_Flow!$C$15:$C$21</c:f>
              <c:numCache>
                <c:formatCode>0.00</c:formatCode>
                <c:ptCount val="7"/>
                <c:pt idx="0">
                  <c:v>0</c:v>
                </c:pt>
                <c:pt idx="1">
                  <c:v>5.2690545543310152E-2</c:v>
                </c:pt>
                <c:pt idx="2">
                  <c:v>0.11860949068901375</c:v>
                </c:pt>
                <c:pt idx="3">
                  <c:v>0.19775683543711073</c:v>
                </c:pt>
                <c:pt idx="4">
                  <c:v>0.29013257978760121</c:v>
                </c:pt>
                <c:pt idx="5">
                  <c:v>0.39573672374048502</c:v>
                </c:pt>
                <c:pt idx="6">
                  <c:v>0.51456926729576236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7C-4866-B512-F488BDDA605C}"/>
            </c:ext>
          </c:extLst>
        </c:ser>
        <c:ser>
          <c:idx val="2"/>
          <c:order val="2"/>
          <c:tx>
            <c:strRef>
              <c:f>DP_Vapor_Flow!$D$1</c:f>
              <c:strCache>
                <c:ptCount val="1"/>
                <c:pt idx="0">
                  <c:v>-30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DP_Vapor_Flow!$A$15:$A$21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DP_Vapor_Flow!$D$15:$D$21</c:f>
              <c:numCache>
                <c:formatCode>0.00</c:formatCode>
                <c:ptCount val="7"/>
                <c:pt idx="0">
                  <c:v>0</c:v>
                </c:pt>
                <c:pt idx="1">
                  <c:v>3.4569637100304709E-2</c:v>
                </c:pt>
                <c:pt idx="2">
                  <c:v>7.7700621177718893E-2</c:v>
                </c:pt>
                <c:pt idx="3">
                  <c:v>0.12939295223224248</c:v>
                </c:pt>
                <c:pt idx="4">
                  <c:v>0.18964663026387557</c:v>
                </c:pt>
                <c:pt idx="5">
                  <c:v>0.25846165527261816</c:v>
                </c:pt>
                <c:pt idx="6">
                  <c:v>0.33583802725847006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47C-4866-B512-F488BDDA605C}"/>
            </c:ext>
          </c:extLst>
        </c:ser>
        <c:ser>
          <c:idx val="3"/>
          <c:order val="3"/>
          <c:tx>
            <c:strRef>
              <c:f>DP_Vapor_Flow!$E$1</c:f>
              <c:strCache>
                <c:ptCount val="1"/>
                <c:pt idx="0">
                  <c:v>-20</c:v>
                </c:pt>
              </c:strCache>
            </c:strRef>
          </c:tx>
          <c:spPr>
            <a:ln w="19050" cap="rnd">
              <a:solidFill>
                <a:srgbClr val="CC3300"/>
              </a:solidFill>
              <a:round/>
            </a:ln>
            <a:effectLst/>
          </c:spPr>
          <c:marker>
            <c:symbol val="none"/>
          </c:marker>
          <c:xVal>
            <c:numRef>
              <c:f>DP_Vapor_Flow!$A$15:$A$21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DP_Vapor_Flow!$E$15:$E$21</c:f>
              <c:numCache>
                <c:formatCode>0.00</c:formatCode>
                <c:ptCount val="7"/>
                <c:pt idx="0">
                  <c:v>0</c:v>
                </c:pt>
                <c:pt idx="1">
                  <c:v>2.3681857551469222E-2</c:v>
                </c:pt>
                <c:pt idx="2">
                  <c:v>5.3161692473857998E-2</c:v>
                </c:pt>
                <c:pt idx="3">
                  <c:v>8.8439504767166319E-2</c:v>
                </c:pt>
                <c:pt idx="4">
                  <c:v>0.1295152944313942</c:v>
                </c:pt>
                <c:pt idx="5">
                  <c:v>0.17638906146654162</c:v>
                </c:pt>
                <c:pt idx="6">
                  <c:v>0.22906080587260857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47C-4866-B512-F488BDDA605C}"/>
            </c:ext>
          </c:extLst>
        </c:ser>
        <c:ser>
          <c:idx val="4"/>
          <c:order val="4"/>
          <c:tx>
            <c:strRef>
              <c:f>DP_Vapor_Flow!$F$1</c:f>
              <c:strCache>
                <c:ptCount val="1"/>
                <c:pt idx="0">
                  <c:v>-10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DP_Vapor_Flow!$A$15:$A$21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xVal>
          <c:yVal>
            <c:numRef>
              <c:f>DP_Vapor_Flow!$F$15:$F$21</c:f>
              <c:numCache>
                <c:formatCode>0.00</c:formatCode>
                <c:ptCount val="7"/>
                <c:pt idx="0">
                  <c:v>0</c:v>
                </c:pt>
                <c:pt idx="1">
                  <c:v>1.6838551861163769E-2</c:v>
                </c:pt>
                <c:pt idx="2">
                  <c:v>3.7762059497582441E-2</c:v>
                </c:pt>
                <c:pt idx="3">
                  <c:v>6.2770522909256041E-2</c:v>
                </c:pt>
                <c:pt idx="4">
                  <c:v>9.1863942096184509E-2</c:v>
                </c:pt>
                <c:pt idx="5">
                  <c:v>0.12504231705836794</c:v>
                </c:pt>
                <c:pt idx="6">
                  <c:v>0.16230564779580622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47C-4866-B512-F488BDDA6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24986320"/>
        <c:axId val="2038910752"/>
      </c:scatterChart>
      <c:valAx>
        <c:axId val="2024986320"/>
        <c:scaling>
          <c:orientation val="minMax"/>
          <c:max val="3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Heat Load, 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2038910752"/>
        <c:crosses val="autoZero"/>
        <c:crossBetween val="midCat"/>
        <c:majorUnit val="5"/>
      </c:valAx>
      <c:valAx>
        <c:axId val="203891075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Vapor Pressure Drop in the Evaporator, 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2024986320"/>
        <c:crosses val="autoZero"/>
        <c:crossBetween val="midCat"/>
        <c:majorUnit val="0.1"/>
        <c:minorUnit val="2.5000000000000005E-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5087510109319894"/>
          <c:y val="0.17722127960348097"/>
          <c:w val="0.12972029697221318"/>
          <c:h val="0.28901083548694856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spc="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/>
              <a:t>Laminar Vapor Flow in the Adiabatic Section (Ammonia)</a:t>
            </a:r>
          </a:p>
        </c:rich>
      </c:tx>
      <c:layout>
        <c:manualLayout>
          <c:xMode val="edge"/>
          <c:yMode val="edge"/>
          <c:x val="0.28071992879965529"/>
          <c:y val="1.8422307761042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spc="0" baseline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DP_Vapor_Flow_vs_T!$T$1</c:f>
              <c:strCache>
                <c:ptCount val="1"/>
                <c:pt idx="0">
                  <c:v>3/8"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D7-4CB8-A57A-B3FA1D24AFB9}"/>
                </c:ext>
              </c:extLst>
            </c:dLbl>
            <c:dLbl>
              <c:idx val="26"/>
              <c:layout>
                <c:manualLayout>
                  <c:x val="-4.4025156505965099E-3"/>
                  <c:y val="-5.2601152478188161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D7-4CB8-A57A-B3FA1D24AFB9}"/>
                </c:ext>
              </c:extLst>
            </c:dLbl>
            <c:dLbl>
              <c:idx val="35"/>
              <c:layout>
                <c:manualLayout>
                  <c:x val="1.4675052168654917E-2"/>
                  <c:y val="-4.046242498322163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D7-4CB8-A57A-B3FA1D24AFB9}"/>
                </c:ext>
              </c:extLst>
            </c:dLbl>
            <c:dLbl>
              <c:idx val="50"/>
              <c:layout>
                <c:manualLayout>
                  <c:x val="1.761006260238588E-2"/>
                  <c:y val="-4.653178873070491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D7-4CB8-A57A-B3FA1D24A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DP_Vapor_Flow_vs_T!$A$2:$A$211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DP_Vapor_Flow_vs_T!$T$2:$T$211</c:f>
              <c:numCache>
                <c:formatCode>0.0000</c:formatCode>
                <c:ptCount val="210"/>
                <c:pt idx="0">
                  <c:v>5.5998003776643955E-2</c:v>
                </c:pt>
                <c:pt idx="1">
                  <c:v>5.2272324418025838E-2</c:v>
                </c:pt>
                <c:pt idx="2">
                  <c:v>4.883760485345582E-2</c:v>
                </c:pt>
                <c:pt idx="3">
                  <c:v>4.5667101860008254E-2</c:v>
                </c:pt>
                <c:pt idx="4">
                  <c:v>4.2743074598388803E-2</c:v>
                </c:pt>
                <c:pt idx="5">
                  <c:v>4.003603956255828E-2</c:v>
                </c:pt>
                <c:pt idx="6">
                  <c:v>3.7531808546323875E-2</c:v>
                </c:pt>
                <c:pt idx="7">
                  <c:v>3.5216986314303582E-2</c:v>
                </c:pt>
                <c:pt idx="8">
                  <c:v>3.3064736491945766E-2</c:v>
                </c:pt>
                <c:pt idx="9">
                  <c:v>3.1074939866547927E-2</c:v>
                </c:pt>
                <c:pt idx="10">
                  <c:v>2.9224035395174926E-2</c:v>
                </c:pt>
                <c:pt idx="11">
                  <c:v>2.7503702964181583E-2</c:v>
                </c:pt>
                <c:pt idx="12">
                  <c:v>2.5905725655679338E-2</c:v>
                </c:pt>
                <c:pt idx="13">
                  <c:v>2.4418461177915352E-2</c:v>
                </c:pt>
                <c:pt idx="14">
                  <c:v>2.3033868524359985E-2</c:v>
                </c:pt>
                <c:pt idx="15">
                  <c:v>2.1742684983213294E-2</c:v>
                </c:pt>
                <c:pt idx="16">
                  <c:v>2.0538195821533212E-2</c:v>
                </c:pt>
                <c:pt idx="17">
                  <c:v>1.9413492821483119E-2</c:v>
                </c:pt>
                <c:pt idx="18">
                  <c:v>1.8363350468503611E-2</c:v>
                </c:pt>
                <c:pt idx="19">
                  <c:v>1.7381905531489647E-2</c:v>
                </c:pt>
                <c:pt idx="20">
                  <c:v>1.6463346444347996E-2</c:v>
                </c:pt>
                <c:pt idx="21">
                  <c:v>1.5602676509116066E-2</c:v>
                </c:pt>
                <c:pt idx="22">
                  <c:v>1.4797984203260445E-2</c:v>
                </c:pt>
                <c:pt idx="23">
                  <c:v>1.4042074191488018E-2</c:v>
                </c:pt>
                <c:pt idx="24">
                  <c:v>1.3334172383040618E-2</c:v>
                </c:pt>
                <c:pt idx="25">
                  <c:v>1.2669211254745492E-2</c:v>
                </c:pt>
                <c:pt idx="26">
                  <c:v>1.2044985125405454E-2</c:v>
                </c:pt>
                <c:pt idx="27">
                  <c:v>1.1458152916298942E-2</c:v>
                </c:pt>
                <c:pt idx="28">
                  <c:v>1.0905750866807335E-2</c:v>
                </c:pt>
                <c:pt idx="29">
                  <c:v>1.0386121577546363E-2</c:v>
                </c:pt>
                <c:pt idx="30">
                  <c:v>9.8968245936388467E-3</c:v>
                </c:pt>
                <c:pt idx="31">
                  <c:v>9.4356095807611694E-3</c:v>
                </c:pt>
                <c:pt idx="32">
                  <c:v>9.0012903895226332E-3</c:v>
                </c:pt>
                <c:pt idx="33">
                  <c:v>8.5910664763552136E-3</c:v>
                </c:pt>
                <c:pt idx="34">
                  <c:v>8.2043300571958654E-3</c:v>
                </c:pt>
                <c:pt idx="35">
                  <c:v>7.8385275265625103E-3</c:v>
                </c:pt>
                <c:pt idx="36">
                  <c:v>7.4933002617680279E-3</c:v>
                </c:pt>
                <c:pt idx="37">
                  <c:v>7.1667434205939023E-3</c:v>
                </c:pt>
                <c:pt idx="38">
                  <c:v>6.8579020970996928E-3</c:v>
                </c:pt>
                <c:pt idx="39">
                  <c:v>6.5654499001661787E-3</c:v>
                </c:pt>
                <c:pt idx="40">
                  <c:v>6.2885143115158247E-3</c:v>
                </c:pt>
                <c:pt idx="41">
                  <c:v>6.0259625193624343E-3</c:v>
                </c:pt>
                <c:pt idx="42">
                  <c:v>5.7775879484109382E-3</c:v>
                </c:pt>
                <c:pt idx="43">
                  <c:v>5.5414398591895888E-3</c:v>
                </c:pt>
                <c:pt idx="44">
                  <c:v>5.3177489399528766E-3</c:v>
                </c:pt>
                <c:pt idx="45">
                  <c:v>5.1052733149979275E-3</c:v>
                </c:pt>
                <c:pt idx="46">
                  <c:v>4.903091163347602E-3</c:v>
                </c:pt>
                <c:pt idx="47">
                  <c:v>4.7111642033433668E-3</c:v>
                </c:pt>
                <c:pt idx="48">
                  <c:v>4.5286467726007073E-3</c:v>
                </c:pt>
                <c:pt idx="49">
                  <c:v>4.3555510978200412E-3</c:v>
                </c:pt>
                <c:pt idx="50">
                  <c:v>4.1901370460522879E-3</c:v>
                </c:pt>
                <c:pt idx="51">
                  <c:v>4.0328035656899339E-3</c:v>
                </c:pt>
                <c:pt idx="52">
                  <c:v>3.8832138142359004E-3</c:v>
                </c:pt>
                <c:pt idx="53">
                  <c:v>3.7404543938467203E-3</c:v>
                </c:pt>
                <c:pt idx="54">
                  <c:v>3.6043825561387324E-3</c:v>
                </c:pt>
                <c:pt idx="55">
                  <c:v>3.4746426102318724E-3</c:v>
                </c:pt>
                <c:pt idx="56">
                  <c:v>3.3506197288359412E-3</c:v>
                </c:pt>
                <c:pt idx="57">
                  <c:v>3.2325803252753185E-3</c:v>
                </c:pt>
                <c:pt idx="58">
                  <c:v>3.1197630138883278E-3</c:v>
                </c:pt>
                <c:pt idx="59">
                  <c:v>3.0119201481025528E-3</c:v>
                </c:pt>
                <c:pt idx="60">
                  <c:v>2.9086403933302148E-3</c:v>
                </c:pt>
                <c:pt idx="61">
                  <c:v>2.8101865787212325E-3</c:v>
                </c:pt>
                <c:pt idx="62">
                  <c:v>2.7158873559241076E-3</c:v>
                </c:pt>
                <c:pt idx="63">
                  <c:v>2.6257362499888595E-3</c:v>
                </c:pt>
                <c:pt idx="64">
                  <c:v>2.539315097321092E-3</c:v>
                </c:pt>
                <c:pt idx="65">
                  <c:v>2.4565317330001875E-3</c:v>
                </c:pt>
                <c:pt idx="66">
                  <c:v>2.3774751863139924E-3</c:v>
                </c:pt>
                <c:pt idx="67">
                  <c:v>2.3013905311406371E-3</c:v>
                </c:pt>
                <c:pt idx="68">
                  <c:v>2.2286282999577169E-3</c:v>
                </c:pt>
                <c:pt idx="69">
                  <c:v>2.1589054380767342E-3</c:v>
                </c:pt>
                <c:pt idx="70">
                  <c:v>2.0919199589400747E-3</c:v>
                </c:pt>
                <c:pt idx="71">
                  <c:v>2.0275904998895617E-3</c:v>
                </c:pt>
                <c:pt idx="72">
                  <c:v>1.9660131668266666E-3</c:v>
                </c:pt>
                <c:pt idx="73">
                  <c:v>1.9066901981261901E-3</c:v>
                </c:pt>
                <c:pt idx="74">
                  <c:v>1.8498661066038732E-3</c:v>
                </c:pt>
                <c:pt idx="75">
                  <c:v>1.7952039165461849E-3</c:v>
                </c:pt>
                <c:pt idx="76">
                  <c:v>1.7426194198605241E-3</c:v>
                </c:pt>
                <c:pt idx="77">
                  <c:v>1.6920268540985062E-3</c:v>
                </c:pt>
                <c:pt idx="78">
                  <c:v>1.643382082086322E-3</c:v>
                </c:pt>
                <c:pt idx="79">
                  <c:v>1.5966904857856133E-3</c:v>
                </c:pt>
                <c:pt idx="80">
                  <c:v>1.5517119500958918E-3</c:v>
                </c:pt>
                <c:pt idx="81">
                  <c:v>1.508252422699826E-3</c:v>
                </c:pt>
                <c:pt idx="82">
                  <c:v>1.46663471190052E-3</c:v>
                </c:pt>
                <c:pt idx="83">
                  <c:v>1.4264115541833093E-3</c:v>
                </c:pt>
                <c:pt idx="84">
                  <c:v>1.3876298776916258E-3</c:v>
                </c:pt>
                <c:pt idx="85">
                  <c:v>1.3503342787088036E-3</c:v>
                </c:pt>
                <c:pt idx="86">
                  <c:v>1.3142356493378955E-3</c:v>
                </c:pt>
                <c:pt idx="87">
                  <c:v>1.2795472090564456E-3</c:v>
                </c:pt>
                <c:pt idx="88">
                  <c:v>1.2460423006750215E-3</c:v>
                </c:pt>
                <c:pt idx="89">
                  <c:v>1.2137826405245493E-3</c:v>
                </c:pt>
                <c:pt idx="90">
                  <c:v>1.1825271673786598E-3</c:v>
                </c:pt>
                <c:pt idx="91">
                  <c:v>1.1524685537392259E-3</c:v>
                </c:pt>
                <c:pt idx="92">
                  <c:v>1.1233937033809655E-3</c:v>
                </c:pt>
                <c:pt idx="93">
                  <c:v>1.0953009405063456E-3</c:v>
                </c:pt>
                <c:pt idx="94">
                  <c:v>1.0681322089804953E-3</c:v>
                </c:pt>
                <c:pt idx="95">
                  <c:v>1.0418751721173243E-3</c:v>
                </c:pt>
                <c:pt idx="96">
                  <c:v>1.0165417392926064E-3</c:v>
                </c:pt>
                <c:pt idx="97">
                  <c:v>9.9205220798263805E-4</c:v>
                </c:pt>
                <c:pt idx="98">
                  <c:v>9.6834127887222474E-4</c:v>
                </c:pt>
                <c:pt idx="99">
                  <c:v>9.4539082102187196E-4</c:v>
                </c:pt>
                <c:pt idx="100">
                  <c:v>9.2325100961651184E-4</c:v>
                </c:pt>
                <c:pt idx="101">
                  <c:v>9.017258998062932E-4</c:v>
                </c:pt>
                <c:pt idx="102">
                  <c:v>8.8094537917915287E-4</c:v>
                </c:pt>
                <c:pt idx="103">
                  <c:v>8.6083047923221623E-4</c:v>
                </c:pt>
                <c:pt idx="104">
                  <c:v>8.4139087190208235E-4</c:v>
                </c:pt>
                <c:pt idx="105">
                  <c:v>8.224776652471968E-4</c:v>
                </c:pt>
                <c:pt idx="106">
                  <c:v>8.0421358919469284E-4</c:v>
                </c:pt>
                <c:pt idx="107">
                  <c:v>7.8650658952845846E-4</c:v>
                </c:pt>
                <c:pt idx="108">
                  <c:v>7.6934987079110471E-4</c:v>
                </c:pt>
                <c:pt idx="109">
                  <c:v>7.5262856596347311E-4</c:v>
                </c:pt>
                <c:pt idx="110">
                  <c:v>7.3654241916596786E-4</c:v>
                </c:pt>
                <c:pt idx="111">
                  <c:v>7.2089510127039034E-4</c:v>
                </c:pt>
                <c:pt idx="112">
                  <c:v>7.0572255308907876E-4</c:v>
                </c:pt>
                <c:pt idx="113">
                  <c:v>6.9096975568650658E-4</c:v>
                </c:pt>
                <c:pt idx="114">
                  <c:v>6.7669778331095329E-4</c:v>
                </c:pt>
                <c:pt idx="115">
                  <c:v>6.6283685467081511E-4</c:v>
                </c:pt>
                <c:pt idx="116">
                  <c:v>6.4944832452017013E-4</c:v>
                </c:pt>
                <c:pt idx="117">
                  <c:v>6.3627868168670415E-4</c:v>
                </c:pt>
                <c:pt idx="118">
                  <c:v>6.2367875586960715E-4</c:v>
                </c:pt>
                <c:pt idx="119">
                  <c:v>6.113542918069454E-4</c:v>
                </c:pt>
                <c:pt idx="120">
                  <c:v>5.9942376490912494E-4</c:v>
                </c:pt>
                <c:pt idx="121">
                  <c:v>5.878049449563027E-4</c:v>
                </c:pt>
                <c:pt idx="122">
                  <c:v>5.7652917649598189E-4</c:v>
                </c:pt>
                <c:pt idx="123">
                  <c:v>5.6555618087625759E-4</c:v>
                </c:pt>
                <c:pt idx="124">
                  <c:v>5.5492670964715275E-4</c:v>
                </c:pt>
                <c:pt idx="125">
                  <c:v>5.446026039994475E-4</c:v>
                </c:pt>
                <c:pt idx="126">
                  <c:v>5.3450838964808382E-4</c:v>
                </c:pt>
                <c:pt idx="127">
                  <c:v>5.247619105984211E-4</c:v>
                </c:pt>
                <c:pt idx="128">
                  <c:v>5.1524562902406635E-4</c:v>
                </c:pt>
                <c:pt idx="129">
                  <c:v>5.0605092369271853E-4</c:v>
                </c:pt>
                <c:pt idx="130">
                  <c:v>4.9703737676875821E-4</c:v>
                </c:pt>
                <c:pt idx="131">
                  <c:v>4.8829247866153628E-4</c:v>
                </c:pt>
                <c:pt idx="132">
                  <c:v>4.7983681150519803E-4</c:v>
                </c:pt>
                <c:pt idx="133">
                  <c:v>4.7155526731188407E-4</c:v>
                </c:pt>
                <c:pt idx="134">
                  <c:v>4.6351297278393236E-4</c:v>
                </c:pt>
                <c:pt idx="135">
                  <c:v>4.5574800026519375E-4</c:v>
                </c:pt>
                <c:pt idx="136">
                  <c:v>4.4815252884239707E-4</c:v>
                </c:pt>
                <c:pt idx="137">
                  <c:v>4.4074543415672146E-4</c:v>
                </c:pt>
                <c:pt idx="138">
                  <c:v>4.3351337553951339E-4</c:v>
                </c:pt>
                <c:pt idx="139">
                  <c:v>4.2654821843329625E-4</c:v>
                </c:pt>
                <c:pt idx="140">
                  <c:v>4.1975286584331763E-4</c:v>
                </c:pt>
                <c:pt idx="141">
                  <c:v>4.1310704210648596E-4</c:v>
                </c:pt>
                <c:pt idx="142">
                  <c:v>4.0673269195509439E-4</c:v>
                </c:pt>
                <c:pt idx="143">
                  <c:v>4.0044489775375845E-4</c:v>
                </c:pt>
                <c:pt idx="144">
                  <c:v>3.9433785234979391E-4</c:v>
                </c:pt>
                <c:pt idx="145">
                  <c:v>3.8839707417067277E-4</c:v>
                </c:pt>
                <c:pt idx="146">
                  <c:v>3.8265556918109562E-4</c:v>
                </c:pt>
                <c:pt idx="147">
                  <c:v>3.7708284734961028E-4</c:v>
                </c:pt>
                <c:pt idx="148">
                  <c:v>3.7164368251636532E-4</c:v>
                </c:pt>
                <c:pt idx="149">
                  <c:v>3.6636031867231291E-4</c:v>
                </c:pt>
                <c:pt idx="150">
                  <c:v>3.611793162052176E-4</c:v>
                </c:pt>
                <c:pt idx="151">
                  <c:v>3.5618181896401689E-4</c:v>
                </c:pt>
                <c:pt idx="152">
                  <c:v>3.5133460532676031E-4</c:v>
                </c:pt>
                <c:pt idx="153">
                  <c:v>3.465919869536663E-4</c:v>
                </c:pt>
                <c:pt idx="154">
                  <c:v>3.4200655914168825E-4</c:v>
                </c:pt>
                <c:pt idx="155">
                  <c:v>3.3756259844705603E-4</c:v>
                </c:pt>
                <c:pt idx="156">
                  <c:v>3.3327634689273353E-4</c:v>
                </c:pt>
                <c:pt idx="157">
                  <c:v>3.2903597083717669E-4</c:v>
                </c:pt>
                <c:pt idx="158">
                  <c:v>3.2500253341363977E-4</c:v>
                </c:pt>
                <c:pt idx="159">
                  <c:v>3.2107118146991286E-4</c:v>
                </c:pt>
                <c:pt idx="160">
                  <c:v>3.1723406222580801E-4</c:v>
                </c:pt>
                <c:pt idx="161">
                  <c:v>3.1352796942930926E-4</c:v>
                </c:pt>
                <c:pt idx="162">
                  <c:v>3.0997644934687319E-4</c:v>
                </c:pt>
                <c:pt idx="163">
                  <c:v>3.0652776296455472E-4</c:v>
                </c:pt>
                <c:pt idx="164">
                  <c:v>3.032075220676749E-4</c:v>
                </c:pt>
                <c:pt idx="165">
                  <c:v>2.9994138280747031E-4</c:v>
                </c:pt>
                <c:pt idx="166">
                  <c:v>2.9687950756404098E-4</c:v>
                </c:pt>
                <c:pt idx="167">
                  <c:v>2.938895158090086E-4</c:v>
                </c:pt>
                <c:pt idx="168">
                  <c:v>2.909761338240646E-4</c:v>
                </c:pt>
                <c:pt idx="169">
                  <c:v>2.8824352072022078E-4</c:v>
                </c:pt>
                <c:pt idx="170">
                  <c:v>2.8557717462955845E-4</c:v>
                </c:pt>
                <c:pt idx="171">
                  <c:v>2.8306099103432916E-4</c:v>
                </c:pt>
                <c:pt idx="172">
                  <c:v>2.8065971483739408E-4</c:v>
                </c:pt>
                <c:pt idx="173">
                  <c:v>2.7837922532592625E-4</c:v>
                </c:pt>
                <c:pt idx="174">
                  <c:v>2.762143385015561E-4</c:v>
                </c:pt>
                <c:pt idx="175">
                  <c:v>2.7417660773205522E-4</c:v>
                </c:pt>
                <c:pt idx="176">
                  <c:v>2.7223488870376688E-4</c:v>
                </c:pt>
                <c:pt idx="177">
                  <c:v>2.7043809906567929E-4</c:v>
                </c:pt>
                <c:pt idx="178">
                  <c:v>2.6878519438182678E-4</c:v>
                </c:pt>
                <c:pt idx="179">
                  <c:v>2.6725737108275466E-4</c:v>
                </c:pt>
                <c:pt idx="180">
                  <c:v>2.658742001917559E-4</c:v>
                </c:pt>
                <c:pt idx="181">
                  <c:v>2.6460798797326714E-4</c:v>
                </c:pt>
                <c:pt idx="182">
                  <c:v>2.6351966022412893E-4</c:v>
                </c:pt>
                <c:pt idx="183">
                  <c:v>2.6258791665032395E-4</c:v>
                </c:pt>
                <c:pt idx="184">
                  <c:v>2.6178987283109972E-4</c:v>
                </c:pt>
                <c:pt idx="185">
                  <c:v>2.6120566787225747E-4</c:v>
                </c:pt>
                <c:pt idx="186">
                  <c:v>2.6079943282326863E-4</c:v>
                </c:pt>
                <c:pt idx="187">
                  <c:v>2.6058813102983679E-4</c:v>
                </c:pt>
                <c:pt idx="188">
                  <c:v>2.6059233951411889E-4</c:v>
                </c:pt>
                <c:pt idx="189">
                  <c:v>2.6083655304142127E-4</c:v>
                </c:pt>
                <c:pt idx="190">
                  <c:v>2.6132221797263043E-4</c:v>
                </c:pt>
                <c:pt idx="191">
                  <c:v>2.6208759735247433E-4</c:v>
                </c:pt>
                <c:pt idx="192">
                  <c:v>2.6319570251353332E-4</c:v>
                </c:pt>
                <c:pt idx="193">
                  <c:v>2.6462294502012238E-4</c:v>
                </c:pt>
                <c:pt idx="194">
                  <c:v>2.6645612962948492E-4</c:v>
                </c:pt>
                <c:pt idx="195">
                  <c:v>2.6873893543030258E-4</c:v>
                </c:pt>
                <c:pt idx="196">
                  <c:v>2.7156566733991871E-4</c:v>
                </c:pt>
                <c:pt idx="197">
                  <c:v>2.7498411498460803E-4</c:v>
                </c:pt>
                <c:pt idx="198">
                  <c:v>2.7914894505899829E-4</c:v>
                </c:pt>
                <c:pt idx="199">
                  <c:v>2.8423611404580155E-4</c:v>
                </c:pt>
                <c:pt idx="200">
                  <c:v>2.9040285199799021E-4</c:v>
                </c:pt>
                <c:pt idx="201">
                  <c:v>2.9797231898959968E-4</c:v>
                </c:pt>
                <c:pt idx="202">
                  <c:v>3.0734388621455683E-4</c:v>
                </c:pt>
                <c:pt idx="203">
                  <c:v>3.1925410946658731E-4</c:v>
                </c:pt>
                <c:pt idx="204">
                  <c:v>3.3481159322119847E-4</c:v>
                </c:pt>
                <c:pt idx="205">
                  <c:v>3.5575848630199587E-4</c:v>
                </c:pt>
                <c:pt idx="206">
                  <c:v>3.8578832241479389E-4</c:v>
                </c:pt>
                <c:pt idx="207">
                  <c:v>4.3381009221216561E-4</c:v>
                </c:pt>
                <c:pt idx="208">
                  <c:v>5.2915839384298216E-4</c:v>
                </c:pt>
                <c:pt idx="209">
                  <c:v>9.2774709011536822E-4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6D7-4CB8-A57A-B3FA1D24AFB9}"/>
            </c:ext>
          </c:extLst>
        </c:ser>
        <c:ser>
          <c:idx val="1"/>
          <c:order val="1"/>
          <c:tx>
            <c:strRef>
              <c:f>DP_Vapor_Flow_vs_T!$AJ$1</c:f>
              <c:strCache>
                <c:ptCount val="1"/>
                <c:pt idx="0">
                  <c:v>1/2"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D7-4CB8-A57A-B3FA1D24AFB9}"/>
                </c:ext>
              </c:extLst>
            </c:dLbl>
            <c:dLbl>
              <c:idx val="23"/>
              <c:layout>
                <c:manualLayout>
                  <c:x val="1.9077567819251399E-2"/>
                  <c:y val="-4.653178873070487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D7-4CB8-A57A-B3FA1D24A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DP_Vapor_Flow_vs_T!$A$2:$A$211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DP_Vapor_Flow_vs_T!$AJ$2:$AJ$211</c:f>
              <c:numCache>
                <c:formatCode>0.0000</c:formatCode>
                <c:ptCount val="210"/>
                <c:pt idx="0">
                  <c:v>1.4400853591154965E-2</c:v>
                </c:pt>
                <c:pt idx="1">
                  <c:v>1.3442730812617178E-2</c:v>
                </c:pt>
                <c:pt idx="2">
                  <c:v>1.2559433369134402E-2</c:v>
                </c:pt>
                <c:pt idx="3">
                  <c:v>1.1744083779154904E-2</c:v>
                </c:pt>
                <c:pt idx="4">
                  <c:v>1.0992119679522294E-2</c:v>
                </c:pt>
                <c:pt idx="5">
                  <c:v>1.0295958877565606E-2</c:v>
                </c:pt>
                <c:pt idx="6">
                  <c:v>9.6519526310739692E-3</c:v>
                </c:pt>
                <c:pt idx="7">
                  <c:v>9.0566561239727918E-3</c:v>
                </c:pt>
                <c:pt idx="8">
                  <c:v>8.5031679191612582E-3</c:v>
                </c:pt>
                <c:pt idx="9">
                  <c:v>7.9914573590344692E-3</c:v>
                </c:pt>
                <c:pt idx="10">
                  <c:v>7.5154653145720913E-3</c:v>
                </c:pt>
                <c:pt idx="11">
                  <c:v>7.0730521248864994E-3</c:v>
                </c:pt>
                <c:pt idx="12">
                  <c:v>6.6621046676607707E-3</c:v>
                </c:pt>
                <c:pt idx="13">
                  <c:v>6.279628926542693E-3</c:v>
                </c:pt>
                <c:pt idx="14">
                  <c:v>5.9235570178587634E-3</c:v>
                </c:pt>
                <c:pt idx="15">
                  <c:v>5.5915068753299695E-3</c:v>
                </c:pt>
                <c:pt idx="16">
                  <c:v>5.281751689436673E-3</c:v>
                </c:pt>
                <c:pt idx="17">
                  <c:v>4.9925148926776861E-3</c:v>
                </c:pt>
                <c:pt idx="18">
                  <c:v>4.7224526537548691E-3</c:v>
                </c:pt>
                <c:pt idx="19">
                  <c:v>4.4700571415488902E-3</c:v>
                </c:pt>
                <c:pt idx="20">
                  <c:v>4.2338338114903075E-3</c:v>
                </c:pt>
                <c:pt idx="21">
                  <c:v>4.0124976764198406E-3</c:v>
                </c:pt>
                <c:pt idx="22">
                  <c:v>3.8055571553116748E-3</c:v>
                </c:pt>
                <c:pt idx="23">
                  <c:v>3.6111618434530183E-3</c:v>
                </c:pt>
                <c:pt idx="24">
                  <c:v>3.4291126700391472E-3</c:v>
                </c:pt>
                <c:pt idx="25">
                  <c:v>3.2581064339850447E-3</c:v>
                </c:pt>
                <c:pt idx="26">
                  <c:v>3.0975759062852591E-3</c:v>
                </c:pt>
                <c:pt idx="27">
                  <c:v>2.9466618708559882E-3</c:v>
                </c:pt>
                <c:pt idx="28">
                  <c:v>2.8046021454787673E-3</c:v>
                </c:pt>
                <c:pt idx="29">
                  <c:v>2.6709705012835459E-3</c:v>
                </c:pt>
                <c:pt idx="30">
                  <c:v>2.5451393331592138E-3</c:v>
                </c:pt>
                <c:pt idx="31">
                  <c:v>2.4265299287778326E-3</c:v>
                </c:pt>
                <c:pt idx="32">
                  <c:v>2.3148372493422904E-3</c:v>
                </c:pt>
                <c:pt idx="33">
                  <c:v>2.2093410867169605E-3</c:v>
                </c:pt>
                <c:pt idx="34">
                  <c:v>2.1098851387353961E-3</c:v>
                </c:pt>
                <c:pt idx="35">
                  <c:v>2.0158127016546646E-3</c:v>
                </c:pt>
                <c:pt idx="36">
                  <c:v>1.9270315494584181E-3</c:v>
                </c:pt>
                <c:pt idx="37">
                  <c:v>1.8430518190791707E-3</c:v>
                </c:pt>
                <c:pt idx="38">
                  <c:v>1.7636279399659361E-3</c:v>
                </c:pt>
                <c:pt idx="39">
                  <c:v>1.6884188077395518E-3</c:v>
                </c:pt>
                <c:pt idx="40">
                  <c:v>1.6172000392591398E-3</c:v>
                </c:pt>
                <c:pt idx="41">
                  <c:v>1.5496803124135676E-3</c:v>
                </c:pt>
                <c:pt idx="42">
                  <c:v>1.4858065027987632E-3</c:v>
                </c:pt>
                <c:pt idx="43">
                  <c:v>1.4250769440760636E-3</c:v>
                </c:pt>
                <c:pt idx="44">
                  <c:v>1.367550961713415E-3</c:v>
                </c:pt>
                <c:pt idx="45">
                  <c:v>1.3129091859303004E-3</c:v>
                </c:pt>
                <c:pt idx="46">
                  <c:v>1.2609145545453258E-3</c:v>
                </c:pt>
                <c:pt idx="47">
                  <c:v>1.2115572227689875E-3</c:v>
                </c:pt>
                <c:pt idx="48">
                  <c:v>1.1646197139170188E-3</c:v>
                </c:pt>
                <c:pt idx="49">
                  <c:v>1.1201051722965509E-3</c:v>
                </c:pt>
                <c:pt idx="50">
                  <c:v>1.0775660926727751E-3</c:v>
                </c:pt>
                <c:pt idx="51">
                  <c:v>1.0371050715134796E-3</c:v>
                </c:pt>
                <c:pt idx="52">
                  <c:v>9.9863548395426544E-4</c:v>
                </c:pt>
                <c:pt idx="53">
                  <c:v>9.6192243396800523E-4</c:v>
                </c:pt>
                <c:pt idx="54">
                  <c:v>9.2692921134299741E-4</c:v>
                </c:pt>
                <c:pt idx="55">
                  <c:v>8.9356434402770347E-4</c:v>
                </c:pt>
                <c:pt idx="56">
                  <c:v>8.6166971856819889E-4</c:v>
                </c:pt>
                <c:pt idx="57">
                  <c:v>8.3131384775101856E-4</c:v>
                </c:pt>
                <c:pt idx="58">
                  <c:v>8.0230092810638248E-4</c:v>
                </c:pt>
                <c:pt idx="59">
                  <c:v>7.7456727304206995E-4</c:v>
                </c:pt>
                <c:pt idx="60">
                  <c:v>7.4800710076630087E-4</c:v>
                </c:pt>
                <c:pt idx="61">
                  <c:v>7.2268800233325943E-4</c:v>
                </c:pt>
                <c:pt idx="62">
                  <c:v>6.9843732892215654E-4</c:v>
                </c:pt>
                <c:pt idx="63">
                  <c:v>6.7525341538780153E-4</c:v>
                </c:pt>
                <c:pt idx="64">
                  <c:v>6.5302872374144595E-4</c:v>
                </c:pt>
                <c:pt idx="65">
                  <c:v>6.3173955218233716E-4</c:v>
                </c:pt>
                <c:pt idx="66">
                  <c:v>6.1140879612911784E-4</c:v>
                </c:pt>
                <c:pt idx="67">
                  <c:v>5.9184231329420653E-4</c:v>
                </c:pt>
                <c:pt idx="68">
                  <c:v>5.7313024915687659E-4</c:v>
                </c:pt>
                <c:pt idx="69">
                  <c:v>5.5519981131646327E-4</c:v>
                </c:pt>
                <c:pt idx="70">
                  <c:v>5.3797333871526067E-4</c:v>
                </c:pt>
                <c:pt idx="71">
                  <c:v>5.2142990754082614E-4</c:v>
                </c:pt>
                <c:pt idx="72">
                  <c:v>5.055942330851877E-4</c:v>
                </c:pt>
                <c:pt idx="73">
                  <c:v>4.9033830735155381E-4</c:v>
                </c:pt>
                <c:pt idx="74">
                  <c:v>4.7572501103250567E-4</c:v>
                </c:pt>
                <c:pt idx="75">
                  <c:v>4.6166768500473427E-4</c:v>
                </c:pt>
                <c:pt idx="76">
                  <c:v>4.4814467370320253E-4</c:v>
                </c:pt>
                <c:pt idx="77">
                  <c:v>4.351339218334443E-4</c:v>
                </c:pt>
                <c:pt idx="78">
                  <c:v>4.22624078759096E-4</c:v>
                </c:pt>
                <c:pt idx="79">
                  <c:v>4.1061652854452454E-4</c:v>
                </c:pt>
                <c:pt idx="80">
                  <c:v>3.9904952144556116E-4</c:v>
                </c:pt>
                <c:pt idx="81">
                  <c:v>3.8787315355809425E-4</c:v>
                </c:pt>
                <c:pt idx="82">
                  <c:v>3.7717044061121225E-4</c:v>
                </c:pt>
                <c:pt idx="83">
                  <c:v>3.6682636106920036E-4</c:v>
                </c:pt>
                <c:pt idx="84">
                  <c:v>3.5685298331445249E-4</c:v>
                </c:pt>
                <c:pt idx="85">
                  <c:v>3.4726177605127383E-4</c:v>
                </c:pt>
                <c:pt idx="86">
                  <c:v>3.3797839019192582E-4</c:v>
                </c:pt>
                <c:pt idx="87">
                  <c:v>3.290576588067289E-4</c:v>
                </c:pt>
                <c:pt idx="88">
                  <c:v>3.2044129308572103E-4</c:v>
                </c:pt>
                <c:pt idx="89">
                  <c:v>3.1214516444905827E-4</c:v>
                </c:pt>
                <c:pt idx="90">
                  <c:v>3.0410727983996502E-4</c:v>
                </c:pt>
                <c:pt idx="91">
                  <c:v>2.9637718831918253E-4</c:v>
                </c:pt>
                <c:pt idx="92">
                  <c:v>2.889000885128375E-4</c:v>
                </c:pt>
                <c:pt idx="93">
                  <c:v>2.8167554946065851E-4</c:v>
                </c:pt>
                <c:pt idx="94">
                  <c:v>2.7468864102510543E-4</c:v>
                </c:pt>
                <c:pt idx="95">
                  <c:v>2.6793619061433213E-4</c:v>
                </c:pt>
                <c:pt idx="96">
                  <c:v>2.6142126092995854E-4</c:v>
                </c:pt>
                <c:pt idx="97">
                  <c:v>2.551233550917873E-4</c:v>
                </c:pt>
                <c:pt idx="98">
                  <c:v>2.4902568025339012E-4</c:v>
                </c:pt>
                <c:pt idx="99">
                  <c:v>2.4312357373060804E-4</c:v>
                </c:pt>
                <c:pt idx="100">
                  <c:v>2.3742993893862365E-4</c:v>
                </c:pt>
                <c:pt idx="101">
                  <c:v>2.3189438527590933E-4</c:v>
                </c:pt>
                <c:pt idx="102">
                  <c:v>2.2655031557847769E-4</c:v>
                </c:pt>
                <c:pt idx="103">
                  <c:v>2.2137742173226205E-4</c:v>
                </c:pt>
                <c:pt idx="104">
                  <c:v>2.1637819104276443E-4</c:v>
                </c:pt>
                <c:pt idx="105">
                  <c:v>2.1151433337629049E-4</c:v>
                </c:pt>
                <c:pt idx="106">
                  <c:v>2.0681741085278569E-4</c:v>
                </c:pt>
                <c:pt idx="107">
                  <c:v>2.0226375014107244E-4</c:v>
                </c:pt>
                <c:pt idx="108">
                  <c:v>1.9785160367194587E-4</c:v>
                </c:pt>
                <c:pt idx="109">
                  <c:v>1.9355143140801543E-4</c:v>
                </c:pt>
                <c:pt idx="110">
                  <c:v>1.894146009988336E-4</c:v>
                </c:pt>
                <c:pt idx="111">
                  <c:v>1.8539062301906043E-4</c:v>
                </c:pt>
                <c:pt idx="112">
                  <c:v>1.8148874026918026E-4</c:v>
                </c:pt>
                <c:pt idx="113">
                  <c:v>1.7769480367990805E-4</c:v>
                </c:pt>
                <c:pt idx="114">
                  <c:v>1.7402451954876057E-4</c:v>
                </c:pt>
                <c:pt idx="115">
                  <c:v>1.7045994241168534E-4</c:v>
                </c:pt>
                <c:pt idx="116">
                  <c:v>1.6701685070310882E-4</c:v>
                </c:pt>
                <c:pt idx="117">
                  <c:v>1.6363004964768169E-4</c:v>
                </c:pt>
                <c:pt idx="118">
                  <c:v>1.6038976116034272E-4</c:v>
                </c:pt>
                <c:pt idx="119">
                  <c:v>1.572203124195669E-4</c:v>
                </c:pt>
                <c:pt idx="120">
                  <c:v>1.5415217142286037E-4</c:v>
                </c:pt>
                <c:pt idx="121">
                  <c:v>1.5116419124931762E-4</c:v>
                </c:pt>
                <c:pt idx="122">
                  <c:v>1.4826443269055683E-4</c:v>
                </c:pt>
                <c:pt idx="123">
                  <c:v>1.4544253739574736E-4</c:v>
                </c:pt>
                <c:pt idx="124">
                  <c:v>1.4270898532963645E-4</c:v>
                </c:pt>
                <c:pt idx="125">
                  <c:v>1.400539632955433E-4</c:v>
                </c:pt>
                <c:pt idx="126">
                  <c:v>1.3745806177784754E-4</c:v>
                </c:pt>
                <c:pt idx="127">
                  <c:v>1.349515863973449E-4</c:v>
                </c:pt>
                <c:pt idx="128">
                  <c:v>1.3250431027244763E-4</c:v>
                </c:pt>
                <c:pt idx="129">
                  <c:v>1.301397330311107E-4</c:v>
                </c:pt>
                <c:pt idx="130">
                  <c:v>1.278217438023036E-4</c:v>
                </c:pt>
                <c:pt idx="131">
                  <c:v>1.2557284225549176E-4</c:v>
                </c:pt>
                <c:pt idx="132">
                  <c:v>1.2339832144186316E-4</c:v>
                </c:pt>
                <c:pt idx="133">
                  <c:v>1.2126857935476512E-4</c:v>
                </c:pt>
                <c:pt idx="134">
                  <c:v>1.1920036445024945E-4</c:v>
                </c:pt>
                <c:pt idx="135">
                  <c:v>1.1720346768893429E-4</c:v>
                </c:pt>
                <c:pt idx="136">
                  <c:v>1.152501610612234E-4</c:v>
                </c:pt>
                <c:pt idx="137">
                  <c:v>1.1334529876417261E-4</c:v>
                </c:pt>
                <c:pt idx="138">
                  <c:v>1.1148545001448375E-4</c:v>
                </c:pt>
                <c:pt idx="139">
                  <c:v>1.0969423959694628E-4</c:v>
                </c:pt>
                <c:pt idx="140">
                  <c:v>1.0794669734278165E-4</c:v>
                </c:pt>
                <c:pt idx="141">
                  <c:v>1.06237609015125E-4</c:v>
                </c:pt>
                <c:pt idx="142">
                  <c:v>1.0459833480751059E-4</c:v>
                </c:pt>
                <c:pt idx="143">
                  <c:v>1.0298131995701837E-4</c:v>
                </c:pt>
                <c:pt idx="144">
                  <c:v>1.0141078778076764E-4</c:v>
                </c:pt>
                <c:pt idx="145">
                  <c:v>9.9883014092328886E-5</c:v>
                </c:pt>
                <c:pt idx="146">
                  <c:v>9.8406486945440248E-5</c:v>
                </c:pt>
                <c:pt idx="147">
                  <c:v>9.6973365302041134E-5</c:v>
                </c:pt>
                <c:pt idx="148">
                  <c:v>9.5574590146874108E-5</c:v>
                </c:pt>
                <c:pt idx="149">
                  <c:v>9.4215881906300461E-5</c:v>
                </c:pt>
                <c:pt idx="150">
                  <c:v>9.2883497661289726E-5</c:v>
                </c:pt>
                <c:pt idx="151">
                  <c:v>9.1598304953710585E-5</c:v>
                </c:pt>
                <c:pt idx="152">
                  <c:v>9.0351760269839261E-5</c:v>
                </c:pt>
                <c:pt idx="153">
                  <c:v>8.9132114064198353E-5</c:v>
                </c:pt>
                <c:pt idx="154">
                  <c:v>8.7952892125564775E-5</c:v>
                </c:pt>
                <c:pt idx="155">
                  <c:v>8.6810050898875572E-5</c:v>
                </c:pt>
                <c:pt idx="156">
                  <c:v>8.570776730078767E-5</c:v>
                </c:pt>
                <c:pt idx="157">
                  <c:v>8.4617281379341613E-5</c:v>
                </c:pt>
                <c:pt idx="158">
                  <c:v>8.3580013300337932E-5</c:v>
                </c:pt>
                <c:pt idx="159">
                  <c:v>8.2568998265181861E-5</c:v>
                </c:pt>
                <c:pt idx="160">
                  <c:v>8.1582216795853763E-5</c:v>
                </c:pt>
                <c:pt idx="161">
                  <c:v>8.0629131039966994E-5</c:v>
                </c:pt>
                <c:pt idx="162">
                  <c:v>7.9715796326515286E-5</c:v>
                </c:pt>
                <c:pt idx="163">
                  <c:v>7.8828907074682847E-5</c:v>
                </c:pt>
                <c:pt idx="164">
                  <c:v>7.7975049797304787E-5</c:v>
                </c:pt>
                <c:pt idx="165">
                  <c:v>7.7135105689973103E-5</c:v>
                </c:pt>
                <c:pt idx="166">
                  <c:v>7.634769160159093E-5</c:v>
                </c:pt>
                <c:pt idx="167">
                  <c:v>7.5578763593465368E-5</c:v>
                </c:pt>
                <c:pt idx="168">
                  <c:v>7.482953711054232E-5</c:v>
                </c:pt>
                <c:pt idx="169">
                  <c:v>7.4126798466738394E-5</c:v>
                </c:pt>
                <c:pt idx="170">
                  <c:v>7.3441101529609498E-5</c:v>
                </c:pt>
                <c:pt idx="171">
                  <c:v>7.279402147104362E-5</c:v>
                </c:pt>
                <c:pt idx="172">
                  <c:v>7.2176491834060222E-5</c:v>
                </c:pt>
                <c:pt idx="173">
                  <c:v>7.1590024578873683E-5</c:v>
                </c:pt>
                <c:pt idx="174">
                  <c:v>7.1033286550791012E-5</c:v>
                </c:pt>
                <c:pt idx="175">
                  <c:v>7.0509248897827152E-5</c:v>
                </c:pt>
                <c:pt idx="176">
                  <c:v>7.0009902321955056E-5</c:v>
                </c:pt>
                <c:pt idx="177">
                  <c:v>6.954782684127522E-5</c:v>
                </c:pt>
                <c:pt idx="178">
                  <c:v>6.9122753861044763E-5</c:v>
                </c:pt>
                <c:pt idx="179">
                  <c:v>6.8729847718696345E-5</c:v>
                </c:pt>
                <c:pt idx="180">
                  <c:v>6.837414144080348E-5</c:v>
                </c:pt>
                <c:pt idx="181">
                  <c:v>6.8048513105077113E-5</c:v>
                </c:pt>
                <c:pt idx="182">
                  <c:v>6.7768630832183168E-5</c:v>
                </c:pt>
                <c:pt idx="183">
                  <c:v>6.7529016883721997E-5</c:v>
                </c:pt>
                <c:pt idx="184">
                  <c:v>6.7323786135750808E-5</c:v>
                </c:pt>
                <c:pt idx="185">
                  <c:v>6.7173547743091852E-5</c:v>
                </c:pt>
                <c:pt idx="186">
                  <c:v>6.7069077385765918E-5</c:v>
                </c:pt>
                <c:pt idx="187">
                  <c:v>6.7014737481027573E-5</c:v>
                </c:pt>
                <c:pt idx="188">
                  <c:v>6.7015819765428805E-5</c:v>
                </c:pt>
                <c:pt idx="189">
                  <c:v>6.7078623490820317E-5</c:v>
                </c:pt>
                <c:pt idx="190">
                  <c:v>6.7203520613878437E-5</c:v>
                </c:pt>
                <c:pt idx="191">
                  <c:v>6.7400351137244659E-5</c:v>
                </c:pt>
                <c:pt idx="192">
                  <c:v>6.7685319513111484E-5</c:v>
                </c:pt>
                <c:pt idx="193">
                  <c:v>6.8052359567939908E-5</c:v>
                </c:pt>
                <c:pt idx="194">
                  <c:v>6.8523794643916676E-5</c:v>
                </c:pt>
                <c:pt idx="195">
                  <c:v>6.9110857572904962E-5</c:v>
                </c:pt>
                <c:pt idx="196">
                  <c:v>6.9837800492766788E-5</c:v>
                </c:pt>
                <c:pt idx="197">
                  <c:v>7.0716913331084297E-5</c:v>
                </c:pt>
                <c:pt idx="198">
                  <c:v>7.1787971299017598E-5</c:v>
                </c:pt>
                <c:pt idx="199">
                  <c:v>7.3096224644344406E-5</c:v>
                </c:pt>
                <c:pt idx="200">
                  <c:v>7.4682107790084829E-5</c:v>
                </c:pt>
                <c:pt idx="201">
                  <c:v>7.6628726929296243E-5</c:v>
                </c:pt>
                <c:pt idx="202">
                  <c:v>7.9038787260456882E-5</c:v>
                </c:pt>
                <c:pt idx="203">
                  <c:v>8.2101706824064602E-5</c:v>
                </c:pt>
                <c:pt idx="204">
                  <c:v>8.6102582403318209E-5</c:v>
                </c:pt>
                <c:pt idx="205">
                  <c:v>9.1489437649968204E-5</c:v>
                </c:pt>
                <c:pt idx="206">
                  <c:v>9.921212853287347E-5</c:v>
                </c:pt>
                <c:pt idx="207">
                  <c:v>1.1156175583027609E-4</c:v>
                </c:pt>
                <c:pt idx="208">
                  <c:v>1.3608221797795309E-4</c:v>
                </c:pt>
                <c:pt idx="209">
                  <c:v>2.3858618367292403E-4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6D7-4CB8-A57A-B3FA1D24A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6620400"/>
        <c:axId val="816620816"/>
      </c:scatterChart>
      <c:scatterChart>
        <c:scatterStyle val="lineMarker"/>
        <c:varyColors val="0"/>
        <c:ser>
          <c:idx val="2"/>
          <c:order val="2"/>
          <c:tx>
            <c:strRef>
              <c:f>DP_Vapor_Flow_vs_T!$BA$1</c:f>
              <c:strCache>
                <c:ptCount val="1"/>
                <c:pt idx="0">
                  <c:v>5/8"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2.3480083469847909E-2"/>
                  <c:y val="-3.6416182484899473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D7-4CB8-A57A-B3FA1D24AF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DP_Vapor_Flow_vs_T!$A$2:$A$211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DP_Vapor_Flow_vs_T!$BA$2:$BA$211</c:f>
              <c:numCache>
                <c:formatCode>0.00</c:formatCode>
                <c:ptCount val="210"/>
                <c:pt idx="0">
                  <c:v>0.18778169295761638</c:v>
                </c:pt>
                <c:pt idx="1">
                  <c:v>0.17528813371987878</c:v>
                </c:pt>
                <c:pt idx="2">
                  <c:v>0.16377026859664703</c:v>
                </c:pt>
                <c:pt idx="3">
                  <c:v>0.15313841782547558</c:v>
                </c:pt>
                <c:pt idx="4">
                  <c:v>0.14333308991358781</c:v>
                </c:pt>
                <c:pt idx="5">
                  <c:v>0.13425541593164747</c:v>
                </c:pt>
                <c:pt idx="6">
                  <c:v>0.12585781765901757</c:v>
                </c:pt>
                <c:pt idx="7">
                  <c:v>0.11809537599487384</c:v>
                </c:pt>
                <c:pt idx="8">
                  <c:v>0.11087809880545649</c:v>
                </c:pt>
                <c:pt idx="9">
                  <c:v>0.10420558632717415</c:v>
                </c:pt>
                <c:pt idx="10">
                  <c:v>9.7998829805574533E-2</c:v>
                </c:pt>
                <c:pt idx="11">
                  <c:v>9.2229928870635122E-2</c:v>
                </c:pt>
                <c:pt idx="12">
                  <c:v>8.687132920527417E-2</c:v>
                </c:pt>
                <c:pt idx="13">
                  <c:v>8.1883989966822043E-2</c:v>
                </c:pt>
                <c:pt idx="14">
                  <c:v>7.7240946733024674E-2</c:v>
                </c:pt>
                <c:pt idx="15">
                  <c:v>7.2911138259090055E-2</c:v>
                </c:pt>
                <c:pt idx="16">
                  <c:v>6.887204760093836E-2</c:v>
                </c:pt>
                <c:pt idx="17">
                  <c:v>6.5100508989199418E-2</c:v>
                </c:pt>
                <c:pt idx="18">
                  <c:v>6.1578999371186292E-2</c:v>
                </c:pt>
                <c:pt idx="19">
                  <c:v>5.8287857198471363E-2</c:v>
                </c:pt>
                <c:pt idx="20">
                  <c:v>5.5207594174220401E-2</c:v>
                </c:pt>
                <c:pt idx="21">
                  <c:v>5.2321454551097213E-2</c:v>
                </c:pt>
                <c:pt idx="22">
                  <c:v>4.9623028298149942E-2</c:v>
                </c:pt>
                <c:pt idx="23">
                  <c:v>4.7088186836650524E-2</c:v>
                </c:pt>
                <c:pt idx="24">
                  <c:v>4.4714334358476028E-2</c:v>
                </c:pt>
                <c:pt idx="25">
                  <c:v>4.2484477613576377E-2</c:v>
                </c:pt>
                <c:pt idx="26">
                  <c:v>4.0391220149910458E-2</c:v>
                </c:pt>
                <c:pt idx="27">
                  <c:v>3.8423358114191966E-2</c:v>
                </c:pt>
                <c:pt idx="28">
                  <c:v>3.6570952938097874E-2</c:v>
                </c:pt>
                <c:pt idx="29">
                  <c:v>3.4828446758109977E-2</c:v>
                </c:pt>
                <c:pt idx="30">
                  <c:v>3.3187655840567813E-2</c:v>
                </c:pt>
                <c:pt idx="31">
                  <c:v>3.1641033995241215E-2</c:v>
                </c:pt>
                <c:pt idx="32">
                  <c:v>3.018460363140079E-2</c:v>
                </c:pt>
                <c:pt idx="33">
                  <c:v>2.8808973506914005E-2</c:v>
                </c:pt>
                <c:pt idx="34">
                  <c:v>2.7512105500551273E-2</c:v>
                </c:pt>
                <c:pt idx="35">
                  <c:v>2.6285436443481032E-2</c:v>
                </c:pt>
                <c:pt idx="36">
                  <c:v>2.5127763743275352E-2</c:v>
                </c:pt>
                <c:pt idx="37">
                  <c:v>2.4032699770510216E-2</c:v>
                </c:pt>
                <c:pt idx="38">
                  <c:v>2.2997042377930051E-2</c:v>
                </c:pt>
                <c:pt idx="39">
                  <c:v>2.2016343693234169E-2</c:v>
                </c:pt>
                <c:pt idx="40">
                  <c:v>2.1087677844994289E-2</c:v>
                </c:pt>
                <c:pt idx="41">
                  <c:v>2.0207246102886659E-2</c:v>
                </c:pt>
                <c:pt idx="42">
                  <c:v>1.9374355744742378E-2</c:v>
                </c:pt>
                <c:pt idx="43">
                  <c:v>1.8582465230938268E-2</c:v>
                </c:pt>
                <c:pt idx="44">
                  <c:v>1.7832348143174599E-2</c:v>
                </c:pt>
                <c:pt idx="45">
                  <c:v>1.7119840020109873E-2</c:v>
                </c:pt>
                <c:pt idx="46">
                  <c:v>1.6441849660415179E-2</c:v>
                </c:pt>
                <c:pt idx="47">
                  <c:v>1.5798248691752864E-2</c:v>
                </c:pt>
                <c:pt idx="48">
                  <c:v>1.5186201300280916E-2</c:v>
                </c:pt>
                <c:pt idx="49">
                  <c:v>1.4605748486577022E-2</c:v>
                </c:pt>
                <c:pt idx="50">
                  <c:v>1.4051054951360628E-2</c:v>
                </c:pt>
                <c:pt idx="51">
                  <c:v>1.3523458513830491E-2</c:v>
                </c:pt>
                <c:pt idx="52">
                  <c:v>1.3021829618465052E-2</c:v>
                </c:pt>
                <c:pt idx="53">
                  <c:v>1.2543105309769081E-2</c:v>
                </c:pt>
                <c:pt idx="54">
                  <c:v>1.2086806900444046E-2</c:v>
                </c:pt>
                <c:pt idx="55">
                  <c:v>1.1651741629478423E-2</c:v>
                </c:pt>
                <c:pt idx="56">
                  <c:v>1.1235847757137863E-2</c:v>
                </c:pt>
                <c:pt idx="57">
                  <c:v>1.0840018664287842E-2</c:v>
                </c:pt>
                <c:pt idx="58">
                  <c:v>1.0461701147619296E-2</c:v>
                </c:pt>
                <c:pt idx="59">
                  <c:v>1.0100064758018206E-2</c:v>
                </c:pt>
                <c:pt idx="60">
                  <c:v>9.7537301408637637E-3</c:v>
                </c:pt>
                <c:pt idx="61">
                  <c:v>9.4235786579796327E-3</c:v>
                </c:pt>
                <c:pt idx="62">
                  <c:v>9.1073590339362277E-3</c:v>
                </c:pt>
                <c:pt idx="63">
                  <c:v>8.8050495558690302E-3</c:v>
                </c:pt>
                <c:pt idx="64">
                  <c:v>8.5152479690119177E-3</c:v>
                </c:pt>
                <c:pt idx="65">
                  <c:v>8.2376452108330559E-3</c:v>
                </c:pt>
                <c:pt idx="66">
                  <c:v>7.9725398289460618E-3</c:v>
                </c:pt>
                <c:pt idx="67">
                  <c:v>7.7174002812304653E-3</c:v>
                </c:pt>
                <c:pt idx="68">
                  <c:v>7.4734020306963809E-3</c:v>
                </c:pt>
                <c:pt idx="69">
                  <c:v>7.2395958919260961E-3</c:v>
                </c:pt>
                <c:pt idx="70">
                  <c:v>7.0149691940525312E-3</c:v>
                </c:pt>
                <c:pt idx="71">
                  <c:v>6.799249098462419E-3</c:v>
                </c:pt>
                <c:pt idx="72">
                  <c:v>6.5927578832311309E-3</c:v>
                </c:pt>
                <c:pt idx="73">
                  <c:v>6.393826372417288E-3</c:v>
                </c:pt>
                <c:pt idx="74">
                  <c:v>6.2032745065079215E-3</c:v>
                </c:pt>
                <c:pt idx="75">
                  <c:v>6.0199722832582261E-3</c:v>
                </c:pt>
                <c:pt idx="76">
                  <c:v>5.8436373222774188E-3</c:v>
                </c:pt>
                <c:pt idx="77">
                  <c:v>5.6739820308539116E-3</c:v>
                </c:pt>
                <c:pt idx="78">
                  <c:v>5.5108584009756064E-3</c:v>
                </c:pt>
                <c:pt idx="79">
                  <c:v>5.3542844803192123E-3</c:v>
                </c:pt>
                <c:pt idx="80">
                  <c:v>5.2034550755379423E-3</c:v>
                </c:pt>
                <c:pt idx="81">
                  <c:v>5.0577194585662722E-3</c:v>
                </c:pt>
                <c:pt idx="82">
                  <c:v>4.9181601231641468E-3</c:v>
                </c:pt>
                <c:pt idx="83">
                  <c:v>4.7832772319388464E-3</c:v>
                </c:pt>
                <c:pt idx="84">
                  <c:v>4.653228152039674E-3</c:v>
                </c:pt>
                <c:pt idx="85">
                  <c:v>4.5281624310401017E-3</c:v>
                </c:pt>
                <c:pt idx="86">
                  <c:v>4.4071105849107948E-3</c:v>
                </c:pt>
                <c:pt idx="87">
                  <c:v>4.2907876161833516E-3</c:v>
                </c:pt>
                <c:pt idx="88">
                  <c:v>4.1784334607861589E-3</c:v>
                </c:pt>
                <c:pt idx="89">
                  <c:v>4.0702550760448866E-3</c:v>
                </c:pt>
                <c:pt idx="90">
                  <c:v>3.9654440959082269E-3</c:v>
                </c:pt>
                <c:pt idx="91">
                  <c:v>3.8646466214181442E-3</c:v>
                </c:pt>
                <c:pt idx="92">
                  <c:v>3.767148063352745E-3</c:v>
                </c:pt>
                <c:pt idx="93">
                  <c:v>3.6729428021528231E-3</c:v>
                </c:pt>
                <c:pt idx="94">
                  <c:v>3.5818361544625883E-3</c:v>
                </c:pt>
                <c:pt idx="95">
                  <c:v>3.493786750882362E-3</c:v>
                </c:pt>
                <c:pt idx="96">
                  <c:v>3.4088345278847675E-3</c:v>
                </c:pt>
                <c:pt idx="97">
                  <c:v>3.3267122138918091E-3</c:v>
                </c:pt>
                <c:pt idx="98">
                  <c:v>3.2472008365271665E-3</c:v>
                </c:pt>
                <c:pt idx="99">
                  <c:v>3.1702395961500729E-3</c:v>
                </c:pt>
                <c:pt idx="100">
                  <c:v>3.095996748422081E-3</c:v>
                </c:pt>
                <c:pt idx="101">
                  <c:v>3.0238152189271442E-3</c:v>
                </c:pt>
                <c:pt idx="102">
                  <c:v>2.9541305680337018E-3</c:v>
                </c:pt>
                <c:pt idx="103">
                  <c:v>2.8866779856028223E-3</c:v>
                </c:pt>
                <c:pt idx="104">
                  <c:v>2.8214899051590262E-3</c:v>
                </c:pt>
                <c:pt idx="105">
                  <c:v>2.758067037817584E-3</c:v>
                </c:pt>
                <c:pt idx="106">
                  <c:v>2.6968209417044882E-3</c:v>
                </c:pt>
                <c:pt idx="107">
                  <c:v>2.6374429255204136E-3</c:v>
                </c:pt>
                <c:pt idx="108">
                  <c:v>2.5799102016228221E-3</c:v>
                </c:pt>
                <c:pt idx="109">
                  <c:v>2.5238375790786831E-3</c:v>
                </c:pt>
                <c:pt idx="110">
                  <c:v>2.4698948726413483E-3</c:v>
                </c:pt>
                <c:pt idx="111">
                  <c:v>2.417423719269572E-3</c:v>
                </c:pt>
                <c:pt idx="112">
                  <c:v>2.3665446415915212E-3</c:v>
                </c:pt>
                <c:pt idx="113">
                  <c:v>2.3170731410865125E-3</c:v>
                </c:pt>
                <c:pt idx="114">
                  <c:v>2.269214021943348E-3</c:v>
                </c:pt>
                <c:pt idx="115">
                  <c:v>2.2227332820871273E-3</c:v>
                </c:pt>
                <c:pt idx="116">
                  <c:v>2.1778366663447145E-3</c:v>
                </c:pt>
                <c:pt idx="117">
                  <c:v>2.1336740594635941E-3</c:v>
                </c:pt>
                <c:pt idx="118">
                  <c:v>2.0914219211460908E-3</c:v>
                </c:pt>
                <c:pt idx="119">
                  <c:v>2.050093506374149E-3</c:v>
                </c:pt>
                <c:pt idx="120">
                  <c:v>2.0100861063303008E-3</c:v>
                </c:pt>
                <c:pt idx="121">
                  <c:v>1.9711239731511768E-3</c:v>
                </c:pt>
                <c:pt idx="122">
                  <c:v>1.9333122165156611E-3</c:v>
                </c:pt>
                <c:pt idx="123">
                  <c:v>1.8965157674403147E-3</c:v>
                </c:pt>
                <c:pt idx="124">
                  <c:v>1.8608712807081272E-3</c:v>
                </c:pt>
                <c:pt idx="125">
                  <c:v>1.8262507959399188E-3</c:v>
                </c:pt>
                <c:pt idx="126">
                  <c:v>1.7924012203811783E-3</c:v>
                </c:pt>
                <c:pt idx="127">
                  <c:v>1.7597177278834515E-3</c:v>
                </c:pt>
                <c:pt idx="128">
                  <c:v>1.727806171324733E-3</c:v>
                </c:pt>
                <c:pt idx="129">
                  <c:v>1.6969729769799186E-3</c:v>
                </c:pt>
                <c:pt idx="130">
                  <c:v>1.6667472727265084E-3</c:v>
                </c:pt>
                <c:pt idx="131">
                  <c:v>1.6374224457582857E-3</c:v>
                </c:pt>
                <c:pt idx="132">
                  <c:v>1.6090675154640456E-3</c:v>
                </c:pt>
                <c:pt idx="133">
                  <c:v>1.5812964828549791E-3</c:v>
                </c:pt>
                <c:pt idx="134">
                  <c:v>1.554327741473658E-3</c:v>
                </c:pt>
                <c:pt idx="135">
                  <c:v>1.5282889617494019E-3</c:v>
                </c:pt>
                <c:pt idx="136">
                  <c:v>1.5028185809073825E-3</c:v>
                </c:pt>
                <c:pt idx="137">
                  <c:v>1.4779798958442255E-3</c:v>
                </c:pt>
                <c:pt idx="138">
                  <c:v>1.4537281704412126E-3</c:v>
                </c:pt>
                <c:pt idx="139">
                  <c:v>1.4303714629711019E-3</c:v>
                </c:pt>
                <c:pt idx="140">
                  <c:v>1.4075841718619441E-3</c:v>
                </c:pt>
                <c:pt idx="141">
                  <c:v>1.3852983054339579E-3</c:v>
                </c:pt>
                <c:pt idx="142">
                  <c:v>1.3639227887689833E-3</c:v>
                </c:pt>
                <c:pt idx="143">
                  <c:v>1.3428375257155812E-3</c:v>
                </c:pt>
                <c:pt idx="144">
                  <c:v>1.3223583791820792E-3</c:v>
                </c:pt>
                <c:pt idx="145">
                  <c:v>1.3024367871837172E-3</c:v>
                </c:pt>
                <c:pt idx="146">
                  <c:v>1.2831834307360887E-3</c:v>
                </c:pt>
                <c:pt idx="147">
                  <c:v>1.2644960656637168E-3</c:v>
                </c:pt>
                <c:pt idx="148">
                  <c:v>1.2462565658283983E-3</c:v>
                </c:pt>
                <c:pt idx="149">
                  <c:v>1.2285395234298078E-3</c:v>
                </c:pt>
                <c:pt idx="150">
                  <c:v>1.2111657359932186E-3</c:v>
                </c:pt>
                <c:pt idx="151">
                  <c:v>1.1944073083848565E-3</c:v>
                </c:pt>
                <c:pt idx="152">
                  <c:v>1.1781528364118586E-3</c:v>
                </c:pt>
                <c:pt idx="153">
                  <c:v>1.1622491104379168E-3</c:v>
                </c:pt>
                <c:pt idx="154">
                  <c:v>1.1468725016412422E-3</c:v>
                </c:pt>
                <c:pt idx="155">
                  <c:v>1.1319702835906906E-3</c:v>
                </c:pt>
                <c:pt idx="156">
                  <c:v>1.1175969217022334E-3</c:v>
                </c:pt>
                <c:pt idx="157">
                  <c:v>1.1033773970622943E-3</c:v>
                </c:pt>
                <c:pt idx="158">
                  <c:v>1.0898518129923444E-3</c:v>
                </c:pt>
                <c:pt idx="159">
                  <c:v>1.0766685587008196E-3</c:v>
                </c:pt>
                <c:pt idx="160">
                  <c:v>1.0638013009569144E-3</c:v>
                </c:pt>
                <c:pt idx="161">
                  <c:v>1.0513734225925284E-3</c:v>
                </c:pt>
                <c:pt idx="162">
                  <c:v>1.0394638828112018E-3</c:v>
                </c:pt>
                <c:pt idx="163">
                  <c:v>1.027899181863384E-3</c:v>
                </c:pt>
                <c:pt idx="164">
                  <c:v>1.016765205389329E-3</c:v>
                </c:pt>
                <c:pt idx="165">
                  <c:v>1.0058126513989604E-3</c:v>
                </c:pt>
                <c:pt idx="166">
                  <c:v>9.9554506901996164E-4</c:v>
                </c:pt>
                <c:pt idx="167">
                  <c:v>9.8551853814702597E-4</c:v>
                </c:pt>
                <c:pt idx="168">
                  <c:v>9.7574890772328599E-4</c:v>
                </c:pt>
                <c:pt idx="169">
                  <c:v>9.6658546116750062E-4</c:v>
                </c:pt>
                <c:pt idx="170">
                  <c:v>9.5764423203168044E-4</c:v>
                </c:pt>
                <c:pt idx="171">
                  <c:v>9.4920655241029683E-4</c:v>
                </c:pt>
                <c:pt idx="172">
                  <c:v>9.4115419912788663E-4</c:v>
                </c:pt>
                <c:pt idx="173">
                  <c:v>9.335068875747179E-4</c:v>
                </c:pt>
                <c:pt idx="174">
                  <c:v>9.2624723391700246E-4</c:v>
                </c:pt>
                <c:pt idx="175">
                  <c:v>9.1941398080292813E-4</c:v>
                </c:pt>
                <c:pt idx="176">
                  <c:v>9.1290269001059309E-4</c:v>
                </c:pt>
                <c:pt idx="177">
                  <c:v>9.0687740022571829E-4</c:v>
                </c:pt>
                <c:pt idx="178">
                  <c:v>9.0133460907427989E-4</c:v>
                </c:pt>
                <c:pt idx="179">
                  <c:v>8.9621126134238236E-4</c:v>
                </c:pt>
                <c:pt idx="180">
                  <c:v>8.9157298579603549E-4</c:v>
                </c:pt>
                <c:pt idx="181">
                  <c:v>8.8732691525788198E-4</c:v>
                </c:pt>
                <c:pt idx="182">
                  <c:v>8.8367735610500413E-4</c:v>
                </c:pt>
                <c:pt idx="183">
                  <c:v>8.8055288069710665E-4</c:v>
                </c:pt>
                <c:pt idx="184">
                  <c:v>8.778767492402422E-4</c:v>
                </c:pt>
                <c:pt idx="185">
                  <c:v>8.7591769733112084E-4</c:v>
                </c:pt>
                <c:pt idx="186">
                  <c:v>8.7455544332038643E-4</c:v>
                </c:pt>
                <c:pt idx="187">
                  <c:v>8.7384687148175683E-4</c:v>
                </c:pt>
                <c:pt idx="188">
                  <c:v>8.7386098406166978E-4</c:v>
                </c:pt>
                <c:pt idx="189">
                  <c:v>8.7467992092561447E-4</c:v>
                </c:pt>
                <c:pt idx="190">
                  <c:v>8.7630853224819573E-4</c:v>
                </c:pt>
                <c:pt idx="191">
                  <c:v>8.7887512794819944E-4</c:v>
                </c:pt>
                <c:pt idx="192">
                  <c:v>8.8259100796329252E-4</c:v>
                </c:pt>
                <c:pt idx="193">
                  <c:v>8.8737707168115945E-4</c:v>
                </c:pt>
                <c:pt idx="194">
                  <c:v>8.9352440705445224E-4</c:v>
                </c:pt>
                <c:pt idx="195">
                  <c:v>9.0117948596906501E-4</c:v>
                </c:pt>
                <c:pt idx="196">
                  <c:v>9.1065854714492838E-4</c:v>
                </c:pt>
                <c:pt idx="197">
                  <c:v>9.221218465969434E-4</c:v>
                </c:pt>
                <c:pt idx="198">
                  <c:v>9.3608803805921817E-4</c:v>
                </c:pt>
                <c:pt idx="199">
                  <c:v>9.5314716767593921E-4</c:v>
                </c:pt>
                <c:pt idx="200">
                  <c:v>9.738264850549449E-4</c:v>
                </c:pt>
                <c:pt idx="201">
                  <c:v>9.9920966357217749E-4</c:v>
                </c:pt>
                <c:pt idx="202">
                  <c:v>1.0306359402335351E-3</c:v>
                </c:pt>
                <c:pt idx="203">
                  <c:v>1.0705752547614271E-3</c:v>
                </c:pt>
                <c:pt idx="204">
                  <c:v>1.1227451615540679E-3</c:v>
                </c:pt>
                <c:pt idx="205">
                  <c:v>1.1929877198531716E-3</c:v>
                </c:pt>
                <c:pt idx="206">
                  <c:v>1.2936886928198712E-3</c:v>
                </c:pt>
                <c:pt idx="207">
                  <c:v>1.4547231694654929E-3</c:v>
                </c:pt>
                <c:pt idx="208">
                  <c:v>1.7744607367595608E-3</c:v>
                </c:pt>
                <c:pt idx="209">
                  <c:v>3.1110737431506172E-3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46D7-4CB8-A57A-B3FA1D24AF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14379472"/>
        <c:axId val="1614367408"/>
      </c:scatterChart>
      <c:valAx>
        <c:axId val="816620400"/>
        <c:scaling>
          <c:orientation val="minMax"/>
          <c:max val="80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Operating Temperature,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816620816"/>
        <c:crosses val="autoZero"/>
        <c:crossBetween val="midCat"/>
        <c:majorUnit val="10"/>
      </c:valAx>
      <c:valAx>
        <c:axId val="816620816"/>
        <c:scaling>
          <c:orientation val="minMax"/>
          <c:max val="6.0000000000000019E-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Pressure Drop per Watt-Inch, Pa/(W 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816620400"/>
        <c:crossesAt val="-200"/>
        <c:crossBetween val="midCat"/>
      </c:valAx>
      <c:valAx>
        <c:axId val="1614367408"/>
        <c:scaling>
          <c:orientation val="minMax"/>
          <c:max val="0.2362204700000000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Pressure Drop per Watt-Meter, Pa/(W 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614379472"/>
        <c:crosses val="max"/>
        <c:crossBetween val="midCat"/>
        <c:majorUnit val="3.9370000000000009E-2"/>
      </c:valAx>
      <c:valAx>
        <c:axId val="1614379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143674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ysClr val="windowText" lastClr="000000"/>
          </a:solidFill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 sz="1800"/>
              <a:t>Heat Pipe OD = 1/2", Lcond = 20" (Ammonia)</a:t>
            </a:r>
          </a:p>
        </c:rich>
      </c:tx>
      <c:layout>
        <c:manualLayout>
          <c:xMode val="edge"/>
          <c:yMode val="edge"/>
          <c:x val="0.16530232976275064"/>
          <c:y val="2.427745498993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ysClr val="windowText" lastClr="000000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32613594030439"/>
          <c:y val="9.2537725237513635E-2"/>
          <c:w val="0.78008500889806609"/>
          <c:h val="0.77653239885309733"/>
        </c:manualLayout>
      </c:layout>
      <c:areaChart>
        <c:grouping val="standard"/>
        <c:varyColors val="0"/>
        <c:ser>
          <c:idx val="1"/>
          <c:order val="0"/>
          <c:spPr>
            <a:solidFill>
              <a:srgbClr val="0000FF"/>
            </a:solidFill>
            <a:ln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DP_Vapor_Flow!$J$84:$J$90</c:f>
              <c:numCache>
                <c:formatCode>0.0000</c:formatCode>
                <c:ptCount val="7"/>
                <c:pt idx="0">
                  <c:v>0</c:v>
                </c:pt>
                <c:pt idx="1">
                  <c:v>0.24962601695333655</c:v>
                </c:pt>
                <c:pt idx="2">
                  <c:v>0.49925203390667311</c:v>
                </c:pt>
                <c:pt idx="3">
                  <c:v>0.74887805086000947</c:v>
                </c:pt>
                <c:pt idx="4">
                  <c:v>0.99850406781334622</c:v>
                </c:pt>
                <c:pt idx="5">
                  <c:v>1.2481300847666827</c:v>
                </c:pt>
                <c:pt idx="6">
                  <c:v>1.4977561017200189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0-4156-9460-50C441C0A980}"/>
            </c:ext>
          </c:extLst>
        </c:ser>
        <c:ser>
          <c:idx val="0"/>
          <c:order val="1"/>
          <c:spPr>
            <a:solidFill>
              <a:schemeClr val="bg1"/>
            </a:solidFill>
            <a:ln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DP_Vapor_Flow!$I$84:$I$90</c:f>
              <c:numCache>
                <c:formatCode>0.0000</c:formatCode>
                <c:ptCount val="7"/>
                <c:pt idx="0">
                  <c:v>0</c:v>
                </c:pt>
                <c:pt idx="1">
                  <c:v>0.23104042221630203</c:v>
                </c:pt>
                <c:pt idx="2">
                  <c:v>0.42490965495853505</c:v>
                </c:pt>
                <c:pt idx="3">
                  <c:v>0.58160769822669878</c:v>
                </c:pt>
                <c:pt idx="4">
                  <c:v>0.70113455202079389</c:v>
                </c:pt>
                <c:pt idx="5">
                  <c:v>0.78349021634081972</c:v>
                </c:pt>
                <c:pt idx="6">
                  <c:v>0.82867469118677628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60-4156-9460-50C441C0A980}"/>
            </c:ext>
          </c:extLst>
        </c:ser>
        <c:ser>
          <c:idx val="2"/>
          <c:order val="2"/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DP_Vapor_Flow!$L$84:$L$90</c:f>
              <c:numCache>
                <c:formatCode>0.0000</c:formatCode>
                <c:ptCount val="7"/>
                <c:pt idx="0">
                  <c:v>0</c:v>
                </c:pt>
                <c:pt idx="1">
                  <c:v>9.2152691484226876E-2</c:v>
                </c:pt>
                <c:pt idx="2">
                  <c:v>0.18430538296845375</c:v>
                </c:pt>
                <c:pt idx="3">
                  <c:v>0.27645807445268061</c:v>
                </c:pt>
                <c:pt idx="4">
                  <c:v>0.3686107659369075</c:v>
                </c:pt>
                <c:pt idx="5">
                  <c:v>0.46076345742113439</c:v>
                </c:pt>
                <c:pt idx="6">
                  <c:v>0.55291614890536123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60-4156-9460-50C441C0A980}"/>
            </c:ext>
          </c:extLst>
        </c:ser>
        <c:ser>
          <c:idx val="3"/>
          <c:order val="3"/>
          <c:spPr>
            <a:solidFill>
              <a:schemeClr val="bg1"/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DP_Vapor_Flow!$K$84:$K$90</c:f>
              <c:numCache>
                <c:formatCode>0.0000</c:formatCode>
                <c:ptCount val="7"/>
                <c:pt idx="0">
                  <c:v>0</c:v>
                </c:pt>
                <c:pt idx="1">
                  <c:v>8.5538491683030154E-2</c:v>
                </c:pt>
                <c:pt idx="2">
                  <c:v>0.15784858376366689</c:v>
                </c:pt>
                <c:pt idx="3">
                  <c:v>0.21693027624191016</c:v>
                </c:pt>
                <c:pt idx="4">
                  <c:v>0.26278356911776002</c:v>
                </c:pt>
                <c:pt idx="5">
                  <c:v>0.29540846239121649</c:v>
                </c:pt>
                <c:pt idx="6">
                  <c:v>0.31480495606227943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60-4156-9460-50C441C0A980}"/>
            </c:ext>
          </c:extLst>
        </c:ser>
        <c:ser>
          <c:idx val="4"/>
          <c:order val="4"/>
          <c:spPr>
            <a:solidFill>
              <a:srgbClr val="00B050"/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DP_Vapor_Flow!$N$84:$N$90</c:f>
              <c:numCache>
                <c:formatCode>0.0000</c:formatCode>
                <c:ptCount val="7"/>
                <c:pt idx="0">
                  <c:v>0</c:v>
                </c:pt>
                <c:pt idx="1">
                  <c:v>6.0577927223499972E-2</c:v>
                </c:pt>
                <c:pt idx="2">
                  <c:v>0.12115585444699994</c:v>
                </c:pt>
                <c:pt idx="3">
                  <c:v>0.18173378167049992</c:v>
                </c:pt>
                <c:pt idx="4">
                  <c:v>0.24231170889399989</c:v>
                </c:pt>
                <c:pt idx="5">
                  <c:v>0.30288963611749986</c:v>
                </c:pt>
                <c:pt idx="6">
                  <c:v>0.36346756334099983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D60-4156-9460-50C441C0A980}"/>
            </c:ext>
          </c:extLst>
        </c:ser>
        <c:ser>
          <c:idx val="5"/>
          <c:order val="5"/>
          <c:spPr>
            <a:solidFill>
              <a:schemeClr val="bg1"/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DP_Vapor_Flow!$M$84:$M$90</c:f>
              <c:numCache>
                <c:formatCode>0.0000</c:formatCode>
                <c:ptCount val="7"/>
                <c:pt idx="0">
                  <c:v>0</c:v>
                </c:pt>
                <c:pt idx="1">
                  <c:v>5.6297253734945249E-2</c:v>
                </c:pt>
                <c:pt idx="2">
                  <c:v>0.10403316049278104</c:v>
                </c:pt>
                <c:pt idx="3">
                  <c:v>0.14320772027350737</c:v>
                </c:pt>
                <c:pt idx="4">
                  <c:v>0.17382093307712426</c:v>
                </c:pt>
                <c:pt idx="5">
                  <c:v>0.19587279890363168</c:v>
                </c:pt>
                <c:pt idx="6">
                  <c:v>0.20936331775302966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60-4156-9460-50C441C0A980}"/>
            </c:ext>
          </c:extLst>
        </c:ser>
        <c:ser>
          <c:idx val="6"/>
          <c:order val="6"/>
          <c:spPr>
            <a:solidFill>
              <a:schemeClr val="accent2">
                <a:lumMod val="75000"/>
              </a:schemeClr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DP_Vapor_Flow!$P$84:$P$90</c:f>
              <c:numCache>
                <c:formatCode>0.0000</c:formatCode>
                <c:ptCount val="7"/>
                <c:pt idx="0">
                  <c:v>0</c:v>
                </c:pt>
                <c:pt idx="1">
                  <c:v>4.1565737732018902E-2</c:v>
                </c:pt>
                <c:pt idx="2">
                  <c:v>8.3131475464037805E-2</c:v>
                </c:pt>
                <c:pt idx="3">
                  <c:v>0.12469721319605669</c:v>
                </c:pt>
                <c:pt idx="4">
                  <c:v>0.16626295092807561</c:v>
                </c:pt>
                <c:pt idx="5">
                  <c:v>0.20782868866009446</c:v>
                </c:pt>
                <c:pt idx="6">
                  <c:v>0.24939442639211337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60-4156-9460-50C441C0A980}"/>
            </c:ext>
          </c:extLst>
        </c:ser>
        <c:ser>
          <c:idx val="7"/>
          <c:order val="7"/>
          <c:spPr>
            <a:solidFill>
              <a:schemeClr val="bg1"/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DP_Vapor_Flow!$O$84:$O$90</c:f>
              <c:numCache>
                <c:formatCode>0.0000</c:formatCode>
                <c:ptCount val="7"/>
                <c:pt idx="0">
                  <c:v>0</c:v>
                </c:pt>
                <c:pt idx="1">
                  <c:v>3.8666749046559125E-2</c:v>
                </c:pt>
                <c:pt idx="2">
                  <c:v>7.1535520722198709E-2</c:v>
                </c:pt>
                <c:pt idx="3">
                  <c:v>9.8606315026918717E-2</c:v>
                </c:pt>
                <c:pt idx="4">
                  <c:v>0.1198791319607192</c:v>
                </c:pt>
                <c:pt idx="5">
                  <c:v>0.13535397152360007</c:v>
                </c:pt>
                <c:pt idx="6">
                  <c:v>0.14503083371556147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60-4156-9460-50C441C0A980}"/>
            </c:ext>
          </c:extLst>
        </c:ser>
        <c:ser>
          <c:idx val="8"/>
          <c:order val="8"/>
          <c:spPr>
            <a:solidFill>
              <a:srgbClr val="FF0000"/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DP_Vapor_Flow!$R$84:$R$90</c:f>
              <c:numCache>
                <c:formatCode>0.0000</c:formatCode>
                <c:ptCount val="7"/>
                <c:pt idx="0">
                  <c:v>0</c:v>
                </c:pt>
                <c:pt idx="1">
                  <c:v>2.9592147947072628E-2</c:v>
                </c:pt>
                <c:pt idx="2">
                  <c:v>5.9184295894145256E-2</c:v>
                </c:pt>
                <c:pt idx="3">
                  <c:v>8.8776443841217897E-2</c:v>
                </c:pt>
                <c:pt idx="4">
                  <c:v>0.11836859178829051</c:v>
                </c:pt>
                <c:pt idx="5">
                  <c:v>0.14796073973536317</c:v>
                </c:pt>
                <c:pt idx="6">
                  <c:v>0.17755288768243579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60-4156-9460-50C441C0A980}"/>
            </c:ext>
          </c:extLst>
        </c:ser>
        <c:ser>
          <c:idx val="9"/>
          <c:order val="9"/>
          <c:spPr>
            <a:solidFill>
              <a:schemeClr val="bg1"/>
            </a:solidFill>
            <a:ln w="25400">
              <a:noFill/>
            </a:ln>
            <a:effectLst/>
          </c:spPr>
          <c:cat>
            <c:numRef>
              <c:f>DP_Vapor_Flow!$H$84:$H$90</c:f>
              <c:numCache>
                <c:formatCode>General</c:formatCode>
                <c:ptCount val="7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</c:numCache>
            </c:numRef>
          </c:cat>
          <c:val>
            <c:numRef>
              <c:f>DP_Vapor_Flow!$Q$84:$Q$90</c:f>
              <c:numCache>
                <c:formatCode>0.0000</c:formatCode>
                <c:ptCount val="7"/>
                <c:pt idx="0">
                  <c:v>0</c:v>
                </c:pt>
                <c:pt idx="1">
                  <c:v>2.7549670059445173E-2</c:v>
                </c:pt>
                <c:pt idx="2">
                  <c:v>5.1014384343635442E-2</c:v>
                </c:pt>
                <c:pt idx="3">
                  <c:v>7.0394142852570812E-2</c:v>
                </c:pt>
                <c:pt idx="4">
                  <c:v>8.5688945586251258E-2</c:v>
                </c:pt>
                <c:pt idx="5">
                  <c:v>9.6898792544676815E-2</c:v>
                </c:pt>
                <c:pt idx="6">
                  <c:v>0.10402368372784745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D60-4156-9460-50C441C0A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1355739695"/>
        <c:axId val="1355742191"/>
      </c:areaChart>
      <c:catAx>
        <c:axId val="1355739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Heat Load, 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355742191"/>
        <c:crosses val="autoZero"/>
        <c:auto val="1"/>
        <c:lblAlgn val="ctr"/>
        <c:lblOffset val="100"/>
        <c:noMultiLvlLbl val="0"/>
      </c:catAx>
      <c:valAx>
        <c:axId val="1355742191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Vapor Flow </a:t>
                </a:r>
                <a:r>
                  <a:rPr lang="el-GR"/>
                  <a:t>Δ</a:t>
                </a:r>
                <a:r>
                  <a:rPr lang="en-US"/>
                  <a:t>P in the Condenser, 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355739695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/>
              <a:t>One-Sided Heat Rejection (Ammonia)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37944854520412"/>
          <c:y val="0.10389237377276589"/>
          <c:w val="0.74309504870541998"/>
          <c:h val="0.75271548272389854"/>
        </c:manualLayout>
      </c:layout>
      <c:scatterChart>
        <c:scatterStyle val="lineMarker"/>
        <c:varyColors val="0"/>
        <c:ser>
          <c:idx val="0"/>
          <c:order val="0"/>
          <c:tx>
            <c:strRef>
              <c:f>Ccond_vs_Temp!$AD$1</c:f>
              <c:strCache>
                <c:ptCount val="1"/>
                <c:pt idx="0">
                  <c:v>3/8"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86"/>
              <c:layout>
                <c:manualLayout>
                  <c:x val="2.6415093903578792E-2"/>
                  <c:y val="7.687860746812118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89-439E-8277-781605432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Ccond_vs_Temp!$A$2:$A$211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Ccond_vs_Temp!$AD$2:$AD$211</c:f>
              <c:numCache>
                <c:formatCode>0.00</c:formatCode>
                <c:ptCount val="210"/>
                <c:pt idx="0">
                  <c:v>6.2517839275210205</c:v>
                </c:pt>
                <c:pt idx="1">
                  <c:v>6.2507264138311269</c:v>
                </c:pt>
                <c:pt idx="2">
                  <c:v>6.2490558872889581</c:v>
                </c:pt>
                <c:pt idx="3">
                  <c:v>6.2468185130910925</c:v>
                </c:pt>
                <c:pt idx="4">
                  <c:v>6.2438787234862785</c:v>
                </c:pt>
                <c:pt idx="5">
                  <c:v>6.2404632430644025</c:v>
                </c:pt>
                <c:pt idx="6">
                  <c:v>6.2365061115331866</c:v>
                </c:pt>
                <c:pt idx="7">
                  <c:v>6.2319511155263676</c:v>
                </c:pt>
                <c:pt idx="8">
                  <c:v>6.2269018866929517</c:v>
                </c:pt>
                <c:pt idx="9">
                  <c:v>6.2212319409958283</c:v>
                </c:pt>
                <c:pt idx="10">
                  <c:v>6.215008960628297</c:v>
                </c:pt>
                <c:pt idx="11">
                  <c:v>6.2083842792186701</c:v>
                </c:pt>
                <c:pt idx="12">
                  <c:v>6.2010703356344079</c:v>
                </c:pt>
                <c:pt idx="13">
                  <c:v>6.1932114057043259</c:v>
                </c:pt>
                <c:pt idx="14">
                  <c:v>6.1849313587019354</c:v>
                </c:pt>
                <c:pt idx="15">
                  <c:v>6.1761197957097531</c:v>
                </c:pt>
                <c:pt idx="16">
                  <c:v>6.1667857804089685</c:v>
                </c:pt>
                <c:pt idx="17">
                  <c:v>6.1569838842104083</c:v>
                </c:pt>
                <c:pt idx="18">
                  <c:v>6.1466608613168496</c:v>
                </c:pt>
                <c:pt idx="19">
                  <c:v>6.1357622143821446</c:v>
                </c:pt>
                <c:pt idx="20">
                  <c:v>6.124489385745397</c:v>
                </c:pt>
                <c:pt idx="21">
                  <c:v>6.1127938161757669</c:v>
                </c:pt>
                <c:pt idx="22">
                  <c:v>6.1004184397759591</c:v>
                </c:pt>
                <c:pt idx="23">
                  <c:v>6.0878028109707509</c:v>
                </c:pt>
                <c:pt idx="24">
                  <c:v>6.0746282795702742</c:v>
                </c:pt>
                <c:pt idx="25">
                  <c:v>6.0610228151954004</c:v>
                </c:pt>
                <c:pt idx="26">
                  <c:v>6.0469064699900841</c:v>
                </c:pt>
                <c:pt idx="27">
                  <c:v>6.0324199448926841</c:v>
                </c:pt>
                <c:pt idx="28">
                  <c:v>6.0175698624658205</c:v>
                </c:pt>
                <c:pt idx="29">
                  <c:v>6.0022301565387819</c:v>
                </c:pt>
                <c:pt idx="30">
                  <c:v>5.9864306372570004</c:v>
                </c:pt>
                <c:pt idx="31">
                  <c:v>5.9703812267470697</c:v>
                </c:pt>
                <c:pt idx="32">
                  <c:v>5.9537200385154057</c:v>
                </c:pt>
                <c:pt idx="33">
                  <c:v>5.9368061840074908</c:v>
                </c:pt>
                <c:pt idx="34">
                  <c:v>5.9193665170574405</c:v>
                </c:pt>
                <c:pt idx="35">
                  <c:v>5.9017342560094219</c:v>
                </c:pt>
                <c:pt idx="36">
                  <c:v>5.8836301812486136</c:v>
                </c:pt>
                <c:pt idx="37">
                  <c:v>5.8651760085139246</c:v>
                </c:pt>
                <c:pt idx="38">
                  <c:v>5.8463588473145673</c:v>
                </c:pt>
                <c:pt idx="39">
                  <c:v>5.8271624691118831</c:v>
                </c:pt>
                <c:pt idx="40">
                  <c:v>5.8076562512472814</c:v>
                </c:pt>
                <c:pt idx="41">
                  <c:v>5.7878259982255091</c:v>
                </c:pt>
                <c:pt idx="42">
                  <c:v>5.7674757827030714</c:v>
                </c:pt>
                <c:pt idx="43">
                  <c:v>5.7469974632176184</c:v>
                </c:pt>
                <c:pt idx="44">
                  <c:v>5.7260936214507545</c:v>
                </c:pt>
                <c:pt idx="45">
                  <c:v>5.7049136496665565</c:v>
                </c:pt>
                <c:pt idx="46">
                  <c:v>5.6834825289963637</c:v>
                </c:pt>
                <c:pt idx="47">
                  <c:v>5.6616897646036319</c:v>
                </c:pt>
                <c:pt idx="48">
                  <c:v>5.6396023550998979</c:v>
                </c:pt>
                <c:pt idx="49">
                  <c:v>5.6170908248592726</c:v>
                </c:pt>
                <c:pt idx="50">
                  <c:v>5.594472999881928</c:v>
                </c:pt>
                <c:pt idx="51">
                  <c:v>5.5715562401963865</c:v>
                </c:pt>
                <c:pt idx="52">
                  <c:v>5.548265473141015</c:v>
                </c:pt>
                <c:pt idx="53">
                  <c:v>5.524766094690408</c:v>
                </c:pt>
                <c:pt idx="54">
                  <c:v>5.5010835958268904</c:v>
                </c:pt>
                <c:pt idx="55">
                  <c:v>5.4771016614175503</c:v>
                </c:pt>
                <c:pt idx="56">
                  <c:v>5.4527795128755141</c:v>
                </c:pt>
                <c:pt idx="57">
                  <c:v>5.4281656945964913</c:v>
                </c:pt>
                <c:pt idx="58">
                  <c:v>5.4034287905288005</c:v>
                </c:pt>
                <c:pt idx="59">
                  <c:v>5.3783303546852137</c:v>
                </c:pt>
                <c:pt idx="60">
                  <c:v>5.3531550675133195</c:v>
                </c:pt>
                <c:pt idx="61">
                  <c:v>5.3276629263021285</c:v>
                </c:pt>
                <c:pt idx="62">
                  <c:v>5.3019317853855927</c:v>
                </c:pt>
                <c:pt idx="63">
                  <c:v>5.2760000310847062</c:v>
                </c:pt>
                <c:pt idx="64">
                  <c:v>5.2499817213724747</c:v>
                </c:pt>
                <c:pt idx="65">
                  <c:v>5.2236628097964584</c:v>
                </c:pt>
                <c:pt idx="66">
                  <c:v>5.1969987309289971</c:v>
                </c:pt>
                <c:pt idx="67">
                  <c:v>5.1703071174847377</c:v>
                </c:pt>
                <c:pt idx="68">
                  <c:v>5.1434170825625598</c:v>
                </c:pt>
                <c:pt idx="69">
                  <c:v>5.1162281459442438</c:v>
                </c:pt>
                <c:pt idx="70">
                  <c:v>5.088899409314271</c:v>
                </c:pt>
                <c:pt idx="71">
                  <c:v>5.061424409094502</c:v>
                </c:pt>
                <c:pt idx="72">
                  <c:v>5.0336395133517655</c:v>
                </c:pt>
                <c:pt idx="73">
                  <c:v>5.0058035865512123</c:v>
                </c:pt>
                <c:pt idx="74">
                  <c:v>4.9777641556180585</c:v>
                </c:pt>
                <c:pt idx="75">
                  <c:v>4.9494991150587913</c:v>
                </c:pt>
                <c:pt idx="76">
                  <c:v>4.9212369659811372</c:v>
                </c:pt>
                <c:pt idx="77">
                  <c:v>4.8926880705423921</c:v>
                </c:pt>
                <c:pt idx="78">
                  <c:v>4.8640883551242213</c:v>
                </c:pt>
                <c:pt idx="79">
                  <c:v>4.8351564035992185</c:v>
                </c:pt>
                <c:pt idx="80">
                  <c:v>4.8061050971971886</c:v>
                </c:pt>
                <c:pt idx="81">
                  <c:v>4.7771120566211636</c:v>
                </c:pt>
                <c:pt idx="82">
                  <c:v>4.7476516540556117</c:v>
                </c:pt>
                <c:pt idx="83">
                  <c:v>4.7181917663294026</c:v>
                </c:pt>
                <c:pt idx="84">
                  <c:v>4.688728326550109</c:v>
                </c:pt>
                <c:pt idx="85">
                  <c:v>4.6588888168847173</c:v>
                </c:pt>
                <c:pt idx="86">
                  <c:v>4.629137354624306</c:v>
                </c:pt>
                <c:pt idx="87">
                  <c:v>4.5991861358099451</c:v>
                </c:pt>
                <c:pt idx="88">
                  <c:v>4.5691503896040988</c:v>
                </c:pt>
                <c:pt idx="89">
                  <c:v>4.5387165447144122</c:v>
                </c:pt>
                <c:pt idx="90">
                  <c:v>4.5084516323559205</c:v>
                </c:pt>
                <c:pt idx="91">
                  <c:v>4.4779373907737634</c:v>
                </c:pt>
                <c:pt idx="92">
                  <c:v>4.4473780125225995</c:v>
                </c:pt>
                <c:pt idx="93">
                  <c:v>4.4166812030175695</c:v>
                </c:pt>
                <c:pt idx="94">
                  <c:v>4.3858475887518322</c:v>
                </c:pt>
                <c:pt idx="95">
                  <c:v>4.3550396488827454</c:v>
                </c:pt>
                <c:pt idx="96">
                  <c:v>4.3239410698583747</c:v>
                </c:pt>
                <c:pt idx="97">
                  <c:v>4.2927815853320936</c:v>
                </c:pt>
                <c:pt idx="98">
                  <c:v>4.2614601232834231</c:v>
                </c:pt>
                <c:pt idx="99">
                  <c:v>4.2301335695798006</c:v>
                </c:pt>
                <c:pt idx="100">
                  <c:v>4.1986492615216049</c:v>
                </c:pt>
                <c:pt idx="101">
                  <c:v>4.1671366393679676</c:v>
                </c:pt>
                <c:pt idx="102">
                  <c:v>4.1355137820032768</c:v>
                </c:pt>
                <c:pt idx="103">
                  <c:v>4.1037423329904259</c:v>
                </c:pt>
                <c:pt idx="104">
                  <c:v>4.0718300375185219</c:v>
                </c:pt>
                <c:pt idx="105">
                  <c:v>4.0400070921411668</c:v>
                </c:pt>
                <c:pt idx="106">
                  <c:v>4.0079028501478602</c:v>
                </c:pt>
                <c:pt idx="107">
                  <c:v>3.9758144071457902</c:v>
                </c:pt>
                <c:pt idx="108">
                  <c:v>3.9436087192450651</c:v>
                </c:pt>
                <c:pt idx="109">
                  <c:v>3.9114481934463012</c:v>
                </c:pt>
                <c:pt idx="110">
                  <c:v>3.8789738586413161</c:v>
                </c:pt>
                <c:pt idx="111">
                  <c:v>3.8465344698008308</c:v>
                </c:pt>
                <c:pt idx="112">
                  <c:v>3.8140691703637262</c:v>
                </c:pt>
                <c:pt idx="113">
                  <c:v>3.7814304093554445</c:v>
                </c:pt>
                <c:pt idx="114">
                  <c:v>3.7486944039655841</c:v>
                </c:pt>
                <c:pt idx="115">
                  <c:v>3.7159206260678217</c:v>
                </c:pt>
                <c:pt idx="116">
                  <c:v>3.6831203297578101</c:v>
                </c:pt>
                <c:pt idx="117">
                  <c:v>3.6502182669533751</c:v>
                </c:pt>
                <c:pt idx="118">
                  <c:v>3.6172126748487021</c:v>
                </c:pt>
                <c:pt idx="119">
                  <c:v>3.5841232513093302</c:v>
                </c:pt>
                <c:pt idx="120">
                  <c:v>3.5509692187329485</c:v>
                </c:pt>
                <c:pt idx="121">
                  <c:v>3.5177612988559255</c:v>
                </c:pt>
                <c:pt idx="122">
                  <c:v>3.4844930216331975</c:v>
                </c:pt>
                <c:pt idx="123">
                  <c:v>3.4511345518664238</c:v>
                </c:pt>
                <c:pt idx="124">
                  <c:v>3.4177084865951155</c:v>
                </c:pt>
                <c:pt idx="125">
                  <c:v>3.3841188095004338</c:v>
                </c:pt>
                <c:pt idx="126">
                  <c:v>3.3505849510126509</c:v>
                </c:pt>
                <c:pt idx="127">
                  <c:v>3.3169613910402469</c:v>
                </c:pt>
                <c:pt idx="128">
                  <c:v>3.283295858387254</c:v>
                </c:pt>
                <c:pt idx="129">
                  <c:v>3.24953216259359</c:v>
                </c:pt>
                <c:pt idx="130">
                  <c:v>3.2156565088389151</c:v>
                </c:pt>
                <c:pt idx="131">
                  <c:v>3.1818518081584521</c:v>
                </c:pt>
                <c:pt idx="132">
                  <c:v>3.1478764443263159</c:v>
                </c:pt>
                <c:pt idx="133">
                  <c:v>3.1138737400059164</c:v>
                </c:pt>
                <c:pt idx="134">
                  <c:v>3.0797835595126082</c:v>
                </c:pt>
                <c:pt idx="135">
                  <c:v>3.0456127700167741</c:v>
                </c:pt>
                <c:pt idx="136">
                  <c:v>3.0114155156121147</c:v>
                </c:pt>
                <c:pt idx="137">
                  <c:v>2.9772127802315911</c:v>
                </c:pt>
                <c:pt idx="138">
                  <c:v>2.9429238610557671</c:v>
                </c:pt>
                <c:pt idx="139">
                  <c:v>2.9084868288733521</c:v>
                </c:pt>
                <c:pt idx="140">
                  <c:v>2.8740339285175653</c:v>
                </c:pt>
                <c:pt idx="141">
                  <c:v>2.8395691273022559</c:v>
                </c:pt>
                <c:pt idx="142">
                  <c:v>2.8049868756054779</c:v>
                </c:pt>
                <c:pt idx="143">
                  <c:v>2.7703687757763307</c:v>
                </c:pt>
                <c:pt idx="144">
                  <c:v>2.7356665083438307</c:v>
                </c:pt>
                <c:pt idx="145">
                  <c:v>2.7009576704465852</c:v>
                </c:pt>
                <c:pt idx="146">
                  <c:v>2.6661412094316028</c:v>
                </c:pt>
                <c:pt idx="147">
                  <c:v>2.631279504745109</c:v>
                </c:pt>
                <c:pt idx="148">
                  <c:v>2.5963294086257647</c:v>
                </c:pt>
                <c:pt idx="149">
                  <c:v>2.5613108648396614</c:v>
                </c:pt>
                <c:pt idx="150">
                  <c:v>2.5262984922940612</c:v>
                </c:pt>
                <c:pt idx="151">
                  <c:v>2.4911939378106736</c:v>
                </c:pt>
                <c:pt idx="152">
                  <c:v>2.4560410730685014</c:v>
                </c:pt>
                <c:pt idx="153">
                  <c:v>2.4208040155187227</c:v>
                </c:pt>
                <c:pt idx="154">
                  <c:v>2.3855008569611726</c:v>
                </c:pt>
                <c:pt idx="155">
                  <c:v>2.3501291788620517</c:v>
                </c:pt>
                <c:pt idx="156">
                  <c:v>2.3146418762909993</c:v>
                </c:pt>
                <c:pt idx="157">
                  <c:v>2.2792633023122537</c:v>
                </c:pt>
                <c:pt idx="158">
                  <c:v>2.2436325445993193</c:v>
                </c:pt>
                <c:pt idx="159">
                  <c:v>2.2080085686264503</c:v>
                </c:pt>
                <c:pt idx="160">
                  <c:v>2.172349802977088</c:v>
                </c:pt>
                <c:pt idx="161">
                  <c:v>2.1366419008421786</c:v>
                </c:pt>
                <c:pt idx="162">
                  <c:v>2.1007715454623392</c:v>
                </c:pt>
                <c:pt idx="163">
                  <c:v>2.0648073528800599</c:v>
                </c:pt>
                <c:pt idx="164">
                  <c:v>2.0288393278071837</c:v>
                </c:pt>
                <c:pt idx="165">
                  <c:v>1.9928538720358764</c:v>
                </c:pt>
                <c:pt idx="166">
                  <c:v>1.956683293515707</c:v>
                </c:pt>
                <c:pt idx="167">
                  <c:v>1.9205090012560433</c:v>
                </c:pt>
                <c:pt idx="168">
                  <c:v>1.8843259789692299</c:v>
                </c:pt>
                <c:pt idx="169">
                  <c:v>1.8479078557282544</c:v>
                </c:pt>
                <c:pt idx="170">
                  <c:v>1.8114898111007469</c:v>
                </c:pt>
                <c:pt idx="171">
                  <c:v>1.7749826404924376</c:v>
                </c:pt>
                <c:pt idx="172">
                  <c:v>1.7383784676059719</c:v>
                </c:pt>
                <c:pt idx="173">
                  <c:v>1.7017051392815243</c:v>
                </c:pt>
                <c:pt idx="174">
                  <c:v>1.6648848027315637</c:v>
                </c:pt>
                <c:pt idx="175">
                  <c:v>1.6279861149910202</c:v>
                </c:pt>
                <c:pt idx="176">
                  <c:v>1.5910285064443463</c:v>
                </c:pt>
                <c:pt idx="177">
                  <c:v>1.5538921493758016</c:v>
                </c:pt>
                <c:pt idx="178">
                  <c:v>1.5166961271354586</c:v>
                </c:pt>
                <c:pt idx="179">
                  <c:v>1.4793449484107639</c:v>
                </c:pt>
                <c:pt idx="180">
                  <c:v>1.441911651132008</c:v>
                </c:pt>
                <c:pt idx="181">
                  <c:v>1.4043357820163211</c:v>
                </c:pt>
                <c:pt idx="182">
                  <c:v>1.3666143648790707</c:v>
                </c:pt>
                <c:pt idx="183">
                  <c:v>1.3287339558161659</c:v>
                </c:pt>
                <c:pt idx="184">
                  <c:v>1.2907652345862559</c:v>
                </c:pt>
                <c:pt idx="185">
                  <c:v>1.2526175521637029</c:v>
                </c:pt>
                <c:pt idx="186">
                  <c:v>1.2142146272515169</c:v>
                </c:pt>
                <c:pt idx="187">
                  <c:v>1.1757307237313832</c:v>
                </c:pt>
                <c:pt idx="188">
                  <c:v>1.137008623010543</c:v>
                </c:pt>
                <c:pt idx="189">
                  <c:v>1.0980432654944068</c:v>
                </c:pt>
                <c:pt idx="190">
                  <c:v>1.0588589231968828</c:v>
                </c:pt>
                <c:pt idx="191">
                  <c:v>1.0194538174983376</c:v>
                </c:pt>
                <c:pt idx="192">
                  <c:v>0.97973011784023678</c:v>
                </c:pt>
                <c:pt idx="193">
                  <c:v>0.93972799280649599</c:v>
                </c:pt>
                <c:pt idx="194">
                  <c:v>0.89939306365759386</c:v>
                </c:pt>
                <c:pt idx="195">
                  <c:v>0.85865650365339818</c:v>
                </c:pt>
                <c:pt idx="196">
                  <c:v>0.81748863415452167</c:v>
                </c:pt>
                <c:pt idx="197">
                  <c:v>0.7758546692914986</c:v>
                </c:pt>
                <c:pt idx="198">
                  <c:v>0.73369155591315482</c:v>
                </c:pt>
                <c:pt idx="199">
                  <c:v>0.69085651311572638</c:v>
                </c:pt>
                <c:pt idx="200">
                  <c:v>0.64730199009884504</c:v>
                </c:pt>
                <c:pt idx="201">
                  <c:v>0.60288538190692242</c:v>
                </c:pt>
                <c:pt idx="202">
                  <c:v>0.55748644239113354</c:v>
                </c:pt>
                <c:pt idx="203">
                  <c:v>0.51076212350874683</c:v>
                </c:pt>
                <c:pt idx="204">
                  <c:v>0.46243312608792514</c:v>
                </c:pt>
                <c:pt idx="205">
                  <c:v>0.41204773152121976</c:v>
                </c:pt>
                <c:pt idx="206">
                  <c:v>0.35885763594172954</c:v>
                </c:pt>
                <c:pt idx="207">
                  <c:v>0.30139370554217348</c:v>
                </c:pt>
                <c:pt idx="208">
                  <c:v>0.23616161761835333</c:v>
                </c:pt>
                <c:pt idx="209">
                  <c:v>0.12709152502526275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089-439E-8277-781605432802}"/>
            </c:ext>
          </c:extLst>
        </c:ser>
        <c:ser>
          <c:idx val="1"/>
          <c:order val="1"/>
          <c:tx>
            <c:strRef>
              <c:f>Ccond_vs_Temp!$BA$1</c:f>
              <c:strCache>
                <c:ptCount val="1"/>
                <c:pt idx="0">
                  <c:v>1/2"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0"/>
              <c:layout>
                <c:manualLayout>
                  <c:x val="1.6142557385520437E-2"/>
                  <c:y val="-3.034681873741622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089-439E-8277-781605432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Ccond_vs_Temp!$A$2:$A$211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Ccond_vs_Temp!$BA$2:$BA$211</c:f>
              <c:numCache>
                <c:formatCode>0.00</c:formatCode>
                <c:ptCount val="210"/>
                <c:pt idx="0">
                  <c:v>8.366601887318728</c:v>
                </c:pt>
                <c:pt idx="1">
                  <c:v>8.3652565280699847</c:v>
                </c:pt>
                <c:pt idx="2">
                  <c:v>8.3631312536731386</c:v>
                </c:pt>
                <c:pt idx="3">
                  <c:v>8.3602847374523925</c:v>
                </c:pt>
                <c:pt idx="4">
                  <c:v>8.3565444149490791</c:v>
                </c:pt>
                <c:pt idx="5">
                  <c:v>8.3521986482698356</c:v>
                </c:pt>
                <c:pt idx="6">
                  <c:v>8.3471634058085957</c:v>
                </c:pt>
                <c:pt idx="7">
                  <c:v>8.3413670223339285</c:v>
                </c:pt>
                <c:pt idx="8">
                  <c:v>8.3349412236066662</c:v>
                </c:pt>
                <c:pt idx="9">
                  <c:v>8.3277248709766081</c:v>
                </c:pt>
                <c:pt idx="10">
                  <c:v>8.3198039060408462</c:v>
                </c:pt>
                <c:pt idx="11">
                  <c:v>8.3113707769560019</c:v>
                </c:pt>
                <c:pt idx="12">
                  <c:v>8.3020592009118275</c:v>
                </c:pt>
                <c:pt idx="13">
                  <c:v>8.2920525884368992</c:v>
                </c:pt>
                <c:pt idx="14">
                  <c:v>8.2815084314735081</c:v>
                </c:pt>
                <c:pt idx="15">
                  <c:v>8.2702859039337095</c:v>
                </c:pt>
                <c:pt idx="16">
                  <c:v>8.2583962687372274</c:v>
                </c:pt>
                <c:pt idx="17">
                  <c:v>8.2459087596790681</c:v>
                </c:pt>
                <c:pt idx="18">
                  <c:v>8.232755248308937</c:v>
                </c:pt>
                <c:pt idx="19">
                  <c:v>8.2188659512623286</c:v>
                </c:pt>
                <c:pt idx="20">
                  <c:v>8.2044972761934218</c:v>
                </c:pt>
                <c:pt idx="21">
                  <c:v>8.1895870553807661</c:v>
                </c:pt>
                <c:pt idx="22">
                  <c:v>8.1738071719894219</c:v>
                </c:pt>
                <c:pt idx="23">
                  <c:v>8.1577177620536556</c:v>
                </c:pt>
                <c:pt idx="24">
                  <c:v>8.1409121246812752</c:v>
                </c:pt>
                <c:pt idx="25">
                  <c:v>8.1235531053404522</c:v>
                </c:pt>
                <c:pt idx="26">
                  <c:v>8.1055383096949214</c:v>
                </c:pt>
                <c:pt idx="27">
                  <c:v>8.0870469186264184</c:v>
                </c:pt>
                <c:pt idx="28">
                  <c:v>8.0680870620386269</c:v>
                </c:pt>
                <c:pt idx="29">
                  <c:v>8.0484973981043879</c:v>
                </c:pt>
                <c:pt idx="30">
                  <c:v>8.0283155529743446</c:v>
                </c:pt>
                <c:pt idx="31">
                  <c:v>8.0078093345487531</c:v>
                </c:pt>
                <c:pt idx="32">
                  <c:v>7.9865159381576349</c:v>
                </c:pt>
                <c:pt idx="33">
                  <c:v>7.9648938805384013</c:v>
                </c:pt>
                <c:pt idx="34">
                  <c:v>7.9425935771435459</c:v>
                </c:pt>
                <c:pt idx="35">
                  <c:v>7.9200407373861932</c:v>
                </c:pt>
                <c:pt idx="36">
                  <c:v>7.8968778600840182</c:v>
                </c:pt>
                <c:pt idx="37">
                  <c:v>7.8732602175840301</c:v>
                </c:pt>
                <c:pt idx="38">
                  <c:v>7.8491709091919857</c:v>
                </c:pt>
                <c:pt idx="39">
                  <c:v>7.8245887311011666</c:v>
                </c:pt>
                <c:pt idx="40">
                  <c:v>7.7996021197232004</c:v>
                </c:pt>
                <c:pt idx="41">
                  <c:v>7.7741925109194545</c:v>
                </c:pt>
                <c:pt idx="42">
                  <c:v>7.7481083364941545</c:v>
                </c:pt>
                <c:pt idx="43">
                  <c:v>7.7218514630924879</c:v>
                </c:pt>
                <c:pt idx="44">
                  <c:v>7.695040195408497</c:v>
                </c:pt>
                <c:pt idx="45">
                  <c:v>7.6678656929806639</c:v>
                </c:pt>
                <c:pt idx="46">
                  <c:v>7.6403596618214662</c:v>
                </c:pt>
                <c:pt idx="47">
                  <c:v>7.6123798792756974</c:v>
                </c:pt>
                <c:pt idx="48">
                  <c:v>7.5840119232775676</c:v>
                </c:pt>
                <c:pt idx="49">
                  <c:v>7.5550890101088299</c:v>
                </c:pt>
                <c:pt idx="50">
                  <c:v>7.5260191149002367</c:v>
                </c:pt>
                <c:pt idx="51">
                  <c:v>7.4965543571857509</c:v>
                </c:pt>
                <c:pt idx="52">
                  <c:v>7.4665977350165642</c:v>
                </c:pt>
                <c:pt idx="53">
                  <c:v>7.436361559937211</c:v>
                </c:pt>
                <c:pt idx="54">
                  <c:v>7.4058783421645122</c:v>
                </c:pt>
                <c:pt idx="55">
                  <c:v>7.3749980075077186</c:v>
                </c:pt>
                <c:pt idx="56">
                  <c:v>7.3436675694531877</c:v>
                </c:pt>
                <c:pt idx="57">
                  <c:v>7.3119490813766177</c:v>
                </c:pt>
                <c:pt idx="58">
                  <c:v>7.2800594679338086</c:v>
                </c:pt>
                <c:pt idx="59">
                  <c:v>7.2476909587997929</c:v>
                </c:pt>
                <c:pt idx="60">
                  <c:v>7.2152103506889249</c:v>
                </c:pt>
                <c:pt idx="61">
                  <c:v>7.1823076832557327</c:v>
                </c:pt>
                <c:pt idx="62">
                  <c:v>7.1490829987357296</c:v>
                </c:pt>
                <c:pt idx="63">
                  <c:v>7.1155855055874397</c:v>
                </c:pt>
                <c:pt idx="64">
                  <c:v>7.0819623009473718</c:v>
                </c:pt>
                <c:pt idx="65">
                  <c:v>7.0479364541779894</c:v>
                </c:pt>
                <c:pt idx="66">
                  <c:v>7.0134498155787002</c:v>
                </c:pt>
                <c:pt idx="67">
                  <c:v>6.9789128880561542</c:v>
                </c:pt>
                <c:pt idx="68">
                  <c:v>6.9441043605417354</c:v>
                </c:pt>
                <c:pt idx="69">
                  <c:v>6.9088937397351255</c:v>
                </c:pt>
                <c:pt idx="70">
                  <c:v>6.8734866893702273</c:v>
                </c:pt>
                <c:pt idx="71">
                  <c:v>6.8378745829023844</c:v>
                </c:pt>
                <c:pt idx="72">
                  <c:v>6.8018449268128363</c:v>
                </c:pt>
                <c:pt idx="73">
                  <c:v>6.7657330791103067</c:v>
                </c:pt>
                <c:pt idx="74">
                  <c:v>6.729341003704385</c:v>
                </c:pt>
                <c:pt idx="75">
                  <c:v>6.6926396252581783</c:v>
                </c:pt>
                <c:pt idx="76">
                  <c:v>6.6559254398891952</c:v>
                </c:pt>
                <c:pt idx="77">
                  <c:v>6.618821929324243</c:v>
                </c:pt>
                <c:pt idx="78">
                  <c:v>6.5816354041211067</c:v>
                </c:pt>
                <c:pt idx="79">
                  <c:v>6.5439996012944901</c:v>
                </c:pt>
                <c:pt idx="80">
                  <c:v>6.5061910267191934</c:v>
                </c:pt>
                <c:pt idx="81">
                  <c:v>6.4684407759487463</c:v>
                </c:pt>
                <c:pt idx="82">
                  <c:v>6.4300640728726774</c:v>
                </c:pt>
                <c:pt idx="83">
                  <c:v>6.3916699590527299</c:v>
                </c:pt>
                <c:pt idx="84">
                  <c:v>6.353253118659338</c:v>
                </c:pt>
                <c:pt idx="85">
                  <c:v>6.3143274681444765</c:v>
                </c:pt>
                <c:pt idx="86">
                  <c:v>6.2754981679251021</c:v>
                </c:pt>
                <c:pt idx="87">
                  <c:v>6.2363894808065492</c:v>
                </c:pt>
                <c:pt idx="88">
                  <c:v>6.1971515867919083</c:v>
                </c:pt>
                <c:pt idx="89">
                  <c:v>6.1573743746083496</c:v>
                </c:pt>
                <c:pt idx="90">
                  <c:v>6.1177987258513351</c:v>
                </c:pt>
                <c:pt idx="91">
                  <c:v>6.0778776132215047</c:v>
                </c:pt>
                <c:pt idx="92">
                  <c:v>6.0378778812577059</c:v>
                </c:pt>
                <c:pt idx="93">
                  <c:v>5.9976785337172061</c:v>
                </c:pt>
                <c:pt idx="94">
                  <c:v>5.9572801113585889</c:v>
                </c:pt>
                <c:pt idx="95">
                  <c:v>5.9168953730250777</c:v>
                </c:pt>
                <c:pt idx="96">
                  <c:v>5.8761094042976367</c:v>
                </c:pt>
                <c:pt idx="97">
                  <c:v>5.8352231429396806</c:v>
                </c:pt>
                <c:pt idx="98">
                  <c:v>5.7941037312266896</c:v>
                </c:pt>
                <c:pt idx="99">
                  <c:v>5.7529569512968708</c:v>
                </c:pt>
                <c:pt idx="100">
                  <c:v>5.7115821065426777</c:v>
                </c:pt>
                <c:pt idx="101">
                  <c:v>5.6701490988435657</c:v>
                </c:pt>
                <c:pt idx="102">
                  <c:v>5.6285500633717644</c:v>
                </c:pt>
                <c:pt idx="103">
                  <c:v>5.5867342675380032</c:v>
                </c:pt>
                <c:pt idx="104">
                  <c:v>5.5447115970531069</c:v>
                </c:pt>
                <c:pt idx="105">
                  <c:v>5.502785110267606</c:v>
                </c:pt>
                <c:pt idx="106">
                  <c:v>5.4604662714625727</c:v>
                </c:pt>
                <c:pt idx="107">
                  <c:v>5.418146416101199</c:v>
                </c:pt>
                <c:pt idx="108">
                  <c:v>5.3756499584695465</c:v>
                </c:pt>
                <c:pt idx="109">
                  <c:v>5.3331911090754174</c:v>
                </c:pt>
                <c:pt idx="110">
                  <c:v>5.2902956547445044</c:v>
                </c:pt>
                <c:pt idx="111">
                  <c:v>5.2474239618336984</c:v>
                </c:pt>
                <c:pt idx="112">
                  <c:v>5.2044955944716129</c:v>
                </c:pt>
                <c:pt idx="113">
                  <c:v>5.161315223467696</c:v>
                </c:pt>
                <c:pt idx="114">
                  <c:v>5.1179833823575605</c:v>
                </c:pt>
                <c:pt idx="115">
                  <c:v>5.0745786331884419</c:v>
                </c:pt>
                <c:pt idx="116">
                  <c:v>5.0311157949601526</c:v>
                </c:pt>
                <c:pt idx="117">
                  <c:v>4.9874950051107811</c:v>
                </c:pt>
                <c:pt idx="118">
                  <c:v>4.9437136914664714</c:v>
                </c:pt>
                <c:pt idx="119">
                  <c:v>4.8997977658075982</c:v>
                </c:pt>
                <c:pt idx="120">
                  <c:v>4.8557725633542015</c:v>
                </c:pt>
                <c:pt idx="121">
                  <c:v>4.8116521762813171</c:v>
                </c:pt>
                <c:pt idx="122">
                  <c:v>4.7674278673045389</c:v>
                </c:pt>
                <c:pt idx="123">
                  <c:v>4.7230597952767148</c:v>
                </c:pt>
                <c:pt idx="124">
                  <c:v>4.6785778262270776</c:v>
                </c:pt>
                <c:pt idx="125">
                  <c:v>4.6338539167203106</c:v>
                </c:pt>
                <c:pt idx="126">
                  <c:v>4.589180097238077</c:v>
                </c:pt>
                <c:pt idx="127">
                  <c:v>4.5443624493039065</c:v>
                </c:pt>
                <c:pt idx="128">
                  <c:v>4.499464428846272</c:v>
                </c:pt>
                <c:pt idx="129">
                  <c:v>4.4544109247199186</c:v>
                </c:pt>
                <c:pt idx="130">
                  <c:v>4.4091832794473111</c:v>
                </c:pt>
                <c:pt idx="131">
                  <c:v>4.3640256337346628</c:v>
                </c:pt>
                <c:pt idx="132">
                  <c:v>4.318615097091306</c:v>
                </c:pt>
                <c:pt idx="133">
                  <c:v>4.2731429920093849</c:v>
                </c:pt>
                <c:pt idx="134">
                  <c:v>4.2275287508588937</c:v>
                </c:pt>
                <c:pt idx="135">
                  <c:v>4.1817813550237455</c:v>
                </c:pt>
                <c:pt idx="136">
                  <c:v>4.1359731518552989</c:v>
                </c:pt>
                <c:pt idx="137">
                  <c:v>4.0901321932470243</c:v>
                </c:pt>
                <c:pt idx="138">
                  <c:v>4.0441501919896767</c:v>
                </c:pt>
                <c:pt idx="139">
                  <c:v>3.9979438163209644</c:v>
                </c:pt>
                <c:pt idx="140">
                  <c:v>3.9516903018902569</c:v>
                </c:pt>
                <c:pt idx="141">
                  <c:v>3.9053949219132735</c:v>
                </c:pt>
                <c:pt idx="142">
                  <c:v>3.8589157274262567</c:v>
                </c:pt>
                <c:pt idx="143">
                  <c:v>3.8123621981555482</c:v>
                </c:pt>
                <c:pt idx="144">
                  <c:v>3.7656691970049283</c:v>
                </c:pt>
                <c:pt idx="145">
                  <c:v>3.7189410079831537</c:v>
                </c:pt>
                <c:pt idx="146">
                  <c:v>3.6720414322383892</c:v>
                </c:pt>
                <c:pt idx="147">
                  <c:v>3.6250543008851253</c:v>
                </c:pt>
                <c:pt idx="148">
                  <c:v>3.577921282802103</c:v>
                </c:pt>
                <c:pt idx="149">
                  <c:v>3.5306690705834178</c:v>
                </c:pt>
                <c:pt idx="150">
                  <c:v>3.483398256391427</c:v>
                </c:pt>
                <c:pt idx="151">
                  <c:v>3.4359759294323062</c:v>
                </c:pt>
                <c:pt idx="152">
                  <c:v>3.388461169594287</c:v>
                </c:pt>
                <c:pt idx="153">
                  <c:v>3.340805298597588</c:v>
                </c:pt>
                <c:pt idx="154">
                  <c:v>3.293032585920137</c:v>
                </c:pt>
                <c:pt idx="155">
                  <c:v>3.2451395778561745</c:v>
                </c:pt>
                <c:pt idx="156">
                  <c:v>3.1970622550201448</c:v>
                </c:pt>
                <c:pt idx="157">
                  <c:v>3.1491045333449712</c:v>
                </c:pt>
                <c:pt idx="158">
                  <c:v>3.1007769820186772</c:v>
                </c:pt>
                <c:pt idx="159">
                  <c:v>3.0524305334010831</c:v>
                </c:pt>
                <c:pt idx="160">
                  <c:v>3.0040087118833285</c:v>
                </c:pt>
                <c:pt idx="161">
                  <c:v>2.9554919114828158</c:v>
                </c:pt>
                <c:pt idx="162">
                  <c:v>2.9067258906982403</c:v>
                </c:pt>
                <c:pt idx="163">
                  <c:v>2.8578036025032039</c:v>
                </c:pt>
                <c:pt idx="164">
                  <c:v>2.8088473385350814</c:v>
                </c:pt>
                <c:pt idx="165">
                  <c:v>2.7598385392993214</c:v>
                </c:pt>
                <c:pt idx="166">
                  <c:v>2.7105485546661341</c:v>
                </c:pt>
                <c:pt idx="167">
                  <c:v>2.6612243387410017</c:v>
                </c:pt>
                <c:pt idx="168">
                  <c:v>2.6118590107700497</c:v>
                </c:pt>
                <c:pt idx="169">
                  <c:v>2.5621434055420758</c:v>
                </c:pt>
                <c:pt idx="170">
                  <c:v>2.5123982620588947</c:v>
                </c:pt>
                <c:pt idx="171">
                  <c:v>2.4625015960481789</c:v>
                </c:pt>
                <c:pt idx="172">
                  <c:v>2.4124423875654895</c:v>
                </c:pt>
                <c:pt idx="173">
                  <c:v>2.3622584881430728</c:v>
                </c:pt>
                <c:pt idx="174">
                  <c:v>2.3118430697093797</c:v>
                </c:pt>
                <c:pt idx="175">
                  <c:v>2.2612898327076203</c:v>
                </c:pt>
                <c:pt idx="176">
                  <c:v>2.2106251994554844</c:v>
                </c:pt>
                <c:pt idx="177">
                  <c:v>2.1596845753506968</c:v>
                </c:pt>
                <c:pt idx="178">
                  <c:v>2.1086309823948546</c:v>
                </c:pt>
                <c:pt idx="179">
                  <c:v>2.0573330546675592</c:v>
                </c:pt>
                <c:pt idx="180">
                  <c:v>2.0058907737189844</c:v>
                </c:pt>
                <c:pt idx="181">
                  <c:v>1.9542207482495078</c:v>
                </c:pt>
                <c:pt idx="182">
                  <c:v>1.9023184894049772</c:v>
                </c:pt>
                <c:pt idx="183">
                  <c:v>1.850165079691638</c:v>
                </c:pt>
                <c:pt idx="184">
                  <c:v>1.7978574823179319</c:v>
                </c:pt>
                <c:pt idx="185">
                  <c:v>1.7452704389638649</c:v>
                </c:pt>
                <c:pt idx="186">
                  <c:v>1.6922982001436269</c:v>
                </c:pt>
                <c:pt idx="187">
                  <c:v>1.6391806716113602</c:v>
                </c:pt>
                <c:pt idx="188">
                  <c:v>1.5857004007286397</c:v>
                </c:pt>
                <c:pt idx="189">
                  <c:v>1.5318497310958727</c:v>
                </c:pt>
                <c:pt idx="190">
                  <c:v>1.4776615590058511</c:v>
                </c:pt>
                <c:pt idx="191">
                  <c:v>1.4231328021252603</c:v>
                </c:pt>
                <c:pt idx="192">
                  <c:v>1.3681273204741735</c:v>
                </c:pt>
                <c:pt idx="193">
                  <c:v>1.3126998885439045</c:v>
                </c:pt>
                <c:pt idx="194">
                  <c:v>1.2567742839475495</c:v>
                </c:pt>
                <c:pt idx="195">
                  <c:v>1.2002540223132077</c:v>
                </c:pt>
                <c:pt idx="196">
                  <c:v>1.143096721988953</c:v>
                </c:pt>
                <c:pt idx="197">
                  <c:v>1.0852527765077584</c:v>
                </c:pt>
                <c:pt idx="198">
                  <c:v>1.0266331157035182</c:v>
                </c:pt>
                <c:pt idx="199">
                  <c:v>0.96703744120396806</c:v>
                </c:pt>
                <c:pt idx="200">
                  <c:v>0.90639749564623284</c:v>
                </c:pt>
                <c:pt idx="201">
                  <c:v>0.8445123057874443</c:v>
                </c:pt>
                <c:pt idx="202">
                  <c:v>0.78121145022434058</c:v>
                </c:pt>
                <c:pt idx="203">
                  <c:v>0.71601292111043591</c:v>
                </c:pt>
                <c:pt idx="204">
                  <c:v>0.64852217793922073</c:v>
                </c:pt>
                <c:pt idx="205">
                  <c:v>0.57810218228413002</c:v>
                </c:pt>
                <c:pt idx="206">
                  <c:v>0.50369846397040052</c:v>
                </c:pt>
                <c:pt idx="207">
                  <c:v>0.42324266101808716</c:v>
                </c:pt>
                <c:pt idx="208">
                  <c:v>0.33181764375573791</c:v>
                </c:pt>
                <c:pt idx="209">
                  <c:v>0.17873096437089617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089-439E-8277-781605432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88202927"/>
        <c:axId val="1388203343"/>
      </c:scatterChart>
      <c:scatterChart>
        <c:scatterStyle val="lineMarker"/>
        <c:varyColors val="0"/>
        <c:ser>
          <c:idx val="2"/>
          <c:order val="2"/>
          <c:tx>
            <c:strRef>
              <c:f>Ccond_vs_Temp!$BY$1</c:f>
              <c:strCache>
                <c:ptCount val="1"/>
                <c:pt idx="0">
                  <c:v>5/8"</c:v>
                </c:pt>
              </c:strCache>
            </c:strRef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74"/>
              <c:layout>
                <c:manualLayout>
                  <c:x val="2.7882599120444339E-2"/>
                  <c:y val="-5.867051622567133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89-439E-8277-781605432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Ccond_vs_Temp!$A$2:$A$211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Ccond_vs_Temp!$BY$2:$BY$211</c:f>
              <c:numCache>
                <c:formatCode>0.00</c:formatCode>
                <c:ptCount val="210"/>
                <c:pt idx="0">
                  <c:v>420.5035415347466</c:v>
                </c:pt>
                <c:pt idx="1">
                  <c:v>420.438923092133</c:v>
                </c:pt>
                <c:pt idx="2">
                  <c:v>420.33684296082606</c:v>
                </c:pt>
                <c:pt idx="3">
                  <c:v>420.20011689390168</c:v>
                </c:pt>
                <c:pt idx="4">
                  <c:v>420.0204525583024</c:v>
                </c:pt>
                <c:pt idx="5">
                  <c:v>419.81169709438825</c:v>
                </c:pt>
                <c:pt idx="6">
                  <c:v>419.56980958868076</c:v>
                </c:pt>
                <c:pt idx="7">
                  <c:v>419.29134171311665</c:v>
                </c:pt>
                <c:pt idx="8">
                  <c:v>418.98261567690832</c:v>
                </c:pt>
                <c:pt idx="9">
                  <c:v>418.63588257586099</c:v>
                </c:pt>
                <c:pt idx="10">
                  <c:v>418.25526353529364</c:v>
                </c:pt>
                <c:pt idx="11">
                  <c:v>417.84999878184306</c:v>
                </c:pt>
                <c:pt idx="12">
                  <c:v>417.40247702737963</c:v>
                </c:pt>
                <c:pt idx="13">
                  <c:v>416.92150199095346</c:v>
                </c:pt>
                <c:pt idx="14">
                  <c:v>416.41463424451791</c:v>
                </c:pt>
                <c:pt idx="15">
                  <c:v>415.87509428240031</c:v>
                </c:pt>
                <c:pt idx="16">
                  <c:v>415.3034120265458</c:v>
                </c:pt>
                <c:pt idx="17">
                  <c:v>414.70290490417926</c:v>
                </c:pt>
                <c:pt idx="18">
                  <c:v>414.07028459458428</c:v>
                </c:pt>
                <c:pt idx="19">
                  <c:v>413.4021806967724</c:v>
                </c:pt>
                <c:pt idx="20">
                  <c:v>412.71091408409472</c:v>
                </c:pt>
                <c:pt idx="21">
                  <c:v>411.99348263724778</c:v>
                </c:pt>
                <c:pt idx="22">
                  <c:v>411.23408217449287</c:v>
                </c:pt>
                <c:pt idx="23">
                  <c:v>410.45965489493807</c:v>
                </c:pt>
                <c:pt idx="24">
                  <c:v>409.65061238283118</c:v>
                </c:pt>
                <c:pt idx="25">
                  <c:v>408.8147778620135</c:v>
                </c:pt>
                <c:pt idx="26">
                  <c:v>407.94720488854114</c:v>
                </c:pt>
                <c:pt idx="27">
                  <c:v>407.05650697647178</c:v>
                </c:pt>
                <c:pt idx="28">
                  <c:v>406.14306227121449</c:v>
                </c:pt>
                <c:pt idx="29">
                  <c:v>405.19908159106063</c:v>
                </c:pt>
                <c:pt idx="30">
                  <c:v>404.22635962581228</c:v>
                </c:pt>
                <c:pt idx="31">
                  <c:v>403.23778993707452</c:v>
                </c:pt>
                <c:pt idx="32">
                  <c:v>402.21104378950054</c:v>
                </c:pt>
                <c:pt idx="33">
                  <c:v>401.16821219386259</c:v>
                </c:pt>
                <c:pt idx="34">
                  <c:v>400.09241778064097</c:v>
                </c:pt>
                <c:pt idx="35">
                  <c:v>399.00418135293063</c:v>
                </c:pt>
                <c:pt idx="36">
                  <c:v>397.88623735761587</c:v>
                </c:pt>
                <c:pt idx="37">
                  <c:v>396.74606089329882</c:v>
                </c:pt>
                <c:pt idx="38">
                  <c:v>395.58281909776804</c:v>
                </c:pt>
                <c:pt idx="39">
                  <c:v>394.39547005232293</c:v>
                </c:pt>
                <c:pt idx="40">
                  <c:v>393.18826824803386</c:v>
                </c:pt>
                <c:pt idx="41">
                  <c:v>391.9603007112533</c:v>
                </c:pt>
                <c:pt idx="42">
                  <c:v>390.69938822111976</c:v>
                </c:pt>
                <c:pt idx="43">
                  <c:v>389.42977399780608</c:v>
                </c:pt>
                <c:pt idx="44">
                  <c:v>388.13298674612793</c:v>
                </c:pt>
                <c:pt idx="45">
                  <c:v>386.8182532211585</c:v>
                </c:pt>
                <c:pt idx="46">
                  <c:v>385.4870926550721</c:v>
                </c:pt>
                <c:pt idx="47">
                  <c:v>384.13260483369766</c:v>
                </c:pt>
                <c:pt idx="48">
                  <c:v>382.75891374018187</c:v>
                </c:pt>
                <c:pt idx="49">
                  <c:v>381.35792211141705</c:v>
                </c:pt>
                <c:pt idx="50">
                  <c:v>379.94937594819248</c:v>
                </c:pt>
                <c:pt idx="51">
                  <c:v>378.52125207407784</c:v>
                </c:pt>
                <c:pt idx="52">
                  <c:v>377.06882844467327</c:v>
                </c:pt>
                <c:pt idx="53">
                  <c:v>375.60238073745398</c:v>
                </c:pt>
                <c:pt idx="54">
                  <c:v>374.12347312414414</c:v>
                </c:pt>
                <c:pt idx="55">
                  <c:v>372.62480919541315</c:v>
                </c:pt>
                <c:pt idx="56">
                  <c:v>371.10379688844353</c:v>
                </c:pt>
                <c:pt idx="57">
                  <c:v>369.56342810828494</c:v>
                </c:pt>
                <c:pt idx="58">
                  <c:v>368.01422352289882</c:v>
                </c:pt>
                <c:pt idx="59">
                  <c:v>366.44121514836769</c:v>
                </c:pt>
                <c:pt idx="60">
                  <c:v>364.86221306318231</c:v>
                </c:pt>
                <c:pt idx="61">
                  <c:v>363.26213512526681</c:v>
                </c:pt>
                <c:pt idx="62">
                  <c:v>361.64582712222375</c:v>
                </c:pt>
                <c:pt idx="63">
                  <c:v>360.01566725056301</c:v>
                </c:pt>
                <c:pt idx="64">
                  <c:v>358.37880331434798</c:v>
                </c:pt>
                <c:pt idx="65">
                  <c:v>356.72173941262491</c:v>
                </c:pt>
                <c:pt idx="66">
                  <c:v>355.04162038854747</c:v>
                </c:pt>
                <c:pt idx="67">
                  <c:v>353.35843107202777</c:v>
                </c:pt>
                <c:pt idx="68">
                  <c:v>351.66137661665147</c:v>
                </c:pt>
                <c:pt idx="69">
                  <c:v>349.94407625587809</c:v>
                </c:pt>
                <c:pt idx="70">
                  <c:v>348.21654386296319</c:v>
                </c:pt>
                <c:pt idx="71">
                  <c:v>346.47834705225836</c:v>
                </c:pt>
                <c:pt idx="72">
                  <c:v>344.71909642734795</c:v>
                </c:pt>
                <c:pt idx="73">
                  <c:v>342.95515235505201</c:v>
                </c:pt>
                <c:pt idx="74">
                  <c:v>341.17683075853358</c:v>
                </c:pt>
                <c:pt idx="75">
                  <c:v>339.38269362445533</c:v>
                </c:pt>
                <c:pt idx="76">
                  <c:v>337.58722542688696</c:v>
                </c:pt>
                <c:pt idx="77">
                  <c:v>335.77200089184782</c:v>
                </c:pt>
                <c:pt idx="78">
                  <c:v>333.95199157747589</c:v>
                </c:pt>
                <c:pt idx="79">
                  <c:v>332.10925553750104</c:v>
                </c:pt>
                <c:pt idx="80">
                  <c:v>330.25731233096747</c:v>
                </c:pt>
                <c:pt idx="81">
                  <c:v>328.40747765239081</c:v>
                </c:pt>
                <c:pt idx="82">
                  <c:v>326.52617871003878</c:v>
                </c:pt>
                <c:pt idx="83">
                  <c:v>324.64325204853282</c:v>
                </c:pt>
                <c:pt idx="84">
                  <c:v>322.75843527576831</c:v>
                </c:pt>
                <c:pt idx="85">
                  <c:v>320.84786337793361</c:v>
                </c:pt>
                <c:pt idx="86">
                  <c:v>318.94122610210644</c:v>
                </c:pt>
                <c:pt idx="87">
                  <c:v>317.02006747247123</c:v>
                </c:pt>
                <c:pt idx="88">
                  <c:v>315.09175175241654</c:v>
                </c:pt>
                <c:pt idx="89">
                  <c:v>313.13610301142148</c:v>
                </c:pt>
                <c:pt idx="90">
                  <c:v>311.18953564506779</c:v>
                </c:pt>
                <c:pt idx="91">
                  <c:v>309.22513851141514</c:v>
                </c:pt>
                <c:pt idx="92">
                  <c:v>307.25602830339977</c:v>
                </c:pt>
                <c:pt idx="93">
                  <c:v>305.27623922991529</c:v>
                </c:pt>
                <c:pt idx="94">
                  <c:v>303.28578465645137</c:v>
                </c:pt>
                <c:pt idx="95">
                  <c:v>301.29514084601425</c:v>
                </c:pt>
                <c:pt idx="96">
                  <c:v>299.28384280252425</c:v>
                </c:pt>
                <c:pt idx="97">
                  <c:v>297.26671402206807</c:v>
                </c:pt>
                <c:pt idx="98">
                  <c:v>295.23718851168167</c:v>
                </c:pt>
                <c:pt idx="99">
                  <c:v>293.20541393127064</c:v>
                </c:pt>
                <c:pt idx="100">
                  <c:v>291.16147115966123</c:v>
                </c:pt>
                <c:pt idx="101">
                  <c:v>289.11374342548362</c:v>
                </c:pt>
                <c:pt idx="102">
                  <c:v>287.05689174105214</c:v>
                </c:pt>
                <c:pt idx="103">
                  <c:v>284.9883943184791</c:v>
                </c:pt>
                <c:pt idx="104">
                  <c:v>282.90872540103635</c:v>
                </c:pt>
                <c:pt idx="105">
                  <c:v>280.83287876710875</c:v>
                </c:pt>
                <c:pt idx="106">
                  <c:v>278.73665563136501</c:v>
                </c:pt>
                <c:pt idx="107">
                  <c:v>276.63942649603217</c:v>
                </c:pt>
                <c:pt idx="108">
                  <c:v>274.5324832426075</c:v>
                </c:pt>
                <c:pt idx="109">
                  <c:v>272.42644088770771</c:v>
                </c:pt>
                <c:pt idx="110">
                  <c:v>270.29776322346902</c:v>
                </c:pt>
                <c:pt idx="111">
                  <c:v>268.16928099874218</c:v>
                </c:pt>
                <c:pt idx="112">
                  <c:v>266.0369989380747</c:v>
                </c:pt>
                <c:pt idx="113">
                  <c:v>263.89120355250924</c:v>
                </c:pt>
                <c:pt idx="114">
                  <c:v>261.73687603943523</c:v>
                </c:pt>
                <c:pt idx="115">
                  <c:v>259.57791374258295</c:v>
                </c:pt>
                <c:pt idx="116">
                  <c:v>257.41504847491592</c:v>
                </c:pt>
                <c:pt idx="117">
                  <c:v>255.24330243372751</c:v>
                </c:pt>
                <c:pt idx="118">
                  <c:v>253.06253563491464</c:v>
                </c:pt>
                <c:pt idx="119">
                  <c:v>250.87402760179333</c:v>
                </c:pt>
                <c:pt idx="120">
                  <c:v>248.67903150646981</c:v>
                </c:pt>
                <c:pt idx="121">
                  <c:v>246.47824193580561</c:v>
                </c:pt>
                <c:pt idx="122">
                  <c:v>244.27121520730901</c:v>
                </c:pt>
                <c:pt idx="123">
                  <c:v>242.05595341430623</c:v>
                </c:pt>
                <c:pt idx="124">
                  <c:v>239.83393772483038</c:v>
                </c:pt>
                <c:pt idx="125">
                  <c:v>237.59875835076852</c:v>
                </c:pt>
                <c:pt idx="126">
                  <c:v>235.36500245982305</c:v>
                </c:pt>
                <c:pt idx="127">
                  <c:v>233.12296965683132</c:v>
                </c:pt>
                <c:pt idx="128">
                  <c:v>230.87582542122726</c:v>
                </c:pt>
                <c:pt idx="129">
                  <c:v>228.61980103500849</c:v>
                </c:pt>
                <c:pt idx="130">
                  <c:v>226.35394935268948</c:v>
                </c:pt>
                <c:pt idx="131">
                  <c:v>224.0904968986531</c:v>
                </c:pt>
                <c:pt idx="132">
                  <c:v>221.81325175880113</c:v>
                </c:pt>
                <c:pt idx="133">
                  <c:v>219.53179591764666</c:v>
                </c:pt>
                <c:pt idx="134">
                  <c:v>217.24207869155748</c:v>
                </c:pt>
                <c:pt idx="135">
                  <c:v>214.94453983408485</c:v>
                </c:pt>
                <c:pt idx="136">
                  <c:v>212.64280470377361</c:v>
                </c:pt>
                <c:pt idx="137">
                  <c:v>210.33827847587762</c:v>
                </c:pt>
                <c:pt idx="138">
                  <c:v>208.0255099333308</c:v>
                </c:pt>
                <c:pt idx="139">
                  <c:v>205.70029308726757</c:v>
                </c:pt>
                <c:pt idx="140">
                  <c:v>203.37153572609279</c:v>
                </c:pt>
                <c:pt idx="141">
                  <c:v>201.03949908798569</c:v>
                </c:pt>
                <c:pt idx="142">
                  <c:v>198.69702331068717</c:v>
                </c:pt>
                <c:pt idx="143">
                  <c:v>196.34961525597251</c:v>
                </c:pt>
                <c:pt idx="144">
                  <c:v>193.99398137529337</c:v>
                </c:pt>
                <c:pt idx="145">
                  <c:v>191.6353751245976</c:v>
                </c:pt>
                <c:pt idx="146">
                  <c:v>189.26691299613375</c:v>
                </c:pt>
                <c:pt idx="147">
                  <c:v>186.89281760227834</c:v>
                </c:pt>
                <c:pt idx="148">
                  <c:v>184.5101316990449</c:v>
                </c:pt>
                <c:pt idx="149">
                  <c:v>182.12019341662165</c:v>
                </c:pt>
                <c:pt idx="150">
                  <c:v>179.728084222098</c:v>
                </c:pt>
                <c:pt idx="151">
                  <c:v>177.32707064728783</c:v>
                </c:pt>
                <c:pt idx="152">
                  <c:v>174.92013341331906</c:v>
                </c:pt>
                <c:pt idx="153">
                  <c:v>172.5047964897779</c:v>
                </c:pt>
                <c:pt idx="154">
                  <c:v>170.08227876968479</c:v>
                </c:pt>
                <c:pt idx="155">
                  <c:v>167.65239474461276</c:v>
                </c:pt>
                <c:pt idx="156">
                  <c:v>165.21188324799658</c:v>
                </c:pt>
                <c:pt idx="157">
                  <c:v>162.77616815058329</c:v>
                </c:pt>
                <c:pt idx="158">
                  <c:v>160.32038083607048</c:v>
                </c:pt>
                <c:pt idx="159">
                  <c:v>157.86233750183561</c:v>
                </c:pt>
                <c:pt idx="160">
                  <c:v>155.39916197892546</c:v>
                </c:pt>
                <c:pt idx="161">
                  <c:v>152.92984902654112</c:v>
                </c:pt>
                <c:pt idx="162">
                  <c:v>150.44653338958801</c:v>
                </c:pt>
                <c:pt idx="163">
                  <c:v>147.95393098389391</c:v>
                </c:pt>
                <c:pt idx="164">
                  <c:v>145.45826377141844</c:v>
                </c:pt>
                <c:pt idx="165">
                  <c:v>142.95858102623546</c:v>
                </c:pt>
                <c:pt idx="166">
                  <c:v>140.44320572465514</c:v>
                </c:pt>
                <c:pt idx="167">
                  <c:v>137.92472639719847</c:v>
                </c:pt>
                <c:pt idx="168">
                  <c:v>135.40278750386966</c:v>
                </c:pt>
                <c:pt idx="169">
                  <c:v>132.86157730807838</c:v>
                </c:pt>
                <c:pt idx="170">
                  <c:v>130.31747344169477</c:v>
                </c:pt>
                <c:pt idx="171">
                  <c:v>127.76422859214343</c:v>
                </c:pt>
                <c:pt idx="172">
                  <c:v>125.20126455309892</c:v>
                </c:pt>
                <c:pt idx="173">
                  <c:v>122.63050603179194</c:v>
                </c:pt>
                <c:pt idx="174">
                  <c:v>120.04646435192203</c:v>
                </c:pt>
                <c:pt idx="175">
                  <c:v>117.45392527686602</c:v>
                </c:pt>
                <c:pt idx="176">
                  <c:v>114.85423202165697</c:v>
                </c:pt>
                <c:pt idx="177">
                  <c:v>112.23892116043264</c:v>
                </c:pt>
                <c:pt idx="178">
                  <c:v>109.61634437421486</c:v>
                </c:pt>
                <c:pt idx="179">
                  <c:v>106.97973685091965</c:v>
                </c:pt>
                <c:pt idx="180">
                  <c:v>104.33421933455486</c:v>
                </c:pt>
                <c:pt idx="181">
                  <c:v>101.67548579119082</c:v>
                </c:pt>
                <c:pt idx="182">
                  <c:v>99.003283824888257</c:v>
                </c:pt>
                <c:pt idx="183">
                  <c:v>96.316616886903219</c:v>
                </c:pt>
                <c:pt idx="184">
                  <c:v>93.620460760020038</c:v>
                </c:pt>
                <c:pt idx="185">
                  <c:v>90.908338478780792</c:v>
                </c:pt>
                <c:pt idx="186">
                  <c:v>88.174765031013663</c:v>
                </c:pt>
                <c:pt idx="187">
                  <c:v>85.432095230914754</c:v>
                </c:pt>
                <c:pt idx="188">
                  <c:v>82.669076711805673</c:v>
                </c:pt>
                <c:pt idx="189">
                  <c:v>79.885279058822107</c:v>
                </c:pt>
                <c:pt idx="190">
                  <c:v>77.082368861276379</c:v>
                </c:pt>
                <c:pt idx="191">
                  <c:v>74.260153815771133</c:v>
                </c:pt>
                <c:pt idx="192">
                  <c:v>71.411548153189671</c:v>
                </c:pt>
                <c:pt idx="193">
                  <c:v>68.539344683525627</c:v>
                </c:pt>
                <c:pt idx="194">
                  <c:v>65.639548335376901</c:v>
                </c:pt>
                <c:pt idx="195">
                  <c:v>62.707102244446645</c:v>
                </c:pt>
                <c:pt idx="196">
                  <c:v>59.739746086043482</c:v>
                </c:pt>
                <c:pt idx="197">
                  <c:v>56.734837768274559</c:v>
                </c:pt>
                <c:pt idx="198">
                  <c:v>53.687675661640128</c:v>
                </c:pt>
                <c:pt idx="199">
                  <c:v>50.587757527675343</c:v>
                </c:pt>
                <c:pt idx="200">
                  <c:v>47.431427184525148</c:v>
                </c:pt>
                <c:pt idx="201">
                  <c:v>44.208101985104413</c:v>
                </c:pt>
                <c:pt idx="202">
                  <c:v>40.908760970114947</c:v>
                </c:pt>
                <c:pt idx="203">
                  <c:v>37.508097088647773</c:v>
                </c:pt>
                <c:pt idx="204">
                  <c:v>33.985292342417793</c:v>
                </c:pt>
                <c:pt idx="205">
                  <c:v>30.30678638623348</c:v>
                </c:pt>
                <c:pt idx="206">
                  <c:v>26.417069874824925</c:v>
                </c:pt>
                <c:pt idx="207">
                  <c:v>22.207354007094729</c:v>
                </c:pt>
                <c:pt idx="208">
                  <c:v>17.419138916489544</c:v>
                </c:pt>
                <c:pt idx="209">
                  <c:v>9.3906433549931005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089-439E-8277-781605432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9339471"/>
        <c:axId val="1319340719"/>
      </c:scatterChart>
      <c:valAx>
        <c:axId val="1388202927"/>
        <c:scaling>
          <c:orientation val="minMax"/>
          <c:max val="80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Operating Temperature, 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en-US"/>
                  <a:t>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388203343"/>
        <c:crosses val="autoZero"/>
        <c:crossBetween val="midCat"/>
        <c:majorUnit val="10"/>
      </c:valAx>
      <c:valAx>
        <c:axId val="1388203343"/>
        <c:scaling>
          <c:orientation val="minMax"/>
          <c:max val="1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Condenser Conductance per Linear Inch, W/(in 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388202927"/>
        <c:crossesAt val="-200"/>
        <c:crossBetween val="midCat"/>
        <c:majorUnit val="1"/>
        <c:minorUnit val="0.5"/>
      </c:valAx>
      <c:valAx>
        <c:axId val="1319340719"/>
        <c:scaling>
          <c:orientation val="minMax"/>
          <c:max val="433.07086600000002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Condenser Conductance per Linear Meter, W/(m °C)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319339471"/>
        <c:crosses val="max"/>
        <c:crossBetween val="midCat"/>
        <c:majorUnit val="39.370078700000001"/>
      </c:valAx>
      <c:valAx>
        <c:axId val="131933947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193407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/>
              <a:t>Liquid Pressure Drop (Ammonia)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DP_Liquid_Flow_vs_Temp!$W$1</c:f>
              <c:strCache>
                <c:ptCount val="1"/>
                <c:pt idx="0">
                  <c:v>3/8"</c:v>
                </c:pt>
              </c:strCache>
            </c:strRef>
          </c:tx>
          <c:spPr>
            <a:ln w="1905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06"/>
              <c:layout>
                <c:manualLayout>
                  <c:x val="4.6721917711243302E-2"/>
                  <c:y val="-7.485544345689811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885424266119292E-2"/>
                      <c:h val="5.51906739003523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8EE-4C66-93FA-2626F9AD51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DP_Liquid_Flow_vs_Temp!$A$2:$A$211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DP_Liquid_Flow_vs_Temp!$W$2:$W$211</c:f>
              <c:numCache>
                <c:formatCode>0.0000</c:formatCode>
                <c:ptCount val="210"/>
                <c:pt idx="0">
                  <c:v>0.10141869834830826</c:v>
                </c:pt>
                <c:pt idx="1">
                  <c:v>9.9505555571649279E-2</c:v>
                </c:pt>
                <c:pt idx="2">
                  <c:v>9.7654351050053601E-2</c:v>
                </c:pt>
                <c:pt idx="3">
                  <c:v>9.5861809286944308E-2</c:v>
                </c:pt>
                <c:pt idx="4">
                  <c:v>9.4133537497416306E-2</c:v>
                </c:pt>
                <c:pt idx="5">
                  <c:v>9.2454662750811101E-2</c:v>
                </c:pt>
                <c:pt idx="6">
                  <c:v>9.082719126254836E-2</c:v>
                </c:pt>
                <c:pt idx="7">
                  <c:v>8.9255808857474125E-2</c:v>
                </c:pt>
                <c:pt idx="8">
                  <c:v>8.7727982157331852E-2</c:v>
                </c:pt>
                <c:pt idx="9">
                  <c:v>8.6252534512061135E-2</c:v>
                </c:pt>
                <c:pt idx="10">
                  <c:v>8.4822465803771452E-2</c:v>
                </c:pt>
                <c:pt idx="11">
                  <c:v>8.3428744611890246E-2</c:v>
                </c:pt>
                <c:pt idx="12">
                  <c:v>8.2084517376325633E-2</c:v>
                </c:pt>
                <c:pt idx="13">
                  <c:v>8.0781128473993338E-2</c:v>
                </c:pt>
                <c:pt idx="14">
                  <c:v>7.9514495733382845E-2</c:v>
                </c:pt>
                <c:pt idx="15">
                  <c:v>7.8285703278906743E-2</c:v>
                </c:pt>
                <c:pt idx="16">
                  <c:v>7.7093194408379251E-2</c:v>
                </c:pt>
                <c:pt idx="17">
                  <c:v>7.5936403054541274E-2</c:v>
                </c:pt>
                <c:pt idx="18">
                  <c:v>7.4813742408628911E-2</c:v>
                </c:pt>
                <c:pt idx="19">
                  <c:v>7.3726662466216106E-2</c:v>
                </c:pt>
                <c:pt idx="20">
                  <c:v>7.2668162164654909E-2</c:v>
                </c:pt>
                <c:pt idx="21">
                  <c:v>7.1636723126765639E-2</c:v>
                </c:pt>
                <c:pt idx="22">
                  <c:v>7.064268394380227E-2</c:v>
                </c:pt>
                <c:pt idx="23">
                  <c:v>6.9669126261388464E-2</c:v>
                </c:pt>
                <c:pt idx="24">
                  <c:v>6.8728972000987987E-2</c:v>
                </c:pt>
                <c:pt idx="25">
                  <c:v>6.7813216829077913E-2</c:v>
                </c:pt>
                <c:pt idx="26">
                  <c:v>6.6924523972385241E-2</c:v>
                </c:pt>
                <c:pt idx="27">
                  <c:v>6.6059229920570214E-2</c:v>
                </c:pt>
                <c:pt idx="28">
                  <c:v>6.5216515576610193E-2</c:v>
                </c:pt>
                <c:pt idx="29">
                  <c:v>6.4398157392141095E-2</c:v>
                </c:pt>
                <c:pt idx="30">
                  <c:v>6.3602383647987218E-2</c:v>
                </c:pt>
                <c:pt idx="31">
                  <c:v>6.2825813392997087E-2</c:v>
                </c:pt>
                <c:pt idx="32">
                  <c:v>6.2076699528058235E-2</c:v>
                </c:pt>
                <c:pt idx="33">
                  <c:v>6.1340680560941122E-2</c:v>
                </c:pt>
                <c:pt idx="34">
                  <c:v>6.0630419242201E-2</c:v>
                </c:pt>
                <c:pt idx="35">
                  <c:v>5.9932861539897353E-2</c:v>
                </c:pt>
                <c:pt idx="36">
                  <c:v>5.9258134708489431E-2</c:v>
                </c:pt>
                <c:pt idx="37">
                  <c:v>5.8598716911177962E-2</c:v>
                </c:pt>
                <c:pt idx="38">
                  <c:v>5.795730622855997E-2</c:v>
                </c:pt>
                <c:pt idx="39">
                  <c:v>5.7332840272401202E-2</c:v>
                </c:pt>
                <c:pt idx="40">
                  <c:v>5.6725068431682582E-2</c:v>
                </c:pt>
                <c:pt idx="41">
                  <c:v>5.6130411733028122E-2</c:v>
                </c:pt>
                <c:pt idx="42">
                  <c:v>5.5555540757328527E-2</c:v>
                </c:pt>
                <c:pt idx="43">
                  <c:v>5.499127212794707E-2</c:v>
                </c:pt>
                <c:pt idx="44">
                  <c:v>5.4442886381469796E-2</c:v>
                </c:pt>
                <c:pt idx="45">
                  <c:v>5.391103726896837E-2</c:v>
                </c:pt>
                <c:pt idx="46">
                  <c:v>5.3384881358764985E-2</c:v>
                </c:pt>
                <c:pt idx="47">
                  <c:v>5.2876555541742865E-2</c:v>
                </c:pt>
                <c:pt idx="48">
                  <c:v>5.2381091674925599E-2</c:v>
                </c:pt>
                <c:pt idx="49">
                  <c:v>5.1901459969287703E-2</c:v>
                </c:pt>
                <c:pt idx="50">
                  <c:v>5.1426749018320117E-2</c:v>
                </c:pt>
                <c:pt idx="51">
                  <c:v>5.0965721894453676E-2</c:v>
                </c:pt>
                <c:pt idx="52">
                  <c:v>5.0518257494062024E-2</c:v>
                </c:pt>
                <c:pt idx="53">
                  <c:v>5.007991116823754E-2</c:v>
                </c:pt>
                <c:pt idx="54">
                  <c:v>4.9648584542911448E-2</c:v>
                </c:pt>
                <c:pt idx="55">
                  <c:v>4.9231478288645845E-2</c:v>
                </c:pt>
                <c:pt idx="56">
                  <c:v>4.882383948002602E-2</c:v>
                </c:pt>
                <c:pt idx="57">
                  <c:v>4.8428720590639157E-2</c:v>
                </c:pt>
                <c:pt idx="58">
                  <c:v>4.803814118841096E-2</c:v>
                </c:pt>
                <c:pt idx="59">
                  <c:v>4.7662101831350445E-2</c:v>
                </c:pt>
                <c:pt idx="60">
                  <c:v>4.7287847102600242E-2</c:v>
                </c:pt>
                <c:pt idx="61">
                  <c:v>4.6927599036776922E-2</c:v>
                </c:pt>
                <c:pt idx="62">
                  <c:v>4.6572921775225373E-2</c:v>
                </c:pt>
                <c:pt idx="63">
                  <c:v>4.6227275466704097E-2</c:v>
                </c:pt>
                <c:pt idx="64">
                  <c:v>4.588808039843998E-2</c:v>
                </c:pt>
                <c:pt idx="65">
                  <c:v>4.555740720154508E-2</c:v>
                </c:pt>
                <c:pt idx="66">
                  <c:v>4.5238851929434755E-2</c:v>
                </c:pt>
                <c:pt idx="67">
                  <c:v>4.4920142536963734E-2</c:v>
                </c:pt>
                <c:pt idx="68">
                  <c:v>4.4612381116789092E-2</c:v>
                </c:pt>
                <c:pt idx="69">
                  <c:v>4.431386117051779E-2</c:v>
                </c:pt>
                <c:pt idx="70">
                  <c:v>4.4018555527642042E-2</c:v>
                </c:pt>
                <c:pt idx="71">
                  <c:v>4.3728907510441423E-2</c:v>
                </c:pt>
                <c:pt idx="72">
                  <c:v>4.3451171332099775E-2</c:v>
                </c:pt>
                <c:pt idx="73">
                  <c:v>4.3174829368324688E-2</c:v>
                </c:pt>
                <c:pt idx="74">
                  <c:v>4.2907057461012067E-2</c:v>
                </c:pt>
                <c:pt idx="75">
                  <c:v>4.2645971477421517E-2</c:v>
                </c:pt>
                <c:pt idx="76">
                  <c:v>4.2387083995080684E-2</c:v>
                </c:pt>
                <c:pt idx="77">
                  <c:v>4.2135708975253178E-2</c:v>
                </c:pt>
                <c:pt idx="78">
                  <c:v>4.1889135748456784E-2</c:v>
                </c:pt>
                <c:pt idx="79">
                  <c:v>4.1651410398001736E-2</c:v>
                </c:pt>
                <c:pt idx="80">
                  <c:v>4.1418279673324725E-2</c:v>
                </c:pt>
                <c:pt idx="81">
                  <c:v>4.1184324731167454E-2</c:v>
                </c:pt>
                <c:pt idx="82">
                  <c:v>4.0965535879237978E-2</c:v>
                </c:pt>
                <c:pt idx="83">
                  <c:v>4.0745401422708494E-2</c:v>
                </c:pt>
                <c:pt idx="84">
                  <c:v>4.0528558674864656E-2</c:v>
                </c:pt>
                <c:pt idx="85">
                  <c:v>4.0323148502077445E-2</c:v>
                </c:pt>
                <c:pt idx="86">
                  <c:v>4.0114648057104067E-2</c:v>
                </c:pt>
                <c:pt idx="87">
                  <c:v>3.9914485626413282E-2</c:v>
                </c:pt>
                <c:pt idx="88">
                  <c:v>3.9717821508788588E-2</c:v>
                </c:pt>
                <c:pt idx="89">
                  <c:v>3.9530580447403901E-2</c:v>
                </c:pt>
                <c:pt idx="90">
                  <c:v>3.9342744017686553E-2</c:v>
                </c:pt>
                <c:pt idx="91">
                  <c:v>3.9161174299900937E-2</c:v>
                </c:pt>
                <c:pt idx="92">
                  <c:v>3.8983309001283689E-2</c:v>
                </c:pt>
                <c:pt idx="93">
                  <c:v>3.8809197079199262E-2</c:v>
                </c:pt>
                <c:pt idx="94">
                  <c:v>3.8637937822749657E-2</c:v>
                </c:pt>
                <c:pt idx="95">
                  <c:v>3.8470537324301224E-2</c:v>
                </c:pt>
                <c:pt idx="96">
                  <c:v>3.8309318506721875E-2</c:v>
                </c:pt>
                <c:pt idx="97">
                  <c:v>3.8152385454300067E-2</c:v>
                </c:pt>
                <c:pt idx="98">
                  <c:v>3.7999151762733448E-2</c:v>
                </c:pt>
                <c:pt idx="99">
                  <c:v>3.784937456276289E-2</c:v>
                </c:pt>
                <c:pt idx="100">
                  <c:v>3.7703199414244659E-2</c:v>
                </c:pt>
                <c:pt idx="101">
                  <c:v>3.7558926591724252E-2</c:v>
                </c:pt>
                <c:pt idx="102">
                  <c:v>3.7418313460894671E-2</c:v>
                </c:pt>
                <c:pt idx="103">
                  <c:v>3.7284203707953198E-2</c:v>
                </c:pt>
                <c:pt idx="104">
                  <c:v>3.7154795420971477E-2</c:v>
                </c:pt>
                <c:pt idx="105">
                  <c:v>3.7023684094378312E-2</c:v>
                </c:pt>
                <c:pt idx="106">
                  <c:v>3.6900220873829423E-2</c:v>
                </c:pt>
                <c:pt idx="107">
                  <c:v>3.6777397593226138E-2</c:v>
                </c:pt>
                <c:pt idx="108">
                  <c:v>3.6659444759215135E-2</c:v>
                </c:pt>
                <c:pt idx="109">
                  <c:v>3.6542826278951744E-2</c:v>
                </c:pt>
                <c:pt idx="110">
                  <c:v>3.6433476439790169E-2</c:v>
                </c:pt>
                <c:pt idx="111">
                  <c:v>3.6325869721464392E-2</c:v>
                </c:pt>
                <c:pt idx="112">
                  <c:v>3.6220352175164609E-2</c:v>
                </c:pt>
                <c:pt idx="113">
                  <c:v>3.6119352096113076E-2</c:v>
                </c:pt>
                <c:pt idx="114">
                  <c:v>3.6022827929428888E-2</c:v>
                </c:pt>
                <c:pt idx="115">
                  <c:v>3.5928196245334498E-2</c:v>
                </c:pt>
                <c:pt idx="116">
                  <c:v>3.5835809655034939E-2</c:v>
                </c:pt>
                <c:pt idx="117">
                  <c:v>3.5748183072580542E-2</c:v>
                </c:pt>
                <c:pt idx="118">
                  <c:v>3.5663006785345092E-2</c:v>
                </c:pt>
                <c:pt idx="119">
                  <c:v>3.5582090461663697E-2</c:v>
                </c:pt>
                <c:pt idx="120">
                  <c:v>3.5504220037704197E-2</c:v>
                </c:pt>
                <c:pt idx="121">
                  <c:v>3.542786886891533E-2</c:v>
                </c:pt>
                <c:pt idx="122">
                  <c:v>3.5356977771594779E-2</c:v>
                </c:pt>
                <c:pt idx="123">
                  <c:v>3.5288312639462159E-2</c:v>
                </c:pt>
                <c:pt idx="124">
                  <c:v>3.5225542484583636E-2</c:v>
                </c:pt>
                <c:pt idx="125">
                  <c:v>3.5165741513827398E-2</c:v>
                </c:pt>
                <c:pt idx="126">
                  <c:v>3.510768933022955E-2</c:v>
                </c:pt>
                <c:pt idx="127">
                  <c:v>3.5052050162125613E-2</c:v>
                </c:pt>
                <c:pt idx="128">
                  <c:v>3.4999204206438365E-2</c:v>
                </c:pt>
                <c:pt idx="129">
                  <c:v>3.4952225696094914E-2</c:v>
                </c:pt>
                <c:pt idx="130">
                  <c:v>3.4908164966047497E-2</c:v>
                </c:pt>
                <c:pt idx="131">
                  <c:v>3.4865621870653916E-2</c:v>
                </c:pt>
                <c:pt idx="132">
                  <c:v>3.4829202562456869E-2</c:v>
                </c:pt>
                <c:pt idx="133">
                  <c:v>3.4795453479085435E-2</c:v>
                </c:pt>
                <c:pt idx="134">
                  <c:v>3.4764487695079768E-2</c:v>
                </c:pt>
                <c:pt idx="135">
                  <c:v>3.4738738930986786E-2</c:v>
                </c:pt>
                <c:pt idx="136">
                  <c:v>3.4715901604478815E-2</c:v>
                </c:pt>
                <c:pt idx="137">
                  <c:v>3.4695589535857517E-2</c:v>
                </c:pt>
                <c:pt idx="138">
                  <c:v>3.4678276817748717E-2</c:v>
                </c:pt>
                <c:pt idx="139">
                  <c:v>3.4666461056394149E-2</c:v>
                </c:pt>
                <c:pt idx="140">
                  <c:v>3.4660240168203071E-2</c:v>
                </c:pt>
                <c:pt idx="141">
                  <c:v>3.465434281903168E-2</c:v>
                </c:pt>
                <c:pt idx="142">
                  <c:v>3.4658385782511035E-2</c:v>
                </c:pt>
                <c:pt idx="143">
                  <c:v>3.4661131500331892E-2</c:v>
                </c:pt>
                <c:pt idx="144">
                  <c:v>3.4670140353205064E-2</c:v>
                </c:pt>
                <c:pt idx="145">
                  <c:v>3.468221190226696E-2</c:v>
                </c:pt>
                <c:pt idx="146">
                  <c:v>3.4701815500963136E-2</c:v>
                </c:pt>
                <c:pt idx="147">
                  <c:v>3.4723574706456033E-2</c:v>
                </c:pt>
                <c:pt idx="148">
                  <c:v>3.4752331235897348E-2</c:v>
                </c:pt>
                <c:pt idx="149">
                  <c:v>3.4784484390195679E-2</c:v>
                </c:pt>
                <c:pt idx="150">
                  <c:v>3.4819817354373783E-2</c:v>
                </c:pt>
                <c:pt idx="151">
                  <c:v>3.4862763091940106E-2</c:v>
                </c:pt>
                <c:pt idx="152">
                  <c:v>3.4908720767015913E-2</c:v>
                </c:pt>
                <c:pt idx="153">
                  <c:v>3.4962283241036472E-2</c:v>
                </c:pt>
                <c:pt idx="154">
                  <c:v>3.5019723946943838E-2</c:v>
                </c:pt>
                <c:pt idx="155">
                  <c:v>3.5084692211311323E-2</c:v>
                </c:pt>
                <c:pt idx="156">
                  <c:v>3.5157339475089415E-2</c:v>
                </c:pt>
                <c:pt idx="157">
                  <c:v>3.5230958227948889E-2</c:v>
                </c:pt>
                <c:pt idx="158">
                  <c:v>3.5317066881470918E-2</c:v>
                </c:pt>
                <c:pt idx="159">
                  <c:v>3.5406466689041023E-2</c:v>
                </c:pt>
                <c:pt idx="160">
                  <c:v>3.5501005695847541E-2</c:v>
                </c:pt>
                <c:pt idx="161">
                  <c:v>3.5604858334307231E-2</c:v>
                </c:pt>
                <c:pt idx="162">
                  <c:v>3.5718732862265269E-2</c:v>
                </c:pt>
                <c:pt idx="163">
                  <c:v>3.5841787611074948E-2</c:v>
                </c:pt>
                <c:pt idx="164">
                  <c:v>3.5969704178121627E-2</c:v>
                </c:pt>
                <c:pt idx="165">
                  <c:v>3.6103820091221976E-2</c:v>
                </c:pt>
                <c:pt idx="166">
                  <c:v>3.6253268778458018E-2</c:v>
                </c:pt>
                <c:pt idx="167">
                  <c:v>3.640927589964265E-2</c:v>
                </c:pt>
                <c:pt idx="168">
                  <c:v>3.6571287937115553E-2</c:v>
                </c:pt>
                <c:pt idx="169">
                  <c:v>3.6751173206151948E-2</c:v>
                </c:pt>
                <c:pt idx="170">
                  <c:v>3.6937258258392947E-2</c:v>
                </c:pt>
                <c:pt idx="171">
                  <c:v>3.7136639279210987E-2</c:v>
                </c:pt>
                <c:pt idx="172">
                  <c:v>3.7350410679924416E-2</c:v>
                </c:pt>
                <c:pt idx="173">
                  <c:v>3.7577237063727106E-2</c:v>
                </c:pt>
                <c:pt idx="174">
                  <c:v>3.7819308569607829E-2</c:v>
                </c:pt>
                <c:pt idx="175">
                  <c:v>3.8076234142949417E-2</c:v>
                </c:pt>
                <c:pt idx="176">
                  <c:v>3.8344480920160143E-2</c:v>
                </c:pt>
                <c:pt idx="177">
                  <c:v>3.863637904081952E-2</c:v>
                </c:pt>
                <c:pt idx="178">
                  <c:v>3.8945064512679879E-2</c:v>
                </c:pt>
                <c:pt idx="179">
                  <c:v>3.9274008120196019E-2</c:v>
                </c:pt>
                <c:pt idx="180">
                  <c:v>3.962386019148776E-2</c:v>
                </c:pt>
                <c:pt idx="181">
                  <c:v>3.9995500809311205E-2</c:v>
                </c:pt>
                <c:pt idx="182">
                  <c:v>4.0395520624411319E-2</c:v>
                </c:pt>
                <c:pt idx="183">
                  <c:v>4.0821942004381717E-2</c:v>
                </c:pt>
                <c:pt idx="184">
                  <c:v>4.127563527723227E-2</c:v>
                </c:pt>
                <c:pt idx="185">
                  <c:v>4.1764540462594972E-2</c:v>
                </c:pt>
                <c:pt idx="186">
                  <c:v>4.2292323542685195E-2</c:v>
                </c:pt>
                <c:pt idx="187">
                  <c:v>4.2855173904705612E-2</c:v>
                </c:pt>
                <c:pt idx="188">
                  <c:v>4.3463346787368351E-2</c:v>
                </c:pt>
                <c:pt idx="189">
                  <c:v>4.4121046661926067E-2</c:v>
                </c:pt>
                <c:pt idx="190">
                  <c:v>4.4832571932130853E-2</c:v>
                </c:pt>
                <c:pt idx="191">
                  <c:v>4.5603313397514562E-2</c:v>
                </c:pt>
                <c:pt idx="192">
                  <c:v>4.6449165602660353E-2</c:v>
                </c:pt>
                <c:pt idx="193">
                  <c:v>4.7368963252527492E-2</c:v>
                </c:pt>
                <c:pt idx="194">
                  <c:v>4.8381106784275485E-2</c:v>
                </c:pt>
                <c:pt idx="195">
                  <c:v>4.9498505430457251E-2</c:v>
                </c:pt>
                <c:pt idx="196">
                  <c:v>5.0744884110551551E-2</c:v>
                </c:pt>
                <c:pt idx="197">
                  <c:v>5.2132236700367776E-2</c:v>
                </c:pt>
                <c:pt idx="198">
                  <c:v>5.3694176847380704E-2</c:v>
                </c:pt>
                <c:pt idx="199">
                  <c:v>5.54819585357339E-2</c:v>
                </c:pt>
                <c:pt idx="200">
                  <c:v>5.7532306156181559E-2</c:v>
                </c:pt>
                <c:pt idx="201">
                  <c:v>5.992559353888946E-2</c:v>
                </c:pt>
                <c:pt idx="202">
                  <c:v>6.2758355959189258E-2</c:v>
                </c:pt>
                <c:pt idx="203">
                  <c:v>6.6210661606831631E-2</c:v>
                </c:pt>
                <c:pt idx="204">
                  <c:v>7.0551626244984109E-2</c:v>
                </c:pt>
                <c:pt idx="205">
                  <c:v>7.6222983313639123E-2</c:v>
                </c:pt>
                <c:pt idx="206">
                  <c:v>8.4116908666514986E-2</c:v>
                </c:pt>
                <c:pt idx="207">
                  <c:v>9.6413001819480135E-2</c:v>
                </c:pt>
                <c:pt idx="208">
                  <c:v>0.12025345760583116</c:v>
                </c:pt>
                <c:pt idx="209">
                  <c:v>0.21806760397358854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8EE-4C66-93FA-2626F9AD51E2}"/>
            </c:ext>
          </c:extLst>
        </c:ser>
        <c:ser>
          <c:idx val="1"/>
          <c:order val="1"/>
          <c:tx>
            <c:strRef>
              <c:f>DP_Liquid_Flow_vs_Temp!$AN$1</c:f>
              <c:strCache>
                <c:ptCount val="1"/>
                <c:pt idx="0">
                  <c:v>1/2"</c:v>
                </c:pt>
              </c:strCache>
            </c:strRef>
          </c:tx>
          <c:spPr>
            <a:ln w="2540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105"/>
              <c:layout>
                <c:manualLayout>
                  <c:x val="1.6142557385520437E-2"/>
                  <c:y val="-3.641618248489947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EE-4C66-93FA-2626F9AD51E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DP_Liquid_Flow_vs_Temp!$A$2:$A$211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DP_Liquid_Flow_vs_Temp!$AN$2:$AN$211</c:f>
              <c:numCache>
                <c:formatCode>0.0000</c:formatCode>
                <c:ptCount val="210"/>
                <c:pt idx="0">
                  <c:v>7.0451829508775071E-2</c:v>
                </c:pt>
                <c:pt idx="1">
                  <c:v>6.9122839776879427E-2</c:v>
                </c:pt>
                <c:pt idx="2">
                  <c:v>6.7836876266546997E-2</c:v>
                </c:pt>
                <c:pt idx="3">
                  <c:v>6.6591663611103358E-2</c:v>
                </c:pt>
                <c:pt idx="4">
                  <c:v>6.5391096936085677E-2</c:v>
                </c:pt>
                <c:pt idx="5">
                  <c:v>6.4224844565066247E-2</c:v>
                </c:pt>
                <c:pt idx="6">
                  <c:v>6.3094300141909684E-2</c:v>
                </c:pt>
                <c:pt idx="7">
                  <c:v>6.2002718736327324E-2</c:v>
                </c:pt>
                <c:pt idx="8">
                  <c:v>6.094139387266452E-2</c:v>
                </c:pt>
                <c:pt idx="9">
                  <c:v>5.9916454806726777E-2</c:v>
                </c:pt>
                <c:pt idx="10">
                  <c:v>5.892303881477387E-2</c:v>
                </c:pt>
                <c:pt idx="11">
                  <c:v>5.7954872102004951E-2</c:v>
                </c:pt>
                <c:pt idx="12">
                  <c:v>5.7021087015394933E-2</c:v>
                </c:pt>
                <c:pt idx="13">
                  <c:v>5.6115670812799036E-2</c:v>
                </c:pt>
                <c:pt idx="14">
                  <c:v>5.523578776021585E-2</c:v>
                </c:pt>
                <c:pt idx="15">
                  <c:v>5.4382190958893233E-2</c:v>
                </c:pt>
                <c:pt idx="16">
                  <c:v>5.3553799025232544E-2</c:v>
                </c:pt>
                <c:pt idx="17">
                  <c:v>5.2750218733184966E-2</c:v>
                </c:pt>
                <c:pt idx="18">
                  <c:v>5.1970347785222359E-2</c:v>
                </c:pt>
                <c:pt idx="19">
                  <c:v>5.1215193439795352E-2</c:v>
                </c:pt>
                <c:pt idx="20">
                  <c:v>5.0479892316875552E-2</c:v>
                </c:pt>
                <c:pt idx="21">
                  <c:v>4.9763389655832643E-2</c:v>
                </c:pt>
                <c:pt idx="22">
                  <c:v>4.9072867294732522E-2</c:v>
                </c:pt>
                <c:pt idx="23">
                  <c:v>4.839657267672412E-2</c:v>
                </c:pt>
                <c:pt idx="24">
                  <c:v>4.7743482184099129E-2</c:v>
                </c:pt>
                <c:pt idx="25">
                  <c:v>4.7107340838431169E-2</c:v>
                </c:pt>
                <c:pt idx="26">
                  <c:v>4.6489998685109973E-2</c:v>
                </c:pt>
                <c:pt idx="27">
                  <c:v>4.5888910818609581E-2</c:v>
                </c:pt>
                <c:pt idx="28">
                  <c:v>4.5303508242436001E-2</c:v>
                </c:pt>
                <c:pt idx="29">
                  <c:v>4.4735024992026702E-2</c:v>
                </c:pt>
                <c:pt idx="30">
                  <c:v>4.4182230319409765E-2</c:v>
                </c:pt>
                <c:pt idx="31">
                  <c:v>4.3642775602506831E-2</c:v>
                </c:pt>
                <c:pt idx="32">
                  <c:v>4.3122393827204619E-2</c:v>
                </c:pt>
                <c:pt idx="33">
                  <c:v>4.2611108594490674E-2</c:v>
                </c:pt>
                <c:pt idx="34">
                  <c:v>4.211771625018447E-2</c:v>
                </c:pt>
                <c:pt idx="35">
                  <c:v>4.1633148639718287E-2</c:v>
                </c:pt>
                <c:pt idx="36">
                  <c:v>4.1164440793280632E-2</c:v>
                </c:pt>
                <c:pt idx="37">
                  <c:v>4.070636756824584E-2</c:v>
                </c:pt>
                <c:pt idx="38">
                  <c:v>4.0260803221701807E-2</c:v>
                </c:pt>
                <c:pt idx="39">
                  <c:v>3.982700975172216E-2</c:v>
                </c:pt>
                <c:pt idx="40">
                  <c:v>3.9404813068074265E-2</c:v>
                </c:pt>
                <c:pt idx="41">
                  <c:v>3.8991726989943257E-2</c:v>
                </c:pt>
                <c:pt idx="42">
                  <c:v>3.8592385323868647E-2</c:v>
                </c:pt>
                <c:pt idx="43">
                  <c:v>3.8200408716775908E-2</c:v>
                </c:pt>
                <c:pt idx="44">
                  <c:v>3.7819465362689715E-2</c:v>
                </c:pt>
                <c:pt idx="45">
                  <c:v>3.7450009398369809E-2</c:v>
                </c:pt>
                <c:pt idx="46">
                  <c:v>3.7084508291725986E-2</c:v>
                </c:pt>
                <c:pt idx="47">
                  <c:v>3.6731393093256778E-2</c:v>
                </c:pt>
                <c:pt idx="48">
                  <c:v>3.6387212617257303E-2</c:v>
                </c:pt>
                <c:pt idx="49">
                  <c:v>3.6054030159752726E-2</c:v>
                </c:pt>
                <c:pt idx="50">
                  <c:v>3.5724265969044454E-2</c:v>
                </c:pt>
                <c:pt idx="51">
                  <c:v>3.5404007428375649E-2</c:v>
                </c:pt>
                <c:pt idx="52">
                  <c:v>3.509317041152326E-2</c:v>
                </c:pt>
                <c:pt idx="53">
                  <c:v>3.4788667384806023E-2</c:v>
                </c:pt>
                <c:pt idx="54">
                  <c:v>3.4489040685144502E-2</c:v>
                </c:pt>
                <c:pt idx="55">
                  <c:v>3.4199292352823756E-2</c:v>
                </c:pt>
                <c:pt idx="56">
                  <c:v>3.3916120705841921E-2</c:v>
                </c:pt>
                <c:pt idx="57">
                  <c:v>3.3641646185027435E-2</c:v>
                </c:pt>
                <c:pt idx="58">
                  <c:v>3.3370325078529731E-2</c:v>
                </c:pt>
                <c:pt idx="59">
                  <c:v>3.3109104405185739E-2</c:v>
                </c:pt>
                <c:pt idx="60">
                  <c:v>3.2849123447313368E-2</c:v>
                </c:pt>
                <c:pt idx="61">
                  <c:v>3.2598872401622701E-2</c:v>
                </c:pt>
                <c:pt idx="62">
                  <c:v>3.2352491188213199E-2</c:v>
                </c:pt>
                <c:pt idx="63">
                  <c:v>3.2112383444820092E-2</c:v>
                </c:pt>
                <c:pt idx="64">
                  <c:v>3.1876757140117465E-2</c:v>
                </c:pt>
                <c:pt idx="65">
                  <c:v>3.1647050665175813E-2</c:v>
                </c:pt>
                <c:pt idx="66">
                  <c:v>3.1425762065683427E-2</c:v>
                </c:pt>
                <c:pt idx="67">
                  <c:v>3.1204366404460296E-2</c:v>
                </c:pt>
                <c:pt idx="68">
                  <c:v>3.0990575895839718E-2</c:v>
                </c:pt>
                <c:pt idx="69">
                  <c:v>3.0783205098322226E-2</c:v>
                </c:pt>
                <c:pt idx="70">
                  <c:v>3.0578067158832895E-2</c:v>
                </c:pt>
                <c:pt idx="71">
                  <c:v>3.037685936325174E-2</c:v>
                </c:pt>
                <c:pt idx="72">
                  <c:v>3.0183926282827619E-2</c:v>
                </c:pt>
                <c:pt idx="73">
                  <c:v>2.9991961711845445E-2</c:v>
                </c:pt>
                <c:pt idx="74">
                  <c:v>2.9805950443031498E-2</c:v>
                </c:pt>
                <c:pt idx="75">
                  <c:v>2.962458363885619E-2</c:v>
                </c:pt>
                <c:pt idx="76">
                  <c:v>2.9444744052420237E-2</c:v>
                </c:pt>
                <c:pt idx="77">
                  <c:v>2.9270123096639174E-2</c:v>
                </c:pt>
                <c:pt idx="78">
                  <c:v>2.9098837769390859E-2</c:v>
                </c:pt>
                <c:pt idx="79">
                  <c:v>2.893369873553487E-2</c:v>
                </c:pt>
                <c:pt idx="80">
                  <c:v>2.8771751418761045E-2</c:v>
                </c:pt>
                <c:pt idx="81">
                  <c:v>2.8609231548500116E-2</c:v>
                </c:pt>
                <c:pt idx="82">
                  <c:v>2.8457247001808156E-2</c:v>
                </c:pt>
                <c:pt idx="83">
                  <c:v>2.8304327713225302E-2</c:v>
                </c:pt>
                <c:pt idx="84">
                  <c:v>2.8153695053271012E-2</c:v>
                </c:pt>
                <c:pt idx="85">
                  <c:v>2.8011004181585083E-2</c:v>
                </c:pt>
                <c:pt idx="86">
                  <c:v>2.7866166611777977E-2</c:v>
                </c:pt>
                <c:pt idx="87">
                  <c:v>2.7727121152994239E-2</c:v>
                </c:pt>
                <c:pt idx="88">
                  <c:v>2.7590505843282771E-2</c:v>
                </c:pt>
                <c:pt idx="89">
                  <c:v>2.7460436383227083E-2</c:v>
                </c:pt>
                <c:pt idx="90">
                  <c:v>2.7329953342747348E-2</c:v>
                </c:pt>
                <c:pt idx="91">
                  <c:v>2.7203823555935688E-2</c:v>
                </c:pt>
                <c:pt idx="92">
                  <c:v>2.708026709250452E-2</c:v>
                </c:pt>
                <c:pt idx="93">
                  <c:v>2.6959317961329412E-2</c:v>
                </c:pt>
                <c:pt idx="94">
                  <c:v>2.6840350471766996E-2</c:v>
                </c:pt>
                <c:pt idx="95">
                  <c:v>2.6724063519080327E-2</c:v>
                </c:pt>
                <c:pt idx="96">
                  <c:v>2.6612070752118373E-2</c:v>
                </c:pt>
                <c:pt idx="97">
                  <c:v>2.6503055148156054E-2</c:v>
                </c:pt>
                <c:pt idx="98">
                  <c:v>2.6396609353750614E-2</c:v>
                </c:pt>
                <c:pt idx="99">
                  <c:v>2.6292564656584545E-2</c:v>
                </c:pt>
                <c:pt idx="100">
                  <c:v>2.6191022171721846E-2</c:v>
                </c:pt>
                <c:pt idx="101">
                  <c:v>2.6090801162573726E-2</c:v>
                </c:pt>
                <c:pt idx="102">
                  <c:v>2.5993122406276943E-2</c:v>
                </c:pt>
                <c:pt idx="103">
                  <c:v>2.5899961306760089E-2</c:v>
                </c:pt>
                <c:pt idx="104">
                  <c:v>2.5810066142259482E-2</c:v>
                </c:pt>
                <c:pt idx="105">
                  <c:v>2.5718987938947425E-2</c:v>
                </c:pt>
                <c:pt idx="106">
                  <c:v>2.5633222592848805E-2</c:v>
                </c:pt>
                <c:pt idx="107">
                  <c:v>2.554790178942995E-2</c:v>
                </c:pt>
                <c:pt idx="108">
                  <c:v>2.5465964305640916E-2</c:v>
                </c:pt>
                <c:pt idx="109">
                  <c:v>2.5384953748190539E-2</c:v>
                </c:pt>
                <c:pt idx="110">
                  <c:v>2.5308992447652386E-2</c:v>
                </c:pt>
                <c:pt idx="111">
                  <c:v>2.5234242028874088E-2</c:v>
                </c:pt>
                <c:pt idx="112">
                  <c:v>2.5160942880855387E-2</c:v>
                </c:pt>
                <c:pt idx="113">
                  <c:v>2.5090781850733775E-2</c:v>
                </c:pt>
                <c:pt idx="114">
                  <c:v>2.5023730071865966E-2</c:v>
                </c:pt>
                <c:pt idx="115">
                  <c:v>2.4957992930860179E-2</c:v>
                </c:pt>
                <c:pt idx="116">
                  <c:v>2.4893815373716537E-2</c:v>
                </c:pt>
                <c:pt idx="117">
                  <c:v>2.483294441847797E-2</c:v>
                </c:pt>
                <c:pt idx="118">
                  <c:v>2.4773775592963246E-2</c:v>
                </c:pt>
                <c:pt idx="119">
                  <c:v>2.4717566007025737E-2</c:v>
                </c:pt>
                <c:pt idx="120">
                  <c:v>2.4663472295294891E-2</c:v>
                </c:pt>
                <c:pt idx="121">
                  <c:v>2.4610433954102277E-2</c:v>
                </c:pt>
                <c:pt idx="122">
                  <c:v>2.4561188523195984E-2</c:v>
                </c:pt>
                <c:pt idx="123">
                  <c:v>2.4513489388214082E-2</c:v>
                </c:pt>
                <c:pt idx="124">
                  <c:v>2.4469885276528949E-2</c:v>
                </c:pt>
                <c:pt idx="125">
                  <c:v>2.4428343747552615E-2</c:v>
                </c:pt>
                <c:pt idx="126">
                  <c:v>2.4388017036521468E-2</c:v>
                </c:pt>
                <c:pt idx="127">
                  <c:v>2.4349366558364009E-2</c:v>
                </c:pt>
                <c:pt idx="128">
                  <c:v>2.4312656421861176E-2</c:v>
                </c:pt>
                <c:pt idx="129">
                  <c:v>2.4280022183252373E-2</c:v>
                </c:pt>
                <c:pt idx="130">
                  <c:v>2.424941481901001E-2</c:v>
                </c:pt>
                <c:pt idx="131">
                  <c:v>2.4219861699592619E-2</c:v>
                </c:pt>
                <c:pt idx="132">
                  <c:v>2.4194562549300684E-2</c:v>
                </c:pt>
                <c:pt idx="133">
                  <c:v>2.4171118305719524E-2</c:v>
                </c:pt>
                <c:pt idx="134">
                  <c:v>2.4149607517562104E-2</c:v>
                </c:pt>
                <c:pt idx="135">
                  <c:v>2.4131720800738835E-2</c:v>
                </c:pt>
                <c:pt idx="136">
                  <c:v>2.4115856552234579E-2</c:v>
                </c:pt>
                <c:pt idx="137">
                  <c:v>2.410174650725487E-2</c:v>
                </c:pt>
                <c:pt idx="138">
                  <c:v>2.4089720000462736E-2</c:v>
                </c:pt>
                <c:pt idx="139">
                  <c:v>2.408151202680477E-2</c:v>
                </c:pt>
                <c:pt idx="140">
                  <c:v>2.4077190605199399E-2</c:v>
                </c:pt>
                <c:pt idx="141">
                  <c:v>2.4073093934219164E-2</c:v>
                </c:pt>
                <c:pt idx="142">
                  <c:v>2.407590243184728E-2</c:v>
                </c:pt>
                <c:pt idx="143">
                  <c:v>2.4077809780757728E-2</c:v>
                </c:pt>
                <c:pt idx="144">
                  <c:v>2.4084067898610034E-2</c:v>
                </c:pt>
                <c:pt idx="145">
                  <c:v>2.4092453558555049E-2</c:v>
                </c:pt>
                <c:pt idx="146">
                  <c:v>2.4106071455605536E-2</c:v>
                </c:pt>
                <c:pt idx="147">
                  <c:v>2.4121186773200791E-2</c:v>
                </c:pt>
                <c:pt idx="148">
                  <c:v>2.4141162873687762E-2</c:v>
                </c:pt>
                <c:pt idx="149">
                  <c:v>2.4163498484198319E-2</c:v>
                </c:pt>
                <c:pt idx="150">
                  <c:v>2.4188042991363713E-2</c:v>
                </c:pt>
                <c:pt idx="151">
                  <c:v>2.4217875811449418E-2</c:v>
                </c:pt>
                <c:pt idx="152">
                  <c:v>2.4249800913445311E-2</c:v>
                </c:pt>
                <c:pt idx="153">
                  <c:v>2.4287008788809721E-2</c:v>
                </c:pt>
                <c:pt idx="154">
                  <c:v>2.4326910728840061E-2</c:v>
                </c:pt>
                <c:pt idx="155">
                  <c:v>2.4372041786122817E-2</c:v>
                </c:pt>
                <c:pt idx="156">
                  <c:v>2.4422507161101253E-2</c:v>
                </c:pt>
                <c:pt idx="157">
                  <c:v>2.4473647393716859E-2</c:v>
                </c:pt>
                <c:pt idx="158">
                  <c:v>2.453346389970602E-2</c:v>
                </c:pt>
                <c:pt idx="159">
                  <c:v>2.4595566649037462E-2</c:v>
                </c:pt>
                <c:pt idx="160">
                  <c:v>2.4661239410549221E-2</c:v>
                </c:pt>
                <c:pt idx="161">
                  <c:v>2.4733382008491771E-2</c:v>
                </c:pt>
                <c:pt idx="162">
                  <c:v>2.481248644347021E-2</c:v>
                </c:pt>
                <c:pt idx="163">
                  <c:v>2.4897968039315696E-2</c:v>
                </c:pt>
                <c:pt idx="164">
                  <c:v>2.4986826960990777E-2</c:v>
                </c:pt>
                <c:pt idx="165">
                  <c:v>2.5079992339742809E-2</c:v>
                </c:pt>
                <c:pt idx="166">
                  <c:v>2.5183808831227478E-2</c:v>
                </c:pt>
                <c:pt idx="167">
                  <c:v>2.5292181224906882E-2</c:v>
                </c:pt>
                <c:pt idx="168">
                  <c:v>2.5404725012475617E-2</c:v>
                </c:pt>
                <c:pt idx="169">
                  <c:v>2.5529684674862208E-2</c:v>
                </c:pt>
                <c:pt idx="170">
                  <c:v>2.5658951097998414E-2</c:v>
                </c:pt>
                <c:pt idx="171">
                  <c:v>2.579745374016126E-2</c:v>
                </c:pt>
                <c:pt idx="172">
                  <c:v>2.5945952848532683E-2</c:v>
                </c:pt>
                <c:pt idx="173">
                  <c:v>2.610352077219974E-2</c:v>
                </c:pt>
                <c:pt idx="174">
                  <c:v>2.6271678919947517E-2</c:v>
                </c:pt>
                <c:pt idx="175">
                  <c:v>2.6450155640555192E-2</c:v>
                </c:pt>
                <c:pt idx="176">
                  <c:v>2.6636496783974575E-2</c:v>
                </c:pt>
                <c:pt idx="177">
                  <c:v>2.6839267643446654E-2</c:v>
                </c:pt>
                <c:pt idx="178">
                  <c:v>2.7053700056695076E-2</c:v>
                </c:pt>
                <c:pt idx="179">
                  <c:v>2.7282205049681069E-2</c:v>
                </c:pt>
                <c:pt idx="180">
                  <c:v>2.7525234381365928E-2</c:v>
                </c:pt>
                <c:pt idx="181">
                  <c:v>2.7783399412783634E-2</c:v>
                </c:pt>
                <c:pt idx="182">
                  <c:v>2.8061278425949205E-2</c:v>
                </c:pt>
                <c:pt idx="183">
                  <c:v>2.8357497632563296E-2</c:v>
                </c:pt>
                <c:pt idx="184">
                  <c:v>2.8672661617397455E-2</c:v>
                </c:pt>
                <c:pt idx="185">
                  <c:v>2.9012286019268942E-2</c:v>
                </c:pt>
                <c:pt idx="186">
                  <c:v>2.9378917460824539E-2</c:v>
                </c:pt>
                <c:pt idx="187">
                  <c:v>2.9769908849886041E-2</c:v>
                </c:pt>
                <c:pt idx="188">
                  <c:v>3.0192384122582447E-2</c:v>
                </c:pt>
                <c:pt idx="189">
                  <c:v>3.0649263970035708E-2</c:v>
                </c:pt>
                <c:pt idx="190">
                  <c:v>3.1143534334810985E-2</c:v>
                </c:pt>
                <c:pt idx="191">
                  <c:v>3.1678940006535053E-2</c:v>
                </c:pt>
                <c:pt idx="192">
                  <c:v>3.2266522339152781E-2</c:v>
                </c:pt>
                <c:pt idx="193">
                  <c:v>3.290547184517445E-2</c:v>
                </c:pt>
                <c:pt idx="194">
                  <c:v>3.3608570629702565E-2</c:v>
                </c:pt>
                <c:pt idx="195">
                  <c:v>3.4384786260510322E-2</c:v>
                </c:pt>
                <c:pt idx="196">
                  <c:v>3.5250599564205128E-2</c:v>
                </c:pt>
                <c:pt idx="197">
                  <c:v>3.6214342243988E-2</c:v>
                </c:pt>
                <c:pt idx="198">
                  <c:v>3.7299364461117472E-2</c:v>
                </c:pt>
                <c:pt idx="199">
                  <c:v>3.8541270468175494E-2</c:v>
                </c:pt>
                <c:pt idx="200">
                  <c:v>3.9965571345055267E-2</c:v>
                </c:pt>
                <c:pt idx="201">
                  <c:v>4.1628099827455689E-2</c:v>
                </c:pt>
                <c:pt idx="202">
                  <c:v>4.3595915411012293E-2</c:v>
                </c:pt>
                <c:pt idx="203">
                  <c:v>4.5994104826385905E-2</c:v>
                </c:pt>
                <c:pt idx="204">
                  <c:v>4.9009612869492632E-2</c:v>
                </c:pt>
                <c:pt idx="205">
                  <c:v>5.2949295470348406E-2</c:v>
                </c:pt>
                <c:pt idx="206">
                  <c:v>5.8432914291858186E-2</c:v>
                </c:pt>
                <c:pt idx="207">
                  <c:v>6.6974556735952581E-2</c:v>
                </c:pt>
                <c:pt idx="208">
                  <c:v>8.3535642155360468E-2</c:v>
                </c:pt>
                <c:pt idx="209">
                  <c:v>0.15148352233600335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8EE-4C66-93FA-2626F9AD5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425183"/>
        <c:axId val="1114419775"/>
      </c:scatterChart>
      <c:scatterChart>
        <c:scatterStyle val="lineMarker"/>
        <c:varyColors val="0"/>
        <c:ser>
          <c:idx val="2"/>
          <c:order val="2"/>
          <c:tx>
            <c:strRef>
              <c:f>DP_Liquid_Flow_vs_Temp!$BF$1</c:f>
              <c:strCache>
                <c:ptCount val="1"/>
                <c:pt idx="0">
                  <c:v>5/8"</c:v>
                </c:pt>
              </c:strCache>
            </c:strRef>
          </c:tx>
          <c:spPr>
            <a:ln w="31750" cap="rnd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119"/>
              <c:layout>
                <c:manualLayout>
                  <c:x val="2.7882599120444392E-2"/>
                  <c:y val="5.057803122902704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EE-4C66-93FA-2626F9AD51E2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587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DP_Liquid_Flow_vs_Temp!$A$2:$A$211</c:f>
              <c:numCache>
                <c:formatCode>General</c:formatCode>
                <c:ptCount val="210"/>
                <c:pt idx="0">
                  <c:v>-77</c:v>
                </c:pt>
                <c:pt idx="1">
                  <c:v>-76</c:v>
                </c:pt>
                <c:pt idx="2">
                  <c:v>-75</c:v>
                </c:pt>
                <c:pt idx="3">
                  <c:v>-74</c:v>
                </c:pt>
                <c:pt idx="4">
                  <c:v>-73</c:v>
                </c:pt>
                <c:pt idx="5">
                  <c:v>-72</c:v>
                </c:pt>
                <c:pt idx="6">
                  <c:v>-71</c:v>
                </c:pt>
                <c:pt idx="7">
                  <c:v>-70</c:v>
                </c:pt>
                <c:pt idx="8">
                  <c:v>-69</c:v>
                </c:pt>
                <c:pt idx="9">
                  <c:v>-68</c:v>
                </c:pt>
                <c:pt idx="10">
                  <c:v>-67</c:v>
                </c:pt>
                <c:pt idx="11">
                  <c:v>-66</c:v>
                </c:pt>
                <c:pt idx="12">
                  <c:v>-65</c:v>
                </c:pt>
                <c:pt idx="13">
                  <c:v>-64</c:v>
                </c:pt>
                <c:pt idx="14">
                  <c:v>-63</c:v>
                </c:pt>
                <c:pt idx="15">
                  <c:v>-62</c:v>
                </c:pt>
                <c:pt idx="16">
                  <c:v>-61</c:v>
                </c:pt>
                <c:pt idx="17">
                  <c:v>-60</c:v>
                </c:pt>
                <c:pt idx="18">
                  <c:v>-59</c:v>
                </c:pt>
                <c:pt idx="19">
                  <c:v>-58</c:v>
                </c:pt>
                <c:pt idx="20">
                  <c:v>-57</c:v>
                </c:pt>
                <c:pt idx="21">
                  <c:v>-56</c:v>
                </c:pt>
                <c:pt idx="22">
                  <c:v>-55</c:v>
                </c:pt>
                <c:pt idx="23">
                  <c:v>-54</c:v>
                </c:pt>
                <c:pt idx="24">
                  <c:v>-53</c:v>
                </c:pt>
                <c:pt idx="25">
                  <c:v>-52</c:v>
                </c:pt>
                <c:pt idx="26">
                  <c:v>-51</c:v>
                </c:pt>
                <c:pt idx="27">
                  <c:v>-50</c:v>
                </c:pt>
                <c:pt idx="28">
                  <c:v>-49</c:v>
                </c:pt>
                <c:pt idx="29">
                  <c:v>-48</c:v>
                </c:pt>
                <c:pt idx="30">
                  <c:v>-47</c:v>
                </c:pt>
                <c:pt idx="31">
                  <c:v>-46</c:v>
                </c:pt>
                <c:pt idx="32">
                  <c:v>-45</c:v>
                </c:pt>
                <c:pt idx="33">
                  <c:v>-44</c:v>
                </c:pt>
                <c:pt idx="34">
                  <c:v>-43</c:v>
                </c:pt>
                <c:pt idx="35">
                  <c:v>-42</c:v>
                </c:pt>
                <c:pt idx="36">
                  <c:v>-41</c:v>
                </c:pt>
                <c:pt idx="37">
                  <c:v>-40</c:v>
                </c:pt>
                <c:pt idx="38">
                  <c:v>-39</c:v>
                </c:pt>
                <c:pt idx="39">
                  <c:v>-38</c:v>
                </c:pt>
                <c:pt idx="40">
                  <c:v>-37</c:v>
                </c:pt>
                <c:pt idx="41">
                  <c:v>-36</c:v>
                </c:pt>
                <c:pt idx="42">
                  <c:v>-35</c:v>
                </c:pt>
                <c:pt idx="43">
                  <c:v>-34</c:v>
                </c:pt>
                <c:pt idx="44">
                  <c:v>-33</c:v>
                </c:pt>
                <c:pt idx="45">
                  <c:v>-32</c:v>
                </c:pt>
                <c:pt idx="46">
                  <c:v>-31</c:v>
                </c:pt>
                <c:pt idx="47">
                  <c:v>-30</c:v>
                </c:pt>
                <c:pt idx="48">
                  <c:v>-29</c:v>
                </c:pt>
                <c:pt idx="49">
                  <c:v>-28</c:v>
                </c:pt>
                <c:pt idx="50">
                  <c:v>-27</c:v>
                </c:pt>
                <c:pt idx="51">
                  <c:v>-26</c:v>
                </c:pt>
                <c:pt idx="52">
                  <c:v>-25</c:v>
                </c:pt>
                <c:pt idx="53">
                  <c:v>-24</c:v>
                </c:pt>
                <c:pt idx="54">
                  <c:v>-23</c:v>
                </c:pt>
                <c:pt idx="55">
                  <c:v>-22</c:v>
                </c:pt>
                <c:pt idx="56">
                  <c:v>-21</c:v>
                </c:pt>
                <c:pt idx="57">
                  <c:v>-20</c:v>
                </c:pt>
                <c:pt idx="58">
                  <c:v>-19</c:v>
                </c:pt>
                <c:pt idx="59">
                  <c:v>-18</c:v>
                </c:pt>
                <c:pt idx="60">
                  <c:v>-17</c:v>
                </c:pt>
                <c:pt idx="61">
                  <c:v>-16</c:v>
                </c:pt>
                <c:pt idx="62">
                  <c:v>-15</c:v>
                </c:pt>
                <c:pt idx="63">
                  <c:v>-14</c:v>
                </c:pt>
                <c:pt idx="64">
                  <c:v>-13</c:v>
                </c:pt>
                <c:pt idx="65">
                  <c:v>-12</c:v>
                </c:pt>
                <c:pt idx="66">
                  <c:v>-11</c:v>
                </c:pt>
                <c:pt idx="67">
                  <c:v>-10</c:v>
                </c:pt>
                <c:pt idx="68">
                  <c:v>-9</c:v>
                </c:pt>
                <c:pt idx="69">
                  <c:v>-8</c:v>
                </c:pt>
                <c:pt idx="70">
                  <c:v>-7</c:v>
                </c:pt>
                <c:pt idx="71">
                  <c:v>-6</c:v>
                </c:pt>
                <c:pt idx="72">
                  <c:v>-5</c:v>
                </c:pt>
                <c:pt idx="73">
                  <c:v>-4</c:v>
                </c:pt>
                <c:pt idx="74">
                  <c:v>-3</c:v>
                </c:pt>
                <c:pt idx="75">
                  <c:v>-2</c:v>
                </c:pt>
                <c:pt idx="76">
                  <c:v>-1</c:v>
                </c:pt>
                <c:pt idx="77">
                  <c:v>0</c:v>
                </c:pt>
                <c:pt idx="78">
                  <c:v>1</c:v>
                </c:pt>
                <c:pt idx="79">
                  <c:v>2</c:v>
                </c:pt>
                <c:pt idx="80">
                  <c:v>3</c:v>
                </c:pt>
                <c:pt idx="81">
                  <c:v>4</c:v>
                </c:pt>
                <c:pt idx="82">
                  <c:v>5</c:v>
                </c:pt>
                <c:pt idx="83">
                  <c:v>6</c:v>
                </c:pt>
                <c:pt idx="84">
                  <c:v>7</c:v>
                </c:pt>
                <c:pt idx="85">
                  <c:v>8</c:v>
                </c:pt>
                <c:pt idx="86">
                  <c:v>9</c:v>
                </c:pt>
                <c:pt idx="87">
                  <c:v>10</c:v>
                </c:pt>
                <c:pt idx="88">
                  <c:v>11</c:v>
                </c:pt>
                <c:pt idx="89">
                  <c:v>12</c:v>
                </c:pt>
                <c:pt idx="90">
                  <c:v>13</c:v>
                </c:pt>
                <c:pt idx="91">
                  <c:v>14</c:v>
                </c:pt>
                <c:pt idx="92">
                  <c:v>15</c:v>
                </c:pt>
                <c:pt idx="93">
                  <c:v>16</c:v>
                </c:pt>
                <c:pt idx="94">
                  <c:v>17</c:v>
                </c:pt>
                <c:pt idx="95">
                  <c:v>18</c:v>
                </c:pt>
                <c:pt idx="96">
                  <c:v>19</c:v>
                </c:pt>
                <c:pt idx="97">
                  <c:v>20</c:v>
                </c:pt>
                <c:pt idx="98">
                  <c:v>21</c:v>
                </c:pt>
                <c:pt idx="99">
                  <c:v>22</c:v>
                </c:pt>
                <c:pt idx="100">
                  <c:v>23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27</c:v>
                </c:pt>
                <c:pt idx="105">
                  <c:v>28</c:v>
                </c:pt>
                <c:pt idx="106">
                  <c:v>29</c:v>
                </c:pt>
                <c:pt idx="107">
                  <c:v>30</c:v>
                </c:pt>
                <c:pt idx="108">
                  <c:v>31</c:v>
                </c:pt>
                <c:pt idx="109">
                  <c:v>32</c:v>
                </c:pt>
                <c:pt idx="110">
                  <c:v>33</c:v>
                </c:pt>
                <c:pt idx="111">
                  <c:v>34</c:v>
                </c:pt>
                <c:pt idx="112">
                  <c:v>35</c:v>
                </c:pt>
                <c:pt idx="113">
                  <c:v>36</c:v>
                </c:pt>
                <c:pt idx="114">
                  <c:v>37</c:v>
                </c:pt>
                <c:pt idx="115">
                  <c:v>38</c:v>
                </c:pt>
                <c:pt idx="116">
                  <c:v>39</c:v>
                </c:pt>
                <c:pt idx="117">
                  <c:v>40</c:v>
                </c:pt>
                <c:pt idx="118">
                  <c:v>41</c:v>
                </c:pt>
                <c:pt idx="119">
                  <c:v>42</c:v>
                </c:pt>
                <c:pt idx="120">
                  <c:v>43</c:v>
                </c:pt>
                <c:pt idx="121">
                  <c:v>44</c:v>
                </c:pt>
                <c:pt idx="122">
                  <c:v>45</c:v>
                </c:pt>
                <c:pt idx="123">
                  <c:v>46</c:v>
                </c:pt>
                <c:pt idx="124">
                  <c:v>47</c:v>
                </c:pt>
                <c:pt idx="125">
                  <c:v>48</c:v>
                </c:pt>
                <c:pt idx="126">
                  <c:v>49</c:v>
                </c:pt>
                <c:pt idx="127">
                  <c:v>50</c:v>
                </c:pt>
                <c:pt idx="128">
                  <c:v>51</c:v>
                </c:pt>
                <c:pt idx="129">
                  <c:v>52</c:v>
                </c:pt>
                <c:pt idx="130">
                  <c:v>53</c:v>
                </c:pt>
                <c:pt idx="131">
                  <c:v>54</c:v>
                </c:pt>
                <c:pt idx="132">
                  <c:v>55</c:v>
                </c:pt>
                <c:pt idx="133">
                  <c:v>56</c:v>
                </c:pt>
                <c:pt idx="134">
                  <c:v>57</c:v>
                </c:pt>
                <c:pt idx="135">
                  <c:v>58</c:v>
                </c:pt>
                <c:pt idx="136">
                  <c:v>59</c:v>
                </c:pt>
                <c:pt idx="137">
                  <c:v>60</c:v>
                </c:pt>
                <c:pt idx="138">
                  <c:v>61</c:v>
                </c:pt>
                <c:pt idx="139">
                  <c:v>62</c:v>
                </c:pt>
                <c:pt idx="140">
                  <c:v>63</c:v>
                </c:pt>
                <c:pt idx="141">
                  <c:v>64</c:v>
                </c:pt>
                <c:pt idx="142">
                  <c:v>65</c:v>
                </c:pt>
                <c:pt idx="143">
                  <c:v>66</c:v>
                </c:pt>
                <c:pt idx="144">
                  <c:v>67</c:v>
                </c:pt>
                <c:pt idx="145">
                  <c:v>68</c:v>
                </c:pt>
                <c:pt idx="146">
                  <c:v>69</c:v>
                </c:pt>
                <c:pt idx="147">
                  <c:v>70</c:v>
                </c:pt>
                <c:pt idx="148">
                  <c:v>71</c:v>
                </c:pt>
                <c:pt idx="149">
                  <c:v>72</c:v>
                </c:pt>
                <c:pt idx="150">
                  <c:v>73</c:v>
                </c:pt>
                <c:pt idx="151">
                  <c:v>74</c:v>
                </c:pt>
                <c:pt idx="152">
                  <c:v>75</c:v>
                </c:pt>
                <c:pt idx="153">
                  <c:v>76</c:v>
                </c:pt>
                <c:pt idx="154">
                  <c:v>77</c:v>
                </c:pt>
                <c:pt idx="155">
                  <c:v>78</c:v>
                </c:pt>
                <c:pt idx="156">
                  <c:v>79</c:v>
                </c:pt>
                <c:pt idx="157">
                  <c:v>80</c:v>
                </c:pt>
                <c:pt idx="158">
                  <c:v>81</c:v>
                </c:pt>
                <c:pt idx="159">
                  <c:v>82</c:v>
                </c:pt>
                <c:pt idx="160">
                  <c:v>83</c:v>
                </c:pt>
                <c:pt idx="161">
                  <c:v>84</c:v>
                </c:pt>
                <c:pt idx="162">
                  <c:v>85</c:v>
                </c:pt>
                <c:pt idx="163">
                  <c:v>86</c:v>
                </c:pt>
                <c:pt idx="164">
                  <c:v>87</c:v>
                </c:pt>
                <c:pt idx="165">
                  <c:v>88</c:v>
                </c:pt>
                <c:pt idx="166">
                  <c:v>89</c:v>
                </c:pt>
                <c:pt idx="167">
                  <c:v>90</c:v>
                </c:pt>
                <c:pt idx="168">
                  <c:v>91</c:v>
                </c:pt>
                <c:pt idx="169">
                  <c:v>92</c:v>
                </c:pt>
                <c:pt idx="170">
                  <c:v>93</c:v>
                </c:pt>
                <c:pt idx="171">
                  <c:v>94</c:v>
                </c:pt>
                <c:pt idx="172">
                  <c:v>95</c:v>
                </c:pt>
                <c:pt idx="173">
                  <c:v>96</c:v>
                </c:pt>
                <c:pt idx="174">
                  <c:v>97</c:v>
                </c:pt>
                <c:pt idx="175">
                  <c:v>98</c:v>
                </c:pt>
                <c:pt idx="176">
                  <c:v>99</c:v>
                </c:pt>
                <c:pt idx="177">
                  <c:v>100</c:v>
                </c:pt>
                <c:pt idx="178">
                  <c:v>101</c:v>
                </c:pt>
                <c:pt idx="179">
                  <c:v>102</c:v>
                </c:pt>
                <c:pt idx="180">
                  <c:v>103</c:v>
                </c:pt>
                <c:pt idx="181">
                  <c:v>104</c:v>
                </c:pt>
                <c:pt idx="182">
                  <c:v>105</c:v>
                </c:pt>
                <c:pt idx="183">
                  <c:v>106</c:v>
                </c:pt>
                <c:pt idx="184">
                  <c:v>107</c:v>
                </c:pt>
                <c:pt idx="185">
                  <c:v>108</c:v>
                </c:pt>
                <c:pt idx="186">
                  <c:v>109</c:v>
                </c:pt>
                <c:pt idx="187">
                  <c:v>110</c:v>
                </c:pt>
                <c:pt idx="188">
                  <c:v>111</c:v>
                </c:pt>
                <c:pt idx="189">
                  <c:v>112</c:v>
                </c:pt>
                <c:pt idx="190">
                  <c:v>113</c:v>
                </c:pt>
                <c:pt idx="191">
                  <c:v>114</c:v>
                </c:pt>
                <c:pt idx="192">
                  <c:v>115</c:v>
                </c:pt>
                <c:pt idx="193">
                  <c:v>116</c:v>
                </c:pt>
                <c:pt idx="194">
                  <c:v>117</c:v>
                </c:pt>
                <c:pt idx="195">
                  <c:v>118</c:v>
                </c:pt>
                <c:pt idx="196">
                  <c:v>119</c:v>
                </c:pt>
                <c:pt idx="197">
                  <c:v>120</c:v>
                </c:pt>
                <c:pt idx="198">
                  <c:v>121</c:v>
                </c:pt>
                <c:pt idx="199">
                  <c:v>122</c:v>
                </c:pt>
                <c:pt idx="200">
                  <c:v>123</c:v>
                </c:pt>
                <c:pt idx="201">
                  <c:v>124</c:v>
                </c:pt>
                <c:pt idx="202">
                  <c:v>125</c:v>
                </c:pt>
                <c:pt idx="203">
                  <c:v>126</c:v>
                </c:pt>
                <c:pt idx="204">
                  <c:v>127</c:v>
                </c:pt>
                <c:pt idx="205">
                  <c:v>128</c:v>
                </c:pt>
                <c:pt idx="206">
                  <c:v>129</c:v>
                </c:pt>
                <c:pt idx="207">
                  <c:v>130</c:v>
                </c:pt>
                <c:pt idx="208">
                  <c:v>131</c:v>
                </c:pt>
                <c:pt idx="209">
                  <c:v>132</c:v>
                </c:pt>
              </c:numCache>
            </c:numRef>
          </c:xVal>
          <c:yVal>
            <c:numRef>
              <c:f>DP_Liquid_Flow_vs_Temp!$BF$2:$BF$211</c:f>
              <c:numCache>
                <c:formatCode>0.0000</c:formatCode>
                <c:ptCount val="210"/>
                <c:pt idx="0">
                  <c:v>2.0135984604754604</c:v>
                </c:pt>
                <c:pt idx="1">
                  <c:v>1.9756143272486653</c:v>
                </c:pt>
                <c:pt idx="2">
                  <c:v>1.9388599354509271</c:v>
                </c:pt>
                <c:pt idx="3">
                  <c:v>1.9032702523518734</c:v>
                </c:pt>
                <c:pt idx="4">
                  <c:v>1.868956605348389</c:v>
                </c:pt>
                <c:pt idx="5">
                  <c:v>1.8356237026376361</c:v>
                </c:pt>
                <c:pt idx="6">
                  <c:v>1.8033113762461168</c:v>
                </c:pt>
                <c:pt idx="7">
                  <c:v>1.7721126600014163</c:v>
                </c:pt>
                <c:pt idx="8">
                  <c:v>1.7417787123035853</c:v>
                </c:pt>
                <c:pt idx="9">
                  <c:v>1.7124847146935391</c:v>
                </c:pt>
                <c:pt idx="10">
                  <c:v>1.6840916846479685</c:v>
                </c:pt>
                <c:pt idx="11">
                  <c:v>1.6564203095267269</c:v>
                </c:pt>
                <c:pt idx="12">
                  <c:v>1.6297316028469566</c:v>
                </c:pt>
                <c:pt idx="13">
                  <c:v>1.6038537131690238</c:v>
                </c:pt>
                <c:pt idx="14">
                  <c:v>1.5787055917868913</c:v>
                </c:pt>
                <c:pt idx="15">
                  <c:v>1.5543087632446901</c:v>
                </c:pt>
                <c:pt idx="16">
                  <c:v>1.5306323202918255</c:v>
                </c:pt>
                <c:pt idx="17">
                  <c:v>1.5076650240524301</c:v>
                </c:pt>
                <c:pt idx="18">
                  <c:v>1.4853753695305212</c:v>
                </c:pt>
                <c:pt idx="19">
                  <c:v>1.4637921453903475</c:v>
                </c:pt>
                <c:pt idx="20">
                  <c:v>1.4427763503510889</c:v>
                </c:pt>
                <c:pt idx="21">
                  <c:v>1.4222978380787732</c:v>
                </c:pt>
                <c:pt idx="22">
                  <c:v>1.4025618741878434</c:v>
                </c:pt>
                <c:pt idx="23">
                  <c:v>1.3832325563951819</c:v>
                </c:pt>
                <c:pt idx="24">
                  <c:v>1.3645664405587286</c:v>
                </c:pt>
                <c:pt idx="25">
                  <c:v>1.3463847518330685</c:v>
                </c:pt>
                <c:pt idx="26">
                  <c:v>1.3287403667520632</c:v>
                </c:pt>
                <c:pt idx="27">
                  <c:v>1.3115605488391033</c:v>
                </c:pt>
                <c:pt idx="28">
                  <c:v>1.2948290354864989</c:v>
                </c:pt>
                <c:pt idx="29">
                  <c:v>1.2785810969189462</c:v>
                </c:pt>
                <c:pt idx="30">
                  <c:v>1.2627815568714893</c:v>
                </c:pt>
                <c:pt idx="31">
                  <c:v>1.2473632888857489</c:v>
                </c:pt>
                <c:pt idx="32">
                  <c:v>1.2324901486292918</c:v>
                </c:pt>
                <c:pt idx="33">
                  <c:v>1.217876998557321</c:v>
                </c:pt>
                <c:pt idx="34">
                  <c:v>1.2037752488677462</c:v>
                </c:pt>
                <c:pt idx="35">
                  <c:v>1.189925720740028</c:v>
                </c:pt>
                <c:pt idx="36">
                  <c:v>1.1765294838419913</c:v>
                </c:pt>
                <c:pt idx="37">
                  <c:v>1.1634371972804314</c:v>
                </c:pt>
                <c:pt idx="38">
                  <c:v>1.1507024295888117</c:v>
                </c:pt>
                <c:pt idx="39">
                  <c:v>1.1383040877798667</c:v>
                </c:pt>
                <c:pt idx="40">
                  <c:v>1.1262371961442796</c:v>
                </c:pt>
                <c:pt idx="41">
                  <c:v>1.1144306966286801</c:v>
                </c:pt>
                <c:pt idx="42">
                  <c:v>1.1030170290260328</c:v>
                </c:pt>
                <c:pt idx="43">
                  <c:v>1.0918138637131145</c:v>
                </c:pt>
                <c:pt idx="44">
                  <c:v>1.0809260421098337</c:v>
                </c:pt>
                <c:pt idx="45">
                  <c:v>1.0703665439938141</c:v>
                </c:pt>
                <c:pt idx="46">
                  <c:v>1.0599200804914231</c:v>
                </c:pt>
                <c:pt idx="47">
                  <c:v>1.0498276212186726</c:v>
                </c:pt>
                <c:pt idx="48">
                  <c:v>1.0399905271157872</c:v>
                </c:pt>
                <c:pt idx="49">
                  <c:v>1.0304677696775995</c:v>
                </c:pt>
                <c:pt idx="50">
                  <c:v>1.0210427104369817</c:v>
                </c:pt>
                <c:pt idx="51">
                  <c:v>1.0118893341663975</c:v>
                </c:pt>
                <c:pt idx="52">
                  <c:v>1.003005236436689</c:v>
                </c:pt>
                <c:pt idx="53">
                  <c:v>0.99430217180255331</c:v>
                </c:pt>
                <c:pt idx="54">
                  <c:v>0.98573847849093255</c:v>
                </c:pt>
                <c:pt idx="55">
                  <c:v>0.97745712086041503</c:v>
                </c:pt>
                <c:pt idx="56">
                  <c:v>0.96936373284780264</c:v>
                </c:pt>
                <c:pt idx="57">
                  <c:v>0.96151891921549049</c:v>
                </c:pt>
                <c:pt idx="58">
                  <c:v>0.95376423397668875</c:v>
                </c:pt>
                <c:pt idx="59">
                  <c:v>0.94629823132839264</c:v>
                </c:pt>
                <c:pt idx="60">
                  <c:v>0.93886766124703591</c:v>
                </c:pt>
                <c:pt idx="61">
                  <c:v>0.93171518381886154</c:v>
                </c:pt>
                <c:pt idx="62">
                  <c:v>0.92467331087573712</c:v>
                </c:pt>
                <c:pt idx="63">
                  <c:v>0.91781074129002649</c:v>
                </c:pt>
                <c:pt idx="64">
                  <c:v>0.91107625663994896</c:v>
                </c:pt>
                <c:pt idx="65">
                  <c:v>0.90451096788124985</c:v>
                </c:pt>
                <c:pt idx="66">
                  <c:v>0.89818627217972591</c:v>
                </c:pt>
                <c:pt idx="67">
                  <c:v>0.89185851652450443</c:v>
                </c:pt>
                <c:pt idx="68">
                  <c:v>0.88574812532495373</c:v>
                </c:pt>
                <c:pt idx="69">
                  <c:v>0.87982121722987316</c:v>
                </c:pt>
                <c:pt idx="70">
                  <c:v>0.8739581269166633</c:v>
                </c:pt>
                <c:pt idx="71">
                  <c:v>0.86820736486771743</c:v>
                </c:pt>
                <c:pt idx="72">
                  <c:v>0.86269310418172018</c:v>
                </c:pt>
                <c:pt idx="73">
                  <c:v>0.85720652466645875</c:v>
                </c:pt>
                <c:pt idx="74">
                  <c:v>0.8518900977244418</c:v>
                </c:pt>
                <c:pt idx="75">
                  <c:v>0.84670641519674705</c:v>
                </c:pt>
                <c:pt idx="76">
                  <c:v>0.84156638239838144</c:v>
                </c:pt>
                <c:pt idx="77">
                  <c:v>0.83657550437322359</c:v>
                </c:pt>
                <c:pt idx="78">
                  <c:v>0.83167996264415778</c:v>
                </c:pt>
                <c:pt idx="79">
                  <c:v>0.82696008941083876</c:v>
                </c:pt>
                <c:pt idx="80">
                  <c:v>0.82233143931037112</c:v>
                </c:pt>
                <c:pt idx="81">
                  <c:v>0.81768642493905086</c:v>
                </c:pt>
                <c:pt idx="82">
                  <c:v>0.81334252285206698</c:v>
                </c:pt>
                <c:pt idx="83">
                  <c:v>0.80897190471178038</c:v>
                </c:pt>
                <c:pt idx="84">
                  <c:v>0.80466664118212983</c:v>
                </c:pt>
                <c:pt idx="85">
                  <c:v>0.80058836356245644</c:v>
                </c:pt>
                <c:pt idx="86">
                  <c:v>0.79644873071521782</c:v>
                </c:pt>
                <c:pt idx="87">
                  <c:v>0.7924746434034301</c:v>
                </c:pt>
                <c:pt idx="88">
                  <c:v>0.78857001269006977</c:v>
                </c:pt>
                <c:pt idx="89">
                  <c:v>0.78485247027351135</c:v>
                </c:pt>
                <c:pt idx="90">
                  <c:v>0.7811231072284337</c:v>
                </c:pt>
                <c:pt idx="91">
                  <c:v>0.77751816543607855</c:v>
                </c:pt>
                <c:pt idx="92">
                  <c:v>0.77398677233697066</c:v>
                </c:pt>
                <c:pt idx="93">
                  <c:v>0.77052989994588972</c:v>
                </c:pt>
                <c:pt idx="94">
                  <c:v>0.76712966526781545</c:v>
                </c:pt>
                <c:pt idx="95">
                  <c:v>0.7638060435742996</c:v>
                </c:pt>
                <c:pt idx="96">
                  <c:v>0.76060515490027447</c:v>
                </c:pt>
                <c:pt idx="97">
                  <c:v>0.75748935714403609</c:v>
                </c:pt>
                <c:pt idx="98">
                  <c:v>0.75444700765171835</c:v>
                </c:pt>
                <c:pt idx="99">
                  <c:v>0.751473284421321</c:v>
                </c:pt>
                <c:pt idx="100">
                  <c:v>0.74857107744361717</c:v>
                </c:pt>
                <c:pt idx="101">
                  <c:v>0.74570663983944074</c:v>
                </c:pt>
                <c:pt idx="102">
                  <c:v>0.7429148628952259</c:v>
                </c:pt>
                <c:pt idx="103">
                  <c:v>0.74025220604342656</c:v>
                </c:pt>
                <c:pt idx="104">
                  <c:v>0.73768289356276107</c:v>
                </c:pt>
                <c:pt idx="105">
                  <c:v>0.73507976840262312</c:v>
                </c:pt>
                <c:pt idx="106">
                  <c:v>0.73262849112465245</c:v>
                </c:pt>
                <c:pt idx="107">
                  <c:v>0.73018991941390177</c:v>
                </c:pt>
                <c:pt idx="108">
                  <c:v>0.7278480470684533</c:v>
                </c:pt>
                <c:pt idx="109">
                  <c:v>0.72553266739837652</c:v>
                </c:pt>
                <c:pt idx="110">
                  <c:v>0.72336160159517726</c:v>
                </c:pt>
                <c:pt idx="111">
                  <c:v>0.72122514425657636</c:v>
                </c:pt>
                <c:pt idx="112">
                  <c:v>0.71913016599080637</c:v>
                </c:pt>
                <c:pt idx="113">
                  <c:v>0.71712487892837939</c:v>
                </c:pt>
                <c:pt idx="114">
                  <c:v>0.71520845802573207</c:v>
                </c:pt>
                <c:pt idx="115">
                  <c:v>0.71332961106251969</c:v>
                </c:pt>
                <c:pt idx="116">
                  <c:v>0.71149533889155503</c:v>
                </c:pt>
                <c:pt idx="117">
                  <c:v>0.70975557340057116</c:v>
                </c:pt>
                <c:pt idx="118">
                  <c:v>0.70806445683489316</c:v>
                </c:pt>
                <c:pt idx="119">
                  <c:v>0.70645791891392085</c:v>
                </c:pt>
                <c:pt idx="120">
                  <c:v>0.70491185523577249</c:v>
                </c:pt>
                <c:pt idx="121">
                  <c:v>0.70339595532350208</c:v>
                </c:pt>
                <c:pt idx="122">
                  <c:v>0.70198846137267434</c:v>
                </c:pt>
                <c:pt idx="123">
                  <c:v>0.70062516242876804</c:v>
                </c:pt>
                <c:pt idx="124">
                  <c:v>0.69937890420138382</c:v>
                </c:pt>
                <c:pt idx="125">
                  <c:v>0.69819159708138745</c:v>
                </c:pt>
                <c:pt idx="126">
                  <c:v>0.69703901092692511</c:v>
                </c:pt>
                <c:pt idx="127">
                  <c:v>0.69593433353448353</c:v>
                </c:pt>
                <c:pt idx="128">
                  <c:v>0.69488511345231729</c:v>
                </c:pt>
                <c:pt idx="129">
                  <c:v>0.69395238745954124</c:v>
                </c:pt>
                <c:pt idx="130">
                  <c:v>0.69307759198655838</c:v>
                </c:pt>
                <c:pt idx="131">
                  <c:v>0.69223292810520798</c:v>
                </c:pt>
                <c:pt idx="132">
                  <c:v>0.69150984780432201</c:v>
                </c:pt>
                <c:pt idx="133">
                  <c:v>0.69083978297972926</c:v>
                </c:pt>
                <c:pt idx="134">
                  <c:v>0.69022497864860821</c:v>
                </c:pt>
                <c:pt idx="135">
                  <c:v>0.68971375465755758</c:v>
                </c:pt>
                <c:pt idx="136">
                  <c:v>0.68926033525613817</c:v>
                </c:pt>
                <c:pt idx="137">
                  <c:v>0.68885705311220402</c:v>
                </c:pt>
                <c:pt idx="138">
                  <c:v>0.68851332100857543</c:v>
                </c:pt>
                <c:pt idx="139">
                  <c:v>0.68827872719835725</c:v>
                </c:pt>
                <c:pt idx="140">
                  <c:v>0.68815521574447025</c:v>
                </c:pt>
                <c:pt idx="141">
                  <c:v>0.68803812793516284</c:v>
                </c:pt>
                <c:pt idx="142">
                  <c:v>0.68811839819272236</c:v>
                </c:pt>
                <c:pt idx="143">
                  <c:v>0.68817291253048285</c:v>
                </c:pt>
                <c:pt idx="144">
                  <c:v>0.68835177710448658</c:v>
                </c:pt>
                <c:pt idx="145">
                  <c:v>0.68859144940360351</c:v>
                </c:pt>
                <c:pt idx="146">
                  <c:v>0.68898066536473546</c:v>
                </c:pt>
                <c:pt idx="147">
                  <c:v>0.68941267941535167</c:v>
                </c:pt>
                <c:pt idx="148">
                  <c:v>0.68998362051748219</c:v>
                </c:pt>
                <c:pt idx="149">
                  <c:v>0.69062199926862944</c:v>
                </c:pt>
                <c:pt idx="150">
                  <c:v>0.69132351095662925</c:v>
                </c:pt>
                <c:pt idx="151">
                  <c:v>0.69217616902122536</c:v>
                </c:pt>
                <c:pt idx="152">
                  <c:v>0.69308862703229013</c:v>
                </c:pt>
                <c:pt idx="153">
                  <c:v>0.69415207309286431</c:v>
                </c:pt>
                <c:pt idx="154">
                  <c:v>0.69529251877859444</c:v>
                </c:pt>
                <c:pt idx="155">
                  <c:v>0.69658241895716755</c:v>
                </c:pt>
                <c:pt idx="156">
                  <c:v>0.69802478038443549</c:v>
                </c:pt>
                <c:pt idx="157">
                  <c:v>0.69948643005884614</c:v>
                </c:pt>
                <c:pt idx="158">
                  <c:v>0.70119605811549968</c:v>
                </c:pt>
                <c:pt idx="159">
                  <c:v>0.70297102977084214</c:v>
                </c:pt>
                <c:pt idx="160">
                  <c:v>0.70484803669028329</c:v>
                </c:pt>
                <c:pt idx="161">
                  <c:v>0.70690995935665946</c:v>
                </c:pt>
                <c:pt idx="162">
                  <c:v>0.70917085974207139</c:v>
                </c:pt>
                <c:pt idx="163">
                  <c:v>0.71161402709476607</c:v>
                </c:pt>
                <c:pt idx="164">
                  <c:v>0.71415372250270659</c:v>
                </c:pt>
                <c:pt idx="165">
                  <c:v>0.71681650166022093</c:v>
                </c:pt>
                <c:pt idx="166">
                  <c:v>0.71978370249635337</c:v>
                </c:pt>
                <c:pt idx="167">
                  <c:v>0.72288111652509335</c:v>
                </c:pt>
                <c:pt idx="168">
                  <c:v>0.7260977540342195</c:v>
                </c:pt>
                <c:pt idx="169">
                  <c:v>0.72966925225587809</c:v>
                </c:pt>
                <c:pt idx="170">
                  <c:v>0.73336384290644152</c:v>
                </c:pt>
                <c:pt idx="171">
                  <c:v>0.73732241586296288</c:v>
                </c:pt>
                <c:pt idx="172">
                  <c:v>0.7415666999090067</c:v>
                </c:pt>
                <c:pt idx="173">
                  <c:v>0.74607018165999217</c:v>
                </c:pt>
                <c:pt idx="174">
                  <c:v>0.75087634481831234</c:v>
                </c:pt>
                <c:pt idx="175">
                  <c:v>0.75597742526366207</c:v>
                </c:pt>
                <c:pt idx="176">
                  <c:v>0.76130328042070616</c:v>
                </c:pt>
                <c:pt idx="177">
                  <c:v>0.76709871672532925</c:v>
                </c:pt>
                <c:pt idx="178">
                  <c:v>0.77322745433517759</c:v>
                </c:pt>
                <c:pt idx="179">
                  <c:v>0.77975840328704604</c:v>
                </c:pt>
                <c:pt idx="180">
                  <c:v>0.78670447539820476</c:v>
                </c:pt>
                <c:pt idx="181">
                  <c:v>0.79408314410611303</c:v>
                </c:pt>
                <c:pt idx="182">
                  <c:v>0.8020252622456987</c:v>
                </c:pt>
                <c:pt idx="183">
                  <c:v>0.81049156528651778</c:v>
                </c:pt>
                <c:pt idx="184">
                  <c:v>0.81949933299225663</c:v>
                </c:pt>
                <c:pt idx="185">
                  <c:v>0.82920620898847397</c:v>
                </c:pt>
                <c:pt idx="186">
                  <c:v>0.83968497882916759</c:v>
                </c:pt>
                <c:pt idx="187">
                  <c:v>0.85085998541966856</c:v>
                </c:pt>
                <c:pt idx="188">
                  <c:v>0.86293483946706362</c:v>
                </c:pt>
                <c:pt idx="189">
                  <c:v>0.87599301785460382</c:v>
                </c:pt>
                <c:pt idx="190">
                  <c:v>0.89011986243067243</c:v>
                </c:pt>
                <c:pt idx="191">
                  <c:v>0.90542240381008599</c:v>
                </c:pt>
                <c:pt idx="192">
                  <c:v>0.92221621723709246</c:v>
                </c:pt>
                <c:pt idx="193">
                  <c:v>0.94047816658060135</c:v>
                </c:pt>
                <c:pt idx="194">
                  <c:v>0.96057357985743652</c:v>
                </c:pt>
                <c:pt idx="195">
                  <c:v>0.98275876099594495</c:v>
                </c:pt>
                <c:pt idx="196">
                  <c:v>1.0075047519451492</c:v>
                </c:pt>
                <c:pt idx="197">
                  <c:v>1.0350496828551916</c:v>
                </c:pt>
                <c:pt idx="198">
                  <c:v>1.0660609295641423</c:v>
                </c:pt>
                <c:pt idx="199">
                  <c:v>1.1015561046547455</c:v>
                </c:pt>
                <c:pt idx="200">
                  <c:v>1.1422643456321033</c:v>
                </c:pt>
                <c:pt idx="201">
                  <c:v>1.1897814195817749</c:v>
                </c:pt>
                <c:pt idx="202">
                  <c:v>1.246023967960957</c:v>
                </c:pt>
                <c:pt idx="203">
                  <c:v>1.3145671207562069</c:v>
                </c:pt>
                <c:pt idx="204">
                  <c:v>1.4007539862427132</c:v>
                </c:pt>
                <c:pt idx="205">
                  <c:v>1.5133548778754429</c:v>
                </c:pt>
                <c:pt idx="206">
                  <c:v>1.6700833332443847</c:v>
                </c:pt>
                <c:pt idx="207">
                  <c:v>1.9142138007607474</c:v>
                </c:pt>
                <c:pt idx="208">
                  <c:v>2.3875496436598835</c:v>
                </c:pt>
                <c:pt idx="209">
                  <c:v>4.3295822051744448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8EE-4C66-93FA-2626F9AD51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4450975"/>
        <c:axId val="1114441823"/>
      </c:scatterChart>
      <c:valAx>
        <c:axId val="1114425183"/>
        <c:scaling>
          <c:orientation val="minMax"/>
          <c:max val="80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Operating Temperature,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114419775"/>
        <c:crosses val="autoZero"/>
        <c:crossBetween val="midCat"/>
        <c:majorUnit val="10"/>
      </c:valAx>
      <c:valAx>
        <c:axId val="1114419775"/>
        <c:scaling>
          <c:orientation val="minMax"/>
          <c:max val="8.000000000000001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Liquid Pressure Drop per Watt per Linear Inch, Pa/(W·in)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114425183"/>
        <c:crossesAt val="-200"/>
        <c:crossBetween val="midCat"/>
      </c:valAx>
      <c:valAx>
        <c:axId val="1114441823"/>
        <c:scaling>
          <c:orientation val="minMax"/>
          <c:max val="3.1496062999999999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Liquid Pressure Drop per  Watt·Meter, Pa/(W·m)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114450975"/>
        <c:crosses val="max"/>
        <c:crossBetween val="midCat"/>
        <c:majorUnit val="0.39370000000000005"/>
      </c:valAx>
      <c:valAx>
        <c:axId val="111445097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444182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i="0">
          <a:solidFill>
            <a:schemeClr val="tx1"/>
          </a:solidFill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r>
              <a:rPr lang="en-US"/>
              <a:t>Capillary</a:t>
            </a:r>
            <a:r>
              <a:rPr lang="en-US" baseline="0"/>
              <a:t> Limit (ammonia)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05919361397194"/>
          <c:y val="8.4773877968193662E-2"/>
          <c:w val="0.79104932747240253"/>
          <c:h val="0.78938798033398705"/>
        </c:manualLayout>
      </c:layout>
      <c:scatterChart>
        <c:scatterStyle val="lineMarker"/>
        <c:varyColors val="0"/>
        <c:ser>
          <c:idx val="0"/>
          <c:order val="0"/>
          <c:tx>
            <c:strRef>
              <c:f>'Qmax_vs_T_3-sizes'!$B$2</c:f>
              <c:strCache>
                <c:ptCount val="1"/>
                <c:pt idx="0">
                  <c:v>3/8" at 0.1" tilt</c:v>
                </c:pt>
              </c:strCache>
            </c:strRef>
          </c:tx>
          <c:spPr>
            <a:ln w="25400" cap="rnd" cmpd="dbl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3.0817609554175274E-2"/>
                  <c:y val="5.6647394976510286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5F-4F51-A1CC-B9991231F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'Qmax_vs_T_3-sizes'!$A$3:$A$17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'Qmax_vs_T_3-sizes'!$B$3:$B$17</c:f>
              <c:numCache>
                <c:formatCode>0</c:formatCode>
                <c:ptCount val="15"/>
                <c:pt idx="0">
                  <c:v>719.21608644764024</c:v>
                </c:pt>
                <c:pt idx="1">
                  <c:v>1027.7931691890824</c:v>
                </c:pt>
                <c:pt idx="2">
                  <c:v>1357.7197053644138</c:v>
                </c:pt>
                <c:pt idx="3">
                  <c:v>1675.2047961839532</c:v>
                </c:pt>
                <c:pt idx="4">
                  <c:v>1885.9368780062712</c:v>
                </c:pt>
                <c:pt idx="5">
                  <c:v>2044.7136477555882</c:v>
                </c:pt>
                <c:pt idx="6">
                  <c:v>2151.3404867870422</c:v>
                </c:pt>
                <c:pt idx="7">
                  <c:v>2199.2374252997542</c:v>
                </c:pt>
                <c:pt idx="8">
                  <c:v>2185.3390540828641</c:v>
                </c:pt>
                <c:pt idx="9">
                  <c:v>2108.9869668041833</c:v>
                </c:pt>
                <c:pt idx="10">
                  <c:v>1970.4343770340613</c:v>
                </c:pt>
                <c:pt idx="11">
                  <c:v>1781.9642228642199</c:v>
                </c:pt>
                <c:pt idx="12">
                  <c:v>1533.9612424808015</c:v>
                </c:pt>
                <c:pt idx="13">
                  <c:v>1250.7137275879827</c:v>
                </c:pt>
                <c:pt idx="14">
                  <c:v>957.01563432407477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C5F-4F51-A1CC-B9991231F527}"/>
            </c:ext>
          </c:extLst>
        </c:ser>
        <c:ser>
          <c:idx val="1"/>
          <c:order val="1"/>
          <c:tx>
            <c:strRef>
              <c:f>'Qmax_vs_T_3-sizes'!$C$2</c:f>
              <c:strCache>
                <c:ptCount val="1"/>
                <c:pt idx="0">
                  <c:v>1/2" at 0.1" tilt</c:v>
                </c:pt>
              </c:strCache>
            </c:strRef>
          </c:tx>
          <c:spPr>
            <a:ln w="31750" cap="rnd" cmpd="dbl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4.0163825363017699E-2"/>
                  <c:y val="7.048323968557154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5F-4F51-A1CC-B9991231F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'Qmax_vs_T_3-sizes'!$A$3:$A$17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'Qmax_vs_T_3-sizes'!$C$3:$C$17</c:f>
              <c:numCache>
                <c:formatCode>0</c:formatCode>
                <c:ptCount val="15"/>
                <c:pt idx="0">
                  <c:v>1949.7573542735333</c:v>
                </c:pt>
                <c:pt idx="1">
                  <c:v>2517.5935416895022</c:v>
                </c:pt>
                <c:pt idx="2">
                  <c:v>2964.5733613441271</c:v>
                </c:pt>
                <c:pt idx="3">
                  <c:v>3359.2880074531063</c:v>
                </c:pt>
                <c:pt idx="4">
                  <c:v>3675.1490325344816</c:v>
                </c:pt>
                <c:pt idx="5">
                  <c:v>3893.1356392093212</c:v>
                </c:pt>
                <c:pt idx="6">
                  <c:v>4001.4368524965557</c:v>
                </c:pt>
                <c:pt idx="7">
                  <c:v>3996.2289814510341</c:v>
                </c:pt>
                <c:pt idx="8">
                  <c:v>3881.0179172539169</c:v>
                </c:pt>
                <c:pt idx="9">
                  <c:v>3663.4558405678263</c:v>
                </c:pt>
                <c:pt idx="10">
                  <c:v>3356.4991107148353</c:v>
                </c:pt>
                <c:pt idx="11">
                  <c:v>2973.8264115918209</c:v>
                </c:pt>
                <c:pt idx="12">
                  <c:v>2536.9760955034458</c:v>
                </c:pt>
                <c:pt idx="13">
                  <c:v>2052.1451893975423</c:v>
                </c:pt>
                <c:pt idx="14">
                  <c:v>1553.884749053557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C5F-4F51-A1CC-B9991231F527}"/>
            </c:ext>
          </c:extLst>
        </c:ser>
        <c:ser>
          <c:idx val="2"/>
          <c:order val="2"/>
          <c:tx>
            <c:strRef>
              <c:f>'Qmax_vs_T_3-sizes'!$D$2</c:f>
              <c:strCache>
                <c:ptCount val="1"/>
                <c:pt idx="0">
                  <c:v>5/8" at 0.1" tilt</c:v>
                </c:pt>
              </c:strCache>
            </c:strRef>
          </c:tx>
          <c:spPr>
            <a:ln w="38100" cap="rnd" cmpd="dbl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0.13238586675335498"/>
                  <c:y val="6.8867645932909685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845232510724"/>
                      <c:h val="4.33252230493805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C5F-4F51-A1CC-B9991231F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'Qmax_vs_T_3-sizes'!$A$3:$A$17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'Qmax_vs_T_3-sizes'!$D$3:$D$17</c:f>
              <c:numCache>
                <c:formatCode>0</c:formatCode>
                <c:ptCount val="15"/>
                <c:pt idx="0">
                  <c:v>3691.932787403051</c:v>
                </c:pt>
                <c:pt idx="1">
                  <c:v>4464.2913658102925</c:v>
                </c:pt>
                <c:pt idx="2">
                  <c:v>5160.961606429395</c:v>
                </c:pt>
                <c:pt idx="3">
                  <c:v>5738.5603805779829</c:v>
                </c:pt>
                <c:pt idx="4">
                  <c:v>6161.0271430171006</c:v>
                </c:pt>
                <c:pt idx="5">
                  <c:v>6407.3407279996272</c:v>
                </c:pt>
                <c:pt idx="6">
                  <c:v>6471.0859405325946</c:v>
                </c:pt>
                <c:pt idx="7">
                  <c:v>6355.2232226737015</c:v>
                </c:pt>
                <c:pt idx="8">
                  <c:v>6079.932034546744</c:v>
                </c:pt>
                <c:pt idx="9">
                  <c:v>5661.5383572063956</c:v>
                </c:pt>
                <c:pt idx="10">
                  <c:v>5124.450526661175</c:v>
                </c:pt>
                <c:pt idx="11">
                  <c:v>4493.9486340621061</c:v>
                </c:pt>
                <c:pt idx="12">
                  <c:v>3797.6979791521703</c:v>
                </c:pt>
                <c:pt idx="13">
                  <c:v>3063.5576787550353</c:v>
                </c:pt>
                <c:pt idx="14">
                  <c:v>2310.0547495444921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C5F-4F51-A1CC-B9991231F527}"/>
            </c:ext>
          </c:extLst>
        </c:ser>
        <c:ser>
          <c:idx val="3"/>
          <c:order val="3"/>
          <c:tx>
            <c:strRef>
              <c:f>'Qmax_vs_T_3-sizes'!$E$2</c:f>
              <c:strCache>
                <c:ptCount val="1"/>
                <c:pt idx="0">
                  <c:v>3/8" in 0-g</c:v>
                </c:pt>
              </c:strCache>
            </c:strRef>
          </c:tx>
          <c:spPr>
            <a:ln w="25400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1.6142557385520437E-2"/>
                  <c:y val="-4.6531788730704952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5F-4F51-A1CC-B9991231F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'Qmax_vs_T_3-sizes'!$A$3:$A$17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'Qmax_vs_T_3-sizes'!$E$3:$E$17</c:f>
              <c:numCache>
                <c:formatCode>0</c:formatCode>
                <c:ptCount val="15"/>
                <c:pt idx="0">
                  <c:v>764.9538062113055</c:v>
                </c:pt>
                <c:pt idx="1">
                  <c:v>1097.3083386862068</c:v>
                </c:pt>
                <c:pt idx="2">
                  <c:v>1455.7078529872001</c:v>
                </c:pt>
                <c:pt idx="3">
                  <c:v>1769.0034256736365</c:v>
                </c:pt>
                <c:pt idx="4">
                  <c:v>1990.9451661120877</c:v>
                </c:pt>
                <c:pt idx="5">
                  <c:v>2172.8291615235953</c:v>
                </c:pt>
                <c:pt idx="6">
                  <c:v>2308.8696579100692</c:v>
                </c:pt>
                <c:pt idx="7">
                  <c:v>2380.8252897806515</c:v>
                </c:pt>
                <c:pt idx="8">
                  <c:v>2390.2170587182545</c:v>
                </c:pt>
                <c:pt idx="9">
                  <c:v>2335.4349363339661</c:v>
                </c:pt>
                <c:pt idx="10">
                  <c:v>2218.8459650087266</c:v>
                </c:pt>
                <c:pt idx="11">
                  <c:v>2042.0407200693946</c:v>
                </c:pt>
                <c:pt idx="12">
                  <c:v>1818.5817795200755</c:v>
                </c:pt>
                <c:pt idx="13">
                  <c:v>1545.8524963392142</c:v>
                </c:pt>
                <c:pt idx="14">
                  <c:v>1237.1162619658453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C5F-4F51-A1CC-B9991231F527}"/>
            </c:ext>
          </c:extLst>
        </c:ser>
        <c:ser>
          <c:idx val="4"/>
          <c:order val="4"/>
          <c:tx>
            <c:strRef>
              <c:f>'Qmax_vs_T_3-sizes'!$F$2</c:f>
              <c:strCache>
                <c:ptCount val="1"/>
                <c:pt idx="0">
                  <c:v>1/2" in 0-g</c:v>
                </c:pt>
              </c:strCache>
            </c:strRef>
          </c:tx>
          <c:spPr>
            <a:ln w="31750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0.13647798516849097"/>
                  <c:y val="-6.676300122231573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5F-4F51-A1CC-B9991231F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'Qmax_vs_T_3-sizes'!$A$3:$A$17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'Qmax_vs_T_3-sizes'!$F$3:$F$17</c:f>
              <c:numCache>
                <c:formatCode>0</c:formatCode>
                <c:ptCount val="15"/>
                <c:pt idx="0">
                  <c:v>2073.7481150609751</c:v>
                </c:pt>
                <c:pt idx="1">
                  <c:v>2629.8449755251718</c:v>
                </c:pt>
                <c:pt idx="2">
                  <c:v>3112.626488303576</c:v>
                </c:pt>
                <c:pt idx="3">
                  <c:v>3546.7285123099955</c:v>
                </c:pt>
                <c:pt idx="4">
                  <c:v>3904.7739076202492</c:v>
                </c:pt>
                <c:pt idx="5">
                  <c:v>4170.097962801794</c:v>
                </c:pt>
                <c:pt idx="6">
                  <c:v>4320.2692145564197</c:v>
                </c:pt>
                <c:pt idx="7">
                  <c:v>4354.7980364809364</c:v>
                </c:pt>
                <c:pt idx="8">
                  <c:v>4275.1668902581996</c:v>
                </c:pt>
                <c:pt idx="9">
                  <c:v>4087.721052437686</c:v>
                </c:pt>
                <c:pt idx="10">
                  <c:v>3803.8817311951639</c:v>
                </c:pt>
                <c:pt idx="11">
                  <c:v>3435.8137868376343</c:v>
                </c:pt>
                <c:pt idx="12">
                  <c:v>3003.9715101848788</c:v>
                </c:pt>
                <c:pt idx="13">
                  <c:v>2524.3761767230299</c:v>
                </c:pt>
                <c:pt idx="14">
                  <c:v>2008.6778350299835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C5F-4F51-A1CC-B9991231F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5348560"/>
        <c:axId val="1415368528"/>
      </c:scatterChart>
      <c:scatterChart>
        <c:scatterStyle val="lineMarker"/>
        <c:varyColors val="0"/>
        <c:ser>
          <c:idx val="5"/>
          <c:order val="5"/>
          <c:tx>
            <c:strRef>
              <c:f>'Qmax_vs_T_3-sizes'!$N$2</c:f>
              <c:strCache>
                <c:ptCount val="1"/>
                <c:pt idx="0">
                  <c:v>5/8" in 0-g</c:v>
                </c:pt>
              </c:strCache>
            </c:strRef>
          </c:tx>
          <c:spPr>
            <a:ln w="381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9"/>
              <c:layout>
                <c:manualLayout>
                  <c:x val="9.5403804193433028E-2"/>
                  <c:y val="-2.2254308144875098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00257720122467"/>
                      <c:h val="3.92790298946988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C5F-4F51-A1CC-B9991231F5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'Qmax_vs_T_3-sizes'!$A$3:$A$17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'Qmax_vs_T_3-sizes'!$N$3:$N$17</c:f>
              <c:numCache>
                <c:formatCode>0</c:formatCode>
                <c:ptCount val="15"/>
                <c:pt idx="0">
                  <c:v>98.018943499749611</c:v>
                </c:pt>
                <c:pt idx="1">
                  <c:v>119.04313562487187</c:v>
                </c:pt>
                <c:pt idx="2">
                  <c:v>138.31060663319724</c:v>
                </c:pt>
                <c:pt idx="3">
                  <c:v>154.65737428780318</c:v>
                </c:pt>
                <c:pt idx="4">
                  <c:v>167.10644322138069</c:v>
                </c:pt>
                <c:pt idx="5">
                  <c:v>175.04377915901432</c:v>
                </c:pt>
                <c:pt idx="6">
                  <c:v>178.23648469359873</c:v>
                </c:pt>
                <c:pt idx="7">
                  <c:v>176.69905292172265</c:v>
                </c:pt>
                <c:pt idx="8">
                  <c:v>170.89488097163508</c:v>
                </c:pt>
                <c:pt idx="9">
                  <c:v>161.19080071430449</c:v>
                </c:pt>
                <c:pt idx="10">
                  <c:v>148.17495295155709</c:v>
                </c:pt>
                <c:pt idx="11">
                  <c:v>132.45446885912821</c:v>
                </c:pt>
                <c:pt idx="12">
                  <c:v>114.69547578798668</c:v>
                </c:pt>
                <c:pt idx="13">
                  <c:v>95.573150784412903</c:v>
                </c:pt>
                <c:pt idx="14">
                  <c:v>75.829226565411858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C5F-4F51-A1CC-B9991231F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5336496"/>
        <c:axId val="1415342320"/>
      </c:scatterChart>
      <c:valAx>
        <c:axId val="1415348560"/>
        <c:scaling>
          <c:orientation val="minMax"/>
          <c:max val="80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Operating Temperature, °C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15368528"/>
        <c:crosses val="autoZero"/>
        <c:crossBetween val="midCat"/>
        <c:majorUnit val="10"/>
        <c:minorUnit val="5"/>
      </c:valAx>
      <c:valAx>
        <c:axId val="1415368528"/>
        <c:scaling>
          <c:orientation val="minMax"/>
          <c:max val="7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 baseline="0"/>
                  <a:t>H</a:t>
                </a:r>
                <a:r>
                  <a:rPr lang="en-US"/>
                  <a:t>eat Transport Capacity,  W·in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15348560"/>
        <c:crossesAt val="-200"/>
        <c:crossBetween val="midCat"/>
        <c:majorUnit val="500"/>
      </c:valAx>
      <c:valAx>
        <c:axId val="1415342320"/>
        <c:scaling>
          <c:orientation val="minMax"/>
          <c:max val="177.8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defRPr>
                </a:pPr>
                <a:r>
                  <a:rPr lang="en-US"/>
                  <a:t>Heat Transport Capacity, W·m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en-US"/>
          </a:p>
        </c:txPr>
        <c:crossAx val="1415336496"/>
        <c:crosses val="max"/>
        <c:crossBetween val="midCat"/>
        <c:majorUnit val="12.7"/>
      </c:valAx>
      <c:valAx>
        <c:axId val="141533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5342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latin typeface="Cambria Math" panose="02040503050406030204" pitchFamily="18" charset="0"/>
          <a:ea typeface="Cambria Math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Transport Limits for an</a:t>
            </a:r>
            <a:r>
              <a:rPr lang="en-US" sz="1400" baseline="0"/>
              <a:t> </a:t>
            </a:r>
            <a:r>
              <a:rPr lang="en-US" sz="1400"/>
              <a:t>Ammonia</a:t>
            </a:r>
            <a:r>
              <a:rPr lang="en-US" sz="1400" baseline="0"/>
              <a:t> HP (OD = 1/2", Le = 10", Lc = 20", Lhp = 60")</a:t>
            </a:r>
            <a:endParaRPr lang="en-US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Heat_Transport_Limits!$I$1</c:f>
              <c:strCache>
                <c:ptCount val="1"/>
                <c:pt idx="0">
                  <c:v>Viscous limit, W</c:v>
                </c:pt>
              </c:strCache>
            </c:strRef>
          </c:tx>
          <c:spPr>
            <a:ln w="19050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0.15702305820460785"/>
                  <c:y val="-7.080924372063789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1D-436D-80EC-E073AC112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2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Heat_Transport_Limits!$A$2:$A$16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Heat_Transport_Limits!$I$2:$I$16</c:f>
              <c:numCache>
                <c:formatCode>General</c:formatCode>
                <c:ptCount val="15"/>
                <c:pt idx="0">
                  <c:v>16465015.264372976</c:v>
                </c:pt>
                <c:pt idx="1">
                  <c:v>64257400.376567051</c:v>
                </c:pt>
                <c:pt idx="2">
                  <c:v>218869171.29802912</c:v>
                </c:pt>
                <c:pt idx="3">
                  <c:v>662933944.52376461</c:v>
                </c:pt>
                <c:pt idx="4">
                  <c:v>1814385966.2101591</c:v>
                </c:pt>
                <c:pt idx="5">
                  <c:v>4550223458.7580662</c:v>
                </c:pt>
                <c:pt idx="6">
                  <c:v>10578868242.860823</c:v>
                </c:pt>
                <c:pt idx="7">
                  <c:v>23029593193.450428</c:v>
                </c:pt>
                <c:pt idx="8">
                  <c:v>47343618215.403122</c:v>
                </c:pt>
                <c:pt idx="9">
                  <c:v>92581601250.598694</c:v>
                </c:pt>
                <c:pt idx="10">
                  <c:v>173294260985.75174</c:v>
                </c:pt>
                <c:pt idx="11">
                  <c:v>312087409311.31909</c:v>
                </c:pt>
                <c:pt idx="12">
                  <c:v>543387210627.03345</c:v>
                </c:pt>
                <c:pt idx="13">
                  <c:v>918194135012.93188</c:v>
                </c:pt>
                <c:pt idx="14">
                  <c:v>1510980684915.7849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F1D-436D-80EC-E073AC112AE9}"/>
            </c:ext>
          </c:extLst>
        </c:ser>
        <c:ser>
          <c:idx val="1"/>
          <c:order val="1"/>
          <c:tx>
            <c:strRef>
              <c:f>Heat_Transport_Limits!$J$1</c:f>
              <c:strCache>
                <c:ptCount val="1"/>
                <c:pt idx="0">
                  <c:v>Sonic limit, W</c:v>
                </c:pt>
              </c:strCache>
            </c:strRef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2.4947588686713405E-2"/>
                  <c:y val="5.260115247818816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1D-436D-80EC-E073AC112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Heat_Transport_Limits!$A$2:$A$16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Heat_Transport_Limits!$J$2:$J$16</c:f>
              <c:numCache>
                <c:formatCode>General</c:formatCode>
                <c:ptCount val="15"/>
                <c:pt idx="0">
                  <c:v>46615226.154905319</c:v>
                </c:pt>
                <c:pt idx="1">
                  <c:v>83662181.032606795</c:v>
                </c:pt>
                <c:pt idx="2">
                  <c:v>141403474.7504383</c:v>
                </c:pt>
                <c:pt idx="3">
                  <c:v>226863199.74259356</c:v>
                </c:pt>
                <c:pt idx="4">
                  <c:v>347782992.4761647</c:v>
                </c:pt>
                <c:pt idx="5">
                  <c:v>512406573.3113851</c:v>
                </c:pt>
                <c:pt idx="6">
                  <c:v>728912623.78819191</c:v>
                </c:pt>
                <c:pt idx="7">
                  <c:v>1005185099.8536226</c:v>
                </c:pt>
                <c:pt idx="8">
                  <c:v>1348109744.7477331</c:v>
                </c:pt>
                <c:pt idx="9">
                  <c:v>1763309272.1820352</c:v>
                </c:pt>
                <c:pt idx="10">
                  <c:v>2254366754.2663445</c:v>
                </c:pt>
                <c:pt idx="11">
                  <c:v>2821260742.0101175</c:v>
                </c:pt>
                <c:pt idx="12">
                  <c:v>3460858838.0319304</c:v>
                </c:pt>
                <c:pt idx="13">
                  <c:v>4162945266.5514164</c:v>
                </c:pt>
                <c:pt idx="14">
                  <c:v>4908149591.9054937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F1D-436D-80EC-E073AC112AE9}"/>
            </c:ext>
          </c:extLst>
        </c:ser>
        <c:ser>
          <c:idx val="2"/>
          <c:order val="2"/>
          <c:tx>
            <c:strRef>
              <c:f>Heat_Transport_Limits!$K$1</c:f>
              <c:strCache>
                <c:ptCount val="1"/>
                <c:pt idx="0">
                  <c:v>Entrainment limit, W</c:v>
                </c:pt>
              </c:strCache>
            </c:strRef>
          </c:tx>
          <c:spPr>
            <a:ln w="19050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layout>
                <c:manualLayout>
                  <c:x val="-9.2452828662526146E-2"/>
                  <c:y val="-9.9132941208892933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1D-436D-80EC-E073AC112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7030A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Heat_Transport_Limits!$A$2:$A$16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Heat_Transport_Limits!$K$2:$K$16</c:f>
              <c:numCache>
                <c:formatCode>0</c:formatCode>
                <c:ptCount val="15"/>
                <c:pt idx="0">
                  <c:v>269.97385400313652</c:v>
                </c:pt>
                <c:pt idx="1">
                  <c:v>341.82811302797313</c:v>
                </c:pt>
                <c:pt idx="2">
                  <c:v>419.31536852134622</c:v>
                </c:pt>
                <c:pt idx="3">
                  <c:v>500.15750448975189</c:v>
                </c:pt>
                <c:pt idx="4">
                  <c:v>581.79804399613056</c:v>
                </c:pt>
                <c:pt idx="5">
                  <c:v>661.68169076048082</c:v>
                </c:pt>
                <c:pt idx="6">
                  <c:v>737.04109224457716</c:v>
                </c:pt>
                <c:pt idx="7">
                  <c:v>805.22263315604005</c:v>
                </c:pt>
                <c:pt idx="8">
                  <c:v>863.53056485794946</c:v>
                </c:pt>
                <c:pt idx="9">
                  <c:v>909.43156689575221</c:v>
                </c:pt>
                <c:pt idx="10">
                  <c:v>940.42886226091787</c:v>
                </c:pt>
                <c:pt idx="11">
                  <c:v>953.75991480701805</c:v>
                </c:pt>
                <c:pt idx="12">
                  <c:v>947.22758143466206</c:v>
                </c:pt>
                <c:pt idx="13">
                  <c:v>918.05490295137417</c:v>
                </c:pt>
                <c:pt idx="14">
                  <c:v>863.63317844360643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F1D-436D-80EC-E073AC112AE9}"/>
            </c:ext>
          </c:extLst>
        </c:ser>
        <c:ser>
          <c:idx val="3"/>
          <c:order val="3"/>
          <c:tx>
            <c:strRef>
              <c:f>Heat_Transport_Limits!$L$1</c:f>
              <c:strCache>
                <c:ptCount val="1"/>
                <c:pt idx="0">
                  <c:v>Boiling limit, W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3.5220125204771864E-2"/>
                  <c:y val="-8.6994213713926516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1D-436D-80EC-E073AC112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Heat_Transport_Limits!$A$2:$A$16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Heat_Transport_Limits!$L$2:$L$16</c:f>
              <c:numCache>
                <c:formatCode>0</c:formatCode>
                <c:ptCount val="15"/>
                <c:pt idx="0">
                  <c:v>6758.4215228231196</c:v>
                </c:pt>
                <c:pt idx="1">
                  <c:v>3735.2141963579529</c:v>
                </c:pt>
                <c:pt idx="2">
                  <c:v>2175.1989032303522</c:v>
                </c:pt>
                <c:pt idx="3">
                  <c:v>1323.8061736756065</c:v>
                </c:pt>
                <c:pt idx="4">
                  <c:v>836.03863258863009</c:v>
                </c:pt>
                <c:pt idx="5">
                  <c:v>544.40952336705811</c:v>
                </c:pt>
                <c:pt idx="6">
                  <c:v>363.59821981251173</c:v>
                </c:pt>
                <c:pt idx="7">
                  <c:v>247.82030013503808</c:v>
                </c:pt>
                <c:pt idx="8">
                  <c:v>171.60062002372774</c:v>
                </c:pt>
                <c:pt idx="9">
                  <c:v>120.18722091287586</c:v>
                </c:pt>
                <c:pt idx="10">
                  <c:v>84.765752537488225</c:v>
                </c:pt>
                <c:pt idx="11">
                  <c:v>59.936092600465621</c:v>
                </c:pt>
                <c:pt idx="12">
                  <c:v>42.255450562575369</c:v>
                </c:pt>
                <c:pt idx="13">
                  <c:v>29.506780167024601</c:v>
                </c:pt>
                <c:pt idx="14">
                  <c:v>20.229648180155127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FF1D-436D-80EC-E073AC112AE9}"/>
            </c:ext>
          </c:extLst>
        </c:ser>
        <c:ser>
          <c:idx val="4"/>
          <c:order val="4"/>
          <c:tx>
            <c:strRef>
              <c:f>Heat_Transport_Limits!$M$1</c:f>
              <c:strCache>
                <c:ptCount val="1"/>
                <c:pt idx="0">
                  <c:v>Capillary limit, W</c:v>
                </c:pt>
              </c:strCache>
            </c:strRef>
          </c:tx>
          <c:spPr>
            <a:ln w="254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1.4675052168654943E-2"/>
                  <c:y val="5.462427372734921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1D-436D-80EC-E073AC112A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00FF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Heat_Transport_Limits!$A$2:$A$16</c:f>
              <c:numCache>
                <c:formatCode>General</c:formatCode>
                <c:ptCount val="15"/>
                <c:pt idx="0">
                  <c:v>-60</c:v>
                </c:pt>
                <c:pt idx="1">
                  <c:v>-50</c:v>
                </c:pt>
                <c:pt idx="2">
                  <c:v>-40</c:v>
                </c:pt>
                <c:pt idx="3">
                  <c:v>-30</c:v>
                </c:pt>
                <c:pt idx="4">
                  <c:v>-20</c:v>
                </c:pt>
                <c:pt idx="5">
                  <c:v>-10</c:v>
                </c:pt>
                <c:pt idx="6">
                  <c:v>0</c:v>
                </c:pt>
                <c:pt idx="7">
                  <c:v>10</c:v>
                </c:pt>
                <c:pt idx="8">
                  <c:v>20</c:v>
                </c:pt>
                <c:pt idx="9">
                  <c:v>30</c:v>
                </c:pt>
                <c:pt idx="10">
                  <c:v>40</c:v>
                </c:pt>
                <c:pt idx="11">
                  <c:v>50</c:v>
                </c:pt>
                <c:pt idx="12">
                  <c:v>60</c:v>
                </c:pt>
                <c:pt idx="13">
                  <c:v>70</c:v>
                </c:pt>
                <c:pt idx="14">
                  <c:v>80</c:v>
                </c:pt>
              </c:numCache>
            </c:numRef>
          </c:xVal>
          <c:yVal>
            <c:numRef>
              <c:f>Heat_Transport_Limits!$M$2:$M$16</c:f>
              <c:numCache>
                <c:formatCode>0</c:formatCode>
                <c:ptCount val="15"/>
                <c:pt idx="0">
                  <c:v>75.409022365853644</c:v>
                </c:pt>
                <c:pt idx="1">
                  <c:v>95.630726382733513</c:v>
                </c:pt>
                <c:pt idx="2">
                  <c:v>113.18641775649367</c:v>
                </c:pt>
                <c:pt idx="3">
                  <c:v>128.97194590218166</c:v>
                </c:pt>
                <c:pt idx="4">
                  <c:v>141.99177845891816</c:v>
                </c:pt>
                <c:pt idx="5">
                  <c:v>151.63992592006522</c:v>
                </c:pt>
                <c:pt idx="6">
                  <c:v>157.10069871114254</c:v>
                </c:pt>
                <c:pt idx="7">
                  <c:v>158.35629223567042</c:v>
                </c:pt>
                <c:pt idx="8">
                  <c:v>155.46061419120727</c:v>
                </c:pt>
                <c:pt idx="9">
                  <c:v>148.64440190682495</c:v>
                </c:pt>
                <c:pt idx="10">
                  <c:v>138.32297204346051</c:v>
                </c:pt>
                <c:pt idx="11">
                  <c:v>124.93868315773216</c:v>
                </c:pt>
                <c:pt idx="12">
                  <c:v>109.23532764308649</c:v>
                </c:pt>
                <c:pt idx="13">
                  <c:v>91.795497335382905</c:v>
                </c:pt>
                <c:pt idx="14">
                  <c:v>73.042830364726669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FF1D-436D-80EC-E073AC112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2628767"/>
        <c:axId val="1542632095"/>
      </c:scatterChart>
      <c:valAx>
        <c:axId val="1542628767"/>
        <c:scaling>
          <c:orientation val="minMax"/>
          <c:max val="80"/>
          <c:min val="-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Operating Temperature, </a:t>
                </a:r>
                <a:r>
                  <a:rPr lang="en-US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en-US"/>
                  <a:t>C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632095"/>
        <c:crosses val="autoZero"/>
        <c:crossBetween val="midCat"/>
        <c:majorUnit val="10"/>
      </c:valAx>
      <c:valAx>
        <c:axId val="1542632095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Heat Transport Limits, 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2628767"/>
        <c:crossesAt val="-200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3C251C5B-2413-49AF-878E-346224ED8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876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8613" y="0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5613" y="719138"/>
            <a:ext cx="6391275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8613" y="9109075"/>
            <a:ext cx="31638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01" tIns="47800" rIns="95601" bIns="4780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6653CE95-F5CB-483A-9B02-1D2576EA16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3401D-7A41-4710-97B0-05C9D2CF1C6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003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Heat Pipe is one of the most common two-phase systems utilized in space applications for thermal management.</a:t>
            </a:r>
          </a:p>
          <a:p>
            <a:endParaRPr lang="en-US" dirty="0"/>
          </a:p>
          <a:p>
            <a:r>
              <a:rPr lang="en-US" dirty="0"/>
              <a:t>Heat pipe is the name given to a high performance heat transfer device which can transport heat at high rates and over long distances with a very small temperature difference.  It is a two-phase system. The heat transfer in two-phase system employs evaporation and condensation for heat acquisition and release, respectively.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23063-AA1D-45FA-B6BA-04778414ACF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60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23063-AA1D-45FA-B6BA-04778414ACF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4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23063-AA1D-45FA-B6BA-04778414ACF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4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D147F-6D84-4F5C-A6FA-D843A6F6CCCC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236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764CC28-7C81-4F68-BC75-A20671960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0658E1A-83A6-4D43-8BAC-8CC650DFB1F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54098"/>
            <a:ext cx="5499509" cy="516288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74D59517-D4DF-44BB-B8D2-46E16DFF71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6174440" y="1154098"/>
            <a:ext cx="5499509" cy="516288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D868D-4EE7-4F73-B1C3-67C594556618}"/>
              </a:ext>
            </a:extLst>
          </p:cNvPr>
          <p:cNvSpPr txBox="1"/>
          <p:nvPr/>
        </p:nvSpPr>
        <p:spPr>
          <a:xfrm>
            <a:off x="2438400" y="6473048"/>
            <a:ext cx="7315200" cy="248209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13" dirty="0"/>
              <a:t>Spacecraft Thermal Engineering Course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3FC90F2-E6C1-40C5-AD8E-D580F23419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4947" y="76995"/>
            <a:ext cx="9699584" cy="65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3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2023 – August 21-25,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42015-0FC7-4B0E-8D2B-76EADF48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TFAWS 2023 – August 21-25, 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E8C48-CEA1-40D7-918C-CBF5F81BA8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3848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99CED-6919-4E7D-A690-AD3E6D16DA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56BF8-FFF3-4911-B918-FF080B8BD18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11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8962"/>
            <a:ext cx="5386917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92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389033" cy="416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BF8B5-A29F-4527-8EF2-13DD397BE6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92D923EA-ABD6-D9E1-0232-9D3269B7E9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TFAWS 2023 – August 21-25, 2023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FA3E2-4CB8-43B1-9AF4-23FEB8A0CB9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21A504-53A7-23C9-529A-B3C0862B2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TFAWS 2023 – August 21-25, 2023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4FCD2-9C05-4241-882C-3D134303B4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0190D3-EFDF-0F6E-3929-98722B9A9A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TFAWS 2023 – August 21-25, 2023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14400"/>
            <a:ext cx="4011084" cy="520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14400"/>
            <a:ext cx="6815667" cy="52117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0803C-64EA-4536-A101-47E17B86F67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FB25FD5-3767-7224-BCE7-AD6582254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TFAWS 2023 – August 21-25, 2023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14399"/>
            <a:ext cx="73152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CA9B2-5165-4ADC-9763-7293ADD3F29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1DE3015-D9A1-BD07-2F15-45C698197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TFAWS 2023 – August 21-25, 2023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838200" y="685800"/>
            <a:ext cx="107442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	</a:t>
            </a:r>
          </a:p>
        </p:txBody>
      </p:sp>
      <p:sp>
        <p:nvSpPr>
          <p:cNvPr id="1051" name="Text Box 27"/>
          <p:cNvSpPr txBox="1">
            <a:spLocks noChangeArrowheads="1"/>
          </p:cNvSpPr>
          <p:nvPr userDrawn="1"/>
        </p:nvSpPr>
        <p:spPr bwMode="auto">
          <a:xfrm>
            <a:off x="609600" y="152400"/>
            <a:ext cx="109728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spcBef>
                <a:spcPct val="50000"/>
              </a:spcBef>
              <a:tabLst>
                <a:tab pos="4459288" algn="ctr"/>
              </a:tabLst>
              <a:defRPr/>
            </a:pPr>
            <a:endParaRPr lang="en-US" sz="280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90500"/>
            <a:ext cx="1097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14400"/>
            <a:ext cx="1097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400800"/>
            <a:ext cx="487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r>
              <a:rPr lang="en-US" dirty="0"/>
              <a:t>TFAWS 2023 – August 21-25, 2023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00800"/>
            <a:ext cx="2540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333399"/>
                </a:solidFill>
                <a:latin typeface="Arial" pitchFamily="34" charset="0"/>
              </a:defRPr>
            </a:lvl1pPr>
          </a:lstStyle>
          <a:p>
            <a:fld id="{A937B6BC-EA0C-470E-B991-7E852790E29C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" y="45720"/>
            <a:ext cx="868680" cy="810267"/>
          </a:xfrm>
          <a:prstGeom prst="rect">
            <a:avLst/>
          </a:prstGeom>
        </p:spPr>
      </p:pic>
      <p:pic>
        <p:nvPicPr>
          <p:cNvPr id="12" name="Picture 19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5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5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5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chart" Target="../charts/char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9.png"/><Relationship Id="rId7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hase_changes" TargetMode="External"/><Relationship Id="rId3" Type="http://schemas.openxmlformats.org/officeDocument/2006/relationships/hyperlink" Target="https://en.wikipedia.org/wiki/Thermal_energy" TargetMode="External"/><Relationship Id="rId7" Type="http://schemas.openxmlformats.org/officeDocument/2006/relationships/hyperlink" Target="https://en.wikipedia.org/wiki/Thermal_radiation" TargetMode="External"/><Relationship Id="rId2" Type="http://schemas.openxmlformats.org/officeDocument/2006/relationships/hyperlink" Target="https://en.wikipedia.org/wiki/Thermal_engineer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Convective_heat_transfer" TargetMode="External"/><Relationship Id="rId5" Type="http://schemas.openxmlformats.org/officeDocument/2006/relationships/hyperlink" Target="https://en.wikipedia.org/wiki/Thermal_conduction" TargetMode="External"/><Relationship Id="rId4" Type="http://schemas.openxmlformats.org/officeDocument/2006/relationships/hyperlink" Target="https://en.wikipedia.org/wiki/Heat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arterial+heat+pipe&amp;tbm=isch&amp;ved=2ahUKEwiUgOHRotP7AhWbF2IAHYXUAlcQ2-cCegQIABAA&amp;oq=arterial+heat+pipe&amp;gs_lcp=CgNpbWcQAzoECCMQJ1CACFifDmDuEWgAcAB4AIABdIgBhASSAQM1LjGYAQCgAQGqAQtnd3Mtd2l6LWltZ8ABAQ&amp;sclient=img&amp;ei=0OqFY5TYD5uviLMPhamLuAU&amp;bih=833&amp;biw=1638&amp;rlz=1C1GCEJ_enUS926US926" TargetMode="External"/><Relationship Id="rId2" Type="http://schemas.openxmlformats.org/officeDocument/2006/relationships/hyperlink" Target="https://www.google.com/search?q=screen+wick+heat+pipe&amp;tbm=isch&amp;ved=2ahUKEwjxzde9m9P7AhV-gI4IHXYQADMQ2-cCegQIABAA&amp;oq=screen+wick+heat+pipe&amp;gs_lcp=CgNpbWcQAzoGCAAQBxAeOggIABAFEAcQHjoICAAQCBAHEB5QkQtYxShg1y5oAHAAeACAAX6IAZULkgEEMC4xMpgBAKABAaoBC2d3cy13aXotaW1nwAEB&amp;sclient=img&amp;ei=T-OFY7HqBv6AuvQP9qCAmAM&amp;bih=833&amp;biw=1638&amp;rlz=1C1GCEJ_enUS926US92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https://www.google.com/search?q=hybrid+wick+heat+pipe&amp;tbm=isch&amp;ved=2ahUKEwiW7NbdotP7AhV4FlkFHQ6DDKEQ2-cCegQIABAA&amp;oq=hybrid+wick+heat+pipe&amp;gs_lcp=CgNpbWcQAzoECCMQJzoGCAAQBxAeOggIABAIEAcQHlCBDFiwJ2DYLWgAcAB4AIABaogB4QeSAQQxMS4xmAEAoAEBqgELZ3dzLXdpei1pbWfAAQE&amp;sclient=img&amp;ei=6eqFY9bTD_is5NoPjoayiAo&amp;bih=833&amp;biw=1638&amp;rlz=1C1GCEJ_enUS926US926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emf"/><Relationship Id="rId4" Type="http://schemas.openxmlformats.org/officeDocument/2006/relationships/image" Target="../media/image55.jpeg"/><Relationship Id="rId9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A25E060-CCB0-472B-8D91-54B881871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67" y="1960858"/>
            <a:ext cx="3549260" cy="4315607"/>
          </a:xfrm>
          <a:prstGeom prst="rect">
            <a:avLst/>
          </a:prstGeom>
        </p:spPr>
      </p:pic>
      <p:sp>
        <p:nvSpPr>
          <p:cNvPr id="1331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5105400" y="1828800"/>
            <a:ext cx="6134100" cy="1600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</a:rPr>
              <a:t>Heat Pipes for Space Applications</a:t>
            </a:r>
            <a:br>
              <a:rPr lang="en-US">
                <a:ea typeface="ＭＳ Ｐゴシック" charset="-128"/>
              </a:rPr>
            </a:br>
            <a:br>
              <a:rPr lang="en-US">
                <a:ea typeface="ＭＳ Ｐゴシック" charset="-128"/>
              </a:rPr>
            </a:br>
            <a:r>
              <a:rPr lang="en-US" b="0">
                <a:ea typeface="ＭＳ Ｐゴシック" charset="-128"/>
              </a:rPr>
              <a:t>Sergey Semenov – NASA </a:t>
            </a:r>
            <a:r>
              <a:rPr lang="en-US" b="0" dirty="0">
                <a:ea typeface="ＭＳ Ｐゴシック" charset="-128"/>
              </a:rPr>
              <a:t>GSFC</a:t>
            </a:r>
            <a:endParaRPr lang="en-US" sz="2400" b="0" dirty="0">
              <a:ea typeface="ＭＳ Ｐゴシック" charset="-128"/>
            </a:endParaRPr>
          </a:p>
        </p:txBody>
      </p:sp>
      <p:sp>
        <p:nvSpPr>
          <p:cNvPr id="13315" name="Rectangle 11"/>
          <p:cNvSpPr>
            <a:spLocks noChangeArrowheads="1"/>
          </p:cNvSpPr>
          <p:nvPr/>
        </p:nvSpPr>
        <p:spPr bwMode="auto">
          <a:xfrm>
            <a:off x="6477000" y="4800600"/>
            <a:ext cx="40386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Thermal &amp; Fluids Analysis Workshop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TFAWS 2023</a:t>
            </a:r>
            <a:b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</a:br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August 21-25, 2023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NASA Goddard Space Flight Center</a:t>
            </a:r>
          </a:p>
          <a:p>
            <a:pPr algn="l" eaLnBrk="1" hangingPunct="1"/>
            <a:r>
              <a:rPr lang="en-US" sz="1800" b="0" dirty="0">
                <a:solidFill>
                  <a:schemeClr val="accent2"/>
                </a:solidFill>
                <a:latin typeface="Arial" pitchFamily="34" charset="0"/>
              </a:rPr>
              <a:t>Greenbelt, MD</a:t>
            </a:r>
          </a:p>
        </p:txBody>
      </p:sp>
      <p:sp>
        <p:nvSpPr>
          <p:cNvPr id="6" name="Text Box 36">
            <a:extLst>
              <a:ext uri="{FF2B5EF4-FFF2-40B4-BE49-F238E27FC236}">
                <a16:creationId xmlns:a16="http://schemas.microsoft.com/office/drawing/2014/main" id="{F917E5F1-6E57-4C5E-B693-B8880278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"/>
            <a:ext cx="11734800" cy="609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8627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50000"/>
              </a:spcBef>
              <a:tabLst>
                <a:tab pos="4459288" algn="ctr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charset="0"/>
                <a:ea typeface="+mn-ea"/>
              </a:rPr>
              <a:t>TFAWS Technical Course</a:t>
            </a:r>
          </a:p>
        </p:txBody>
      </p:sp>
      <p:pic>
        <p:nvPicPr>
          <p:cNvPr id="7" name="Picture 19">
            <a:extLst>
              <a:ext uri="{FF2B5EF4-FFF2-40B4-BE49-F238E27FC236}">
                <a16:creationId xmlns:a16="http://schemas.microsoft.com/office/drawing/2014/main" id="{A246DAA2-27C6-4985-9DB9-EB67866E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5200" y="0"/>
            <a:ext cx="10668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ylinder 4">
            <a:extLst>
              <a:ext uri="{FF2B5EF4-FFF2-40B4-BE49-F238E27FC236}">
                <a16:creationId xmlns:a16="http://schemas.microsoft.com/office/drawing/2014/main" id="{F3B057D3-B32E-47FE-B49C-6AF608B20109}"/>
              </a:ext>
            </a:extLst>
          </p:cNvPr>
          <p:cNvSpPr>
            <a:spLocks noChangeAspect="1"/>
          </p:cNvSpPr>
          <p:nvPr/>
        </p:nvSpPr>
        <p:spPr>
          <a:xfrm rot="16200000">
            <a:off x="5076506" y="-557122"/>
            <a:ext cx="1828800" cy="7315200"/>
          </a:xfrm>
          <a:prstGeom prst="can">
            <a:avLst>
              <a:gd name="adj" fmla="val 46990"/>
            </a:avLst>
          </a:prstGeom>
          <a:solidFill>
            <a:schemeClr val="bg1">
              <a:lumMod val="6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Isosceles Triangle 287">
            <a:extLst>
              <a:ext uri="{FF2B5EF4-FFF2-40B4-BE49-F238E27FC236}">
                <a16:creationId xmlns:a16="http://schemas.microsoft.com/office/drawing/2014/main" id="{91F4C696-383F-480E-B923-A871DF3E7EC3}"/>
              </a:ext>
            </a:extLst>
          </p:cNvPr>
          <p:cNvSpPr/>
          <p:nvPr/>
        </p:nvSpPr>
        <p:spPr>
          <a:xfrm rot="16200000">
            <a:off x="2271346" y="2947978"/>
            <a:ext cx="1293383" cy="303377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Rectangle 288">
            <a:extLst>
              <a:ext uri="{FF2B5EF4-FFF2-40B4-BE49-F238E27FC236}">
                <a16:creationId xmlns:a16="http://schemas.microsoft.com/office/drawing/2014/main" id="{A9EADB1F-4D15-4605-818A-14AC7F930220}"/>
              </a:ext>
            </a:extLst>
          </p:cNvPr>
          <p:cNvSpPr/>
          <p:nvPr/>
        </p:nvSpPr>
        <p:spPr>
          <a:xfrm>
            <a:off x="3069394" y="2456689"/>
            <a:ext cx="5486277" cy="128967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1F9DD-1809-4B5E-BEF7-C38B19C3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Pipe Operation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D7D5F0A-7661-4097-91D4-B97B7367F2DD}"/>
              </a:ext>
            </a:extLst>
          </p:cNvPr>
          <p:cNvSpPr txBox="1"/>
          <p:nvPr/>
        </p:nvSpPr>
        <p:spPr>
          <a:xfrm>
            <a:off x="1676400" y="5546358"/>
            <a:ext cx="8747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The primary </a:t>
            </a:r>
            <a:r>
              <a:rPr lang="en-US" sz="2000" b="1" u="sng"/>
              <a:t>driving force </a:t>
            </a:r>
            <a:r>
              <a:rPr lang="en-US" sz="2000" b="1"/>
              <a:t>that causes a heat pipe to operate is an externally applied </a:t>
            </a:r>
            <a:r>
              <a:rPr lang="en-US" sz="2000" b="1" u="sng"/>
              <a:t>heat load to the evaporator and a heat removal from the condenser</a:t>
            </a:r>
            <a:r>
              <a:rPr lang="en-US" sz="2000" b="1"/>
              <a:t>.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7F0B6D9-1083-4143-AFF8-844DA07B5929}"/>
              </a:ext>
            </a:extLst>
          </p:cNvPr>
          <p:cNvCxnSpPr>
            <a:cxnSpLocks/>
          </p:cNvCxnSpPr>
          <p:nvPr/>
        </p:nvCxnSpPr>
        <p:spPr>
          <a:xfrm flipH="1" flipV="1">
            <a:off x="3643666" y="2545518"/>
            <a:ext cx="1293563" cy="64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3E1CB5A9-D4AD-43D8-9263-9FF1CFA8ADF9}"/>
              </a:ext>
            </a:extLst>
          </p:cNvPr>
          <p:cNvSpPr txBox="1"/>
          <p:nvPr/>
        </p:nvSpPr>
        <p:spPr>
          <a:xfrm>
            <a:off x="492705" y="3366145"/>
            <a:ext cx="17511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1. Heat is conducted through the heat pipe wall and liquid saturated wick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D88B353-050D-407D-A5D0-5E0554B03CE3}"/>
              </a:ext>
            </a:extLst>
          </p:cNvPr>
          <p:cNvSpPr txBox="1"/>
          <p:nvPr/>
        </p:nvSpPr>
        <p:spPr>
          <a:xfrm>
            <a:off x="797433" y="1406462"/>
            <a:ext cx="31039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2. Liquid is vaporized, and the latent heat of vaporization is transferred from the surface of the saturated wick</a:t>
            </a:r>
          </a:p>
        </p:txBody>
      </p:sp>
      <p:sp>
        <p:nvSpPr>
          <p:cNvPr id="41" name="Right Triangle 40">
            <a:extLst>
              <a:ext uri="{FF2B5EF4-FFF2-40B4-BE49-F238E27FC236}">
                <a16:creationId xmlns:a16="http://schemas.microsoft.com/office/drawing/2014/main" id="{EB563B9E-4EC2-41A7-B9C2-61097CC54580}"/>
              </a:ext>
            </a:extLst>
          </p:cNvPr>
          <p:cNvSpPr/>
          <p:nvPr/>
        </p:nvSpPr>
        <p:spPr>
          <a:xfrm>
            <a:off x="4608220" y="3133515"/>
            <a:ext cx="66675" cy="304618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ight Triangle 132">
            <a:extLst>
              <a:ext uri="{FF2B5EF4-FFF2-40B4-BE49-F238E27FC236}">
                <a16:creationId xmlns:a16="http://schemas.microsoft.com/office/drawing/2014/main" id="{A22459D2-D0C0-4540-AC5B-6AD3FB3C0631}"/>
              </a:ext>
            </a:extLst>
          </p:cNvPr>
          <p:cNvSpPr/>
          <p:nvPr/>
        </p:nvSpPr>
        <p:spPr>
          <a:xfrm flipV="1">
            <a:off x="4606065" y="2520385"/>
            <a:ext cx="66675" cy="327958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>
            <a:extLst>
              <a:ext uri="{FF2B5EF4-FFF2-40B4-BE49-F238E27FC236}">
                <a16:creationId xmlns:a16="http://schemas.microsoft.com/office/drawing/2014/main" id="{E7199056-42FC-4AC1-9CE8-730918A0C942}"/>
              </a:ext>
            </a:extLst>
          </p:cNvPr>
          <p:cNvSpPr/>
          <p:nvPr/>
        </p:nvSpPr>
        <p:spPr>
          <a:xfrm rot="18900000" flipH="1">
            <a:off x="4611895" y="1382019"/>
            <a:ext cx="3200400" cy="3200399"/>
          </a:xfrm>
          <a:prstGeom prst="arc">
            <a:avLst>
              <a:gd name="adj1" fmla="val 17895283"/>
              <a:gd name="adj2" fmla="val 19895541"/>
            </a:avLst>
          </a:prstGeom>
          <a:noFill/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9BCDE02-C7F9-4A84-A4AC-1C7B22558074}"/>
              </a:ext>
            </a:extLst>
          </p:cNvPr>
          <p:cNvSpPr/>
          <p:nvPr/>
        </p:nvSpPr>
        <p:spPr>
          <a:xfrm>
            <a:off x="3484339" y="4302789"/>
            <a:ext cx="745825" cy="423003"/>
          </a:xfrm>
          <a:prstGeom prst="rect">
            <a:avLst/>
          </a:prstGeom>
          <a:solidFill>
            <a:srgbClr val="FF3300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Source</a:t>
            </a:r>
          </a:p>
        </p:txBody>
      </p:sp>
      <p:sp>
        <p:nvSpPr>
          <p:cNvPr id="169" name="Arrow: Up 168">
            <a:extLst>
              <a:ext uri="{FF2B5EF4-FFF2-40B4-BE49-F238E27FC236}">
                <a16:creationId xmlns:a16="http://schemas.microsoft.com/office/drawing/2014/main" id="{25246DAC-E328-46E2-87B1-B16DC0F45405}"/>
              </a:ext>
            </a:extLst>
          </p:cNvPr>
          <p:cNvSpPr/>
          <p:nvPr/>
        </p:nvSpPr>
        <p:spPr>
          <a:xfrm>
            <a:off x="3698312" y="4058508"/>
            <a:ext cx="317880" cy="206315"/>
          </a:xfrm>
          <a:prstGeom prst="upArrow">
            <a:avLst>
              <a:gd name="adj1" fmla="val 50000"/>
              <a:gd name="adj2" fmla="val 6430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100000">
                <a:srgbClr val="FF0000"/>
              </a:gs>
            </a:gsLst>
            <a:lin ang="5400000" scaled="1"/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0" name="Flowchart: Terminator 169">
            <a:extLst>
              <a:ext uri="{FF2B5EF4-FFF2-40B4-BE49-F238E27FC236}">
                <a16:creationId xmlns:a16="http://schemas.microsoft.com/office/drawing/2014/main" id="{E7794585-A4F8-4C29-99F6-B141068230D2}"/>
              </a:ext>
            </a:extLst>
          </p:cNvPr>
          <p:cNvSpPr/>
          <p:nvPr/>
        </p:nvSpPr>
        <p:spPr>
          <a:xfrm>
            <a:off x="7405950" y="4303508"/>
            <a:ext cx="1312879" cy="283182"/>
          </a:xfrm>
          <a:prstGeom prst="flowChartTerminator">
            <a:avLst/>
          </a:prstGeom>
          <a:solidFill>
            <a:srgbClr val="080808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Sink</a:t>
            </a:r>
          </a:p>
        </p:txBody>
      </p:sp>
      <p:sp>
        <p:nvSpPr>
          <p:cNvPr id="179" name="Arrow: Up 178">
            <a:extLst>
              <a:ext uri="{FF2B5EF4-FFF2-40B4-BE49-F238E27FC236}">
                <a16:creationId xmlns:a16="http://schemas.microsoft.com/office/drawing/2014/main" id="{71B8942A-9B30-404E-A0CB-F9FCD75A87C9}"/>
              </a:ext>
            </a:extLst>
          </p:cNvPr>
          <p:cNvSpPr/>
          <p:nvPr/>
        </p:nvSpPr>
        <p:spPr>
          <a:xfrm flipV="1">
            <a:off x="7918988" y="4059394"/>
            <a:ext cx="317880" cy="206315"/>
          </a:xfrm>
          <a:prstGeom prst="upArrow">
            <a:avLst>
              <a:gd name="adj1" fmla="val 50000"/>
              <a:gd name="adj2" fmla="val 64308"/>
            </a:avLst>
          </a:prstGeom>
          <a:gradFill flip="none" rotWithShape="1">
            <a:gsLst>
              <a:gs pos="0">
                <a:srgbClr val="080808"/>
              </a:gs>
              <a:gs pos="100000">
                <a:srgbClr val="0066FF"/>
              </a:gs>
            </a:gsLst>
            <a:lin ang="5400000" scaled="1"/>
            <a:tileRect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2095E4F3-DC37-428B-A72A-56116AC695B3}"/>
              </a:ext>
            </a:extLst>
          </p:cNvPr>
          <p:cNvSpPr txBox="1"/>
          <p:nvPr/>
        </p:nvSpPr>
        <p:spPr>
          <a:xfrm>
            <a:off x="6159450" y="1245546"/>
            <a:ext cx="3008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4. Vapor condenses and gives up the latent heat to the wick surface.  The condensate liquid saturates the wick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9B22704-7EF5-4E37-92D4-48A85BE88179}"/>
              </a:ext>
            </a:extLst>
          </p:cNvPr>
          <p:cNvSpPr txBox="1"/>
          <p:nvPr/>
        </p:nvSpPr>
        <p:spPr>
          <a:xfrm>
            <a:off x="9507002" y="4079478"/>
            <a:ext cx="1993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5. Heat is conducted through the saturated wick and heat pipe wall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FA1A05F-1F23-4113-A985-E17658C7F956}"/>
              </a:ext>
            </a:extLst>
          </p:cNvPr>
          <p:cNvSpPr txBox="1"/>
          <p:nvPr/>
        </p:nvSpPr>
        <p:spPr>
          <a:xfrm>
            <a:off x="4313386" y="4586690"/>
            <a:ext cx="32990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6. The liquid flows from the condenser to the evaporator through the porous wick by capillary surface-tension pumpung</a:t>
            </a: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id="{D49E7C8D-5ED4-49B7-B059-B00982F0FE5C}"/>
              </a:ext>
            </a:extLst>
          </p:cNvPr>
          <p:cNvSpPr/>
          <p:nvPr/>
        </p:nvSpPr>
        <p:spPr>
          <a:xfrm rot="16200000">
            <a:off x="2412569" y="2959928"/>
            <a:ext cx="1162448" cy="27831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Parallelogram 127">
            <a:extLst>
              <a:ext uri="{FF2B5EF4-FFF2-40B4-BE49-F238E27FC236}">
                <a16:creationId xmlns:a16="http://schemas.microsoft.com/office/drawing/2014/main" id="{29CFC042-80B8-4140-A5B3-4938587ED4F0}"/>
              </a:ext>
            </a:extLst>
          </p:cNvPr>
          <p:cNvSpPr/>
          <p:nvPr/>
        </p:nvSpPr>
        <p:spPr>
          <a:xfrm flipV="1">
            <a:off x="2763497" y="3098856"/>
            <a:ext cx="6759133" cy="641932"/>
          </a:xfrm>
          <a:prstGeom prst="parallelogram">
            <a:avLst>
              <a:gd name="adj" fmla="val 47768"/>
            </a:avLst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Parallelogram 324">
            <a:extLst>
              <a:ext uri="{FF2B5EF4-FFF2-40B4-BE49-F238E27FC236}">
                <a16:creationId xmlns:a16="http://schemas.microsoft.com/office/drawing/2014/main" id="{CD070E02-DCB6-49F9-9DB4-C616AF909FFA}"/>
              </a:ext>
            </a:extLst>
          </p:cNvPr>
          <p:cNvSpPr/>
          <p:nvPr/>
        </p:nvSpPr>
        <p:spPr>
          <a:xfrm flipV="1">
            <a:off x="2852457" y="3101524"/>
            <a:ext cx="6543552" cy="581224"/>
          </a:xfrm>
          <a:prstGeom prst="parallelogram">
            <a:avLst>
              <a:gd name="adj" fmla="val 47768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B9743667-F10F-4283-8F3C-22F3385CD215}"/>
              </a:ext>
            </a:extLst>
          </p:cNvPr>
          <p:cNvCxnSpPr>
            <a:cxnSpLocks/>
          </p:cNvCxnSpPr>
          <p:nvPr/>
        </p:nvCxnSpPr>
        <p:spPr>
          <a:xfrm flipH="1">
            <a:off x="2854422" y="2518558"/>
            <a:ext cx="273444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7001FED8-CD55-4F45-B68B-E23B80051D7F}"/>
              </a:ext>
            </a:extLst>
          </p:cNvPr>
          <p:cNvCxnSpPr>
            <a:cxnSpLocks/>
          </p:cNvCxnSpPr>
          <p:nvPr/>
        </p:nvCxnSpPr>
        <p:spPr>
          <a:xfrm flipV="1">
            <a:off x="3066810" y="2453203"/>
            <a:ext cx="6455821" cy="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781924A-6357-4607-AEA4-E412CD2689A1}"/>
              </a:ext>
            </a:extLst>
          </p:cNvPr>
          <p:cNvCxnSpPr>
            <a:cxnSpLocks/>
          </p:cNvCxnSpPr>
          <p:nvPr/>
        </p:nvCxnSpPr>
        <p:spPr>
          <a:xfrm flipV="1">
            <a:off x="3127866" y="2517165"/>
            <a:ext cx="6263114" cy="1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54308E23-BD44-4FD4-A21E-443163AD7866}"/>
              </a:ext>
            </a:extLst>
          </p:cNvPr>
          <p:cNvCxnSpPr>
            <a:cxnSpLocks/>
            <a:stCxn id="98" idx="0"/>
            <a:endCxn id="288" idx="0"/>
          </p:cNvCxnSpPr>
          <p:nvPr/>
        </p:nvCxnSpPr>
        <p:spPr>
          <a:xfrm flipH="1">
            <a:off x="2766349" y="3099085"/>
            <a:ext cx="88288" cy="5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Parallelogram 323">
            <a:extLst>
              <a:ext uri="{FF2B5EF4-FFF2-40B4-BE49-F238E27FC236}">
                <a16:creationId xmlns:a16="http://schemas.microsoft.com/office/drawing/2014/main" id="{A9140B08-B933-44EA-89C6-E54056132425}"/>
              </a:ext>
            </a:extLst>
          </p:cNvPr>
          <p:cNvSpPr/>
          <p:nvPr/>
        </p:nvSpPr>
        <p:spPr>
          <a:xfrm>
            <a:off x="2779351" y="2455958"/>
            <a:ext cx="6738944" cy="641932"/>
          </a:xfrm>
          <a:prstGeom prst="parallelogram">
            <a:avLst>
              <a:gd name="adj" fmla="val 47768"/>
            </a:avLst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Parallelogram 325">
            <a:extLst>
              <a:ext uri="{FF2B5EF4-FFF2-40B4-BE49-F238E27FC236}">
                <a16:creationId xmlns:a16="http://schemas.microsoft.com/office/drawing/2014/main" id="{6C347EFF-EE7D-495E-BA0E-C4916E99C9AC}"/>
              </a:ext>
            </a:extLst>
          </p:cNvPr>
          <p:cNvSpPr/>
          <p:nvPr/>
        </p:nvSpPr>
        <p:spPr>
          <a:xfrm flipH="1" flipV="1">
            <a:off x="2850751" y="2518502"/>
            <a:ext cx="6533490" cy="581224"/>
          </a:xfrm>
          <a:prstGeom prst="parallelogram">
            <a:avLst>
              <a:gd name="adj" fmla="val 47768"/>
            </a:avLst>
          </a:prstGeom>
          <a:solidFill>
            <a:schemeClr val="bg1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4E87279-A22C-4E86-8B98-A35DB9610D62}"/>
              </a:ext>
            </a:extLst>
          </p:cNvPr>
          <p:cNvCxnSpPr>
            <a:cxnSpLocks/>
          </p:cNvCxnSpPr>
          <p:nvPr/>
        </p:nvCxnSpPr>
        <p:spPr>
          <a:xfrm flipV="1">
            <a:off x="2862580" y="3095148"/>
            <a:ext cx="6249296" cy="8732"/>
          </a:xfrm>
          <a:prstGeom prst="line">
            <a:avLst/>
          </a:prstGeom>
          <a:ln w="508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2" name="Freeform: Shape 451">
            <a:extLst>
              <a:ext uri="{FF2B5EF4-FFF2-40B4-BE49-F238E27FC236}">
                <a16:creationId xmlns:a16="http://schemas.microsoft.com/office/drawing/2014/main" id="{0198B7CF-6C91-44ED-B0B0-B3D06BB2541F}"/>
              </a:ext>
            </a:extLst>
          </p:cNvPr>
          <p:cNvSpPr/>
          <p:nvPr/>
        </p:nvSpPr>
        <p:spPr>
          <a:xfrm>
            <a:off x="2771354" y="2584449"/>
            <a:ext cx="1513381" cy="1052447"/>
          </a:xfrm>
          <a:custGeom>
            <a:avLst/>
            <a:gdLst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84200 w 1487033"/>
              <a:gd name="connsiteY41" fmla="*/ 942340 h 1052447"/>
              <a:gd name="connsiteX42" fmla="*/ 568960 w 1487033"/>
              <a:gd name="connsiteY42" fmla="*/ 957580 h 1052447"/>
              <a:gd name="connsiteX43" fmla="*/ 556260 w 1487033"/>
              <a:gd name="connsiteY43" fmla="*/ 977900 h 1052447"/>
              <a:gd name="connsiteX44" fmla="*/ 464820 w 1487033"/>
              <a:gd name="connsiteY44" fmla="*/ 1010920 h 1052447"/>
              <a:gd name="connsiteX45" fmla="*/ 279400 w 1487033"/>
              <a:gd name="connsiteY45" fmla="*/ 998220 h 1052447"/>
              <a:gd name="connsiteX46" fmla="*/ 266700 w 1487033"/>
              <a:gd name="connsiteY46" fmla="*/ 993140 h 1052447"/>
              <a:gd name="connsiteX47" fmla="*/ 246380 w 1487033"/>
              <a:gd name="connsiteY47" fmla="*/ 972820 h 1052447"/>
              <a:gd name="connsiteX48" fmla="*/ 238760 w 1487033"/>
              <a:gd name="connsiteY48" fmla="*/ 957580 h 1052447"/>
              <a:gd name="connsiteX49" fmla="*/ 226060 w 1487033"/>
              <a:gd name="connsiteY49" fmla="*/ 916940 h 1052447"/>
              <a:gd name="connsiteX50" fmla="*/ 218440 w 1487033"/>
              <a:gd name="connsiteY50" fmla="*/ 896620 h 1052447"/>
              <a:gd name="connsiteX51" fmla="*/ 205740 w 1487033"/>
              <a:gd name="connsiteY51" fmla="*/ 876300 h 1052447"/>
              <a:gd name="connsiteX52" fmla="*/ 167640 w 1487033"/>
              <a:gd name="connsiteY52" fmla="*/ 830580 h 1052447"/>
              <a:gd name="connsiteX53" fmla="*/ 147320 w 1487033"/>
              <a:gd name="connsiteY53" fmla="*/ 810260 h 1052447"/>
              <a:gd name="connsiteX54" fmla="*/ 119380 w 1487033"/>
              <a:gd name="connsiteY54" fmla="*/ 772160 h 1052447"/>
              <a:gd name="connsiteX55" fmla="*/ 106680 w 1487033"/>
              <a:gd name="connsiteY55" fmla="*/ 759460 h 1052447"/>
              <a:gd name="connsiteX56" fmla="*/ 96520 w 1487033"/>
              <a:gd name="connsiteY56" fmla="*/ 744220 h 1052447"/>
              <a:gd name="connsiteX57" fmla="*/ 81280 w 1487033"/>
              <a:gd name="connsiteY57" fmla="*/ 731520 h 1052447"/>
              <a:gd name="connsiteX58" fmla="*/ 63500 w 1487033"/>
              <a:gd name="connsiteY58" fmla="*/ 701040 h 1052447"/>
              <a:gd name="connsiteX59" fmla="*/ 53340 w 1487033"/>
              <a:gd name="connsiteY59" fmla="*/ 683260 h 1052447"/>
              <a:gd name="connsiteX60" fmla="*/ 22860 w 1487033"/>
              <a:gd name="connsiteY60" fmla="*/ 614680 h 1052447"/>
              <a:gd name="connsiteX61" fmla="*/ 10160 w 1487033"/>
              <a:gd name="connsiteY61" fmla="*/ 568960 h 1052447"/>
              <a:gd name="connsiteX62" fmla="*/ 0 w 1487033"/>
              <a:gd name="connsiteY62" fmla="*/ 533400 h 1052447"/>
              <a:gd name="connsiteX63" fmla="*/ 7620 w 1487033"/>
              <a:gd name="connsiteY63" fmla="*/ 464820 h 1052447"/>
              <a:gd name="connsiteX64" fmla="*/ 17780 w 1487033"/>
              <a:gd name="connsiteY64" fmla="*/ 449580 h 1052447"/>
              <a:gd name="connsiteX65" fmla="*/ 50800 w 1487033"/>
              <a:gd name="connsiteY65" fmla="*/ 378460 h 1052447"/>
              <a:gd name="connsiteX66" fmla="*/ 60960 w 1487033"/>
              <a:gd name="connsiteY66" fmla="*/ 347980 h 1052447"/>
              <a:gd name="connsiteX67" fmla="*/ 73660 w 1487033"/>
              <a:gd name="connsiteY67" fmla="*/ 314960 h 1052447"/>
              <a:gd name="connsiteX68" fmla="*/ 83820 w 1487033"/>
              <a:gd name="connsiteY68" fmla="*/ 281940 h 1052447"/>
              <a:gd name="connsiteX69" fmla="*/ 114300 w 1487033"/>
              <a:gd name="connsiteY69" fmla="*/ 213360 h 1052447"/>
              <a:gd name="connsiteX70" fmla="*/ 127000 w 1487033"/>
              <a:gd name="connsiteY70" fmla="*/ 182880 h 1052447"/>
              <a:gd name="connsiteX71" fmla="*/ 134620 w 1487033"/>
              <a:gd name="connsiteY71" fmla="*/ 162560 h 1052447"/>
              <a:gd name="connsiteX72" fmla="*/ 149860 w 1487033"/>
              <a:gd name="connsiteY72" fmla="*/ 129540 h 1052447"/>
              <a:gd name="connsiteX73" fmla="*/ 154940 w 1487033"/>
              <a:gd name="connsiteY73" fmla="*/ 106680 h 1052447"/>
              <a:gd name="connsiteX74" fmla="*/ 167640 w 1487033"/>
              <a:gd name="connsiteY74" fmla="*/ 73660 h 1052447"/>
              <a:gd name="connsiteX75" fmla="*/ 172720 w 1487033"/>
              <a:gd name="connsiteY75" fmla="*/ 43180 h 1052447"/>
              <a:gd name="connsiteX76" fmla="*/ 185420 w 1487033"/>
              <a:gd name="connsiteY76" fmla="*/ 20320 h 1052447"/>
              <a:gd name="connsiteX77" fmla="*/ 195580 w 1487033"/>
              <a:gd name="connsiteY77" fmla="*/ 15240 h 1052447"/>
              <a:gd name="connsiteX78" fmla="*/ 205740 w 1487033"/>
              <a:gd name="connsiteY78" fmla="*/ 7620 h 1052447"/>
              <a:gd name="connsiteX79" fmla="*/ 213360 w 1487033"/>
              <a:gd name="connsiteY79" fmla="*/ 5080 h 1052447"/>
              <a:gd name="connsiteX80" fmla="*/ 330200 w 1487033"/>
              <a:gd name="connsiteY8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68960 w 1487033"/>
              <a:gd name="connsiteY41" fmla="*/ 957580 h 1052447"/>
              <a:gd name="connsiteX42" fmla="*/ 556260 w 1487033"/>
              <a:gd name="connsiteY42" fmla="*/ 977900 h 1052447"/>
              <a:gd name="connsiteX43" fmla="*/ 464820 w 1487033"/>
              <a:gd name="connsiteY43" fmla="*/ 1010920 h 1052447"/>
              <a:gd name="connsiteX44" fmla="*/ 279400 w 1487033"/>
              <a:gd name="connsiteY44" fmla="*/ 998220 h 1052447"/>
              <a:gd name="connsiteX45" fmla="*/ 266700 w 1487033"/>
              <a:gd name="connsiteY45" fmla="*/ 993140 h 1052447"/>
              <a:gd name="connsiteX46" fmla="*/ 246380 w 1487033"/>
              <a:gd name="connsiteY46" fmla="*/ 972820 h 1052447"/>
              <a:gd name="connsiteX47" fmla="*/ 238760 w 1487033"/>
              <a:gd name="connsiteY47" fmla="*/ 957580 h 1052447"/>
              <a:gd name="connsiteX48" fmla="*/ 226060 w 1487033"/>
              <a:gd name="connsiteY48" fmla="*/ 916940 h 1052447"/>
              <a:gd name="connsiteX49" fmla="*/ 218440 w 1487033"/>
              <a:gd name="connsiteY49" fmla="*/ 896620 h 1052447"/>
              <a:gd name="connsiteX50" fmla="*/ 205740 w 1487033"/>
              <a:gd name="connsiteY50" fmla="*/ 876300 h 1052447"/>
              <a:gd name="connsiteX51" fmla="*/ 167640 w 1487033"/>
              <a:gd name="connsiteY51" fmla="*/ 830580 h 1052447"/>
              <a:gd name="connsiteX52" fmla="*/ 147320 w 1487033"/>
              <a:gd name="connsiteY52" fmla="*/ 810260 h 1052447"/>
              <a:gd name="connsiteX53" fmla="*/ 119380 w 1487033"/>
              <a:gd name="connsiteY53" fmla="*/ 772160 h 1052447"/>
              <a:gd name="connsiteX54" fmla="*/ 106680 w 1487033"/>
              <a:gd name="connsiteY54" fmla="*/ 759460 h 1052447"/>
              <a:gd name="connsiteX55" fmla="*/ 96520 w 1487033"/>
              <a:gd name="connsiteY55" fmla="*/ 744220 h 1052447"/>
              <a:gd name="connsiteX56" fmla="*/ 81280 w 1487033"/>
              <a:gd name="connsiteY56" fmla="*/ 731520 h 1052447"/>
              <a:gd name="connsiteX57" fmla="*/ 63500 w 1487033"/>
              <a:gd name="connsiteY57" fmla="*/ 701040 h 1052447"/>
              <a:gd name="connsiteX58" fmla="*/ 53340 w 1487033"/>
              <a:gd name="connsiteY58" fmla="*/ 683260 h 1052447"/>
              <a:gd name="connsiteX59" fmla="*/ 22860 w 1487033"/>
              <a:gd name="connsiteY59" fmla="*/ 614680 h 1052447"/>
              <a:gd name="connsiteX60" fmla="*/ 10160 w 1487033"/>
              <a:gd name="connsiteY60" fmla="*/ 568960 h 1052447"/>
              <a:gd name="connsiteX61" fmla="*/ 0 w 1487033"/>
              <a:gd name="connsiteY61" fmla="*/ 533400 h 1052447"/>
              <a:gd name="connsiteX62" fmla="*/ 7620 w 1487033"/>
              <a:gd name="connsiteY62" fmla="*/ 464820 h 1052447"/>
              <a:gd name="connsiteX63" fmla="*/ 17780 w 1487033"/>
              <a:gd name="connsiteY63" fmla="*/ 449580 h 1052447"/>
              <a:gd name="connsiteX64" fmla="*/ 50800 w 1487033"/>
              <a:gd name="connsiteY64" fmla="*/ 378460 h 1052447"/>
              <a:gd name="connsiteX65" fmla="*/ 60960 w 1487033"/>
              <a:gd name="connsiteY65" fmla="*/ 347980 h 1052447"/>
              <a:gd name="connsiteX66" fmla="*/ 73660 w 1487033"/>
              <a:gd name="connsiteY66" fmla="*/ 314960 h 1052447"/>
              <a:gd name="connsiteX67" fmla="*/ 83820 w 1487033"/>
              <a:gd name="connsiteY67" fmla="*/ 281940 h 1052447"/>
              <a:gd name="connsiteX68" fmla="*/ 114300 w 1487033"/>
              <a:gd name="connsiteY68" fmla="*/ 213360 h 1052447"/>
              <a:gd name="connsiteX69" fmla="*/ 127000 w 1487033"/>
              <a:gd name="connsiteY69" fmla="*/ 182880 h 1052447"/>
              <a:gd name="connsiteX70" fmla="*/ 134620 w 1487033"/>
              <a:gd name="connsiteY70" fmla="*/ 162560 h 1052447"/>
              <a:gd name="connsiteX71" fmla="*/ 149860 w 1487033"/>
              <a:gd name="connsiteY71" fmla="*/ 129540 h 1052447"/>
              <a:gd name="connsiteX72" fmla="*/ 154940 w 1487033"/>
              <a:gd name="connsiteY72" fmla="*/ 106680 h 1052447"/>
              <a:gd name="connsiteX73" fmla="*/ 167640 w 1487033"/>
              <a:gd name="connsiteY73" fmla="*/ 73660 h 1052447"/>
              <a:gd name="connsiteX74" fmla="*/ 172720 w 1487033"/>
              <a:gd name="connsiteY74" fmla="*/ 43180 h 1052447"/>
              <a:gd name="connsiteX75" fmla="*/ 185420 w 1487033"/>
              <a:gd name="connsiteY75" fmla="*/ 20320 h 1052447"/>
              <a:gd name="connsiteX76" fmla="*/ 195580 w 1487033"/>
              <a:gd name="connsiteY76" fmla="*/ 15240 h 1052447"/>
              <a:gd name="connsiteX77" fmla="*/ 205740 w 1487033"/>
              <a:gd name="connsiteY77" fmla="*/ 7620 h 1052447"/>
              <a:gd name="connsiteX78" fmla="*/ 213360 w 1487033"/>
              <a:gd name="connsiteY78" fmla="*/ 5080 h 1052447"/>
              <a:gd name="connsiteX79" fmla="*/ 330200 w 1487033"/>
              <a:gd name="connsiteY7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68960 w 1487033"/>
              <a:gd name="connsiteY40" fmla="*/ 957580 h 1052447"/>
              <a:gd name="connsiteX41" fmla="*/ 556260 w 1487033"/>
              <a:gd name="connsiteY41" fmla="*/ 977900 h 1052447"/>
              <a:gd name="connsiteX42" fmla="*/ 464820 w 1487033"/>
              <a:gd name="connsiteY42" fmla="*/ 1010920 h 1052447"/>
              <a:gd name="connsiteX43" fmla="*/ 279400 w 1487033"/>
              <a:gd name="connsiteY43" fmla="*/ 998220 h 1052447"/>
              <a:gd name="connsiteX44" fmla="*/ 266700 w 1487033"/>
              <a:gd name="connsiteY44" fmla="*/ 993140 h 1052447"/>
              <a:gd name="connsiteX45" fmla="*/ 246380 w 1487033"/>
              <a:gd name="connsiteY45" fmla="*/ 972820 h 1052447"/>
              <a:gd name="connsiteX46" fmla="*/ 238760 w 1487033"/>
              <a:gd name="connsiteY46" fmla="*/ 957580 h 1052447"/>
              <a:gd name="connsiteX47" fmla="*/ 226060 w 1487033"/>
              <a:gd name="connsiteY47" fmla="*/ 916940 h 1052447"/>
              <a:gd name="connsiteX48" fmla="*/ 218440 w 1487033"/>
              <a:gd name="connsiteY48" fmla="*/ 896620 h 1052447"/>
              <a:gd name="connsiteX49" fmla="*/ 205740 w 1487033"/>
              <a:gd name="connsiteY49" fmla="*/ 876300 h 1052447"/>
              <a:gd name="connsiteX50" fmla="*/ 167640 w 1487033"/>
              <a:gd name="connsiteY50" fmla="*/ 830580 h 1052447"/>
              <a:gd name="connsiteX51" fmla="*/ 147320 w 1487033"/>
              <a:gd name="connsiteY51" fmla="*/ 810260 h 1052447"/>
              <a:gd name="connsiteX52" fmla="*/ 119380 w 1487033"/>
              <a:gd name="connsiteY52" fmla="*/ 772160 h 1052447"/>
              <a:gd name="connsiteX53" fmla="*/ 106680 w 1487033"/>
              <a:gd name="connsiteY53" fmla="*/ 759460 h 1052447"/>
              <a:gd name="connsiteX54" fmla="*/ 96520 w 1487033"/>
              <a:gd name="connsiteY54" fmla="*/ 744220 h 1052447"/>
              <a:gd name="connsiteX55" fmla="*/ 81280 w 1487033"/>
              <a:gd name="connsiteY55" fmla="*/ 731520 h 1052447"/>
              <a:gd name="connsiteX56" fmla="*/ 63500 w 1487033"/>
              <a:gd name="connsiteY56" fmla="*/ 701040 h 1052447"/>
              <a:gd name="connsiteX57" fmla="*/ 53340 w 1487033"/>
              <a:gd name="connsiteY57" fmla="*/ 683260 h 1052447"/>
              <a:gd name="connsiteX58" fmla="*/ 22860 w 1487033"/>
              <a:gd name="connsiteY58" fmla="*/ 614680 h 1052447"/>
              <a:gd name="connsiteX59" fmla="*/ 10160 w 1487033"/>
              <a:gd name="connsiteY59" fmla="*/ 568960 h 1052447"/>
              <a:gd name="connsiteX60" fmla="*/ 0 w 1487033"/>
              <a:gd name="connsiteY60" fmla="*/ 533400 h 1052447"/>
              <a:gd name="connsiteX61" fmla="*/ 7620 w 1487033"/>
              <a:gd name="connsiteY61" fmla="*/ 464820 h 1052447"/>
              <a:gd name="connsiteX62" fmla="*/ 17780 w 1487033"/>
              <a:gd name="connsiteY62" fmla="*/ 449580 h 1052447"/>
              <a:gd name="connsiteX63" fmla="*/ 50800 w 1487033"/>
              <a:gd name="connsiteY63" fmla="*/ 378460 h 1052447"/>
              <a:gd name="connsiteX64" fmla="*/ 60960 w 1487033"/>
              <a:gd name="connsiteY64" fmla="*/ 347980 h 1052447"/>
              <a:gd name="connsiteX65" fmla="*/ 73660 w 1487033"/>
              <a:gd name="connsiteY65" fmla="*/ 314960 h 1052447"/>
              <a:gd name="connsiteX66" fmla="*/ 83820 w 1487033"/>
              <a:gd name="connsiteY66" fmla="*/ 281940 h 1052447"/>
              <a:gd name="connsiteX67" fmla="*/ 114300 w 1487033"/>
              <a:gd name="connsiteY67" fmla="*/ 213360 h 1052447"/>
              <a:gd name="connsiteX68" fmla="*/ 127000 w 1487033"/>
              <a:gd name="connsiteY68" fmla="*/ 182880 h 1052447"/>
              <a:gd name="connsiteX69" fmla="*/ 134620 w 1487033"/>
              <a:gd name="connsiteY69" fmla="*/ 162560 h 1052447"/>
              <a:gd name="connsiteX70" fmla="*/ 149860 w 1487033"/>
              <a:gd name="connsiteY70" fmla="*/ 129540 h 1052447"/>
              <a:gd name="connsiteX71" fmla="*/ 154940 w 1487033"/>
              <a:gd name="connsiteY71" fmla="*/ 106680 h 1052447"/>
              <a:gd name="connsiteX72" fmla="*/ 167640 w 1487033"/>
              <a:gd name="connsiteY72" fmla="*/ 73660 h 1052447"/>
              <a:gd name="connsiteX73" fmla="*/ 172720 w 1487033"/>
              <a:gd name="connsiteY73" fmla="*/ 43180 h 1052447"/>
              <a:gd name="connsiteX74" fmla="*/ 185420 w 1487033"/>
              <a:gd name="connsiteY74" fmla="*/ 20320 h 1052447"/>
              <a:gd name="connsiteX75" fmla="*/ 195580 w 1487033"/>
              <a:gd name="connsiteY75" fmla="*/ 15240 h 1052447"/>
              <a:gd name="connsiteX76" fmla="*/ 205740 w 1487033"/>
              <a:gd name="connsiteY76" fmla="*/ 7620 h 1052447"/>
              <a:gd name="connsiteX77" fmla="*/ 213360 w 1487033"/>
              <a:gd name="connsiteY77" fmla="*/ 5080 h 1052447"/>
              <a:gd name="connsiteX78" fmla="*/ 330200 w 1487033"/>
              <a:gd name="connsiteY7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56260 w 1487033"/>
              <a:gd name="connsiteY40" fmla="*/ 977900 h 1052447"/>
              <a:gd name="connsiteX41" fmla="*/ 464820 w 1487033"/>
              <a:gd name="connsiteY41" fmla="*/ 1010920 h 1052447"/>
              <a:gd name="connsiteX42" fmla="*/ 279400 w 1487033"/>
              <a:gd name="connsiteY42" fmla="*/ 998220 h 1052447"/>
              <a:gd name="connsiteX43" fmla="*/ 266700 w 1487033"/>
              <a:gd name="connsiteY43" fmla="*/ 993140 h 1052447"/>
              <a:gd name="connsiteX44" fmla="*/ 246380 w 1487033"/>
              <a:gd name="connsiteY44" fmla="*/ 972820 h 1052447"/>
              <a:gd name="connsiteX45" fmla="*/ 238760 w 1487033"/>
              <a:gd name="connsiteY45" fmla="*/ 957580 h 1052447"/>
              <a:gd name="connsiteX46" fmla="*/ 226060 w 1487033"/>
              <a:gd name="connsiteY46" fmla="*/ 916940 h 1052447"/>
              <a:gd name="connsiteX47" fmla="*/ 218440 w 1487033"/>
              <a:gd name="connsiteY47" fmla="*/ 896620 h 1052447"/>
              <a:gd name="connsiteX48" fmla="*/ 205740 w 1487033"/>
              <a:gd name="connsiteY48" fmla="*/ 876300 h 1052447"/>
              <a:gd name="connsiteX49" fmla="*/ 167640 w 1487033"/>
              <a:gd name="connsiteY49" fmla="*/ 830580 h 1052447"/>
              <a:gd name="connsiteX50" fmla="*/ 147320 w 1487033"/>
              <a:gd name="connsiteY50" fmla="*/ 810260 h 1052447"/>
              <a:gd name="connsiteX51" fmla="*/ 119380 w 1487033"/>
              <a:gd name="connsiteY51" fmla="*/ 772160 h 1052447"/>
              <a:gd name="connsiteX52" fmla="*/ 106680 w 1487033"/>
              <a:gd name="connsiteY52" fmla="*/ 759460 h 1052447"/>
              <a:gd name="connsiteX53" fmla="*/ 96520 w 1487033"/>
              <a:gd name="connsiteY53" fmla="*/ 744220 h 1052447"/>
              <a:gd name="connsiteX54" fmla="*/ 81280 w 1487033"/>
              <a:gd name="connsiteY54" fmla="*/ 731520 h 1052447"/>
              <a:gd name="connsiteX55" fmla="*/ 63500 w 1487033"/>
              <a:gd name="connsiteY55" fmla="*/ 701040 h 1052447"/>
              <a:gd name="connsiteX56" fmla="*/ 53340 w 1487033"/>
              <a:gd name="connsiteY56" fmla="*/ 683260 h 1052447"/>
              <a:gd name="connsiteX57" fmla="*/ 22860 w 1487033"/>
              <a:gd name="connsiteY57" fmla="*/ 614680 h 1052447"/>
              <a:gd name="connsiteX58" fmla="*/ 10160 w 1487033"/>
              <a:gd name="connsiteY58" fmla="*/ 568960 h 1052447"/>
              <a:gd name="connsiteX59" fmla="*/ 0 w 1487033"/>
              <a:gd name="connsiteY59" fmla="*/ 533400 h 1052447"/>
              <a:gd name="connsiteX60" fmla="*/ 7620 w 1487033"/>
              <a:gd name="connsiteY60" fmla="*/ 464820 h 1052447"/>
              <a:gd name="connsiteX61" fmla="*/ 17780 w 1487033"/>
              <a:gd name="connsiteY61" fmla="*/ 449580 h 1052447"/>
              <a:gd name="connsiteX62" fmla="*/ 50800 w 1487033"/>
              <a:gd name="connsiteY62" fmla="*/ 378460 h 1052447"/>
              <a:gd name="connsiteX63" fmla="*/ 60960 w 1487033"/>
              <a:gd name="connsiteY63" fmla="*/ 347980 h 1052447"/>
              <a:gd name="connsiteX64" fmla="*/ 73660 w 1487033"/>
              <a:gd name="connsiteY64" fmla="*/ 314960 h 1052447"/>
              <a:gd name="connsiteX65" fmla="*/ 83820 w 1487033"/>
              <a:gd name="connsiteY65" fmla="*/ 281940 h 1052447"/>
              <a:gd name="connsiteX66" fmla="*/ 114300 w 1487033"/>
              <a:gd name="connsiteY66" fmla="*/ 213360 h 1052447"/>
              <a:gd name="connsiteX67" fmla="*/ 127000 w 1487033"/>
              <a:gd name="connsiteY67" fmla="*/ 182880 h 1052447"/>
              <a:gd name="connsiteX68" fmla="*/ 134620 w 1487033"/>
              <a:gd name="connsiteY68" fmla="*/ 162560 h 1052447"/>
              <a:gd name="connsiteX69" fmla="*/ 149860 w 1487033"/>
              <a:gd name="connsiteY69" fmla="*/ 129540 h 1052447"/>
              <a:gd name="connsiteX70" fmla="*/ 154940 w 1487033"/>
              <a:gd name="connsiteY70" fmla="*/ 106680 h 1052447"/>
              <a:gd name="connsiteX71" fmla="*/ 167640 w 1487033"/>
              <a:gd name="connsiteY71" fmla="*/ 73660 h 1052447"/>
              <a:gd name="connsiteX72" fmla="*/ 172720 w 1487033"/>
              <a:gd name="connsiteY72" fmla="*/ 43180 h 1052447"/>
              <a:gd name="connsiteX73" fmla="*/ 185420 w 1487033"/>
              <a:gd name="connsiteY73" fmla="*/ 20320 h 1052447"/>
              <a:gd name="connsiteX74" fmla="*/ 195580 w 1487033"/>
              <a:gd name="connsiteY74" fmla="*/ 15240 h 1052447"/>
              <a:gd name="connsiteX75" fmla="*/ 205740 w 1487033"/>
              <a:gd name="connsiteY75" fmla="*/ 7620 h 1052447"/>
              <a:gd name="connsiteX76" fmla="*/ 213360 w 1487033"/>
              <a:gd name="connsiteY76" fmla="*/ 5080 h 1052447"/>
              <a:gd name="connsiteX77" fmla="*/ 330200 w 1487033"/>
              <a:gd name="connsiteY7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556260 w 1487033"/>
              <a:gd name="connsiteY39" fmla="*/ 977900 h 1052447"/>
              <a:gd name="connsiteX40" fmla="*/ 464820 w 1487033"/>
              <a:gd name="connsiteY40" fmla="*/ 1010920 h 1052447"/>
              <a:gd name="connsiteX41" fmla="*/ 279400 w 1487033"/>
              <a:gd name="connsiteY41" fmla="*/ 998220 h 1052447"/>
              <a:gd name="connsiteX42" fmla="*/ 266700 w 1487033"/>
              <a:gd name="connsiteY42" fmla="*/ 993140 h 1052447"/>
              <a:gd name="connsiteX43" fmla="*/ 246380 w 1487033"/>
              <a:gd name="connsiteY43" fmla="*/ 972820 h 1052447"/>
              <a:gd name="connsiteX44" fmla="*/ 238760 w 1487033"/>
              <a:gd name="connsiteY44" fmla="*/ 957580 h 1052447"/>
              <a:gd name="connsiteX45" fmla="*/ 226060 w 1487033"/>
              <a:gd name="connsiteY45" fmla="*/ 916940 h 1052447"/>
              <a:gd name="connsiteX46" fmla="*/ 218440 w 1487033"/>
              <a:gd name="connsiteY46" fmla="*/ 896620 h 1052447"/>
              <a:gd name="connsiteX47" fmla="*/ 205740 w 1487033"/>
              <a:gd name="connsiteY47" fmla="*/ 876300 h 1052447"/>
              <a:gd name="connsiteX48" fmla="*/ 167640 w 1487033"/>
              <a:gd name="connsiteY48" fmla="*/ 830580 h 1052447"/>
              <a:gd name="connsiteX49" fmla="*/ 147320 w 1487033"/>
              <a:gd name="connsiteY49" fmla="*/ 810260 h 1052447"/>
              <a:gd name="connsiteX50" fmla="*/ 119380 w 1487033"/>
              <a:gd name="connsiteY50" fmla="*/ 772160 h 1052447"/>
              <a:gd name="connsiteX51" fmla="*/ 106680 w 1487033"/>
              <a:gd name="connsiteY51" fmla="*/ 759460 h 1052447"/>
              <a:gd name="connsiteX52" fmla="*/ 96520 w 1487033"/>
              <a:gd name="connsiteY52" fmla="*/ 744220 h 1052447"/>
              <a:gd name="connsiteX53" fmla="*/ 81280 w 1487033"/>
              <a:gd name="connsiteY53" fmla="*/ 731520 h 1052447"/>
              <a:gd name="connsiteX54" fmla="*/ 63500 w 1487033"/>
              <a:gd name="connsiteY54" fmla="*/ 701040 h 1052447"/>
              <a:gd name="connsiteX55" fmla="*/ 53340 w 1487033"/>
              <a:gd name="connsiteY55" fmla="*/ 683260 h 1052447"/>
              <a:gd name="connsiteX56" fmla="*/ 22860 w 1487033"/>
              <a:gd name="connsiteY56" fmla="*/ 614680 h 1052447"/>
              <a:gd name="connsiteX57" fmla="*/ 10160 w 1487033"/>
              <a:gd name="connsiteY57" fmla="*/ 568960 h 1052447"/>
              <a:gd name="connsiteX58" fmla="*/ 0 w 1487033"/>
              <a:gd name="connsiteY58" fmla="*/ 533400 h 1052447"/>
              <a:gd name="connsiteX59" fmla="*/ 7620 w 1487033"/>
              <a:gd name="connsiteY59" fmla="*/ 464820 h 1052447"/>
              <a:gd name="connsiteX60" fmla="*/ 17780 w 1487033"/>
              <a:gd name="connsiteY60" fmla="*/ 449580 h 1052447"/>
              <a:gd name="connsiteX61" fmla="*/ 50800 w 1487033"/>
              <a:gd name="connsiteY61" fmla="*/ 378460 h 1052447"/>
              <a:gd name="connsiteX62" fmla="*/ 60960 w 1487033"/>
              <a:gd name="connsiteY62" fmla="*/ 347980 h 1052447"/>
              <a:gd name="connsiteX63" fmla="*/ 73660 w 1487033"/>
              <a:gd name="connsiteY63" fmla="*/ 314960 h 1052447"/>
              <a:gd name="connsiteX64" fmla="*/ 83820 w 1487033"/>
              <a:gd name="connsiteY64" fmla="*/ 281940 h 1052447"/>
              <a:gd name="connsiteX65" fmla="*/ 114300 w 1487033"/>
              <a:gd name="connsiteY65" fmla="*/ 213360 h 1052447"/>
              <a:gd name="connsiteX66" fmla="*/ 127000 w 1487033"/>
              <a:gd name="connsiteY66" fmla="*/ 182880 h 1052447"/>
              <a:gd name="connsiteX67" fmla="*/ 134620 w 1487033"/>
              <a:gd name="connsiteY67" fmla="*/ 162560 h 1052447"/>
              <a:gd name="connsiteX68" fmla="*/ 149860 w 1487033"/>
              <a:gd name="connsiteY68" fmla="*/ 129540 h 1052447"/>
              <a:gd name="connsiteX69" fmla="*/ 154940 w 1487033"/>
              <a:gd name="connsiteY69" fmla="*/ 106680 h 1052447"/>
              <a:gd name="connsiteX70" fmla="*/ 167640 w 1487033"/>
              <a:gd name="connsiteY70" fmla="*/ 73660 h 1052447"/>
              <a:gd name="connsiteX71" fmla="*/ 172720 w 1487033"/>
              <a:gd name="connsiteY71" fmla="*/ 43180 h 1052447"/>
              <a:gd name="connsiteX72" fmla="*/ 185420 w 1487033"/>
              <a:gd name="connsiteY72" fmla="*/ 20320 h 1052447"/>
              <a:gd name="connsiteX73" fmla="*/ 195580 w 1487033"/>
              <a:gd name="connsiteY73" fmla="*/ 15240 h 1052447"/>
              <a:gd name="connsiteX74" fmla="*/ 205740 w 1487033"/>
              <a:gd name="connsiteY74" fmla="*/ 7620 h 1052447"/>
              <a:gd name="connsiteX75" fmla="*/ 213360 w 1487033"/>
              <a:gd name="connsiteY75" fmla="*/ 5080 h 1052447"/>
              <a:gd name="connsiteX76" fmla="*/ 330200 w 1487033"/>
              <a:gd name="connsiteY7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36600 w 1487033"/>
              <a:gd name="connsiteY37" fmla="*/ 993140 h 1052447"/>
              <a:gd name="connsiteX38" fmla="*/ 556260 w 1487033"/>
              <a:gd name="connsiteY38" fmla="*/ 977900 h 1052447"/>
              <a:gd name="connsiteX39" fmla="*/ 464820 w 1487033"/>
              <a:gd name="connsiteY39" fmla="*/ 1010920 h 1052447"/>
              <a:gd name="connsiteX40" fmla="*/ 279400 w 1487033"/>
              <a:gd name="connsiteY40" fmla="*/ 998220 h 1052447"/>
              <a:gd name="connsiteX41" fmla="*/ 266700 w 1487033"/>
              <a:gd name="connsiteY41" fmla="*/ 993140 h 1052447"/>
              <a:gd name="connsiteX42" fmla="*/ 246380 w 1487033"/>
              <a:gd name="connsiteY42" fmla="*/ 972820 h 1052447"/>
              <a:gd name="connsiteX43" fmla="*/ 238760 w 1487033"/>
              <a:gd name="connsiteY43" fmla="*/ 957580 h 1052447"/>
              <a:gd name="connsiteX44" fmla="*/ 226060 w 1487033"/>
              <a:gd name="connsiteY44" fmla="*/ 916940 h 1052447"/>
              <a:gd name="connsiteX45" fmla="*/ 218440 w 1487033"/>
              <a:gd name="connsiteY45" fmla="*/ 896620 h 1052447"/>
              <a:gd name="connsiteX46" fmla="*/ 205740 w 1487033"/>
              <a:gd name="connsiteY46" fmla="*/ 876300 h 1052447"/>
              <a:gd name="connsiteX47" fmla="*/ 167640 w 1487033"/>
              <a:gd name="connsiteY47" fmla="*/ 830580 h 1052447"/>
              <a:gd name="connsiteX48" fmla="*/ 147320 w 1487033"/>
              <a:gd name="connsiteY48" fmla="*/ 810260 h 1052447"/>
              <a:gd name="connsiteX49" fmla="*/ 119380 w 1487033"/>
              <a:gd name="connsiteY49" fmla="*/ 772160 h 1052447"/>
              <a:gd name="connsiteX50" fmla="*/ 106680 w 1487033"/>
              <a:gd name="connsiteY50" fmla="*/ 759460 h 1052447"/>
              <a:gd name="connsiteX51" fmla="*/ 96520 w 1487033"/>
              <a:gd name="connsiteY51" fmla="*/ 744220 h 1052447"/>
              <a:gd name="connsiteX52" fmla="*/ 81280 w 1487033"/>
              <a:gd name="connsiteY52" fmla="*/ 731520 h 1052447"/>
              <a:gd name="connsiteX53" fmla="*/ 63500 w 1487033"/>
              <a:gd name="connsiteY53" fmla="*/ 701040 h 1052447"/>
              <a:gd name="connsiteX54" fmla="*/ 53340 w 1487033"/>
              <a:gd name="connsiteY54" fmla="*/ 683260 h 1052447"/>
              <a:gd name="connsiteX55" fmla="*/ 22860 w 1487033"/>
              <a:gd name="connsiteY55" fmla="*/ 614680 h 1052447"/>
              <a:gd name="connsiteX56" fmla="*/ 10160 w 1487033"/>
              <a:gd name="connsiteY56" fmla="*/ 568960 h 1052447"/>
              <a:gd name="connsiteX57" fmla="*/ 0 w 1487033"/>
              <a:gd name="connsiteY57" fmla="*/ 533400 h 1052447"/>
              <a:gd name="connsiteX58" fmla="*/ 7620 w 1487033"/>
              <a:gd name="connsiteY58" fmla="*/ 464820 h 1052447"/>
              <a:gd name="connsiteX59" fmla="*/ 17780 w 1487033"/>
              <a:gd name="connsiteY59" fmla="*/ 449580 h 1052447"/>
              <a:gd name="connsiteX60" fmla="*/ 50800 w 1487033"/>
              <a:gd name="connsiteY60" fmla="*/ 378460 h 1052447"/>
              <a:gd name="connsiteX61" fmla="*/ 60960 w 1487033"/>
              <a:gd name="connsiteY61" fmla="*/ 347980 h 1052447"/>
              <a:gd name="connsiteX62" fmla="*/ 73660 w 1487033"/>
              <a:gd name="connsiteY62" fmla="*/ 314960 h 1052447"/>
              <a:gd name="connsiteX63" fmla="*/ 83820 w 1487033"/>
              <a:gd name="connsiteY63" fmla="*/ 281940 h 1052447"/>
              <a:gd name="connsiteX64" fmla="*/ 114300 w 1487033"/>
              <a:gd name="connsiteY64" fmla="*/ 213360 h 1052447"/>
              <a:gd name="connsiteX65" fmla="*/ 127000 w 1487033"/>
              <a:gd name="connsiteY65" fmla="*/ 182880 h 1052447"/>
              <a:gd name="connsiteX66" fmla="*/ 134620 w 1487033"/>
              <a:gd name="connsiteY66" fmla="*/ 162560 h 1052447"/>
              <a:gd name="connsiteX67" fmla="*/ 149860 w 1487033"/>
              <a:gd name="connsiteY67" fmla="*/ 129540 h 1052447"/>
              <a:gd name="connsiteX68" fmla="*/ 154940 w 1487033"/>
              <a:gd name="connsiteY68" fmla="*/ 106680 h 1052447"/>
              <a:gd name="connsiteX69" fmla="*/ 167640 w 1487033"/>
              <a:gd name="connsiteY69" fmla="*/ 73660 h 1052447"/>
              <a:gd name="connsiteX70" fmla="*/ 172720 w 1487033"/>
              <a:gd name="connsiteY70" fmla="*/ 43180 h 1052447"/>
              <a:gd name="connsiteX71" fmla="*/ 185420 w 1487033"/>
              <a:gd name="connsiteY71" fmla="*/ 20320 h 1052447"/>
              <a:gd name="connsiteX72" fmla="*/ 195580 w 1487033"/>
              <a:gd name="connsiteY72" fmla="*/ 15240 h 1052447"/>
              <a:gd name="connsiteX73" fmla="*/ 205740 w 1487033"/>
              <a:gd name="connsiteY73" fmla="*/ 7620 h 1052447"/>
              <a:gd name="connsiteX74" fmla="*/ 213360 w 1487033"/>
              <a:gd name="connsiteY74" fmla="*/ 5080 h 1052447"/>
              <a:gd name="connsiteX75" fmla="*/ 330200 w 1487033"/>
              <a:gd name="connsiteY7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67080 w 1487033"/>
              <a:gd name="connsiteY35" fmla="*/ 980440 h 1052447"/>
              <a:gd name="connsiteX36" fmla="*/ 736600 w 1487033"/>
              <a:gd name="connsiteY36" fmla="*/ 993140 h 1052447"/>
              <a:gd name="connsiteX37" fmla="*/ 556260 w 1487033"/>
              <a:gd name="connsiteY37" fmla="*/ 977900 h 1052447"/>
              <a:gd name="connsiteX38" fmla="*/ 464820 w 1487033"/>
              <a:gd name="connsiteY38" fmla="*/ 1010920 h 1052447"/>
              <a:gd name="connsiteX39" fmla="*/ 279400 w 1487033"/>
              <a:gd name="connsiteY39" fmla="*/ 998220 h 1052447"/>
              <a:gd name="connsiteX40" fmla="*/ 266700 w 1487033"/>
              <a:gd name="connsiteY40" fmla="*/ 993140 h 1052447"/>
              <a:gd name="connsiteX41" fmla="*/ 246380 w 1487033"/>
              <a:gd name="connsiteY41" fmla="*/ 972820 h 1052447"/>
              <a:gd name="connsiteX42" fmla="*/ 238760 w 1487033"/>
              <a:gd name="connsiteY42" fmla="*/ 957580 h 1052447"/>
              <a:gd name="connsiteX43" fmla="*/ 226060 w 1487033"/>
              <a:gd name="connsiteY43" fmla="*/ 916940 h 1052447"/>
              <a:gd name="connsiteX44" fmla="*/ 218440 w 1487033"/>
              <a:gd name="connsiteY44" fmla="*/ 896620 h 1052447"/>
              <a:gd name="connsiteX45" fmla="*/ 205740 w 1487033"/>
              <a:gd name="connsiteY45" fmla="*/ 876300 h 1052447"/>
              <a:gd name="connsiteX46" fmla="*/ 167640 w 1487033"/>
              <a:gd name="connsiteY46" fmla="*/ 830580 h 1052447"/>
              <a:gd name="connsiteX47" fmla="*/ 147320 w 1487033"/>
              <a:gd name="connsiteY47" fmla="*/ 810260 h 1052447"/>
              <a:gd name="connsiteX48" fmla="*/ 119380 w 1487033"/>
              <a:gd name="connsiteY48" fmla="*/ 772160 h 1052447"/>
              <a:gd name="connsiteX49" fmla="*/ 106680 w 1487033"/>
              <a:gd name="connsiteY49" fmla="*/ 759460 h 1052447"/>
              <a:gd name="connsiteX50" fmla="*/ 96520 w 1487033"/>
              <a:gd name="connsiteY50" fmla="*/ 744220 h 1052447"/>
              <a:gd name="connsiteX51" fmla="*/ 81280 w 1487033"/>
              <a:gd name="connsiteY51" fmla="*/ 731520 h 1052447"/>
              <a:gd name="connsiteX52" fmla="*/ 63500 w 1487033"/>
              <a:gd name="connsiteY52" fmla="*/ 701040 h 1052447"/>
              <a:gd name="connsiteX53" fmla="*/ 53340 w 1487033"/>
              <a:gd name="connsiteY53" fmla="*/ 683260 h 1052447"/>
              <a:gd name="connsiteX54" fmla="*/ 22860 w 1487033"/>
              <a:gd name="connsiteY54" fmla="*/ 614680 h 1052447"/>
              <a:gd name="connsiteX55" fmla="*/ 10160 w 1487033"/>
              <a:gd name="connsiteY55" fmla="*/ 568960 h 1052447"/>
              <a:gd name="connsiteX56" fmla="*/ 0 w 1487033"/>
              <a:gd name="connsiteY56" fmla="*/ 533400 h 1052447"/>
              <a:gd name="connsiteX57" fmla="*/ 7620 w 1487033"/>
              <a:gd name="connsiteY57" fmla="*/ 464820 h 1052447"/>
              <a:gd name="connsiteX58" fmla="*/ 17780 w 1487033"/>
              <a:gd name="connsiteY58" fmla="*/ 449580 h 1052447"/>
              <a:gd name="connsiteX59" fmla="*/ 50800 w 1487033"/>
              <a:gd name="connsiteY59" fmla="*/ 378460 h 1052447"/>
              <a:gd name="connsiteX60" fmla="*/ 60960 w 1487033"/>
              <a:gd name="connsiteY60" fmla="*/ 347980 h 1052447"/>
              <a:gd name="connsiteX61" fmla="*/ 73660 w 1487033"/>
              <a:gd name="connsiteY61" fmla="*/ 314960 h 1052447"/>
              <a:gd name="connsiteX62" fmla="*/ 83820 w 1487033"/>
              <a:gd name="connsiteY62" fmla="*/ 281940 h 1052447"/>
              <a:gd name="connsiteX63" fmla="*/ 114300 w 1487033"/>
              <a:gd name="connsiteY63" fmla="*/ 213360 h 1052447"/>
              <a:gd name="connsiteX64" fmla="*/ 127000 w 1487033"/>
              <a:gd name="connsiteY64" fmla="*/ 182880 h 1052447"/>
              <a:gd name="connsiteX65" fmla="*/ 134620 w 1487033"/>
              <a:gd name="connsiteY65" fmla="*/ 162560 h 1052447"/>
              <a:gd name="connsiteX66" fmla="*/ 149860 w 1487033"/>
              <a:gd name="connsiteY66" fmla="*/ 129540 h 1052447"/>
              <a:gd name="connsiteX67" fmla="*/ 154940 w 1487033"/>
              <a:gd name="connsiteY67" fmla="*/ 106680 h 1052447"/>
              <a:gd name="connsiteX68" fmla="*/ 167640 w 1487033"/>
              <a:gd name="connsiteY68" fmla="*/ 73660 h 1052447"/>
              <a:gd name="connsiteX69" fmla="*/ 172720 w 1487033"/>
              <a:gd name="connsiteY69" fmla="*/ 43180 h 1052447"/>
              <a:gd name="connsiteX70" fmla="*/ 185420 w 1487033"/>
              <a:gd name="connsiteY70" fmla="*/ 20320 h 1052447"/>
              <a:gd name="connsiteX71" fmla="*/ 195580 w 1487033"/>
              <a:gd name="connsiteY71" fmla="*/ 15240 h 1052447"/>
              <a:gd name="connsiteX72" fmla="*/ 205740 w 1487033"/>
              <a:gd name="connsiteY72" fmla="*/ 7620 h 1052447"/>
              <a:gd name="connsiteX73" fmla="*/ 213360 w 1487033"/>
              <a:gd name="connsiteY73" fmla="*/ 5080 h 1052447"/>
              <a:gd name="connsiteX74" fmla="*/ 330200 w 1487033"/>
              <a:gd name="connsiteY7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36600 w 1487033"/>
              <a:gd name="connsiteY35" fmla="*/ 993140 h 1052447"/>
              <a:gd name="connsiteX36" fmla="*/ 556260 w 1487033"/>
              <a:gd name="connsiteY36" fmla="*/ 977900 h 1052447"/>
              <a:gd name="connsiteX37" fmla="*/ 464820 w 1487033"/>
              <a:gd name="connsiteY37" fmla="*/ 1010920 h 1052447"/>
              <a:gd name="connsiteX38" fmla="*/ 279400 w 1487033"/>
              <a:gd name="connsiteY38" fmla="*/ 998220 h 1052447"/>
              <a:gd name="connsiteX39" fmla="*/ 266700 w 1487033"/>
              <a:gd name="connsiteY39" fmla="*/ 993140 h 1052447"/>
              <a:gd name="connsiteX40" fmla="*/ 246380 w 1487033"/>
              <a:gd name="connsiteY40" fmla="*/ 972820 h 1052447"/>
              <a:gd name="connsiteX41" fmla="*/ 238760 w 1487033"/>
              <a:gd name="connsiteY41" fmla="*/ 957580 h 1052447"/>
              <a:gd name="connsiteX42" fmla="*/ 226060 w 1487033"/>
              <a:gd name="connsiteY42" fmla="*/ 916940 h 1052447"/>
              <a:gd name="connsiteX43" fmla="*/ 218440 w 1487033"/>
              <a:gd name="connsiteY43" fmla="*/ 896620 h 1052447"/>
              <a:gd name="connsiteX44" fmla="*/ 205740 w 1487033"/>
              <a:gd name="connsiteY44" fmla="*/ 876300 h 1052447"/>
              <a:gd name="connsiteX45" fmla="*/ 167640 w 1487033"/>
              <a:gd name="connsiteY45" fmla="*/ 830580 h 1052447"/>
              <a:gd name="connsiteX46" fmla="*/ 147320 w 1487033"/>
              <a:gd name="connsiteY46" fmla="*/ 810260 h 1052447"/>
              <a:gd name="connsiteX47" fmla="*/ 119380 w 1487033"/>
              <a:gd name="connsiteY47" fmla="*/ 772160 h 1052447"/>
              <a:gd name="connsiteX48" fmla="*/ 106680 w 1487033"/>
              <a:gd name="connsiteY48" fmla="*/ 759460 h 1052447"/>
              <a:gd name="connsiteX49" fmla="*/ 96520 w 1487033"/>
              <a:gd name="connsiteY49" fmla="*/ 744220 h 1052447"/>
              <a:gd name="connsiteX50" fmla="*/ 81280 w 1487033"/>
              <a:gd name="connsiteY50" fmla="*/ 731520 h 1052447"/>
              <a:gd name="connsiteX51" fmla="*/ 63500 w 1487033"/>
              <a:gd name="connsiteY51" fmla="*/ 701040 h 1052447"/>
              <a:gd name="connsiteX52" fmla="*/ 53340 w 1487033"/>
              <a:gd name="connsiteY52" fmla="*/ 683260 h 1052447"/>
              <a:gd name="connsiteX53" fmla="*/ 22860 w 1487033"/>
              <a:gd name="connsiteY53" fmla="*/ 614680 h 1052447"/>
              <a:gd name="connsiteX54" fmla="*/ 10160 w 1487033"/>
              <a:gd name="connsiteY54" fmla="*/ 568960 h 1052447"/>
              <a:gd name="connsiteX55" fmla="*/ 0 w 1487033"/>
              <a:gd name="connsiteY55" fmla="*/ 533400 h 1052447"/>
              <a:gd name="connsiteX56" fmla="*/ 7620 w 1487033"/>
              <a:gd name="connsiteY56" fmla="*/ 464820 h 1052447"/>
              <a:gd name="connsiteX57" fmla="*/ 17780 w 1487033"/>
              <a:gd name="connsiteY57" fmla="*/ 449580 h 1052447"/>
              <a:gd name="connsiteX58" fmla="*/ 50800 w 1487033"/>
              <a:gd name="connsiteY58" fmla="*/ 378460 h 1052447"/>
              <a:gd name="connsiteX59" fmla="*/ 60960 w 1487033"/>
              <a:gd name="connsiteY59" fmla="*/ 347980 h 1052447"/>
              <a:gd name="connsiteX60" fmla="*/ 73660 w 1487033"/>
              <a:gd name="connsiteY60" fmla="*/ 314960 h 1052447"/>
              <a:gd name="connsiteX61" fmla="*/ 83820 w 1487033"/>
              <a:gd name="connsiteY61" fmla="*/ 281940 h 1052447"/>
              <a:gd name="connsiteX62" fmla="*/ 114300 w 1487033"/>
              <a:gd name="connsiteY62" fmla="*/ 213360 h 1052447"/>
              <a:gd name="connsiteX63" fmla="*/ 127000 w 1487033"/>
              <a:gd name="connsiteY63" fmla="*/ 182880 h 1052447"/>
              <a:gd name="connsiteX64" fmla="*/ 134620 w 1487033"/>
              <a:gd name="connsiteY64" fmla="*/ 162560 h 1052447"/>
              <a:gd name="connsiteX65" fmla="*/ 149860 w 1487033"/>
              <a:gd name="connsiteY65" fmla="*/ 129540 h 1052447"/>
              <a:gd name="connsiteX66" fmla="*/ 154940 w 1487033"/>
              <a:gd name="connsiteY66" fmla="*/ 106680 h 1052447"/>
              <a:gd name="connsiteX67" fmla="*/ 167640 w 1487033"/>
              <a:gd name="connsiteY67" fmla="*/ 73660 h 1052447"/>
              <a:gd name="connsiteX68" fmla="*/ 172720 w 1487033"/>
              <a:gd name="connsiteY68" fmla="*/ 43180 h 1052447"/>
              <a:gd name="connsiteX69" fmla="*/ 185420 w 1487033"/>
              <a:gd name="connsiteY69" fmla="*/ 20320 h 1052447"/>
              <a:gd name="connsiteX70" fmla="*/ 195580 w 1487033"/>
              <a:gd name="connsiteY70" fmla="*/ 15240 h 1052447"/>
              <a:gd name="connsiteX71" fmla="*/ 205740 w 1487033"/>
              <a:gd name="connsiteY71" fmla="*/ 7620 h 1052447"/>
              <a:gd name="connsiteX72" fmla="*/ 213360 w 1487033"/>
              <a:gd name="connsiteY72" fmla="*/ 5080 h 1052447"/>
              <a:gd name="connsiteX73" fmla="*/ 330200 w 1487033"/>
              <a:gd name="connsiteY7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556260 w 1487033"/>
              <a:gd name="connsiteY35" fmla="*/ 977900 h 1052447"/>
              <a:gd name="connsiteX36" fmla="*/ 464820 w 1487033"/>
              <a:gd name="connsiteY36" fmla="*/ 1010920 h 1052447"/>
              <a:gd name="connsiteX37" fmla="*/ 279400 w 1487033"/>
              <a:gd name="connsiteY37" fmla="*/ 998220 h 1052447"/>
              <a:gd name="connsiteX38" fmla="*/ 266700 w 1487033"/>
              <a:gd name="connsiteY38" fmla="*/ 993140 h 1052447"/>
              <a:gd name="connsiteX39" fmla="*/ 246380 w 1487033"/>
              <a:gd name="connsiteY39" fmla="*/ 972820 h 1052447"/>
              <a:gd name="connsiteX40" fmla="*/ 238760 w 1487033"/>
              <a:gd name="connsiteY40" fmla="*/ 957580 h 1052447"/>
              <a:gd name="connsiteX41" fmla="*/ 226060 w 1487033"/>
              <a:gd name="connsiteY41" fmla="*/ 916940 h 1052447"/>
              <a:gd name="connsiteX42" fmla="*/ 218440 w 1487033"/>
              <a:gd name="connsiteY42" fmla="*/ 896620 h 1052447"/>
              <a:gd name="connsiteX43" fmla="*/ 205740 w 1487033"/>
              <a:gd name="connsiteY43" fmla="*/ 876300 h 1052447"/>
              <a:gd name="connsiteX44" fmla="*/ 167640 w 1487033"/>
              <a:gd name="connsiteY44" fmla="*/ 830580 h 1052447"/>
              <a:gd name="connsiteX45" fmla="*/ 147320 w 1487033"/>
              <a:gd name="connsiteY45" fmla="*/ 810260 h 1052447"/>
              <a:gd name="connsiteX46" fmla="*/ 119380 w 1487033"/>
              <a:gd name="connsiteY46" fmla="*/ 772160 h 1052447"/>
              <a:gd name="connsiteX47" fmla="*/ 106680 w 1487033"/>
              <a:gd name="connsiteY47" fmla="*/ 759460 h 1052447"/>
              <a:gd name="connsiteX48" fmla="*/ 96520 w 1487033"/>
              <a:gd name="connsiteY48" fmla="*/ 744220 h 1052447"/>
              <a:gd name="connsiteX49" fmla="*/ 81280 w 1487033"/>
              <a:gd name="connsiteY49" fmla="*/ 731520 h 1052447"/>
              <a:gd name="connsiteX50" fmla="*/ 63500 w 1487033"/>
              <a:gd name="connsiteY50" fmla="*/ 701040 h 1052447"/>
              <a:gd name="connsiteX51" fmla="*/ 53340 w 1487033"/>
              <a:gd name="connsiteY51" fmla="*/ 683260 h 1052447"/>
              <a:gd name="connsiteX52" fmla="*/ 22860 w 1487033"/>
              <a:gd name="connsiteY52" fmla="*/ 614680 h 1052447"/>
              <a:gd name="connsiteX53" fmla="*/ 10160 w 1487033"/>
              <a:gd name="connsiteY53" fmla="*/ 568960 h 1052447"/>
              <a:gd name="connsiteX54" fmla="*/ 0 w 1487033"/>
              <a:gd name="connsiteY54" fmla="*/ 533400 h 1052447"/>
              <a:gd name="connsiteX55" fmla="*/ 7620 w 1487033"/>
              <a:gd name="connsiteY55" fmla="*/ 464820 h 1052447"/>
              <a:gd name="connsiteX56" fmla="*/ 17780 w 1487033"/>
              <a:gd name="connsiteY56" fmla="*/ 449580 h 1052447"/>
              <a:gd name="connsiteX57" fmla="*/ 50800 w 1487033"/>
              <a:gd name="connsiteY57" fmla="*/ 378460 h 1052447"/>
              <a:gd name="connsiteX58" fmla="*/ 60960 w 1487033"/>
              <a:gd name="connsiteY58" fmla="*/ 347980 h 1052447"/>
              <a:gd name="connsiteX59" fmla="*/ 73660 w 1487033"/>
              <a:gd name="connsiteY59" fmla="*/ 314960 h 1052447"/>
              <a:gd name="connsiteX60" fmla="*/ 83820 w 1487033"/>
              <a:gd name="connsiteY60" fmla="*/ 281940 h 1052447"/>
              <a:gd name="connsiteX61" fmla="*/ 114300 w 1487033"/>
              <a:gd name="connsiteY61" fmla="*/ 213360 h 1052447"/>
              <a:gd name="connsiteX62" fmla="*/ 127000 w 1487033"/>
              <a:gd name="connsiteY62" fmla="*/ 182880 h 1052447"/>
              <a:gd name="connsiteX63" fmla="*/ 134620 w 1487033"/>
              <a:gd name="connsiteY63" fmla="*/ 162560 h 1052447"/>
              <a:gd name="connsiteX64" fmla="*/ 149860 w 1487033"/>
              <a:gd name="connsiteY64" fmla="*/ 129540 h 1052447"/>
              <a:gd name="connsiteX65" fmla="*/ 154940 w 1487033"/>
              <a:gd name="connsiteY65" fmla="*/ 106680 h 1052447"/>
              <a:gd name="connsiteX66" fmla="*/ 167640 w 1487033"/>
              <a:gd name="connsiteY66" fmla="*/ 73660 h 1052447"/>
              <a:gd name="connsiteX67" fmla="*/ 172720 w 1487033"/>
              <a:gd name="connsiteY67" fmla="*/ 43180 h 1052447"/>
              <a:gd name="connsiteX68" fmla="*/ 185420 w 1487033"/>
              <a:gd name="connsiteY68" fmla="*/ 20320 h 1052447"/>
              <a:gd name="connsiteX69" fmla="*/ 195580 w 1487033"/>
              <a:gd name="connsiteY69" fmla="*/ 15240 h 1052447"/>
              <a:gd name="connsiteX70" fmla="*/ 205740 w 1487033"/>
              <a:gd name="connsiteY70" fmla="*/ 7620 h 1052447"/>
              <a:gd name="connsiteX71" fmla="*/ 213360 w 1487033"/>
              <a:gd name="connsiteY71" fmla="*/ 5080 h 1052447"/>
              <a:gd name="connsiteX72" fmla="*/ 330200 w 1487033"/>
              <a:gd name="connsiteY7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58265 w 1487033"/>
              <a:gd name="connsiteY22" fmla="*/ 87249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46200 w 1487033"/>
              <a:gd name="connsiteY20" fmla="*/ 782320 h 1052447"/>
              <a:gd name="connsiteX21" fmla="*/ 1358265 w 1487033"/>
              <a:gd name="connsiteY21" fmla="*/ 872490 h 1052447"/>
              <a:gd name="connsiteX22" fmla="*/ 1412240 w 1487033"/>
              <a:gd name="connsiteY22" fmla="*/ 939800 h 1052447"/>
              <a:gd name="connsiteX23" fmla="*/ 1432560 w 1487033"/>
              <a:gd name="connsiteY23" fmla="*/ 970280 h 1052447"/>
              <a:gd name="connsiteX24" fmla="*/ 1442720 w 1487033"/>
              <a:gd name="connsiteY24" fmla="*/ 993140 h 1052447"/>
              <a:gd name="connsiteX25" fmla="*/ 1473200 w 1487033"/>
              <a:gd name="connsiteY25" fmla="*/ 1033780 h 1052447"/>
              <a:gd name="connsiteX26" fmla="*/ 1480820 w 1487033"/>
              <a:gd name="connsiteY26" fmla="*/ 1041400 h 1052447"/>
              <a:gd name="connsiteX27" fmla="*/ 1485900 w 1487033"/>
              <a:gd name="connsiteY27" fmla="*/ 1051560 h 1052447"/>
              <a:gd name="connsiteX28" fmla="*/ 1404620 w 1487033"/>
              <a:gd name="connsiteY28" fmla="*/ 1049020 h 1052447"/>
              <a:gd name="connsiteX29" fmla="*/ 1216660 w 1487033"/>
              <a:gd name="connsiteY29" fmla="*/ 1041400 h 1052447"/>
              <a:gd name="connsiteX30" fmla="*/ 1087120 w 1487033"/>
              <a:gd name="connsiteY30" fmla="*/ 1028700 h 1052447"/>
              <a:gd name="connsiteX31" fmla="*/ 1041400 w 1487033"/>
              <a:gd name="connsiteY31" fmla="*/ 1026160 h 1052447"/>
              <a:gd name="connsiteX32" fmla="*/ 1013460 w 1487033"/>
              <a:gd name="connsiteY32" fmla="*/ 1018540 h 1052447"/>
              <a:gd name="connsiteX33" fmla="*/ 949960 w 1487033"/>
              <a:gd name="connsiteY33" fmla="*/ 1008380 h 1052447"/>
              <a:gd name="connsiteX34" fmla="*/ 464820 w 1487033"/>
              <a:gd name="connsiteY34" fmla="*/ 1010920 h 1052447"/>
              <a:gd name="connsiteX35" fmla="*/ 279400 w 1487033"/>
              <a:gd name="connsiteY35" fmla="*/ 998220 h 1052447"/>
              <a:gd name="connsiteX36" fmla="*/ 266700 w 1487033"/>
              <a:gd name="connsiteY36" fmla="*/ 993140 h 1052447"/>
              <a:gd name="connsiteX37" fmla="*/ 246380 w 1487033"/>
              <a:gd name="connsiteY37" fmla="*/ 972820 h 1052447"/>
              <a:gd name="connsiteX38" fmla="*/ 238760 w 1487033"/>
              <a:gd name="connsiteY38" fmla="*/ 957580 h 1052447"/>
              <a:gd name="connsiteX39" fmla="*/ 226060 w 1487033"/>
              <a:gd name="connsiteY39" fmla="*/ 916940 h 1052447"/>
              <a:gd name="connsiteX40" fmla="*/ 218440 w 1487033"/>
              <a:gd name="connsiteY40" fmla="*/ 896620 h 1052447"/>
              <a:gd name="connsiteX41" fmla="*/ 205740 w 1487033"/>
              <a:gd name="connsiteY41" fmla="*/ 876300 h 1052447"/>
              <a:gd name="connsiteX42" fmla="*/ 167640 w 1487033"/>
              <a:gd name="connsiteY42" fmla="*/ 830580 h 1052447"/>
              <a:gd name="connsiteX43" fmla="*/ 147320 w 1487033"/>
              <a:gd name="connsiteY43" fmla="*/ 810260 h 1052447"/>
              <a:gd name="connsiteX44" fmla="*/ 119380 w 1487033"/>
              <a:gd name="connsiteY44" fmla="*/ 772160 h 1052447"/>
              <a:gd name="connsiteX45" fmla="*/ 106680 w 1487033"/>
              <a:gd name="connsiteY45" fmla="*/ 759460 h 1052447"/>
              <a:gd name="connsiteX46" fmla="*/ 96520 w 1487033"/>
              <a:gd name="connsiteY46" fmla="*/ 744220 h 1052447"/>
              <a:gd name="connsiteX47" fmla="*/ 81280 w 1487033"/>
              <a:gd name="connsiteY47" fmla="*/ 731520 h 1052447"/>
              <a:gd name="connsiteX48" fmla="*/ 63500 w 1487033"/>
              <a:gd name="connsiteY48" fmla="*/ 701040 h 1052447"/>
              <a:gd name="connsiteX49" fmla="*/ 53340 w 1487033"/>
              <a:gd name="connsiteY49" fmla="*/ 683260 h 1052447"/>
              <a:gd name="connsiteX50" fmla="*/ 22860 w 1487033"/>
              <a:gd name="connsiteY50" fmla="*/ 614680 h 1052447"/>
              <a:gd name="connsiteX51" fmla="*/ 10160 w 1487033"/>
              <a:gd name="connsiteY51" fmla="*/ 568960 h 1052447"/>
              <a:gd name="connsiteX52" fmla="*/ 0 w 1487033"/>
              <a:gd name="connsiteY52" fmla="*/ 533400 h 1052447"/>
              <a:gd name="connsiteX53" fmla="*/ 7620 w 1487033"/>
              <a:gd name="connsiteY53" fmla="*/ 464820 h 1052447"/>
              <a:gd name="connsiteX54" fmla="*/ 17780 w 1487033"/>
              <a:gd name="connsiteY54" fmla="*/ 449580 h 1052447"/>
              <a:gd name="connsiteX55" fmla="*/ 50800 w 1487033"/>
              <a:gd name="connsiteY55" fmla="*/ 378460 h 1052447"/>
              <a:gd name="connsiteX56" fmla="*/ 60960 w 1487033"/>
              <a:gd name="connsiteY56" fmla="*/ 347980 h 1052447"/>
              <a:gd name="connsiteX57" fmla="*/ 73660 w 1487033"/>
              <a:gd name="connsiteY57" fmla="*/ 314960 h 1052447"/>
              <a:gd name="connsiteX58" fmla="*/ 83820 w 1487033"/>
              <a:gd name="connsiteY58" fmla="*/ 281940 h 1052447"/>
              <a:gd name="connsiteX59" fmla="*/ 114300 w 1487033"/>
              <a:gd name="connsiteY59" fmla="*/ 213360 h 1052447"/>
              <a:gd name="connsiteX60" fmla="*/ 127000 w 1487033"/>
              <a:gd name="connsiteY60" fmla="*/ 182880 h 1052447"/>
              <a:gd name="connsiteX61" fmla="*/ 134620 w 1487033"/>
              <a:gd name="connsiteY61" fmla="*/ 162560 h 1052447"/>
              <a:gd name="connsiteX62" fmla="*/ 149860 w 1487033"/>
              <a:gd name="connsiteY62" fmla="*/ 129540 h 1052447"/>
              <a:gd name="connsiteX63" fmla="*/ 154940 w 1487033"/>
              <a:gd name="connsiteY63" fmla="*/ 106680 h 1052447"/>
              <a:gd name="connsiteX64" fmla="*/ 167640 w 1487033"/>
              <a:gd name="connsiteY64" fmla="*/ 73660 h 1052447"/>
              <a:gd name="connsiteX65" fmla="*/ 172720 w 1487033"/>
              <a:gd name="connsiteY65" fmla="*/ 43180 h 1052447"/>
              <a:gd name="connsiteX66" fmla="*/ 185420 w 1487033"/>
              <a:gd name="connsiteY66" fmla="*/ 20320 h 1052447"/>
              <a:gd name="connsiteX67" fmla="*/ 195580 w 1487033"/>
              <a:gd name="connsiteY67" fmla="*/ 15240 h 1052447"/>
              <a:gd name="connsiteX68" fmla="*/ 205740 w 1487033"/>
              <a:gd name="connsiteY68" fmla="*/ 7620 h 1052447"/>
              <a:gd name="connsiteX69" fmla="*/ 213360 w 1487033"/>
              <a:gd name="connsiteY69" fmla="*/ 5080 h 1052447"/>
              <a:gd name="connsiteX70" fmla="*/ 330200 w 1487033"/>
              <a:gd name="connsiteY7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395095 w 1487033"/>
              <a:gd name="connsiteY21" fmla="*/ 95885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25880 w 1487033"/>
              <a:gd name="connsiteY14" fmla="*/ 375920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06830 w 1487033"/>
              <a:gd name="connsiteY14" fmla="*/ 366395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33500 w 1487033"/>
              <a:gd name="connsiteY12" fmla="*/ 235585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359535 w 1487033"/>
              <a:gd name="connsiteY10" fmla="*/ 128905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359535 w 1487033"/>
              <a:gd name="connsiteY9" fmla="*/ 128905 h 1052447"/>
              <a:gd name="connsiteX10" fmla="*/ 1333500 w 1487033"/>
              <a:gd name="connsiteY10" fmla="*/ 235585 h 1052447"/>
              <a:gd name="connsiteX11" fmla="*/ 1306830 w 1487033"/>
              <a:gd name="connsiteY11" fmla="*/ 366395 h 1052447"/>
              <a:gd name="connsiteX12" fmla="*/ 1310640 w 1487033"/>
              <a:gd name="connsiteY12" fmla="*/ 426720 h 1052447"/>
              <a:gd name="connsiteX13" fmla="*/ 1305560 w 1487033"/>
              <a:gd name="connsiteY13" fmla="*/ 487680 h 1052447"/>
              <a:gd name="connsiteX14" fmla="*/ 1308100 w 1487033"/>
              <a:gd name="connsiteY14" fmla="*/ 642620 h 1052447"/>
              <a:gd name="connsiteX15" fmla="*/ 1318895 w 1487033"/>
              <a:gd name="connsiteY15" fmla="*/ 738505 h 1052447"/>
              <a:gd name="connsiteX16" fmla="*/ 1358265 w 1487033"/>
              <a:gd name="connsiteY16" fmla="*/ 872490 h 1052447"/>
              <a:gd name="connsiteX17" fmla="*/ 1395095 w 1487033"/>
              <a:gd name="connsiteY17" fmla="*/ 958850 h 1052447"/>
              <a:gd name="connsiteX18" fmla="*/ 1432560 w 1487033"/>
              <a:gd name="connsiteY18" fmla="*/ 970280 h 1052447"/>
              <a:gd name="connsiteX19" fmla="*/ 1442720 w 1487033"/>
              <a:gd name="connsiteY19" fmla="*/ 993140 h 1052447"/>
              <a:gd name="connsiteX20" fmla="*/ 1473200 w 1487033"/>
              <a:gd name="connsiteY20" fmla="*/ 1033780 h 1052447"/>
              <a:gd name="connsiteX21" fmla="*/ 1480820 w 1487033"/>
              <a:gd name="connsiteY21" fmla="*/ 1041400 h 1052447"/>
              <a:gd name="connsiteX22" fmla="*/ 1485900 w 1487033"/>
              <a:gd name="connsiteY22" fmla="*/ 1051560 h 1052447"/>
              <a:gd name="connsiteX23" fmla="*/ 1404620 w 1487033"/>
              <a:gd name="connsiteY23" fmla="*/ 1049020 h 1052447"/>
              <a:gd name="connsiteX24" fmla="*/ 1216660 w 1487033"/>
              <a:gd name="connsiteY24" fmla="*/ 1041400 h 1052447"/>
              <a:gd name="connsiteX25" fmla="*/ 1087120 w 1487033"/>
              <a:gd name="connsiteY25" fmla="*/ 1028700 h 1052447"/>
              <a:gd name="connsiteX26" fmla="*/ 1041400 w 1487033"/>
              <a:gd name="connsiteY26" fmla="*/ 1026160 h 1052447"/>
              <a:gd name="connsiteX27" fmla="*/ 1013460 w 1487033"/>
              <a:gd name="connsiteY27" fmla="*/ 1018540 h 1052447"/>
              <a:gd name="connsiteX28" fmla="*/ 949960 w 1487033"/>
              <a:gd name="connsiteY28" fmla="*/ 1008380 h 1052447"/>
              <a:gd name="connsiteX29" fmla="*/ 464820 w 1487033"/>
              <a:gd name="connsiteY29" fmla="*/ 1010920 h 1052447"/>
              <a:gd name="connsiteX30" fmla="*/ 279400 w 1487033"/>
              <a:gd name="connsiteY30" fmla="*/ 998220 h 1052447"/>
              <a:gd name="connsiteX31" fmla="*/ 266700 w 1487033"/>
              <a:gd name="connsiteY31" fmla="*/ 993140 h 1052447"/>
              <a:gd name="connsiteX32" fmla="*/ 246380 w 1487033"/>
              <a:gd name="connsiteY32" fmla="*/ 972820 h 1052447"/>
              <a:gd name="connsiteX33" fmla="*/ 238760 w 1487033"/>
              <a:gd name="connsiteY33" fmla="*/ 957580 h 1052447"/>
              <a:gd name="connsiteX34" fmla="*/ 226060 w 1487033"/>
              <a:gd name="connsiteY34" fmla="*/ 916940 h 1052447"/>
              <a:gd name="connsiteX35" fmla="*/ 218440 w 1487033"/>
              <a:gd name="connsiteY35" fmla="*/ 896620 h 1052447"/>
              <a:gd name="connsiteX36" fmla="*/ 205740 w 1487033"/>
              <a:gd name="connsiteY36" fmla="*/ 876300 h 1052447"/>
              <a:gd name="connsiteX37" fmla="*/ 167640 w 1487033"/>
              <a:gd name="connsiteY37" fmla="*/ 830580 h 1052447"/>
              <a:gd name="connsiteX38" fmla="*/ 147320 w 1487033"/>
              <a:gd name="connsiteY38" fmla="*/ 810260 h 1052447"/>
              <a:gd name="connsiteX39" fmla="*/ 119380 w 1487033"/>
              <a:gd name="connsiteY39" fmla="*/ 772160 h 1052447"/>
              <a:gd name="connsiteX40" fmla="*/ 106680 w 1487033"/>
              <a:gd name="connsiteY40" fmla="*/ 759460 h 1052447"/>
              <a:gd name="connsiteX41" fmla="*/ 96520 w 1487033"/>
              <a:gd name="connsiteY41" fmla="*/ 744220 h 1052447"/>
              <a:gd name="connsiteX42" fmla="*/ 81280 w 1487033"/>
              <a:gd name="connsiteY42" fmla="*/ 731520 h 1052447"/>
              <a:gd name="connsiteX43" fmla="*/ 63500 w 1487033"/>
              <a:gd name="connsiteY43" fmla="*/ 701040 h 1052447"/>
              <a:gd name="connsiteX44" fmla="*/ 53340 w 1487033"/>
              <a:gd name="connsiteY44" fmla="*/ 683260 h 1052447"/>
              <a:gd name="connsiteX45" fmla="*/ 22860 w 1487033"/>
              <a:gd name="connsiteY45" fmla="*/ 614680 h 1052447"/>
              <a:gd name="connsiteX46" fmla="*/ 10160 w 1487033"/>
              <a:gd name="connsiteY46" fmla="*/ 568960 h 1052447"/>
              <a:gd name="connsiteX47" fmla="*/ 0 w 1487033"/>
              <a:gd name="connsiteY47" fmla="*/ 533400 h 1052447"/>
              <a:gd name="connsiteX48" fmla="*/ 7620 w 1487033"/>
              <a:gd name="connsiteY48" fmla="*/ 464820 h 1052447"/>
              <a:gd name="connsiteX49" fmla="*/ 17780 w 1487033"/>
              <a:gd name="connsiteY49" fmla="*/ 449580 h 1052447"/>
              <a:gd name="connsiteX50" fmla="*/ 50800 w 1487033"/>
              <a:gd name="connsiteY50" fmla="*/ 378460 h 1052447"/>
              <a:gd name="connsiteX51" fmla="*/ 60960 w 1487033"/>
              <a:gd name="connsiteY51" fmla="*/ 347980 h 1052447"/>
              <a:gd name="connsiteX52" fmla="*/ 73660 w 1487033"/>
              <a:gd name="connsiteY52" fmla="*/ 314960 h 1052447"/>
              <a:gd name="connsiteX53" fmla="*/ 83820 w 1487033"/>
              <a:gd name="connsiteY53" fmla="*/ 281940 h 1052447"/>
              <a:gd name="connsiteX54" fmla="*/ 114300 w 1487033"/>
              <a:gd name="connsiteY54" fmla="*/ 213360 h 1052447"/>
              <a:gd name="connsiteX55" fmla="*/ 127000 w 1487033"/>
              <a:gd name="connsiteY55" fmla="*/ 182880 h 1052447"/>
              <a:gd name="connsiteX56" fmla="*/ 134620 w 1487033"/>
              <a:gd name="connsiteY56" fmla="*/ 162560 h 1052447"/>
              <a:gd name="connsiteX57" fmla="*/ 149860 w 1487033"/>
              <a:gd name="connsiteY57" fmla="*/ 129540 h 1052447"/>
              <a:gd name="connsiteX58" fmla="*/ 154940 w 1487033"/>
              <a:gd name="connsiteY58" fmla="*/ 106680 h 1052447"/>
              <a:gd name="connsiteX59" fmla="*/ 167640 w 1487033"/>
              <a:gd name="connsiteY59" fmla="*/ 73660 h 1052447"/>
              <a:gd name="connsiteX60" fmla="*/ 172720 w 1487033"/>
              <a:gd name="connsiteY60" fmla="*/ 43180 h 1052447"/>
              <a:gd name="connsiteX61" fmla="*/ 185420 w 1487033"/>
              <a:gd name="connsiteY61" fmla="*/ 20320 h 1052447"/>
              <a:gd name="connsiteX62" fmla="*/ 195580 w 1487033"/>
              <a:gd name="connsiteY62" fmla="*/ 15240 h 1052447"/>
              <a:gd name="connsiteX63" fmla="*/ 205740 w 1487033"/>
              <a:gd name="connsiteY63" fmla="*/ 7620 h 1052447"/>
              <a:gd name="connsiteX64" fmla="*/ 213360 w 1487033"/>
              <a:gd name="connsiteY64" fmla="*/ 5080 h 1052447"/>
              <a:gd name="connsiteX65" fmla="*/ 330200 w 1487033"/>
              <a:gd name="connsiteY6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359535 w 1487033"/>
              <a:gd name="connsiteY8" fmla="*/ 128905 h 1052447"/>
              <a:gd name="connsiteX9" fmla="*/ 1333500 w 1487033"/>
              <a:gd name="connsiteY9" fmla="*/ 235585 h 1052447"/>
              <a:gd name="connsiteX10" fmla="*/ 1306830 w 1487033"/>
              <a:gd name="connsiteY10" fmla="*/ 366395 h 1052447"/>
              <a:gd name="connsiteX11" fmla="*/ 1310640 w 1487033"/>
              <a:gd name="connsiteY11" fmla="*/ 426720 h 1052447"/>
              <a:gd name="connsiteX12" fmla="*/ 1305560 w 1487033"/>
              <a:gd name="connsiteY12" fmla="*/ 487680 h 1052447"/>
              <a:gd name="connsiteX13" fmla="*/ 1308100 w 1487033"/>
              <a:gd name="connsiteY13" fmla="*/ 642620 h 1052447"/>
              <a:gd name="connsiteX14" fmla="*/ 1318895 w 1487033"/>
              <a:gd name="connsiteY14" fmla="*/ 738505 h 1052447"/>
              <a:gd name="connsiteX15" fmla="*/ 1358265 w 1487033"/>
              <a:gd name="connsiteY15" fmla="*/ 872490 h 1052447"/>
              <a:gd name="connsiteX16" fmla="*/ 1395095 w 1487033"/>
              <a:gd name="connsiteY16" fmla="*/ 958850 h 1052447"/>
              <a:gd name="connsiteX17" fmla="*/ 1432560 w 1487033"/>
              <a:gd name="connsiteY17" fmla="*/ 970280 h 1052447"/>
              <a:gd name="connsiteX18" fmla="*/ 1442720 w 1487033"/>
              <a:gd name="connsiteY18" fmla="*/ 993140 h 1052447"/>
              <a:gd name="connsiteX19" fmla="*/ 1473200 w 1487033"/>
              <a:gd name="connsiteY19" fmla="*/ 1033780 h 1052447"/>
              <a:gd name="connsiteX20" fmla="*/ 1480820 w 1487033"/>
              <a:gd name="connsiteY20" fmla="*/ 1041400 h 1052447"/>
              <a:gd name="connsiteX21" fmla="*/ 1485900 w 1487033"/>
              <a:gd name="connsiteY21" fmla="*/ 1051560 h 1052447"/>
              <a:gd name="connsiteX22" fmla="*/ 1404620 w 1487033"/>
              <a:gd name="connsiteY22" fmla="*/ 1049020 h 1052447"/>
              <a:gd name="connsiteX23" fmla="*/ 1216660 w 1487033"/>
              <a:gd name="connsiteY23" fmla="*/ 1041400 h 1052447"/>
              <a:gd name="connsiteX24" fmla="*/ 1087120 w 1487033"/>
              <a:gd name="connsiteY24" fmla="*/ 1028700 h 1052447"/>
              <a:gd name="connsiteX25" fmla="*/ 1041400 w 1487033"/>
              <a:gd name="connsiteY25" fmla="*/ 1026160 h 1052447"/>
              <a:gd name="connsiteX26" fmla="*/ 1013460 w 1487033"/>
              <a:gd name="connsiteY26" fmla="*/ 1018540 h 1052447"/>
              <a:gd name="connsiteX27" fmla="*/ 949960 w 1487033"/>
              <a:gd name="connsiteY27" fmla="*/ 1008380 h 1052447"/>
              <a:gd name="connsiteX28" fmla="*/ 464820 w 1487033"/>
              <a:gd name="connsiteY28" fmla="*/ 1010920 h 1052447"/>
              <a:gd name="connsiteX29" fmla="*/ 279400 w 1487033"/>
              <a:gd name="connsiteY29" fmla="*/ 998220 h 1052447"/>
              <a:gd name="connsiteX30" fmla="*/ 266700 w 1487033"/>
              <a:gd name="connsiteY30" fmla="*/ 993140 h 1052447"/>
              <a:gd name="connsiteX31" fmla="*/ 246380 w 1487033"/>
              <a:gd name="connsiteY31" fmla="*/ 972820 h 1052447"/>
              <a:gd name="connsiteX32" fmla="*/ 238760 w 1487033"/>
              <a:gd name="connsiteY32" fmla="*/ 957580 h 1052447"/>
              <a:gd name="connsiteX33" fmla="*/ 226060 w 1487033"/>
              <a:gd name="connsiteY33" fmla="*/ 916940 h 1052447"/>
              <a:gd name="connsiteX34" fmla="*/ 218440 w 1487033"/>
              <a:gd name="connsiteY34" fmla="*/ 896620 h 1052447"/>
              <a:gd name="connsiteX35" fmla="*/ 205740 w 1487033"/>
              <a:gd name="connsiteY35" fmla="*/ 876300 h 1052447"/>
              <a:gd name="connsiteX36" fmla="*/ 167640 w 1487033"/>
              <a:gd name="connsiteY36" fmla="*/ 830580 h 1052447"/>
              <a:gd name="connsiteX37" fmla="*/ 147320 w 1487033"/>
              <a:gd name="connsiteY37" fmla="*/ 810260 h 1052447"/>
              <a:gd name="connsiteX38" fmla="*/ 119380 w 1487033"/>
              <a:gd name="connsiteY38" fmla="*/ 772160 h 1052447"/>
              <a:gd name="connsiteX39" fmla="*/ 106680 w 1487033"/>
              <a:gd name="connsiteY39" fmla="*/ 759460 h 1052447"/>
              <a:gd name="connsiteX40" fmla="*/ 96520 w 1487033"/>
              <a:gd name="connsiteY40" fmla="*/ 744220 h 1052447"/>
              <a:gd name="connsiteX41" fmla="*/ 81280 w 1487033"/>
              <a:gd name="connsiteY41" fmla="*/ 731520 h 1052447"/>
              <a:gd name="connsiteX42" fmla="*/ 63500 w 1487033"/>
              <a:gd name="connsiteY42" fmla="*/ 701040 h 1052447"/>
              <a:gd name="connsiteX43" fmla="*/ 53340 w 1487033"/>
              <a:gd name="connsiteY43" fmla="*/ 683260 h 1052447"/>
              <a:gd name="connsiteX44" fmla="*/ 22860 w 1487033"/>
              <a:gd name="connsiteY44" fmla="*/ 614680 h 1052447"/>
              <a:gd name="connsiteX45" fmla="*/ 10160 w 1487033"/>
              <a:gd name="connsiteY45" fmla="*/ 568960 h 1052447"/>
              <a:gd name="connsiteX46" fmla="*/ 0 w 1487033"/>
              <a:gd name="connsiteY46" fmla="*/ 533400 h 1052447"/>
              <a:gd name="connsiteX47" fmla="*/ 7620 w 1487033"/>
              <a:gd name="connsiteY47" fmla="*/ 464820 h 1052447"/>
              <a:gd name="connsiteX48" fmla="*/ 17780 w 1487033"/>
              <a:gd name="connsiteY48" fmla="*/ 449580 h 1052447"/>
              <a:gd name="connsiteX49" fmla="*/ 50800 w 1487033"/>
              <a:gd name="connsiteY49" fmla="*/ 378460 h 1052447"/>
              <a:gd name="connsiteX50" fmla="*/ 60960 w 1487033"/>
              <a:gd name="connsiteY50" fmla="*/ 347980 h 1052447"/>
              <a:gd name="connsiteX51" fmla="*/ 73660 w 1487033"/>
              <a:gd name="connsiteY51" fmla="*/ 314960 h 1052447"/>
              <a:gd name="connsiteX52" fmla="*/ 83820 w 1487033"/>
              <a:gd name="connsiteY52" fmla="*/ 281940 h 1052447"/>
              <a:gd name="connsiteX53" fmla="*/ 114300 w 1487033"/>
              <a:gd name="connsiteY53" fmla="*/ 213360 h 1052447"/>
              <a:gd name="connsiteX54" fmla="*/ 127000 w 1487033"/>
              <a:gd name="connsiteY54" fmla="*/ 182880 h 1052447"/>
              <a:gd name="connsiteX55" fmla="*/ 134620 w 1487033"/>
              <a:gd name="connsiteY55" fmla="*/ 162560 h 1052447"/>
              <a:gd name="connsiteX56" fmla="*/ 149860 w 1487033"/>
              <a:gd name="connsiteY56" fmla="*/ 129540 h 1052447"/>
              <a:gd name="connsiteX57" fmla="*/ 154940 w 1487033"/>
              <a:gd name="connsiteY57" fmla="*/ 106680 h 1052447"/>
              <a:gd name="connsiteX58" fmla="*/ 167640 w 1487033"/>
              <a:gd name="connsiteY58" fmla="*/ 73660 h 1052447"/>
              <a:gd name="connsiteX59" fmla="*/ 172720 w 1487033"/>
              <a:gd name="connsiteY59" fmla="*/ 43180 h 1052447"/>
              <a:gd name="connsiteX60" fmla="*/ 185420 w 1487033"/>
              <a:gd name="connsiteY60" fmla="*/ 20320 h 1052447"/>
              <a:gd name="connsiteX61" fmla="*/ 195580 w 1487033"/>
              <a:gd name="connsiteY61" fmla="*/ 15240 h 1052447"/>
              <a:gd name="connsiteX62" fmla="*/ 205740 w 1487033"/>
              <a:gd name="connsiteY62" fmla="*/ 7620 h 1052447"/>
              <a:gd name="connsiteX63" fmla="*/ 213360 w 1487033"/>
              <a:gd name="connsiteY63" fmla="*/ 5080 h 1052447"/>
              <a:gd name="connsiteX64" fmla="*/ 330200 w 1487033"/>
              <a:gd name="connsiteY6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75740 w 1487033"/>
              <a:gd name="connsiteY5" fmla="*/ 53340 h 1052447"/>
              <a:gd name="connsiteX6" fmla="*/ 1468120 w 1487033"/>
              <a:gd name="connsiteY6" fmla="*/ 88900 h 1052447"/>
              <a:gd name="connsiteX7" fmla="*/ 1359535 w 1487033"/>
              <a:gd name="connsiteY7" fmla="*/ 128905 h 1052447"/>
              <a:gd name="connsiteX8" fmla="*/ 1333500 w 1487033"/>
              <a:gd name="connsiteY8" fmla="*/ 235585 h 1052447"/>
              <a:gd name="connsiteX9" fmla="*/ 1306830 w 1487033"/>
              <a:gd name="connsiteY9" fmla="*/ 366395 h 1052447"/>
              <a:gd name="connsiteX10" fmla="*/ 1310640 w 1487033"/>
              <a:gd name="connsiteY10" fmla="*/ 426720 h 1052447"/>
              <a:gd name="connsiteX11" fmla="*/ 1305560 w 1487033"/>
              <a:gd name="connsiteY11" fmla="*/ 487680 h 1052447"/>
              <a:gd name="connsiteX12" fmla="*/ 1308100 w 1487033"/>
              <a:gd name="connsiteY12" fmla="*/ 642620 h 1052447"/>
              <a:gd name="connsiteX13" fmla="*/ 1318895 w 1487033"/>
              <a:gd name="connsiteY13" fmla="*/ 738505 h 1052447"/>
              <a:gd name="connsiteX14" fmla="*/ 1358265 w 1487033"/>
              <a:gd name="connsiteY14" fmla="*/ 872490 h 1052447"/>
              <a:gd name="connsiteX15" fmla="*/ 1395095 w 1487033"/>
              <a:gd name="connsiteY15" fmla="*/ 958850 h 1052447"/>
              <a:gd name="connsiteX16" fmla="*/ 1432560 w 1487033"/>
              <a:gd name="connsiteY16" fmla="*/ 970280 h 1052447"/>
              <a:gd name="connsiteX17" fmla="*/ 1442720 w 1487033"/>
              <a:gd name="connsiteY17" fmla="*/ 993140 h 1052447"/>
              <a:gd name="connsiteX18" fmla="*/ 1473200 w 1487033"/>
              <a:gd name="connsiteY18" fmla="*/ 1033780 h 1052447"/>
              <a:gd name="connsiteX19" fmla="*/ 1480820 w 1487033"/>
              <a:gd name="connsiteY19" fmla="*/ 1041400 h 1052447"/>
              <a:gd name="connsiteX20" fmla="*/ 1485900 w 1487033"/>
              <a:gd name="connsiteY20" fmla="*/ 1051560 h 1052447"/>
              <a:gd name="connsiteX21" fmla="*/ 1404620 w 1487033"/>
              <a:gd name="connsiteY21" fmla="*/ 1049020 h 1052447"/>
              <a:gd name="connsiteX22" fmla="*/ 1216660 w 1487033"/>
              <a:gd name="connsiteY22" fmla="*/ 1041400 h 1052447"/>
              <a:gd name="connsiteX23" fmla="*/ 1087120 w 1487033"/>
              <a:gd name="connsiteY23" fmla="*/ 1028700 h 1052447"/>
              <a:gd name="connsiteX24" fmla="*/ 1041400 w 1487033"/>
              <a:gd name="connsiteY24" fmla="*/ 1026160 h 1052447"/>
              <a:gd name="connsiteX25" fmla="*/ 1013460 w 1487033"/>
              <a:gd name="connsiteY25" fmla="*/ 1018540 h 1052447"/>
              <a:gd name="connsiteX26" fmla="*/ 949960 w 1487033"/>
              <a:gd name="connsiteY26" fmla="*/ 1008380 h 1052447"/>
              <a:gd name="connsiteX27" fmla="*/ 464820 w 1487033"/>
              <a:gd name="connsiteY27" fmla="*/ 1010920 h 1052447"/>
              <a:gd name="connsiteX28" fmla="*/ 279400 w 1487033"/>
              <a:gd name="connsiteY28" fmla="*/ 998220 h 1052447"/>
              <a:gd name="connsiteX29" fmla="*/ 266700 w 1487033"/>
              <a:gd name="connsiteY29" fmla="*/ 993140 h 1052447"/>
              <a:gd name="connsiteX30" fmla="*/ 246380 w 1487033"/>
              <a:gd name="connsiteY30" fmla="*/ 972820 h 1052447"/>
              <a:gd name="connsiteX31" fmla="*/ 238760 w 1487033"/>
              <a:gd name="connsiteY31" fmla="*/ 957580 h 1052447"/>
              <a:gd name="connsiteX32" fmla="*/ 226060 w 1487033"/>
              <a:gd name="connsiteY32" fmla="*/ 916940 h 1052447"/>
              <a:gd name="connsiteX33" fmla="*/ 218440 w 1487033"/>
              <a:gd name="connsiteY33" fmla="*/ 896620 h 1052447"/>
              <a:gd name="connsiteX34" fmla="*/ 205740 w 1487033"/>
              <a:gd name="connsiteY34" fmla="*/ 876300 h 1052447"/>
              <a:gd name="connsiteX35" fmla="*/ 167640 w 1487033"/>
              <a:gd name="connsiteY35" fmla="*/ 830580 h 1052447"/>
              <a:gd name="connsiteX36" fmla="*/ 147320 w 1487033"/>
              <a:gd name="connsiteY36" fmla="*/ 810260 h 1052447"/>
              <a:gd name="connsiteX37" fmla="*/ 119380 w 1487033"/>
              <a:gd name="connsiteY37" fmla="*/ 772160 h 1052447"/>
              <a:gd name="connsiteX38" fmla="*/ 106680 w 1487033"/>
              <a:gd name="connsiteY38" fmla="*/ 759460 h 1052447"/>
              <a:gd name="connsiteX39" fmla="*/ 96520 w 1487033"/>
              <a:gd name="connsiteY39" fmla="*/ 744220 h 1052447"/>
              <a:gd name="connsiteX40" fmla="*/ 81280 w 1487033"/>
              <a:gd name="connsiteY40" fmla="*/ 731520 h 1052447"/>
              <a:gd name="connsiteX41" fmla="*/ 63500 w 1487033"/>
              <a:gd name="connsiteY41" fmla="*/ 701040 h 1052447"/>
              <a:gd name="connsiteX42" fmla="*/ 53340 w 1487033"/>
              <a:gd name="connsiteY42" fmla="*/ 683260 h 1052447"/>
              <a:gd name="connsiteX43" fmla="*/ 22860 w 1487033"/>
              <a:gd name="connsiteY43" fmla="*/ 614680 h 1052447"/>
              <a:gd name="connsiteX44" fmla="*/ 10160 w 1487033"/>
              <a:gd name="connsiteY44" fmla="*/ 568960 h 1052447"/>
              <a:gd name="connsiteX45" fmla="*/ 0 w 1487033"/>
              <a:gd name="connsiteY45" fmla="*/ 533400 h 1052447"/>
              <a:gd name="connsiteX46" fmla="*/ 7620 w 1487033"/>
              <a:gd name="connsiteY46" fmla="*/ 464820 h 1052447"/>
              <a:gd name="connsiteX47" fmla="*/ 17780 w 1487033"/>
              <a:gd name="connsiteY47" fmla="*/ 449580 h 1052447"/>
              <a:gd name="connsiteX48" fmla="*/ 50800 w 1487033"/>
              <a:gd name="connsiteY48" fmla="*/ 378460 h 1052447"/>
              <a:gd name="connsiteX49" fmla="*/ 60960 w 1487033"/>
              <a:gd name="connsiteY49" fmla="*/ 347980 h 1052447"/>
              <a:gd name="connsiteX50" fmla="*/ 73660 w 1487033"/>
              <a:gd name="connsiteY50" fmla="*/ 314960 h 1052447"/>
              <a:gd name="connsiteX51" fmla="*/ 83820 w 1487033"/>
              <a:gd name="connsiteY51" fmla="*/ 281940 h 1052447"/>
              <a:gd name="connsiteX52" fmla="*/ 114300 w 1487033"/>
              <a:gd name="connsiteY52" fmla="*/ 213360 h 1052447"/>
              <a:gd name="connsiteX53" fmla="*/ 127000 w 1487033"/>
              <a:gd name="connsiteY53" fmla="*/ 182880 h 1052447"/>
              <a:gd name="connsiteX54" fmla="*/ 134620 w 1487033"/>
              <a:gd name="connsiteY54" fmla="*/ 162560 h 1052447"/>
              <a:gd name="connsiteX55" fmla="*/ 149860 w 1487033"/>
              <a:gd name="connsiteY55" fmla="*/ 129540 h 1052447"/>
              <a:gd name="connsiteX56" fmla="*/ 154940 w 1487033"/>
              <a:gd name="connsiteY56" fmla="*/ 106680 h 1052447"/>
              <a:gd name="connsiteX57" fmla="*/ 167640 w 1487033"/>
              <a:gd name="connsiteY57" fmla="*/ 73660 h 1052447"/>
              <a:gd name="connsiteX58" fmla="*/ 172720 w 1487033"/>
              <a:gd name="connsiteY58" fmla="*/ 43180 h 1052447"/>
              <a:gd name="connsiteX59" fmla="*/ 185420 w 1487033"/>
              <a:gd name="connsiteY59" fmla="*/ 20320 h 1052447"/>
              <a:gd name="connsiteX60" fmla="*/ 195580 w 1487033"/>
              <a:gd name="connsiteY60" fmla="*/ 15240 h 1052447"/>
              <a:gd name="connsiteX61" fmla="*/ 205740 w 1487033"/>
              <a:gd name="connsiteY61" fmla="*/ 7620 h 1052447"/>
              <a:gd name="connsiteX62" fmla="*/ 213360 w 1487033"/>
              <a:gd name="connsiteY62" fmla="*/ 5080 h 1052447"/>
              <a:gd name="connsiteX63" fmla="*/ 330200 w 1487033"/>
              <a:gd name="connsiteY6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68120 w 1487033"/>
              <a:gd name="connsiteY5" fmla="*/ 88900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05255 w 1487033"/>
              <a:gd name="connsiteY5" fmla="*/ 45085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05255 w 1487033"/>
              <a:gd name="connsiteY4" fmla="*/ 45085 h 1052447"/>
              <a:gd name="connsiteX5" fmla="*/ 1359535 w 1487033"/>
              <a:gd name="connsiteY5" fmla="*/ 128905 h 1052447"/>
              <a:gd name="connsiteX6" fmla="*/ 1333500 w 1487033"/>
              <a:gd name="connsiteY6" fmla="*/ 235585 h 1052447"/>
              <a:gd name="connsiteX7" fmla="*/ 1306830 w 1487033"/>
              <a:gd name="connsiteY7" fmla="*/ 366395 h 1052447"/>
              <a:gd name="connsiteX8" fmla="*/ 1310640 w 1487033"/>
              <a:gd name="connsiteY8" fmla="*/ 426720 h 1052447"/>
              <a:gd name="connsiteX9" fmla="*/ 1305560 w 1487033"/>
              <a:gd name="connsiteY9" fmla="*/ 487680 h 1052447"/>
              <a:gd name="connsiteX10" fmla="*/ 1308100 w 1487033"/>
              <a:gd name="connsiteY10" fmla="*/ 642620 h 1052447"/>
              <a:gd name="connsiteX11" fmla="*/ 1318895 w 1487033"/>
              <a:gd name="connsiteY11" fmla="*/ 738505 h 1052447"/>
              <a:gd name="connsiteX12" fmla="*/ 1358265 w 1487033"/>
              <a:gd name="connsiteY12" fmla="*/ 872490 h 1052447"/>
              <a:gd name="connsiteX13" fmla="*/ 1395095 w 1487033"/>
              <a:gd name="connsiteY13" fmla="*/ 958850 h 1052447"/>
              <a:gd name="connsiteX14" fmla="*/ 1432560 w 1487033"/>
              <a:gd name="connsiteY14" fmla="*/ 970280 h 1052447"/>
              <a:gd name="connsiteX15" fmla="*/ 1442720 w 1487033"/>
              <a:gd name="connsiteY15" fmla="*/ 993140 h 1052447"/>
              <a:gd name="connsiteX16" fmla="*/ 1473200 w 1487033"/>
              <a:gd name="connsiteY16" fmla="*/ 1033780 h 1052447"/>
              <a:gd name="connsiteX17" fmla="*/ 1480820 w 1487033"/>
              <a:gd name="connsiteY17" fmla="*/ 1041400 h 1052447"/>
              <a:gd name="connsiteX18" fmla="*/ 1485900 w 1487033"/>
              <a:gd name="connsiteY18" fmla="*/ 1051560 h 1052447"/>
              <a:gd name="connsiteX19" fmla="*/ 1404620 w 1487033"/>
              <a:gd name="connsiteY19" fmla="*/ 1049020 h 1052447"/>
              <a:gd name="connsiteX20" fmla="*/ 1216660 w 1487033"/>
              <a:gd name="connsiteY20" fmla="*/ 1041400 h 1052447"/>
              <a:gd name="connsiteX21" fmla="*/ 1087120 w 1487033"/>
              <a:gd name="connsiteY21" fmla="*/ 1028700 h 1052447"/>
              <a:gd name="connsiteX22" fmla="*/ 1041400 w 1487033"/>
              <a:gd name="connsiteY22" fmla="*/ 1026160 h 1052447"/>
              <a:gd name="connsiteX23" fmla="*/ 1013460 w 1487033"/>
              <a:gd name="connsiteY23" fmla="*/ 1018540 h 1052447"/>
              <a:gd name="connsiteX24" fmla="*/ 949960 w 1487033"/>
              <a:gd name="connsiteY24" fmla="*/ 1008380 h 1052447"/>
              <a:gd name="connsiteX25" fmla="*/ 464820 w 1487033"/>
              <a:gd name="connsiteY25" fmla="*/ 1010920 h 1052447"/>
              <a:gd name="connsiteX26" fmla="*/ 279400 w 1487033"/>
              <a:gd name="connsiteY26" fmla="*/ 998220 h 1052447"/>
              <a:gd name="connsiteX27" fmla="*/ 266700 w 1487033"/>
              <a:gd name="connsiteY27" fmla="*/ 993140 h 1052447"/>
              <a:gd name="connsiteX28" fmla="*/ 246380 w 1487033"/>
              <a:gd name="connsiteY28" fmla="*/ 972820 h 1052447"/>
              <a:gd name="connsiteX29" fmla="*/ 238760 w 1487033"/>
              <a:gd name="connsiteY29" fmla="*/ 957580 h 1052447"/>
              <a:gd name="connsiteX30" fmla="*/ 226060 w 1487033"/>
              <a:gd name="connsiteY30" fmla="*/ 916940 h 1052447"/>
              <a:gd name="connsiteX31" fmla="*/ 218440 w 1487033"/>
              <a:gd name="connsiteY31" fmla="*/ 896620 h 1052447"/>
              <a:gd name="connsiteX32" fmla="*/ 205740 w 1487033"/>
              <a:gd name="connsiteY32" fmla="*/ 876300 h 1052447"/>
              <a:gd name="connsiteX33" fmla="*/ 167640 w 1487033"/>
              <a:gd name="connsiteY33" fmla="*/ 830580 h 1052447"/>
              <a:gd name="connsiteX34" fmla="*/ 147320 w 1487033"/>
              <a:gd name="connsiteY34" fmla="*/ 810260 h 1052447"/>
              <a:gd name="connsiteX35" fmla="*/ 119380 w 1487033"/>
              <a:gd name="connsiteY35" fmla="*/ 772160 h 1052447"/>
              <a:gd name="connsiteX36" fmla="*/ 106680 w 1487033"/>
              <a:gd name="connsiteY36" fmla="*/ 759460 h 1052447"/>
              <a:gd name="connsiteX37" fmla="*/ 96520 w 1487033"/>
              <a:gd name="connsiteY37" fmla="*/ 744220 h 1052447"/>
              <a:gd name="connsiteX38" fmla="*/ 81280 w 1487033"/>
              <a:gd name="connsiteY38" fmla="*/ 731520 h 1052447"/>
              <a:gd name="connsiteX39" fmla="*/ 63500 w 1487033"/>
              <a:gd name="connsiteY39" fmla="*/ 701040 h 1052447"/>
              <a:gd name="connsiteX40" fmla="*/ 53340 w 1487033"/>
              <a:gd name="connsiteY40" fmla="*/ 683260 h 1052447"/>
              <a:gd name="connsiteX41" fmla="*/ 22860 w 1487033"/>
              <a:gd name="connsiteY41" fmla="*/ 614680 h 1052447"/>
              <a:gd name="connsiteX42" fmla="*/ 10160 w 1487033"/>
              <a:gd name="connsiteY42" fmla="*/ 568960 h 1052447"/>
              <a:gd name="connsiteX43" fmla="*/ 0 w 1487033"/>
              <a:gd name="connsiteY43" fmla="*/ 533400 h 1052447"/>
              <a:gd name="connsiteX44" fmla="*/ 7620 w 1487033"/>
              <a:gd name="connsiteY44" fmla="*/ 464820 h 1052447"/>
              <a:gd name="connsiteX45" fmla="*/ 17780 w 1487033"/>
              <a:gd name="connsiteY45" fmla="*/ 449580 h 1052447"/>
              <a:gd name="connsiteX46" fmla="*/ 50800 w 1487033"/>
              <a:gd name="connsiteY46" fmla="*/ 378460 h 1052447"/>
              <a:gd name="connsiteX47" fmla="*/ 60960 w 1487033"/>
              <a:gd name="connsiteY47" fmla="*/ 347980 h 1052447"/>
              <a:gd name="connsiteX48" fmla="*/ 73660 w 1487033"/>
              <a:gd name="connsiteY48" fmla="*/ 314960 h 1052447"/>
              <a:gd name="connsiteX49" fmla="*/ 83820 w 1487033"/>
              <a:gd name="connsiteY49" fmla="*/ 281940 h 1052447"/>
              <a:gd name="connsiteX50" fmla="*/ 114300 w 1487033"/>
              <a:gd name="connsiteY50" fmla="*/ 213360 h 1052447"/>
              <a:gd name="connsiteX51" fmla="*/ 127000 w 1487033"/>
              <a:gd name="connsiteY51" fmla="*/ 182880 h 1052447"/>
              <a:gd name="connsiteX52" fmla="*/ 134620 w 1487033"/>
              <a:gd name="connsiteY52" fmla="*/ 162560 h 1052447"/>
              <a:gd name="connsiteX53" fmla="*/ 149860 w 1487033"/>
              <a:gd name="connsiteY53" fmla="*/ 129540 h 1052447"/>
              <a:gd name="connsiteX54" fmla="*/ 154940 w 1487033"/>
              <a:gd name="connsiteY54" fmla="*/ 106680 h 1052447"/>
              <a:gd name="connsiteX55" fmla="*/ 167640 w 1487033"/>
              <a:gd name="connsiteY55" fmla="*/ 73660 h 1052447"/>
              <a:gd name="connsiteX56" fmla="*/ 172720 w 1487033"/>
              <a:gd name="connsiteY56" fmla="*/ 43180 h 1052447"/>
              <a:gd name="connsiteX57" fmla="*/ 185420 w 1487033"/>
              <a:gd name="connsiteY57" fmla="*/ 20320 h 1052447"/>
              <a:gd name="connsiteX58" fmla="*/ 195580 w 1487033"/>
              <a:gd name="connsiteY58" fmla="*/ 15240 h 1052447"/>
              <a:gd name="connsiteX59" fmla="*/ 205740 w 1487033"/>
              <a:gd name="connsiteY59" fmla="*/ 7620 h 1052447"/>
              <a:gd name="connsiteX60" fmla="*/ 213360 w 1487033"/>
              <a:gd name="connsiteY60" fmla="*/ 5080 h 1052447"/>
              <a:gd name="connsiteX61" fmla="*/ 330200 w 1487033"/>
              <a:gd name="connsiteY61" fmla="*/ 0 h 1052447"/>
              <a:gd name="connsiteX0" fmla="*/ 330200 w 1514212"/>
              <a:gd name="connsiteY0" fmla="*/ 0 h 1052447"/>
              <a:gd name="connsiteX1" fmla="*/ 330200 w 1514212"/>
              <a:gd name="connsiteY1" fmla="*/ 0 h 1052447"/>
              <a:gd name="connsiteX2" fmla="*/ 1440180 w 1514212"/>
              <a:gd name="connsiteY2" fmla="*/ 10160 h 1052447"/>
              <a:gd name="connsiteX3" fmla="*/ 1405255 w 1514212"/>
              <a:gd name="connsiteY3" fmla="*/ 45085 h 1052447"/>
              <a:gd name="connsiteX4" fmla="*/ 1359535 w 1514212"/>
              <a:gd name="connsiteY4" fmla="*/ 128905 h 1052447"/>
              <a:gd name="connsiteX5" fmla="*/ 1333500 w 1514212"/>
              <a:gd name="connsiteY5" fmla="*/ 235585 h 1052447"/>
              <a:gd name="connsiteX6" fmla="*/ 1306830 w 1514212"/>
              <a:gd name="connsiteY6" fmla="*/ 366395 h 1052447"/>
              <a:gd name="connsiteX7" fmla="*/ 1310640 w 1514212"/>
              <a:gd name="connsiteY7" fmla="*/ 426720 h 1052447"/>
              <a:gd name="connsiteX8" fmla="*/ 1305560 w 1514212"/>
              <a:gd name="connsiteY8" fmla="*/ 487680 h 1052447"/>
              <a:gd name="connsiteX9" fmla="*/ 1308100 w 1514212"/>
              <a:gd name="connsiteY9" fmla="*/ 642620 h 1052447"/>
              <a:gd name="connsiteX10" fmla="*/ 1318895 w 1514212"/>
              <a:gd name="connsiteY10" fmla="*/ 738505 h 1052447"/>
              <a:gd name="connsiteX11" fmla="*/ 1358265 w 1514212"/>
              <a:gd name="connsiteY11" fmla="*/ 872490 h 1052447"/>
              <a:gd name="connsiteX12" fmla="*/ 1395095 w 1514212"/>
              <a:gd name="connsiteY12" fmla="*/ 958850 h 1052447"/>
              <a:gd name="connsiteX13" fmla="*/ 1432560 w 1514212"/>
              <a:gd name="connsiteY13" fmla="*/ 970280 h 1052447"/>
              <a:gd name="connsiteX14" fmla="*/ 1442720 w 1514212"/>
              <a:gd name="connsiteY14" fmla="*/ 993140 h 1052447"/>
              <a:gd name="connsiteX15" fmla="*/ 1473200 w 1514212"/>
              <a:gd name="connsiteY15" fmla="*/ 1033780 h 1052447"/>
              <a:gd name="connsiteX16" fmla="*/ 1480820 w 1514212"/>
              <a:gd name="connsiteY16" fmla="*/ 1041400 h 1052447"/>
              <a:gd name="connsiteX17" fmla="*/ 1485900 w 1514212"/>
              <a:gd name="connsiteY17" fmla="*/ 1051560 h 1052447"/>
              <a:gd name="connsiteX18" fmla="*/ 1404620 w 1514212"/>
              <a:gd name="connsiteY18" fmla="*/ 1049020 h 1052447"/>
              <a:gd name="connsiteX19" fmla="*/ 1216660 w 1514212"/>
              <a:gd name="connsiteY19" fmla="*/ 1041400 h 1052447"/>
              <a:gd name="connsiteX20" fmla="*/ 1087120 w 1514212"/>
              <a:gd name="connsiteY20" fmla="*/ 1028700 h 1052447"/>
              <a:gd name="connsiteX21" fmla="*/ 1041400 w 1514212"/>
              <a:gd name="connsiteY21" fmla="*/ 1026160 h 1052447"/>
              <a:gd name="connsiteX22" fmla="*/ 1013460 w 1514212"/>
              <a:gd name="connsiteY22" fmla="*/ 1018540 h 1052447"/>
              <a:gd name="connsiteX23" fmla="*/ 949960 w 1514212"/>
              <a:gd name="connsiteY23" fmla="*/ 1008380 h 1052447"/>
              <a:gd name="connsiteX24" fmla="*/ 464820 w 1514212"/>
              <a:gd name="connsiteY24" fmla="*/ 1010920 h 1052447"/>
              <a:gd name="connsiteX25" fmla="*/ 279400 w 1514212"/>
              <a:gd name="connsiteY25" fmla="*/ 998220 h 1052447"/>
              <a:gd name="connsiteX26" fmla="*/ 266700 w 1514212"/>
              <a:gd name="connsiteY26" fmla="*/ 993140 h 1052447"/>
              <a:gd name="connsiteX27" fmla="*/ 246380 w 1514212"/>
              <a:gd name="connsiteY27" fmla="*/ 972820 h 1052447"/>
              <a:gd name="connsiteX28" fmla="*/ 238760 w 1514212"/>
              <a:gd name="connsiteY28" fmla="*/ 957580 h 1052447"/>
              <a:gd name="connsiteX29" fmla="*/ 226060 w 1514212"/>
              <a:gd name="connsiteY29" fmla="*/ 916940 h 1052447"/>
              <a:gd name="connsiteX30" fmla="*/ 218440 w 1514212"/>
              <a:gd name="connsiteY30" fmla="*/ 896620 h 1052447"/>
              <a:gd name="connsiteX31" fmla="*/ 205740 w 1514212"/>
              <a:gd name="connsiteY31" fmla="*/ 876300 h 1052447"/>
              <a:gd name="connsiteX32" fmla="*/ 167640 w 1514212"/>
              <a:gd name="connsiteY32" fmla="*/ 830580 h 1052447"/>
              <a:gd name="connsiteX33" fmla="*/ 147320 w 1514212"/>
              <a:gd name="connsiteY33" fmla="*/ 810260 h 1052447"/>
              <a:gd name="connsiteX34" fmla="*/ 119380 w 1514212"/>
              <a:gd name="connsiteY34" fmla="*/ 772160 h 1052447"/>
              <a:gd name="connsiteX35" fmla="*/ 106680 w 1514212"/>
              <a:gd name="connsiteY35" fmla="*/ 759460 h 1052447"/>
              <a:gd name="connsiteX36" fmla="*/ 96520 w 1514212"/>
              <a:gd name="connsiteY36" fmla="*/ 744220 h 1052447"/>
              <a:gd name="connsiteX37" fmla="*/ 81280 w 1514212"/>
              <a:gd name="connsiteY37" fmla="*/ 731520 h 1052447"/>
              <a:gd name="connsiteX38" fmla="*/ 63500 w 1514212"/>
              <a:gd name="connsiteY38" fmla="*/ 701040 h 1052447"/>
              <a:gd name="connsiteX39" fmla="*/ 53340 w 1514212"/>
              <a:gd name="connsiteY39" fmla="*/ 683260 h 1052447"/>
              <a:gd name="connsiteX40" fmla="*/ 22860 w 1514212"/>
              <a:gd name="connsiteY40" fmla="*/ 614680 h 1052447"/>
              <a:gd name="connsiteX41" fmla="*/ 10160 w 1514212"/>
              <a:gd name="connsiteY41" fmla="*/ 568960 h 1052447"/>
              <a:gd name="connsiteX42" fmla="*/ 0 w 1514212"/>
              <a:gd name="connsiteY42" fmla="*/ 533400 h 1052447"/>
              <a:gd name="connsiteX43" fmla="*/ 7620 w 1514212"/>
              <a:gd name="connsiteY43" fmla="*/ 464820 h 1052447"/>
              <a:gd name="connsiteX44" fmla="*/ 17780 w 1514212"/>
              <a:gd name="connsiteY44" fmla="*/ 449580 h 1052447"/>
              <a:gd name="connsiteX45" fmla="*/ 50800 w 1514212"/>
              <a:gd name="connsiteY45" fmla="*/ 378460 h 1052447"/>
              <a:gd name="connsiteX46" fmla="*/ 60960 w 1514212"/>
              <a:gd name="connsiteY46" fmla="*/ 347980 h 1052447"/>
              <a:gd name="connsiteX47" fmla="*/ 73660 w 1514212"/>
              <a:gd name="connsiteY47" fmla="*/ 314960 h 1052447"/>
              <a:gd name="connsiteX48" fmla="*/ 83820 w 1514212"/>
              <a:gd name="connsiteY48" fmla="*/ 281940 h 1052447"/>
              <a:gd name="connsiteX49" fmla="*/ 114300 w 1514212"/>
              <a:gd name="connsiteY49" fmla="*/ 213360 h 1052447"/>
              <a:gd name="connsiteX50" fmla="*/ 127000 w 1514212"/>
              <a:gd name="connsiteY50" fmla="*/ 182880 h 1052447"/>
              <a:gd name="connsiteX51" fmla="*/ 134620 w 1514212"/>
              <a:gd name="connsiteY51" fmla="*/ 162560 h 1052447"/>
              <a:gd name="connsiteX52" fmla="*/ 149860 w 1514212"/>
              <a:gd name="connsiteY52" fmla="*/ 129540 h 1052447"/>
              <a:gd name="connsiteX53" fmla="*/ 154940 w 1514212"/>
              <a:gd name="connsiteY53" fmla="*/ 106680 h 1052447"/>
              <a:gd name="connsiteX54" fmla="*/ 167640 w 1514212"/>
              <a:gd name="connsiteY54" fmla="*/ 73660 h 1052447"/>
              <a:gd name="connsiteX55" fmla="*/ 172720 w 1514212"/>
              <a:gd name="connsiteY55" fmla="*/ 43180 h 1052447"/>
              <a:gd name="connsiteX56" fmla="*/ 185420 w 1514212"/>
              <a:gd name="connsiteY56" fmla="*/ 20320 h 1052447"/>
              <a:gd name="connsiteX57" fmla="*/ 195580 w 1514212"/>
              <a:gd name="connsiteY57" fmla="*/ 15240 h 1052447"/>
              <a:gd name="connsiteX58" fmla="*/ 205740 w 1514212"/>
              <a:gd name="connsiteY58" fmla="*/ 7620 h 1052447"/>
              <a:gd name="connsiteX59" fmla="*/ 213360 w 1514212"/>
              <a:gd name="connsiteY59" fmla="*/ 5080 h 1052447"/>
              <a:gd name="connsiteX60" fmla="*/ 330200 w 1514212"/>
              <a:gd name="connsiteY6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26060 w 1487033"/>
              <a:gd name="connsiteY29" fmla="*/ 916940 h 1052447"/>
              <a:gd name="connsiteX30" fmla="*/ 218440 w 1487033"/>
              <a:gd name="connsiteY30" fmla="*/ 896620 h 1052447"/>
              <a:gd name="connsiteX31" fmla="*/ 205740 w 1487033"/>
              <a:gd name="connsiteY31" fmla="*/ 876300 h 1052447"/>
              <a:gd name="connsiteX32" fmla="*/ 167640 w 1487033"/>
              <a:gd name="connsiteY32" fmla="*/ 830580 h 1052447"/>
              <a:gd name="connsiteX33" fmla="*/ 147320 w 1487033"/>
              <a:gd name="connsiteY33" fmla="*/ 810260 h 1052447"/>
              <a:gd name="connsiteX34" fmla="*/ 119380 w 1487033"/>
              <a:gd name="connsiteY34" fmla="*/ 772160 h 1052447"/>
              <a:gd name="connsiteX35" fmla="*/ 106680 w 1487033"/>
              <a:gd name="connsiteY35" fmla="*/ 759460 h 1052447"/>
              <a:gd name="connsiteX36" fmla="*/ 96520 w 1487033"/>
              <a:gd name="connsiteY36" fmla="*/ 744220 h 1052447"/>
              <a:gd name="connsiteX37" fmla="*/ 81280 w 1487033"/>
              <a:gd name="connsiteY37" fmla="*/ 731520 h 1052447"/>
              <a:gd name="connsiteX38" fmla="*/ 63500 w 1487033"/>
              <a:gd name="connsiteY38" fmla="*/ 701040 h 1052447"/>
              <a:gd name="connsiteX39" fmla="*/ 53340 w 1487033"/>
              <a:gd name="connsiteY39" fmla="*/ 683260 h 1052447"/>
              <a:gd name="connsiteX40" fmla="*/ 22860 w 1487033"/>
              <a:gd name="connsiteY40" fmla="*/ 614680 h 1052447"/>
              <a:gd name="connsiteX41" fmla="*/ 10160 w 1487033"/>
              <a:gd name="connsiteY41" fmla="*/ 568960 h 1052447"/>
              <a:gd name="connsiteX42" fmla="*/ 0 w 1487033"/>
              <a:gd name="connsiteY42" fmla="*/ 533400 h 1052447"/>
              <a:gd name="connsiteX43" fmla="*/ 7620 w 1487033"/>
              <a:gd name="connsiteY43" fmla="*/ 464820 h 1052447"/>
              <a:gd name="connsiteX44" fmla="*/ 17780 w 1487033"/>
              <a:gd name="connsiteY44" fmla="*/ 449580 h 1052447"/>
              <a:gd name="connsiteX45" fmla="*/ 50800 w 1487033"/>
              <a:gd name="connsiteY45" fmla="*/ 378460 h 1052447"/>
              <a:gd name="connsiteX46" fmla="*/ 60960 w 1487033"/>
              <a:gd name="connsiteY46" fmla="*/ 347980 h 1052447"/>
              <a:gd name="connsiteX47" fmla="*/ 73660 w 1487033"/>
              <a:gd name="connsiteY47" fmla="*/ 314960 h 1052447"/>
              <a:gd name="connsiteX48" fmla="*/ 83820 w 1487033"/>
              <a:gd name="connsiteY48" fmla="*/ 281940 h 1052447"/>
              <a:gd name="connsiteX49" fmla="*/ 114300 w 1487033"/>
              <a:gd name="connsiteY49" fmla="*/ 213360 h 1052447"/>
              <a:gd name="connsiteX50" fmla="*/ 127000 w 1487033"/>
              <a:gd name="connsiteY50" fmla="*/ 182880 h 1052447"/>
              <a:gd name="connsiteX51" fmla="*/ 134620 w 1487033"/>
              <a:gd name="connsiteY51" fmla="*/ 162560 h 1052447"/>
              <a:gd name="connsiteX52" fmla="*/ 149860 w 1487033"/>
              <a:gd name="connsiteY52" fmla="*/ 129540 h 1052447"/>
              <a:gd name="connsiteX53" fmla="*/ 154940 w 1487033"/>
              <a:gd name="connsiteY53" fmla="*/ 106680 h 1052447"/>
              <a:gd name="connsiteX54" fmla="*/ 167640 w 1487033"/>
              <a:gd name="connsiteY54" fmla="*/ 73660 h 1052447"/>
              <a:gd name="connsiteX55" fmla="*/ 172720 w 1487033"/>
              <a:gd name="connsiteY55" fmla="*/ 43180 h 1052447"/>
              <a:gd name="connsiteX56" fmla="*/ 185420 w 1487033"/>
              <a:gd name="connsiteY56" fmla="*/ 20320 h 1052447"/>
              <a:gd name="connsiteX57" fmla="*/ 195580 w 1487033"/>
              <a:gd name="connsiteY57" fmla="*/ 15240 h 1052447"/>
              <a:gd name="connsiteX58" fmla="*/ 205740 w 1487033"/>
              <a:gd name="connsiteY58" fmla="*/ 7620 h 1052447"/>
              <a:gd name="connsiteX59" fmla="*/ 213360 w 1487033"/>
              <a:gd name="connsiteY59" fmla="*/ 5080 h 1052447"/>
              <a:gd name="connsiteX60" fmla="*/ 330200 w 1487033"/>
              <a:gd name="connsiteY60" fmla="*/ 0 h 105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487033" h="1052447">
                <a:moveTo>
                  <a:pt x="330200" y="0"/>
                </a:moveTo>
                <a:lnTo>
                  <a:pt x="330200" y="0"/>
                </a:lnTo>
                <a:lnTo>
                  <a:pt x="1200150" y="8255"/>
                </a:lnTo>
                <a:cubicBezTo>
                  <a:pt x="1379326" y="15769"/>
                  <a:pt x="1378691" y="24977"/>
                  <a:pt x="1405255" y="45085"/>
                </a:cubicBezTo>
                <a:cubicBezTo>
                  <a:pt x="1431819" y="65193"/>
                  <a:pt x="1371494" y="97155"/>
                  <a:pt x="1359535" y="128905"/>
                </a:cubicBezTo>
                <a:cubicBezTo>
                  <a:pt x="1347576" y="160655"/>
                  <a:pt x="1342284" y="196003"/>
                  <a:pt x="1333500" y="235585"/>
                </a:cubicBezTo>
                <a:cubicBezTo>
                  <a:pt x="1324716" y="275167"/>
                  <a:pt x="1310640" y="334539"/>
                  <a:pt x="1306830" y="366395"/>
                </a:cubicBezTo>
                <a:cubicBezTo>
                  <a:pt x="1303020" y="398251"/>
                  <a:pt x="1310852" y="406506"/>
                  <a:pt x="1310640" y="426720"/>
                </a:cubicBezTo>
                <a:cubicBezTo>
                  <a:pt x="1310428" y="446934"/>
                  <a:pt x="1305560" y="481166"/>
                  <a:pt x="1305560" y="487680"/>
                </a:cubicBezTo>
                <a:cubicBezTo>
                  <a:pt x="1305560" y="539334"/>
                  <a:pt x="1305878" y="600816"/>
                  <a:pt x="1308100" y="642620"/>
                </a:cubicBezTo>
                <a:cubicBezTo>
                  <a:pt x="1310322" y="684424"/>
                  <a:pt x="1310534" y="700193"/>
                  <a:pt x="1318895" y="738505"/>
                </a:cubicBezTo>
                <a:cubicBezTo>
                  <a:pt x="1327256" y="776817"/>
                  <a:pt x="1345565" y="835766"/>
                  <a:pt x="1358265" y="872490"/>
                </a:cubicBezTo>
                <a:cubicBezTo>
                  <a:pt x="1370965" y="909214"/>
                  <a:pt x="1382713" y="942552"/>
                  <a:pt x="1395095" y="958850"/>
                </a:cubicBezTo>
                <a:cubicBezTo>
                  <a:pt x="1407477" y="975148"/>
                  <a:pt x="1424623" y="964565"/>
                  <a:pt x="1432560" y="970280"/>
                </a:cubicBezTo>
                <a:cubicBezTo>
                  <a:pt x="1440498" y="975995"/>
                  <a:pt x="1438225" y="986117"/>
                  <a:pt x="1442720" y="993140"/>
                </a:cubicBezTo>
                <a:cubicBezTo>
                  <a:pt x="1451848" y="1007402"/>
                  <a:pt x="1461226" y="1021806"/>
                  <a:pt x="1473200" y="1033780"/>
                </a:cubicBezTo>
                <a:cubicBezTo>
                  <a:pt x="1475740" y="1036320"/>
                  <a:pt x="1478732" y="1038477"/>
                  <a:pt x="1480820" y="1041400"/>
                </a:cubicBezTo>
                <a:cubicBezTo>
                  <a:pt x="1483021" y="1044481"/>
                  <a:pt x="1489668" y="1051183"/>
                  <a:pt x="1485900" y="1051560"/>
                </a:cubicBezTo>
                <a:cubicBezTo>
                  <a:pt x="1458928" y="1054257"/>
                  <a:pt x="1431707" y="1050042"/>
                  <a:pt x="1404620" y="1049020"/>
                </a:cubicBezTo>
                <a:lnTo>
                  <a:pt x="1216660" y="1041400"/>
                </a:lnTo>
                <a:lnTo>
                  <a:pt x="1087120" y="1028700"/>
                </a:lnTo>
                <a:cubicBezTo>
                  <a:pt x="1071914" y="1027378"/>
                  <a:pt x="1056520" y="1028246"/>
                  <a:pt x="1041400" y="1026160"/>
                </a:cubicBezTo>
                <a:cubicBezTo>
                  <a:pt x="1031837" y="1024841"/>
                  <a:pt x="1022851" y="1020776"/>
                  <a:pt x="1013460" y="1018540"/>
                </a:cubicBezTo>
                <a:cubicBezTo>
                  <a:pt x="989301" y="1012788"/>
                  <a:pt x="976134" y="1011870"/>
                  <a:pt x="949960" y="1008380"/>
                </a:cubicBezTo>
                <a:lnTo>
                  <a:pt x="464820" y="1010920"/>
                </a:lnTo>
                <a:cubicBezTo>
                  <a:pt x="353060" y="1009227"/>
                  <a:pt x="354232" y="1026282"/>
                  <a:pt x="279400" y="998220"/>
                </a:cubicBezTo>
                <a:cubicBezTo>
                  <a:pt x="275131" y="996619"/>
                  <a:pt x="270933" y="994833"/>
                  <a:pt x="266700" y="993140"/>
                </a:cubicBezTo>
                <a:cubicBezTo>
                  <a:pt x="259927" y="986367"/>
                  <a:pt x="250664" y="981388"/>
                  <a:pt x="246380" y="972820"/>
                </a:cubicBezTo>
                <a:cubicBezTo>
                  <a:pt x="243840" y="967740"/>
                  <a:pt x="240869" y="962853"/>
                  <a:pt x="238760" y="957580"/>
                </a:cubicBezTo>
                <a:cubicBezTo>
                  <a:pt x="229265" y="933842"/>
                  <a:pt x="233290" y="938630"/>
                  <a:pt x="226060" y="916940"/>
                </a:cubicBezTo>
                <a:cubicBezTo>
                  <a:pt x="223772" y="910077"/>
                  <a:pt x="221675" y="903090"/>
                  <a:pt x="218440" y="896620"/>
                </a:cubicBezTo>
                <a:cubicBezTo>
                  <a:pt x="214868" y="889476"/>
                  <a:pt x="210610" y="882631"/>
                  <a:pt x="205740" y="876300"/>
                </a:cubicBezTo>
                <a:cubicBezTo>
                  <a:pt x="193645" y="860576"/>
                  <a:pt x="181668" y="844608"/>
                  <a:pt x="167640" y="830580"/>
                </a:cubicBezTo>
                <a:cubicBezTo>
                  <a:pt x="160867" y="823807"/>
                  <a:pt x="153421" y="817645"/>
                  <a:pt x="147320" y="810260"/>
                </a:cubicBezTo>
                <a:cubicBezTo>
                  <a:pt x="137290" y="798118"/>
                  <a:pt x="130516" y="783296"/>
                  <a:pt x="119380" y="772160"/>
                </a:cubicBezTo>
                <a:cubicBezTo>
                  <a:pt x="115147" y="767927"/>
                  <a:pt x="110471" y="764094"/>
                  <a:pt x="106680" y="759460"/>
                </a:cubicBezTo>
                <a:cubicBezTo>
                  <a:pt x="102814" y="754735"/>
                  <a:pt x="100627" y="748738"/>
                  <a:pt x="96520" y="744220"/>
                </a:cubicBezTo>
                <a:cubicBezTo>
                  <a:pt x="92072" y="739327"/>
                  <a:pt x="85728" y="736413"/>
                  <a:pt x="81280" y="731520"/>
                </a:cubicBezTo>
                <a:cubicBezTo>
                  <a:pt x="72902" y="722304"/>
                  <a:pt x="69262" y="711740"/>
                  <a:pt x="63500" y="701040"/>
                </a:cubicBezTo>
                <a:cubicBezTo>
                  <a:pt x="60264" y="695030"/>
                  <a:pt x="56393" y="689365"/>
                  <a:pt x="53340" y="683260"/>
                </a:cubicBezTo>
                <a:cubicBezTo>
                  <a:pt x="41644" y="659868"/>
                  <a:pt x="30935" y="638904"/>
                  <a:pt x="22860" y="614680"/>
                </a:cubicBezTo>
                <a:cubicBezTo>
                  <a:pt x="-1369" y="541993"/>
                  <a:pt x="28918" y="629923"/>
                  <a:pt x="10160" y="568960"/>
                </a:cubicBezTo>
                <a:cubicBezTo>
                  <a:pt x="-2606" y="527469"/>
                  <a:pt x="14265" y="597594"/>
                  <a:pt x="0" y="533400"/>
                </a:cubicBezTo>
                <a:cubicBezTo>
                  <a:pt x="2540" y="510540"/>
                  <a:pt x="2847" y="487320"/>
                  <a:pt x="7620" y="464820"/>
                </a:cubicBezTo>
                <a:cubicBezTo>
                  <a:pt x="8887" y="458847"/>
                  <a:pt x="14751" y="454881"/>
                  <a:pt x="17780" y="449580"/>
                </a:cubicBezTo>
                <a:cubicBezTo>
                  <a:pt x="25962" y="435262"/>
                  <a:pt x="50045" y="380725"/>
                  <a:pt x="50800" y="378460"/>
                </a:cubicBezTo>
                <a:cubicBezTo>
                  <a:pt x="54187" y="368300"/>
                  <a:pt x="57332" y="358057"/>
                  <a:pt x="60960" y="347980"/>
                </a:cubicBezTo>
                <a:cubicBezTo>
                  <a:pt x="64954" y="336884"/>
                  <a:pt x="69802" y="326104"/>
                  <a:pt x="73660" y="314960"/>
                </a:cubicBezTo>
                <a:cubicBezTo>
                  <a:pt x="77427" y="304078"/>
                  <a:pt x="79543" y="292632"/>
                  <a:pt x="83820" y="281940"/>
                </a:cubicBezTo>
                <a:cubicBezTo>
                  <a:pt x="93111" y="258713"/>
                  <a:pt x="104678" y="236452"/>
                  <a:pt x="114300" y="213360"/>
                </a:cubicBezTo>
                <a:cubicBezTo>
                  <a:pt x="118533" y="203200"/>
                  <a:pt x="122912" y="193099"/>
                  <a:pt x="127000" y="182880"/>
                </a:cubicBezTo>
                <a:cubicBezTo>
                  <a:pt x="129687" y="176163"/>
                  <a:pt x="131770" y="169209"/>
                  <a:pt x="134620" y="162560"/>
                </a:cubicBezTo>
                <a:cubicBezTo>
                  <a:pt x="139395" y="151418"/>
                  <a:pt x="144780" y="140547"/>
                  <a:pt x="149860" y="129540"/>
                </a:cubicBezTo>
                <a:cubicBezTo>
                  <a:pt x="151553" y="121920"/>
                  <a:pt x="152573" y="114118"/>
                  <a:pt x="154940" y="106680"/>
                </a:cubicBezTo>
                <a:cubicBezTo>
                  <a:pt x="158516" y="95442"/>
                  <a:pt x="164460" y="85016"/>
                  <a:pt x="167640" y="73660"/>
                </a:cubicBezTo>
                <a:cubicBezTo>
                  <a:pt x="170417" y="63741"/>
                  <a:pt x="169963" y="53104"/>
                  <a:pt x="172720" y="43180"/>
                </a:cubicBezTo>
                <a:cubicBezTo>
                  <a:pt x="172819" y="42823"/>
                  <a:pt x="181966" y="23199"/>
                  <a:pt x="185420" y="20320"/>
                </a:cubicBezTo>
                <a:cubicBezTo>
                  <a:pt x="188329" y="17896"/>
                  <a:pt x="192369" y="17247"/>
                  <a:pt x="195580" y="15240"/>
                </a:cubicBezTo>
                <a:cubicBezTo>
                  <a:pt x="199170" y="12996"/>
                  <a:pt x="202064" y="9720"/>
                  <a:pt x="205740" y="7620"/>
                </a:cubicBezTo>
                <a:cubicBezTo>
                  <a:pt x="208065" y="6292"/>
                  <a:pt x="210683" y="5147"/>
                  <a:pt x="213360" y="5080"/>
                </a:cubicBezTo>
                <a:cubicBezTo>
                  <a:pt x="244677" y="4297"/>
                  <a:pt x="276013" y="5080"/>
                  <a:pt x="330200" y="0"/>
                </a:cubicBezTo>
                <a:close/>
              </a:path>
            </a:pathLst>
          </a:custGeom>
          <a:solidFill>
            <a:srgbClr val="CC660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Freeform: Shape 456">
            <a:extLst>
              <a:ext uri="{FF2B5EF4-FFF2-40B4-BE49-F238E27FC236}">
                <a16:creationId xmlns:a16="http://schemas.microsoft.com/office/drawing/2014/main" id="{43E10CC4-C81F-420E-B1AE-9A42CE898595}"/>
              </a:ext>
            </a:extLst>
          </p:cNvPr>
          <p:cNvSpPr/>
          <p:nvPr/>
        </p:nvSpPr>
        <p:spPr>
          <a:xfrm>
            <a:off x="3782114" y="2479125"/>
            <a:ext cx="5678352" cy="1243342"/>
          </a:xfrm>
          <a:custGeom>
            <a:avLst/>
            <a:gdLst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84200 w 1487033"/>
              <a:gd name="connsiteY41" fmla="*/ 942340 h 1052447"/>
              <a:gd name="connsiteX42" fmla="*/ 568960 w 1487033"/>
              <a:gd name="connsiteY42" fmla="*/ 957580 h 1052447"/>
              <a:gd name="connsiteX43" fmla="*/ 556260 w 1487033"/>
              <a:gd name="connsiteY43" fmla="*/ 977900 h 1052447"/>
              <a:gd name="connsiteX44" fmla="*/ 464820 w 1487033"/>
              <a:gd name="connsiteY44" fmla="*/ 1010920 h 1052447"/>
              <a:gd name="connsiteX45" fmla="*/ 279400 w 1487033"/>
              <a:gd name="connsiteY45" fmla="*/ 998220 h 1052447"/>
              <a:gd name="connsiteX46" fmla="*/ 266700 w 1487033"/>
              <a:gd name="connsiteY46" fmla="*/ 993140 h 1052447"/>
              <a:gd name="connsiteX47" fmla="*/ 246380 w 1487033"/>
              <a:gd name="connsiteY47" fmla="*/ 972820 h 1052447"/>
              <a:gd name="connsiteX48" fmla="*/ 238760 w 1487033"/>
              <a:gd name="connsiteY48" fmla="*/ 957580 h 1052447"/>
              <a:gd name="connsiteX49" fmla="*/ 226060 w 1487033"/>
              <a:gd name="connsiteY49" fmla="*/ 916940 h 1052447"/>
              <a:gd name="connsiteX50" fmla="*/ 218440 w 1487033"/>
              <a:gd name="connsiteY50" fmla="*/ 896620 h 1052447"/>
              <a:gd name="connsiteX51" fmla="*/ 205740 w 1487033"/>
              <a:gd name="connsiteY51" fmla="*/ 876300 h 1052447"/>
              <a:gd name="connsiteX52" fmla="*/ 167640 w 1487033"/>
              <a:gd name="connsiteY52" fmla="*/ 830580 h 1052447"/>
              <a:gd name="connsiteX53" fmla="*/ 147320 w 1487033"/>
              <a:gd name="connsiteY53" fmla="*/ 810260 h 1052447"/>
              <a:gd name="connsiteX54" fmla="*/ 119380 w 1487033"/>
              <a:gd name="connsiteY54" fmla="*/ 772160 h 1052447"/>
              <a:gd name="connsiteX55" fmla="*/ 106680 w 1487033"/>
              <a:gd name="connsiteY55" fmla="*/ 759460 h 1052447"/>
              <a:gd name="connsiteX56" fmla="*/ 96520 w 1487033"/>
              <a:gd name="connsiteY56" fmla="*/ 744220 h 1052447"/>
              <a:gd name="connsiteX57" fmla="*/ 81280 w 1487033"/>
              <a:gd name="connsiteY57" fmla="*/ 731520 h 1052447"/>
              <a:gd name="connsiteX58" fmla="*/ 63500 w 1487033"/>
              <a:gd name="connsiteY58" fmla="*/ 701040 h 1052447"/>
              <a:gd name="connsiteX59" fmla="*/ 53340 w 1487033"/>
              <a:gd name="connsiteY59" fmla="*/ 683260 h 1052447"/>
              <a:gd name="connsiteX60" fmla="*/ 22860 w 1487033"/>
              <a:gd name="connsiteY60" fmla="*/ 614680 h 1052447"/>
              <a:gd name="connsiteX61" fmla="*/ 10160 w 1487033"/>
              <a:gd name="connsiteY61" fmla="*/ 568960 h 1052447"/>
              <a:gd name="connsiteX62" fmla="*/ 0 w 1487033"/>
              <a:gd name="connsiteY62" fmla="*/ 533400 h 1052447"/>
              <a:gd name="connsiteX63" fmla="*/ 7620 w 1487033"/>
              <a:gd name="connsiteY63" fmla="*/ 464820 h 1052447"/>
              <a:gd name="connsiteX64" fmla="*/ 17780 w 1487033"/>
              <a:gd name="connsiteY64" fmla="*/ 449580 h 1052447"/>
              <a:gd name="connsiteX65" fmla="*/ 50800 w 1487033"/>
              <a:gd name="connsiteY65" fmla="*/ 378460 h 1052447"/>
              <a:gd name="connsiteX66" fmla="*/ 60960 w 1487033"/>
              <a:gd name="connsiteY66" fmla="*/ 347980 h 1052447"/>
              <a:gd name="connsiteX67" fmla="*/ 73660 w 1487033"/>
              <a:gd name="connsiteY67" fmla="*/ 314960 h 1052447"/>
              <a:gd name="connsiteX68" fmla="*/ 83820 w 1487033"/>
              <a:gd name="connsiteY68" fmla="*/ 281940 h 1052447"/>
              <a:gd name="connsiteX69" fmla="*/ 114300 w 1487033"/>
              <a:gd name="connsiteY69" fmla="*/ 213360 h 1052447"/>
              <a:gd name="connsiteX70" fmla="*/ 127000 w 1487033"/>
              <a:gd name="connsiteY70" fmla="*/ 182880 h 1052447"/>
              <a:gd name="connsiteX71" fmla="*/ 134620 w 1487033"/>
              <a:gd name="connsiteY71" fmla="*/ 162560 h 1052447"/>
              <a:gd name="connsiteX72" fmla="*/ 149860 w 1487033"/>
              <a:gd name="connsiteY72" fmla="*/ 129540 h 1052447"/>
              <a:gd name="connsiteX73" fmla="*/ 154940 w 1487033"/>
              <a:gd name="connsiteY73" fmla="*/ 106680 h 1052447"/>
              <a:gd name="connsiteX74" fmla="*/ 167640 w 1487033"/>
              <a:gd name="connsiteY74" fmla="*/ 73660 h 1052447"/>
              <a:gd name="connsiteX75" fmla="*/ 172720 w 1487033"/>
              <a:gd name="connsiteY75" fmla="*/ 43180 h 1052447"/>
              <a:gd name="connsiteX76" fmla="*/ 185420 w 1487033"/>
              <a:gd name="connsiteY76" fmla="*/ 20320 h 1052447"/>
              <a:gd name="connsiteX77" fmla="*/ 195580 w 1487033"/>
              <a:gd name="connsiteY77" fmla="*/ 15240 h 1052447"/>
              <a:gd name="connsiteX78" fmla="*/ 205740 w 1487033"/>
              <a:gd name="connsiteY78" fmla="*/ 7620 h 1052447"/>
              <a:gd name="connsiteX79" fmla="*/ 213360 w 1487033"/>
              <a:gd name="connsiteY79" fmla="*/ 5080 h 1052447"/>
              <a:gd name="connsiteX80" fmla="*/ 330200 w 1487033"/>
              <a:gd name="connsiteY8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68960 w 1487033"/>
              <a:gd name="connsiteY41" fmla="*/ 957580 h 1052447"/>
              <a:gd name="connsiteX42" fmla="*/ 556260 w 1487033"/>
              <a:gd name="connsiteY42" fmla="*/ 977900 h 1052447"/>
              <a:gd name="connsiteX43" fmla="*/ 464820 w 1487033"/>
              <a:gd name="connsiteY43" fmla="*/ 1010920 h 1052447"/>
              <a:gd name="connsiteX44" fmla="*/ 279400 w 1487033"/>
              <a:gd name="connsiteY44" fmla="*/ 998220 h 1052447"/>
              <a:gd name="connsiteX45" fmla="*/ 266700 w 1487033"/>
              <a:gd name="connsiteY45" fmla="*/ 993140 h 1052447"/>
              <a:gd name="connsiteX46" fmla="*/ 246380 w 1487033"/>
              <a:gd name="connsiteY46" fmla="*/ 972820 h 1052447"/>
              <a:gd name="connsiteX47" fmla="*/ 238760 w 1487033"/>
              <a:gd name="connsiteY47" fmla="*/ 957580 h 1052447"/>
              <a:gd name="connsiteX48" fmla="*/ 226060 w 1487033"/>
              <a:gd name="connsiteY48" fmla="*/ 916940 h 1052447"/>
              <a:gd name="connsiteX49" fmla="*/ 218440 w 1487033"/>
              <a:gd name="connsiteY49" fmla="*/ 896620 h 1052447"/>
              <a:gd name="connsiteX50" fmla="*/ 205740 w 1487033"/>
              <a:gd name="connsiteY50" fmla="*/ 876300 h 1052447"/>
              <a:gd name="connsiteX51" fmla="*/ 167640 w 1487033"/>
              <a:gd name="connsiteY51" fmla="*/ 830580 h 1052447"/>
              <a:gd name="connsiteX52" fmla="*/ 147320 w 1487033"/>
              <a:gd name="connsiteY52" fmla="*/ 810260 h 1052447"/>
              <a:gd name="connsiteX53" fmla="*/ 119380 w 1487033"/>
              <a:gd name="connsiteY53" fmla="*/ 772160 h 1052447"/>
              <a:gd name="connsiteX54" fmla="*/ 106680 w 1487033"/>
              <a:gd name="connsiteY54" fmla="*/ 759460 h 1052447"/>
              <a:gd name="connsiteX55" fmla="*/ 96520 w 1487033"/>
              <a:gd name="connsiteY55" fmla="*/ 744220 h 1052447"/>
              <a:gd name="connsiteX56" fmla="*/ 81280 w 1487033"/>
              <a:gd name="connsiteY56" fmla="*/ 731520 h 1052447"/>
              <a:gd name="connsiteX57" fmla="*/ 63500 w 1487033"/>
              <a:gd name="connsiteY57" fmla="*/ 701040 h 1052447"/>
              <a:gd name="connsiteX58" fmla="*/ 53340 w 1487033"/>
              <a:gd name="connsiteY58" fmla="*/ 683260 h 1052447"/>
              <a:gd name="connsiteX59" fmla="*/ 22860 w 1487033"/>
              <a:gd name="connsiteY59" fmla="*/ 614680 h 1052447"/>
              <a:gd name="connsiteX60" fmla="*/ 10160 w 1487033"/>
              <a:gd name="connsiteY60" fmla="*/ 568960 h 1052447"/>
              <a:gd name="connsiteX61" fmla="*/ 0 w 1487033"/>
              <a:gd name="connsiteY61" fmla="*/ 533400 h 1052447"/>
              <a:gd name="connsiteX62" fmla="*/ 7620 w 1487033"/>
              <a:gd name="connsiteY62" fmla="*/ 464820 h 1052447"/>
              <a:gd name="connsiteX63" fmla="*/ 17780 w 1487033"/>
              <a:gd name="connsiteY63" fmla="*/ 449580 h 1052447"/>
              <a:gd name="connsiteX64" fmla="*/ 50800 w 1487033"/>
              <a:gd name="connsiteY64" fmla="*/ 378460 h 1052447"/>
              <a:gd name="connsiteX65" fmla="*/ 60960 w 1487033"/>
              <a:gd name="connsiteY65" fmla="*/ 347980 h 1052447"/>
              <a:gd name="connsiteX66" fmla="*/ 73660 w 1487033"/>
              <a:gd name="connsiteY66" fmla="*/ 314960 h 1052447"/>
              <a:gd name="connsiteX67" fmla="*/ 83820 w 1487033"/>
              <a:gd name="connsiteY67" fmla="*/ 281940 h 1052447"/>
              <a:gd name="connsiteX68" fmla="*/ 114300 w 1487033"/>
              <a:gd name="connsiteY68" fmla="*/ 213360 h 1052447"/>
              <a:gd name="connsiteX69" fmla="*/ 127000 w 1487033"/>
              <a:gd name="connsiteY69" fmla="*/ 182880 h 1052447"/>
              <a:gd name="connsiteX70" fmla="*/ 134620 w 1487033"/>
              <a:gd name="connsiteY70" fmla="*/ 162560 h 1052447"/>
              <a:gd name="connsiteX71" fmla="*/ 149860 w 1487033"/>
              <a:gd name="connsiteY71" fmla="*/ 129540 h 1052447"/>
              <a:gd name="connsiteX72" fmla="*/ 154940 w 1487033"/>
              <a:gd name="connsiteY72" fmla="*/ 106680 h 1052447"/>
              <a:gd name="connsiteX73" fmla="*/ 167640 w 1487033"/>
              <a:gd name="connsiteY73" fmla="*/ 73660 h 1052447"/>
              <a:gd name="connsiteX74" fmla="*/ 172720 w 1487033"/>
              <a:gd name="connsiteY74" fmla="*/ 43180 h 1052447"/>
              <a:gd name="connsiteX75" fmla="*/ 185420 w 1487033"/>
              <a:gd name="connsiteY75" fmla="*/ 20320 h 1052447"/>
              <a:gd name="connsiteX76" fmla="*/ 195580 w 1487033"/>
              <a:gd name="connsiteY76" fmla="*/ 15240 h 1052447"/>
              <a:gd name="connsiteX77" fmla="*/ 205740 w 1487033"/>
              <a:gd name="connsiteY77" fmla="*/ 7620 h 1052447"/>
              <a:gd name="connsiteX78" fmla="*/ 213360 w 1487033"/>
              <a:gd name="connsiteY78" fmla="*/ 5080 h 1052447"/>
              <a:gd name="connsiteX79" fmla="*/ 330200 w 1487033"/>
              <a:gd name="connsiteY7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68960 w 1487033"/>
              <a:gd name="connsiteY40" fmla="*/ 957580 h 1052447"/>
              <a:gd name="connsiteX41" fmla="*/ 556260 w 1487033"/>
              <a:gd name="connsiteY41" fmla="*/ 977900 h 1052447"/>
              <a:gd name="connsiteX42" fmla="*/ 464820 w 1487033"/>
              <a:gd name="connsiteY42" fmla="*/ 1010920 h 1052447"/>
              <a:gd name="connsiteX43" fmla="*/ 279400 w 1487033"/>
              <a:gd name="connsiteY43" fmla="*/ 998220 h 1052447"/>
              <a:gd name="connsiteX44" fmla="*/ 266700 w 1487033"/>
              <a:gd name="connsiteY44" fmla="*/ 993140 h 1052447"/>
              <a:gd name="connsiteX45" fmla="*/ 246380 w 1487033"/>
              <a:gd name="connsiteY45" fmla="*/ 972820 h 1052447"/>
              <a:gd name="connsiteX46" fmla="*/ 238760 w 1487033"/>
              <a:gd name="connsiteY46" fmla="*/ 957580 h 1052447"/>
              <a:gd name="connsiteX47" fmla="*/ 226060 w 1487033"/>
              <a:gd name="connsiteY47" fmla="*/ 916940 h 1052447"/>
              <a:gd name="connsiteX48" fmla="*/ 218440 w 1487033"/>
              <a:gd name="connsiteY48" fmla="*/ 896620 h 1052447"/>
              <a:gd name="connsiteX49" fmla="*/ 205740 w 1487033"/>
              <a:gd name="connsiteY49" fmla="*/ 876300 h 1052447"/>
              <a:gd name="connsiteX50" fmla="*/ 167640 w 1487033"/>
              <a:gd name="connsiteY50" fmla="*/ 830580 h 1052447"/>
              <a:gd name="connsiteX51" fmla="*/ 147320 w 1487033"/>
              <a:gd name="connsiteY51" fmla="*/ 810260 h 1052447"/>
              <a:gd name="connsiteX52" fmla="*/ 119380 w 1487033"/>
              <a:gd name="connsiteY52" fmla="*/ 772160 h 1052447"/>
              <a:gd name="connsiteX53" fmla="*/ 106680 w 1487033"/>
              <a:gd name="connsiteY53" fmla="*/ 759460 h 1052447"/>
              <a:gd name="connsiteX54" fmla="*/ 96520 w 1487033"/>
              <a:gd name="connsiteY54" fmla="*/ 744220 h 1052447"/>
              <a:gd name="connsiteX55" fmla="*/ 81280 w 1487033"/>
              <a:gd name="connsiteY55" fmla="*/ 731520 h 1052447"/>
              <a:gd name="connsiteX56" fmla="*/ 63500 w 1487033"/>
              <a:gd name="connsiteY56" fmla="*/ 701040 h 1052447"/>
              <a:gd name="connsiteX57" fmla="*/ 53340 w 1487033"/>
              <a:gd name="connsiteY57" fmla="*/ 683260 h 1052447"/>
              <a:gd name="connsiteX58" fmla="*/ 22860 w 1487033"/>
              <a:gd name="connsiteY58" fmla="*/ 614680 h 1052447"/>
              <a:gd name="connsiteX59" fmla="*/ 10160 w 1487033"/>
              <a:gd name="connsiteY59" fmla="*/ 568960 h 1052447"/>
              <a:gd name="connsiteX60" fmla="*/ 0 w 1487033"/>
              <a:gd name="connsiteY60" fmla="*/ 533400 h 1052447"/>
              <a:gd name="connsiteX61" fmla="*/ 7620 w 1487033"/>
              <a:gd name="connsiteY61" fmla="*/ 464820 h 1052447"/>
              <a:gd name="connsiteX62" fmla="*/ 17780 w 1487033"/>
              <a:gd name="connsiteY62" fmla="*/ 449580 h 1052447"/>
              <a:gd name="connsiteX63" fmla="*/ 50800 w 1487033"/>
              <a:gd name="connsiteY63" fmla="*/ 378460 h 1052447"/>
              <a:gd name="connsiteX64" fmla="*/ 60960 w 1487033"/>
              <a:gd name="connsiteY64" fmla="*/ 347980 h 1052447"/>
              <a:gd name="connsiteX65" fmla="*/ 73660 w 1487033"/>
              <a:gd name="connsiteY65" fmla="*/ 314960 h 1052447"/>
              <a:gd name="connsiteX66" fmla="*/ 83820 w 1487033"/>
              <a:gd name="connsiteY66" fmla="*/ 281940 h 1052447"/>
              <a:gd name="connsiteX67" fmla="*/ 114300 w 1487033"/>
              <a:gd name="connsiteY67" fmla="*/ 213360 h 1052447"/>
              <a:gd name="connsiteX68" fmla="*/ 127000 w 1487033"/>
              <a:gd name="connsiteY68" fmla="*/ 182880 h 1052447"/>
              <a:gd name="connsiteX69" fmla="*/ 134620 w 1487033"/>
              <a:gd name="connsiteY69" fmla="*/ 162560 h 1052447"/>
              <a:gd name="connsiteX70" fmla="*/ 149860 w 1487033"/>
              <a:gd name="connsiteY70" fmla="*/ 129540 h 1052447"/>
              <a:gd name="connsiteX71" fmla="*/ 154940 w 1487033"/>
              <a:gd name="connsiteY71" fmla="*/ 106680 h 1052447"/>
              <a:gd name="connsiteX72" fmla="*/ 167640 w 1487033"/>
              <a:gd name="connsiteY72" fmla="*/ 73660 h 1052447"/>
              <a:gd name="connsiteX73" fmla="*/ 172720 w 1487033"/>
              <a:gd name="connsiteY73" fmla="*/ 43180 h 1052447"/>
              <a:gd name="connsiteX74" fmla="*/ 185420 w 1487033"/>
              <a:gd name="connsiteY74" fmla="*/ 20320 h 1052447"/>
              <a:gd name="connsiteX75" fmla="*/ 195580 w 1487033"/>
              <a:gd name="connsiteY75" fmla="*/ 15240 h 1052447"/>
              <a:gd name="connsiteX76" fmla="*/ 205740 w 1487033"/>
              <a:gd name="connsiteY76" fmla="*/ 7620 h 1052447"/>
              <a:gd name="connsiteX77" fmla="*/ 213360 w 1487033"/>
              <a:gd name="connsiteY77" fmla="*/ 5080 h 1052447"/>
              <a:gd name="connsiteX78" fmla="*/ 330200 w 1487033"/>
              <a:gd name="connsiteY7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56260 w 1487033"/>
              <a:gd name="connsiteY40" fmla="*/ 977900 h 1052447"/>
              <a:gd name="connsiteX41" fmla="*/ 464820 w 1487033"/>
              <a:gd name="connsiteY41" fmla="*/ 1010920 h 1052447"/>
              <a:gd name="connsiteX42" fmla="*/ 279400 w 1487033"/>
              <a:gd name="connsiteY42" fmla="*/ 998220 h 1052447"/>
              <a:gd name="connsiteX43" fmla="*/ 266700 w 1487033"/>
              <a:gd name="connsiteY43" fmla="*/ 993140 h 1052447"/>
              <a:gd name="connsiteX44" fmla="*/ 246380 w 1487033"/>
              <a:gd name="connsiteY44" fmla="*/ 972820 h 1052447"/>
              <a:gd name="connsiteX45" fmla="*/ 238760 w 1487033"/>
              <a:gd name="connsiteY45" fmla="*/ 957580 h 1052447"/>
              <a:gd name="connsiteX46" fmla="*/ 226060 w 1487033"/>
              <a:gd name="connsiteY46" fmla="*/ 916940 h 1052447"/>
              <a:gd name="connsiteX47" fmla="*/ 218440 w 1487033"/>
              <a:gd name="connsiteY47" fmla="*/ 896620 h 1052447"/>
              <a:gd name="connsiteX48" fmla="*/ 205740 w 1487033"/>
              <a:gd name="connsiteY48" fmla="*/ 876300 h 1052447"/>
              <a:gd name="connsiteX49" fmla="*/ 167640 w 1487033"/>
              <a:gd name="connsiteY49" fmla="*/ 830580 h 1052447"/>
              <a:gd name="connsiteX50" fmla="*/ 147320 w 1487033"/>
              <a:gd name="connsiteY50" fmla="*/ 810260 h 1052447"/>
              <a:gd name="connsiteX51" fmla="*/ 119380 w 1487033"/>
              <a:gd name="connsiteY51" fmla="*/ 772160 h 1052447"/>
              <a:gd name="connsiteX52" fmla="*/ 106680 w 1487033"/>
              <a:gd name="connsiteY52" fmla="*/ 759460 h 1052447"/>
              <a:gd name="connsiteX53" fmla="*/ 96520 w 1487033"/>
              <a:gd name="connsiteY53" fmla="*/ 744220 h 1052447"/>
              <a:gd name="connsiteX54" fmla="*/ 81280 w 1487033"/>
              <a:gd name="connsiteY54" fmla="*/ 731520 h 1052447"/>
              <a:gd name="connsiteX55" fmla="*/ 63500 w 1487033"/>
              <a:gd name="connsiteY55" fmla="*/ 701040 h 1052447"/>
              <a:gd name="connsiteX56" fmla="*/ 53340 w 1487033"/>
              <a:gd name="connsiteY56" fmla="*/ 683260 h 1052447"/>
              <a:gd name="connsiteX57" fmla="*/ 22860 w 1487033"/>
              <a:gd name="connsiteY57" fmla="*/ 614680 h 1052447"/>
              <a:gd name="connsiteX58" fmla="*/ 10160 w 1487033"/>
              <a:gd name="connsiteY58" fmla="*/ 568960 h 1052447"/>
              <a:gd name="connsiteX59" fmla="*/ 0 w 1487033"/>
              <a:gd name="connsiteY59" fmla="*/ 533400 h 1052447"/>
              <a:gd name="connsiteX60" fmla="*/ 7620 w 1487033"/>
              <a:gd name="connsiteY60" fmla="*/ 464820 h 1052447"/>
              <a:gd name="connsiteX61" fmla="*/ 17780 w 1487033"/>
              <a:gd name="connsiteY61" fmla="*/ 449580 h 1052447"/>
              <a:gd name="connsiteX62" fmla="*/ 50800 w 1487033"/>
              <a:gd name="connsiteY62" fmla="*/ 378460 h 1052447"/>
              <a:gd name="connsiteX63" fmla="*/ 60960 w 1487033"/>
              <a:gd name="connsiteY63" fmla="*/ 347980 h 1052447"/>
              <a:gd name="connsiteX64" fmla="*/ 73660 w 1487033"/>
              <a:gd name="connsiteY64" fmla="*/ 314960 h 1052447"/>
              <a:gd name="connsiteX65" fmla="*/ 83820 w 1487033"/>
              <a:gd name="connsiteY65" fmla="*/ 281940 h 1052447"/>
              <a:gd name="connsiteX66" fmla="*/ 114300 w 1487033"/>
              <a:gd name="connsiteY66" fmla="*/ 213360 h 1052447"/>
              <a:gd name="connsiteX67" fmla="*/ 127000 w 1487033"/>
              <a:gd name="connsiteY67" fmla="*/ 182880 h 1052447"/>
              <a:gd name="connsiteX68" fmla="*/ 134620 w 1487033"/>
              <a:gd name="connsiteY68" fmla="*/ 162560 h 1052447"/>
              <a:gd name="connsiteX69" fmla="*/ 149860 w 1487033"/>
              <a:gd name="connsiteY69" fmla="*/ 129540 h 1052447"/>
              <a:gd name="connsiteX70" fmla="*/ 154940 w 1487033"/>
              <a:gd name="connsiteY70" fmla="*/ 106680 h 1052447"/>
              <a:gd name="connsiteX71" fmla="*/ 167640 w 1487033"/>
              <a:gd name="connsiteY71" fmla="*/ 73660 h 1052447"/>
              <a:gd name="connsiteX72" fmla="*/ 172720 w 1487033"/>
              <a:gd name="connsiteY72" fmla="*/ 43180 h 1052447"/>
              <a:gd name="connsiteX73" fmla="*/ 185420 w 1487033"/>
              <a:gd name="connsiteY73" fmla="*/ 20320 h 1052447"/>
              <a:gd name="connsiteX74" fmla="*/ 195580 w 1487033"/>
              <a:gd name="connsiteY74" fmla="*/ 15240 h 1052447"/>
              <a:gd name="connsiteX75" fmla="*/ 205740 w 1487033"/>
              <a:gd name="connsiteY75" fmla="*/ 7620 h 1052447"/>
              <a:gd name="connsiteX76" fmla="*/ 213360 w 1487033"/>
              <a:gd name="connsiteY76" fmla="*/ 5080 h 1052447"/>
              <a:gd name="connsiteX77" fmla="*/ 330200 w 1487033"/>
              <a:gd name="connsiteY7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556260 w 1487033"/>
              <a:gd name="connsiteY39" fmla="*/ 977900 h 1052447"/>
              <a:gd name="connsiteX40" fmla="*/ 464820 w 1487033"/>
              <a:gd name="connsiteY40" fmla="*/ 1010920 h 1052447"/>
              <a:gd name="connsiteX41" fmla="*/ 279400 w 1487033"/>
              <a:gd name="connsiteY41" fmla="*/ 998220 h 1052447"/>
              <a:gd name="connsiteX42" fmla="*/ 266700 w 1487033"/>
              <a:gd name="connsiteY42" fmla="*/ 993140 h 1052447"/>
              <a:gd name="connsiteX43" fmla="*/ 246380 w 1487033"/>
              <a:gd name="connsiteY43" fmla="*/ 972820 h 1052447"/>
              <a:gd name="connsiteX44" fmla="*/ 238760 w 1487033"/>
              <a:gd name="connsiteY44" fmla="*/ 957580 h 1052447"/>
              <a:gd name="connsiteX45" fmla="*/ 226060 w 1487033"/>
              <a:gd name="connsiteY45" fmla="*/ 916940 h 1052447"/>
              <a:gd name="connsiteX46" fmla="*/ 218440 w 1487033"/>
              <a:gd name="connsiteY46" fmla="*/ 896620 h 1052447"/>
              <a:gd name="connsiteX47" fmla="*/ 205740 w 1487033"/>
              <a:gd name="connsiteY47" fmla="*/ 876300 h 1052447"/>
              <a:gd name="connsiteX48" fmla="*/ 167640 w 1487033"/>
              <a:gd name="connsiteY48" fmla="*/ 830580 h 1052447"/>
              <a:gd name="connsiteX49" fmla="*/ 147320 w 1487033"/>
              <a:gd name="connsiteY49" fmla="*/ 810260 h 1052447"/>
              <a:gd name="connsiteX50" fmla="*/ 119380 w 1487033"/>
              <a:gd name="connsiteY50" fmla="*/ 772160 h 1052447"/>
              <a:gd name="connsiteX51" fmla="*/ 106680 w 1487033"/>
              <a:gd name="connsiteY51" fmla="*/ 759460 h 1052447"/>
              <a:gd name="connsiteX52" fmla="*/ 96520 w 1487033"/>
              <a:gd name="connsiteY52" fmla="*/ 744220 h 1052447"/>
              <a:gd name="connsiteX53" fmla="*/ 81280 w 1487033"/>
              <a:gd name="connsiteY53" fmla="*/ 731520 h 1052447"/>
              <a:gd name="connsiteX54" fmla="*/ 63500 w 1487033"/>
              <a:gd name="connsiteY54" fmla="*/ 701040 h 1052447"/>
              <a:gd name="connsiteX55" fmla="*/ 53340 w 1487033"/>
              <a:gd name="connsiteY55" fmla="*/ 683260 h 1052447"/>
              <a:gd name="connsiteX56" fmla="*/ 22860 w 1487033"/>
              <a:gd name="connsiteY56" fmla="*/ 614680 h 1052447"/>
              <a:gd name="connsiteX57" fmla="*/ 10160 w 1487033"/>
              <a:gd name="connsiteY57" fmla="*/ 568960 h 1052447"/>
              <a:gd name="connsiteX58" fmla="*/ 0 w 1487033"/>
              <a:gd name="connsiteY58" fmla="*/ 533400 h 1052447"/>
              <a:gd name="connsiteX59" fmla="*/ 7620 w 1487033"/>
              <a:gd name="connsiteY59" fmla="*/ 464820 h 1052447"/>
              <a:gd name="connsiteX60" fmla="*/ 17780 w 1487033"/>
              <a:gd name="connsiteY60" fmla="*/ 449580 h 1052447"/>
              <a:gd name="connsiteX61" fmla="*/ 50800 w 1487033"/>
              <a:gd name="connsiteY61" fmla="*/ 378460 h 1052447"/>
              <a:gd name="connsiteX62" fmla="*/ 60960 w 1487033"/>
              <a:gd name="connsiteY62" fmla="*/ 347980 h 1052447"/>
              <a:gd name="connsiteX63" fmla="*/ 73660 w 1487033"/>
              <a:gd name="connsiteY63" fmla="*/ 314960 h 1052447"/>
              <a:gd name="connsiteX64" fmla="*/ 83820 w 1487033"/>
              <a:gd name="connsiteY64" fmla="*/ 281940 h 1052447"/>
              <a:gd name="connsiteX65" fmla="*/ 114300 w 1487033"/>
              <a:gd name="connsiteY65" fmla="*/ 213360 h 1052447"/>
              <a:gd name="connsiteX66" fmla="*/ 127000 w 1487033"/>
              <a:gd name="connsiteY66" fmla="*/ 182880 h 1052447"/>
              <a:gd name="connsiteX67" fmla="*/ 134620 w 1487033"/>
              <a:gd name="connsiteY67" fmla="*/ 162560 h 1052447"/>
              <a:gd name="connsiteX68" fmla="*/ 149860 w 1487033"/>
              <a:gd name="connsiteY68" fmla="*/ 129540 h 1052447"/>
              <a:gd name="connsiteX69" fmla="*/ 154940 w 1487033"/>
              <a:gd name="connsiteY69" fmla="*/ 106680 h 1052447"/>
              <a:gd name="connsiteX70" fmla="*/ 167640 w 1487033"/>
              <a:gd name="connsiteY70" fmla="*/ 73660 h 1052447"/>
              <a:gd name="connsiteX71" fmla="*/ 172720 w 1487033"/>
              <a:gd name="connsiteY71" fmla="*/ 43180 h 1052447"/>
              <a:gd name="connsiteX72" fmla="*/ 185420 w 1487033"/>
              <a:gd name="connsiteY72" fmla="*/ 20320 h 1052447"/>
              <a:gd name="connsiteX73" fmla="*/ 195580 w 1487033"/>
              <a:gd name="connsiteY73" fmla="*/ 15240 h 1052447"/>
              <a:gd name="connsiteX74" fmla="*/ 205740 w 1487033"/>
              <a:gd name="connsiteY74" fmla="*/ 7620 h 1052447"/>
              <a:gd name="connsiteX75" fmla="*/ 213360 w 1487033"/>
              <a:gd name="connsiteY75" fmla="*/ 5080 h 1052447"/>
              <a:gd name="connsiteX76" fmla="*/ 330200 w 1487033"/>
              <a:gd name="connsiteY7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36600 w 1487033"/>
              <a:gd name="connsiteY37" fmla="*/ 993140 h 1052447"/>
              <a:gd name="connsiteX38" fmla="*/ 556260 w 1487033"/>
              <a:gd name="connsiteY38" fmla="*/ 977900 h 1052447"/>
              <a:gd name="connsiteX39" fmla="*/ 464820 w 1487033"/>
              <a:gd name="connsiteY39" fmla="*/ 1010920 h 1052447"/>
              <a:gd name="connsiteX40" fmla="*/ 279400 w 1487033"/>
              <a:gd name="connsiteY40" fmla="*/ 998220 h 1052447"/>
              <a:gd name="connsiteX41" fmla="*/ 266700 w 1487033"/>
              <a:gd name="connsiteY41" fmla="*/ 993140 h 1052447"/>
              <a:gd name="connsiteX42" fmla="*/ 246380 w 1487033"/>
              <a:gd name="connsiteY42" fmla="*/ 972820 h 1052447"/>
              <a:gd name="connsiteX43" fmla="*/ 238760 w 1487033"/>
              <a:gd name="connsiteY43" fmla="*/ 957580 h 1052447"/>
              <a:gd name="connsiteX44" fmla="*/ 226060 w 1487033"/>
              <a:gd name="connsiteY44" fmla="*/ 916940 h 1052447"/>
              <a:gd name="connsiteX45" fmla="*/ 218440 w 1487033"/>
              <a:gd name="connsiteY45" fmla="*/ 896620 h 1052447"/>
              <a:gd name="connsiteX46" fmla="*/ 205740 w 1487033"/>
              <a:gd name="connsiteY46" fmla="*/ 876300 h 1052447"/>
              <a:gd name="connsiteX47" fmla="*/ 167640 w 1487033"/>
              <a:gd name="connsiteY47" fmla="*/ 830580 h 1052447"/>
              <a:gd name="connsiteX48" fmla="*/ 147320 w 1487033"/>
              <a:gd name="connsiteY48" fmla="*/ 810260 h 1052447"/>
              <a:gd name="connsiteX49" fmla="*/ 119380 w 1487033"/>
              <a:gd name="connsiteY49" fmla="*/ 772160 h 1052447"/>
              <a:gd name="connsiteX50" fmla="*/ 106680 w 1487033"/>
              <a:gd name="connsiteY50" fmla="*/ 759460 h 1052447"/>
              <a:gd name="connsiteX51" fmla="*/ 96520 w 1487033"/>
              <a:gd name="connsiteY51" fmla="*/ 744220 h 1052447"/>
              <a:gd name="connsiteX52" fmla="*/ 81280 w 1487033"/>
              <a:gd name="connsiteY52" fmla="*/ 731520 h 1052447"/>
              <a:gd name="connsiteX53" fmla="*/ 63500 w 1487033"/>
              <a:gd name="connsiteY53" fmla="*/ 701040 h 1052447"/>
              <a:gd name="connsiteX54" fmla="*/ 53340 w 1487033"/>
              <a:gd name="connsiteY54" fmla="*/ 683260 h 1052447"/>
              <a:gd name="connsiteX55" fmla="*/ 22860 w 1487033"/>
              <a:gd name="connsiteY55" fmla="*/ 614680 h 1052447"/>
              <a:gd name="connsiteX56" fmla="*/ 10160 w 1487033"/>
              <a:gd name="connsiteY56" fmla="*/ 568960 h 1052447"/>
              <a:gd name="connsiteX57" fmla="*/ 0 w 1487033"/>
              <a:gd name="connsiteY57" fmla="*/ 533400 h 1052447"/>
              <a:gd name="connsiteX58" fmla="*/ 7620 w 1487033"/>
              <a:gd name="connsiteY58" fmla="*/ 464820 h 1052447"/>
              <a:gd name="connsiteX59" fmla="*/ 17780 w 1487033"/>
              <a:gd name="connsiteY59" fmla="*/ 449580 h 1052447"/>
              <a:gd name="connsiteX60" fmla="*/ 50800 w 1487033"/>
              <a:gd name="connsiteY60" fmla="*/ 378460 h 1052447"/>
              <a:gd name="connsiteX61" fmla="*/ 60960 w 1487033"/>
              <a:gd name="connsiteY61" fmla="*/ 347980 h 1052447"/>
              <a:gd name="connsiteX62" fmla="*/ 73660 w 1487033"/>
              <a:gd name="connsiteY62" fmla="*/ 314960 h 1052447"/>
              <a:gd name="connsiteX63" fmla="*/ 83820 w 1487033"/>
              <a:gd name="connsiteY63" fmla="*/ 281940 h 1052447"/>
              <a:gd name="connsiteX64" fmla="*/ 114300 w 1487033"/>
              <a:gd name="connsiteY64" fmla="*/ 213360 h 1052447"/>
              <a:gd name="connsiteX65" fmla="*/ 127000 w 1487033"/>
              <a:gd name="connsiteY65" fmla="*/ 182880 h 1052447"/>
              <a:gd name="connsiteX66" fmla="*/ 134620 w 1487033"/>
              <a:gd name="connsiteY66" fmla="*/ 162560 h 1052447"/>
              <a:gd name="connsiteX67" fmla="*/ 149860 w 1487033"/>
              <a:gd name="connsiteY67" fmla="*/ 129540 h 1052447"/>
              <a:gd name="connsiteX68" fmla="*/ 154940 w 1487033"/>
              <a:gd name="connsiteY68" fmla="*/ 106680 h 1052447"/>
              <a:gd name="connsiteX69" fmla="*/ 167640 w 1487033"/>
              <a:gd name="connsiteY69" fmla="*/ 73660 h 1052447"/>
              <a:gd name="connsiteX70" fmla="*/ 172720 w 1487033"/>
              <a:gd name="connsiteY70" fmla="*/ 43180 h 1052447"/>
              <a:gd name="connsiteX71" fmla="*/ 185420 w 1487033"/>
              <a:gd name="connsiteY71" fmla="*/ 20320 h 1052447"/>
              <a:gd name="connsiteX72" fmla="*/ 195580 w 1487033"/>
              <a:gd name="connsiteY72" fmla="*/ 15240 h 1052447"/>
              <a:gd name="connsiteX73" fmla="*/ 205740 w 1487033"/>
              <a:gd name="connsiteY73" fmla="*/ 7620 h 1052447"/>
              <a:gd name="connsiteX74" fmla="*/ 213360 w 1487033"/>
              <a:gd name="connsiteY74" fmla="*/ 5080 h 1052447"/>
              <a:gd name="connsiteX75" fmla="*/ 330200 w 1487033"/>
              <a:gd name="connsiteY7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67080 w 1487033"/>
              <a:gd name="connsiteY35" fmla="*/ 980440 h 1052447"/>
              <a:gd name="connsiteX36" fmla="*/ 736600 w 1487033"/>
              <a:gd name="connsiteY36" fmla="*/ 993140 h 1052447"/>
              <a:gd name="connsiteX37" fmla="*/ 556260 w 1487033"/>
              <a:gd name="connsiteY37" fmla="*/ 977900 h 1052447"/>
              <a:gd name="connsiteX38" fmla="*/ 464820 w 1487033"/>
              <a:gd name="connsiteY38" fmla="*/ 1010920 h 1052447"/>
              <a:gd name="connsiteX39" fmla="*/ 279400 w 1487033"/>
              <a:gd name="connsiteY39" fmla="*/ 998220 h 1052447"/>
              <a:gd name="connsiteX40" fmla="*/ 266700 w 1487033"/>
              <a:gd name="connsiteY40" fmla="*/ 993140 h 1052447"/>
              <a:gd name="connsiteX41" fmla="*/ 246380 w 1487033"/>
              <a:gd name="connsiteY41" fmla="*/ 972820 h 1052447"/>
              <a:gd name="connsiteX42" fmla="*/ 238760 w 1487033"/>
              <a:gd name="connsiteY42" fmla="*/ 957580 h 1052447"/>
              <a:gd name="connsiteX43" fmla="*/ 226060 w 1487033"/>
              <a:gd name="connsiteY43" fmla="*/ 916940 h 1052447"/>
              <a:gd name="connsiteX44" fmla="*/ 218440 w 1487033"/>
              <a:gd name="connsiteY44" fmla="*/ 896620 h 1052447"/>
              <a:gd name="connsiteX45" fmla="*/ 205740 w 1487033"/>
              <a:gd name="connsiteY45" fmla="*/ 876300 h 1052447"/>
              <a:gd name="connsiteX46" fmla="*/ 167640 w 1487033"/>
              <a:gd name="connsiteY46" fmla="*/ 830580 h 1052447"/>
              <a:gd name="connsiteX47" fmla="*/ 147320 w 1487033"/>
              <a:gd name="connsiteY47" fmla="*/ 810260 h 1052447"/>
              <a:gd name="connsiteX48" fmla="*/ 119380 w 1487033"/>
              <a:gd name="connsiteY48" fmla="*/ 772160 h 1052447"/>
              <a:gd name="connsiteX49" fmla="*/ 106680 w 1487033"/>
              <a:gd name="connsiteY49" fmla="*/ 759460 h 1052447"/>
              <a:gd name="connsiteX50" fmla="*/ 96520 w 1487033"/>
              <a:gd name="connsiteY50" fmla="*/ 744220 h 1052447"/>
              <a:gd name="connsiteX51" fmla="*/ 81280 w 1487033"/>
              <a:gd name="connsiteY51" fmla="*/ 731520 h 1052447"/>
              <a:gd name="connsiteX52" fmla="*/ 63500 w 1487033"/>
              <a:gd name="connsiteY52" fmla="*/ 701040 h 1052447"/>
              <a:gd name="connsiteX53" fmla="*/ 53340 w 1487033"/>
              <a:gd name="connsiteY53" fmla="*/ 683260 h 1052447"/>
              <a:gd name="connsiteX54" fmla="*/ 22860 w 1487033"/>
              <a:gd name="connsiteY54" fmla="*/ 614680 h 1052447"/>
              <a:gd name="connsiteX55" fmla="*/ 10160 w 1487033"/>
              <a:gd name="connsiteY55" fmla="*/ 568960 h 1052447"/>
              <a:gd name="connsiteX56" fmla="*/ 0 w 1487033"/>
              <a:gd name="connsiteY56" fmla="*/ 533400 h 1052447"/>
              <a:gd name="connsiteX57" fmla="*/ 7620 w 1487033"/>
              <a:gd name="connsiteY57" fmla="*/ 464820 h 1052447"/>
              <a:gd name="connsiteX58" fmla="*/ 17780 w 1487033"/>
              <a:gd name="connsiteY58" fmla="*/ 449580 h 1052447"/>
              <a:gd name="connsiteX59" fmla="*/ 50800 w 1487033"/>
              <a:gd name="connsiteY59" fmla="*/ 378460 h 1052447"/>
              <a:gd name="connsiteX60" fmla="*/ 60960 w 1487033"/>
              <a:gd name="connsiteY60" fmla="*/ 347980 h 1052447"/>
              <a:gd name="connsiteX61" fmla="*/ 73660 w 1487033"/>
              <a:gd name="connsiteY61" fmla="*/ 314960 h 1052447"/>
              <a:gd name="connsiteX62" fmla="*/ 83820 w 1487033"/>
              <a:gd name="connsiteY62" fmla="*/ 281940 h 1052447"/>
              <a:gd name="connsiteX63" fmla="*/ 114300 w 1487033"/>
              <a:gd name="connsiteY63" fmla="*/ 213360 h 1052447"/>
              <a:gd name="connsiteX64" fmla="*/ 127000 w 1487033"/>
              <a:gd name="connsiteY64" fmla="*/ 182880 h 1052447"/>
              <a:gd name="connsiteX65" fmla="*/ 134620 w 1487033"/>
              <a:gd name="connsiteY65" fmla="*/ 162560 h 1052447"/>
              <a:gd name="connsiteX66" fmla="*/ 149860 w 1487033"/>
              <a:gd name="connsiteY66" fmla="*/ 129540 h 1052447"/>
              <a:gd name="connsiteX67" fmla="*/ 154940 w 1487033"/>
              <a:gd name="connsiteY67" fmla="*/ 106680 h 1052447"/>
              <a:gd name="connsiteX68" fmla="*/ 167640 w 1487033"/>
              <a:gd name="connsiteY68" fmla="*/ 73660 h 1052447"/>
              <a:gd name="connsiteX69" fmla="*/ 172720 w 1487033"/>
              <a:gd name="connsiteY69" fmla="*/ 43180 h 1052447"/>
              <a:gd name="connsiteX70" fmla="*/ 185420 w 1487033"/>
              <a:gd name="connsiteY70" fmla="*/ 20320 h 1052447"/>
              <a:gd name="connsiteX71" fmla="*/ 195580 w 1487033"/>
              <a:gd name="connsiteY71" fmla="*/ 15240 h 1052447"/>
              <a:gd name="connsiteX72" fmla="*/ 205740 w 1487033"/>
              <a:gd name="connsiteY72" fmla="*/ 7620 h 1052447"/>
              <a:gd name="connsiteX73" fmla="*/ 213360 w 1487033"/>
              <a:gd name="connsiteY73" fmla="*/ 5080 h 1052447"/>
              <a:gd name="connsiteX74" fmla="*/ 330200 w 1487033"/>
              <a:gd name="connsiteY7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36600 w 1487033"/>
              <a:gd name="connsiteY35" fmla="*/ 993140 h 1052447"/>
              <a:gd name="connsiteX36" fmla="*/ 556260 w 1487033"/>
              <a:gd name="connsiteY36" fmla="*/ 977900 h 1052447"/>
              <a:gd name="connsiteX37" fmla="*/ 464820 w 1487033"/>
              <a:gd name="connsiteY37" fmla="*/ 1010920 h 1052447"/>
              <a:gd name="connsiteX38" fmla="*/ 279400 w 1487033"/>
              <a:gd name="connsiteY38" fmla="*/ 998220 h 1052447"/>
              <a:gd name="connsiteX39" fmla="*/ 266700 w 1487033"/>
              <a:gd name="connsiteY39" fmla="*/ 993140 h 1052447"/>
              <a:gd name="connsiteX40" fmla="*/ 246380 w 1487033"/>
              <a:gd name="connsiteY40" fmla="*/ 972820 h 1052447"/>
              <a:gd name="connsiteX41" fmla="*/ 238760 w 1487033"/>
              <a:gd name="connsiteY41" fmla="*/ 957580 h 1052447"/>
              <a:gd name="connsiteX42" fmla="*/ 226060 w 1487033"/>
              <a:gd name="connsiteY42" fmla="*/ 916940 h 1052447"/>
              <a:gd name="connsiteX43" fmla="*/ 218440 w 1487033"/>
              <a:gd name="connsiteY43" fmla="*/ 896620 h 1052447"/>
              <a:gd name="connsiteX44" fmla="*/ 205740 w 1487033"/>
              <a:gd name="connsiteY44" fmla="*/ 876300 h 1052447"/>
              <a:gd name="connsiteX45" fmla="*/ 167640 w 1487033"/>
              <a:gd name="connsiteY45" fmla="*/ 830580 h 1052447"/>
              <a:gd name="connsiteX46" fmla="*/ 147320 w 1487033"/>
              <a:gd name="connsiteY46" fmla="*/ 810260 h 1052447"/>
              <a:gd name="connsiteX47" fmla="*/ 119380 w 1487033"/>
              <a:gd name="connsiteY47" fmla="*/ 772160 h 1052447"/>
              <a:gd name="connsiteX48" fmla="*/ 106680 w 1487033"/>
              <a:gd name="connsiteY48" fmla="*/ 759460 h 1052447"/>
              <a:gd name="connsiteX49" fmla="*/ 96520 w 1487033"/>
              <a:gd name="connsiteY49" fmla="*/ 744220 h 1052447"/>
              <a:gd name="connsiteX50" fmla="*/ 81280 w 1487033"/>
              <a:gd name="connsiteY50" fmla="*/ 731520 h 1052447"/>
              <a:gd name="connsiteX51" fmla="*/ 63500 w 1487033"/>
              <a:gd name="connsiteY51" fmla="*/ 701040 h 1052447"/>
              <a:gd name="connsiteX52" fmla="*/ 53340 w 1487033"/>
              <a:gd name="connsiteY52" fmla="*/ 683260 h 1052447"/>
              <a:gd name="connsiteX53" fmla="*/ 22860 w 1487033"/>
              <a:gd name="connsiteY53" fmla="*/ 614680 h 1052447"/>
              <a:gd name="connsiteX54" fmla="*/ 10160 w 1487033"/>
              <a:gd name="connsiteY54" fmla="*/ 568960 h 1052447"/>
              <a:gd name="connsiteX55" fmla="*/ 0 w 1487033"/>
              <a:gd name="connsiteY55" fmla="*/ 533400 h 1052447"/>
              <a:gd name="connsiteX56" fmla="*/ 7620 w 1487033"/>
              <a:gd name="connsiteY56" fmla="*/ 464820 h 1052447"/>
              <a:gd name="connsiteX57" fmla="*/ 17780 w 1487033"/>
              <a:gd name="connsiteY57" fmla="*/ 449580 h 1052447"/>
              <a:gd name="connsiteX58" fmla="*/ 50800 w 1487033"/>
              <a:gd name="connsiteY58" fmla="*/ 378460 h 1052447"/>
              <a:gd name="connsiteX59" fmla="*/ 60960 w 1487033"/>
              <a:gd name="connsiteY59" fmla="*/ 347980 h 1052447"/>
              <a:gd name="connsiteX60" fmla="*/ 73660 w 1487033"/>
              <a:gd name="connsiteY60" fmla="*/ 314960 h 1052447"/>
              <a:gd name="connsiteX61" fmla="*/ 83820 w 1487033"/>
              <a:gd name="connsiteY61" fmla="*/ 281940 h 1052447"/>
              <a:gd name="connsiteX62" fmla="*/ 114300 w 1487033"/>
              <a:gd name="connsiteY62" fmla="*/ 213360 h 1052447"/>
              <a:gd name="connsiteX63" fmla="*/ 127000 w 1487033"/>
              <a:gd name="connsiteY63" fmla="*/ 182880 h 1052447"/>
              <a:gd name="connsiteX64" fmla="*/ 134620 w 1487033"/>
              <a:gd name="connsiteY64" fmla="*/ 162560 h 1052447"/>
              <a:gd name="connsiteX65" fmla="*/ 149860 w 1487033"/>
              <a:gd name="connsiteY65" fmla="*/ 129540 h 1052447"/>
              <a:gd name="connsiteX66" fmla="*/ 154940 w 1487033"/>
              <a:gd name="connsiteY66" fmla="*/ 106680 h 1052447"/>
              <a:gd name="connsiteX67" fmla="*/ 167640 w 1487033"/>
              <a:gd name="connsiteY67" fmla="*/ 73660 h 1052447"/>
              <a:gd name="connsiteX68" fmla="*/ 172720 w 1487033"/>
              <a:gd name="connsiteY68" fmla="*/ 43180 h 1052447"/>
              <a:gd name="connsiteX69" fmla="*/ 185420 w 1487033"/>
              <a:gd name="connsiteY69" fmla="*/ 20320 h 1052447"/>
              <a:gd name="connsiteX70" fmla="*/ 195580 w 1487033"/>
              <a:gd name="connsiteY70" fmla="*/ 15240 h 1052447"/>
              <a:gd name="connsiteX71" fmla="*/ 205740 w 1487033"/>
              <a:gd name="connsiteY71" fmla="*/ 7620 h 1052447"/>
              <a:gd name="connsiteX72" fmla="*/ 213360 w 1487033"/>
              <a:gd name="connsiteY72" fmla="*/ 5080 h 1052447"/>
              <a:gd name="connsiteX73" fmla="*/ 330200 w 1487033"/>
              <a:gd name="connsiteY7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556260 w 1487033"/>
              <a:gd name="connsiteY35" fmla="*/ 977900 h 1052447"/>
              <a:gd name="connsiteX36" fmla="*/ 464820 w 1487033"/>
              <a:gd name="connsiteY36" fmla="*/ 1010920 h 1052447"/>
              <a:gd name="connsiteX37" fmla="*/ 279400 w 1487033"/>
              <a:gd name="connsiteY37" fmla="*/ 998220 h 1052447"/>
              <a:gd name="connsiteX38" fmla="*/ 266700 w 1487033"/>
              <a:gd name="connsiteY38" fmla="*/ 993140 h 1052447"/>
              <a:gd name="connsiteX39" fmla="*/ 246380 w 1487033"/>
              <a:gd name="connsiteY39" fmla="*/ 972820 h 1052447"/>
              <a:gd name="connsiteX40" fmla="*/ 238760 w 1487033"/>
              <a:gd name="connsiteY40" fmla="*/ 957580 h 1052447"/>
              <a:gd name="connsiteX41" fmla="*/ 226060 w 1487033"/>
              <a:gd name="connsiteY41" fmla="*/ 916940 h 1052447"/>
              <a:gd name="connsiteX42" fmla="*/ 218440 w 1487033"/>
              <a:gd name="connsiteY42" fmla="*/ 896620 h 1052447"/>
              <a:gd name="connsiteX43" fmla="*/ 205740 w 1487033"/>
              <a:gd name="connsiteY43" fmla="*/ 876300 h 1052447"/>
              <a:gd name="connsiteX44" fmla="*/ 167640 w 1487033"/>
              <a:gd name="connsiteY44" fmla="*/ 830580 h 1052447"/>
              <a:gd name="connsiteX45" fmla="*/ 147320 w 1487033"/>
              <a:gd name="connsiteY45" fmla="*/ 810260 h 1052447"/>
              <a:gd name="connsiteX46" fmla="*/ 119380 w 1487033"/>
              <a:gd name="connsiteY46" fmla="*/ 772160 h 1052447"/>
              <a:gd name="connsiteX47" fmla="*/ 106680 w 1487033"/>
              <a:gd name="connsiteY47" fmla="*/ 759460 h 1052447"/>
              <a:gd name="connsiteX48" fmla="*/ 96520 w 1487033"/>
              <a:gd name="connsiteY48" fmla="*/ 744220 h 1052447"/>
              <a:gd name="connsiteX49" fmla="*/ 81280 w 1487033"/>
              <a:gd name="connsiteY49" fmla="*/ 731520 h 1052447"/>
              <a:gd name="connsiteX50" fmla="*/ 63500 w 1487033"/>
              <a:gd name="connsiteY50" fmla="*/ 701040 h 1052447"/>
              <a:gd name="connsiteX51" fmla="*/ 53340 w 1487033"/>
              <a:gd name="connsiteY51" fmla="*/ 683260 h 1052447"/>
              <a:gd name="connsiteX52" fmla="*/ 22860 w 1487033"/>
              <a:gd name="connsiteY52" fmla="*/ 614680 h 1052447"/>
              <a:gd name="connsiteX53" fmla="*/ 10160 w 1487033"/>
              <a:gd name="connsiteY53" fmla="*/ 568960 h 1052447"/>
              <a:gd name="connsiteX54" fmla="*/ 0 w 1487033"/>
              <a:gd name="connsiteY54" fmla="*/ 533400 h 1052447"/>
              <a:gd name="connsiteX55" fmla="*/ 7620 w 1487033"/>
              <a:gd name="connsiteY55" fmla="*/ 464820 h 1052447"/>
              <a:gd name="connsiteX56" fmla="*/ 17780 w 1487033"/>
              <a:gd name="connsiteY56" fmla="*/ 449580 h 1052447"/>
              <a:gd name="connsiteX57" fmla="*/ 50800 w 1487033"/>
              <a:gd name="connsiteY57" fmla="*/ 378460 h 1052447"/>
              <a:gd name="connsiteX58" fmla="*/ 60960 w 1487033"/>
              <a:gd name="connsiteY58" fmla="*/ 347980 h 1052447"/>
              <a:gd name="connsiteX59" fmla="*/ 73660 w 1487033"/>
              <a:gd name="connsiteY59" fmla="*/ 314960 h 1052447"/>
              <a:gd name="connsiteX60" fmla="*/ 83820 w 1487033"/>
              <a:gd name="connsiteY60" fmla="*/ 281940 h 1052447"/>
              <a:gd name="connsiteX61" fmla="*/ 114300 w 1487033"/>
              <a:gd name="connsiteY61" fmla="*/ 213360 h 1052447"/>
              <a:gd name="connsiteX62" fmla="*/ 127000 w 1487033"/>
              <a:gd name="connsiteY62" fmla="*/ 182880 h 1052447"/>
              <a:gd name="connsiteX63" fmla="*/ 134620 w 1487033"/>
              <a:gd name="connsiteY63" fmla="*/ 162560 h 1052447"/>
              <a:gd name="connsiteX64" fmla="*/ 149860 w 1487033"/>
              <a:gd name="connsiteY64" fmla="*/ 129540 h 1052447"/>
              <a:gd name="connsiteX65" fmla="*/ 154940 w 1487033"/>
              <a:gd name="connsiteY65" fmla="*/ 106680 h 1052447"/>
              <a:gd name="connsiteX66" fmla="*/ 167640 w 1487033"/>
              <a:gd name="connsiteY66" fmla="*/ 73660 h 1052447"/>
              <a:gd name="connsiteX67" fmla="*/ 172720 w 1487033"/>
              <a:gd name="connsiteY67" fmla="*/ 43180 h 1052447"/>
              <a:gd name="connsiteX68" fmla="*/ 185420 w 1487033"/>
              <a:gd name="connsiteY68" fmla="*/ 20320 h 1052447"/>
              <a:gd name="connsiteX69" fmla="*/ 195580 w 1487033"/>
              <a:gd name="connsiteY69" fmla="*/ 15240 h 1052447"/>
              <a:gd name="connsiteX70" fmla="*/ 205740 w 1487033"/>
              <a:gd name="connsiteY70" fmla="*/ 7620 h 1052447"/>
              <a:gd name="connsiteX71" fmla="*/ 213360 w 1487033"/>
              <a:gd name="connsiteY71" fmla="*/ 5080 h 1052447"/>
              <a:gd name="connsiteX72" fmla="*/ 330200 w 1487033"/>
              <a:gd name="connsiteY7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58265 w 1487033"/>
              <a:gd name="connsiteY22" fmla="*/ 87249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46200 w 1487033"/>
              <a:gd name="connsiteY20" fmla="*/ 782320 h 1052447"/>
              <a:gd name="connsiteX21" fmla="*/ 1358265 w 1487033"/>
              <a:gd name="connsiteY21" fmla="*/ 872490 h 1052447"/>
              <a:gd name="connsiteX22" fmla="*/ 1412240 w 1487033"/>
              <a:gd name="connsiteY22" fmla="*/ 939800 h 1052447"/>
              <a:gd name="connsiteX23" fmla="*/ 1432560 w 1487033"/>
              <a:gd name="connsiteY23" fmla="*/ 970280 h 1052447"/>
              <a:gd name="connsiteX24" fmla="*/ 1442720 w 1487033"/>
              <a:gd name="connsiteY24" fmla="*/ 993140 h 1052447"/>
              <a:gd name="connsiteX25" fmla="*/ 1473200 w 1487033"/>
              <a:gd name="connsiteY25" fmla="*/ 1033780 h 1052447"/>
              <a:gd name="connsiteX26" fmla="*/ 1480820 w 1487033"/>
              <a:gd name="connsiteY26" fmla="*/ 1041400 h 1052447"/>
              <a:gd name="connsiteX27" fmla="*/ 1485900 w 1487033"/>
              <a:gd name="connsiteY27" fmla="*/ 1051560 h 1052447"/>
              <a:gd name="connsiteX28" fmla="*/ 1404620 w 1487033"/>
              <a:gd name="connsiteY28" fmla="*/ 1049020 h 1052447"/>
              <a:gd name="connsiteX29" fmla="*/ 1216660 w 1487033"/>
              <a:gd name="connsiteY29" fmla="*/ 1041400 h 1052447"/>
              <a:gd name="connsiteX30" fmla="*/ 1087120 w 1487033"/>
              <a:gd name="connsiteY30" fmla="*/ 1028700 h 1052447"/>
              <a:gd name="connsiteX31" fmla="*/ 1041400 w 1487033"/>
              <a:gd name="connsiteY31" fmla="*/ 1026160 h 1052447"/>
              <a:gd name="connsiteX32" fmla="*/ 1013460 w 1487033"/>
              <a:gd name="connsiteY32" fmla="*/ 1018540 h 1052447"/>
              <a:gd name="connsiteX33" fmla="*/ 949960 w 1487033"/>
              <a:gd name="connsiteY33" fmla="*/ 1008380 h 1052447"/>
              <a:gd name="connsiteX34" fmla="*/ 464820 w 1487033"/>
              <a:gd name="connsiteY34" fmla="*/ 1010920 h 1052447"/>
              <a:gd name="connsiteX35" fmla="*/ 279400 w 1487033"/>
              <a:gd name="connsiteY35" fmla="*/ 998220 h 1052447"/>
              <a:gd name="connsiteX36" fmla="*/ 266700 w 1487033"/>
              <a:gd name="connsiteY36" fmla="*/ 993140 h 1052447"/>
              <a:gd name="connsiteX37" fmla="*/ 246380 w 1487033"/>
              <a:gd name="connsiteY37" fmla="*/ 972820 h 1052447"/>
              <a:gd name="connsiteX38" fmla="*/ 238760 w 1487033"/>
              <a:gd name="connsiteY38" fmla="*/ 957580 h 1052447"/>
              <a:gd name="connsiteX39" fmla="*/ 226060 w 1487033"/>
              <a:gd name="connsiteY39" fmla="*/ 916940 h 1052447"/>
              <a:gd name="connsiteX40" fmla="*/ 218440 w 1487033"/>
              <a:gd name="connsiteY40" fmla="*/ 896620 h 1052447"/>
              <a:gd name="connsiteX41" fmla="*/ 205740 w 1487033"/>
              <a:gd name="connsiteY41" fmla="*/ 876300 h 1052447"/>
              <a:gd name="connsiteX42" fmla="*/ 167640 w 1487033"/>
              <a:gd name="connsiteY42" fmla="*/ 830580 h 1052447"/>
              <a:gd name="connsiteX43" fmla="*/ 147320 w 1487033"/>
              <a:gd name="connsiteY43" fmla="*/ 810260 h 1052447"/>
              <a:gd name="connsiteX44" fmla="*/ 119380 w 1487033"/>
              <a:gd name="connsiteY44" fmla="*/ 772160 h 1052447"/>
              <a:gd name="connsiteX45" fmla="*/ 106680 w 1487033"/>
              <a:gd name="connsiteY45" fmla="*/ 759460 h 1052447"/>
              <a:gd name="connsiteX46" fmla="*/ 96520 w 1487033"/>
              <a:gd name="connsiteY46" fmla="*/ 744220 h 1052447"/>
              <a:gd name="connsiteX47" fmla="*/ 81280 w 1487033"/>
              <a:gd name="connsiteY47" fmla="*/ 731520 h 1052447"/>
              <a:gd name="connsiteX48" fmla="*/ 63500 w 1487033"/>
              <a:gd name="connsiteY48" fmla="*/ 701040 h 1052447"/>
              <a:gd name="connsiteX49" fmla="*/ 53340 w 1487033"/>
              <a:gd name="connsiteY49" fmla="*/ 683260 h 1052447"/>
              <a:gd name="connsiteX50" fmla="*/ 22860 w 1487033"/>
              <a:gd name="connsiteY50" fmla="*/ 614680 h 1052447"/>
              <a:gd name="connsiteX51" fmla="*/ 10160 w 1487033"/>
              <a:gd name="connsiteY51" fmla="*/ 568960 h 1052447"/>
              <a:gd name="connsiteX52" fmla="*/ 0 w 1487033"/>
              <a:gd name="connsiteY52" fmla="*/ 533400 h 1052447"/>
              <a:gd name="connsiteX53" fmla="*/ 7620 w 1487033"/>
              <a:gd name="connsiteY53" fmla="*/ 464820 h 1052447"/>
              <a:gd name="connsiteX54" fmla="*/ 17780 w 1487033"/>
              <a:gd name="connsiteY54" fmla="*/ 449580 h 1052447"/>
              <a:gd name="connsiteX55" fmla="*/ 50800 w 1487033"/>
              <a:gd name="connsiteY55" fmla="*/ 378460 h 1052447"/>
              <a:gd name="connsiteX56" fmla="*/ 60960 w 1487033"/>
              <a:gd name="connsiteY56" fmla="*/ 347980 h 1052447"/>
              <a:gd name="connsiteX57" fmla="*/ 73660 w 1487033"/>
              <a:gd name="connsiteY57" fmla="*/ 314960 h 1052447"/>
              <a:gd name="connsiteX58" fmla="*/ 83820 w 1487033"/>
              <a:gd name="connsiteY58" fmla="*/ 281940 h 1052447"/>
              <a:gd name="connsiteX59" fmla="*/ 114300 w 1487033"/>
              <a:gd name="connsiteY59" fmla="*/ 213360 h 1052447"/>
              <a:gd name="connsiteX60" fmla="*/ 127000 w 1487033"/>
              <a:gd name="connsiteY60" fmla="*/ 182880 h 1052447"/>
              <a:gd name="connsiteX61" fmla="*/ 134620 w 1487033"/>
              <a:gd name="connsiteY61" fmla="*/ 162560 h 1052447"/>
              <a:gd name="connsiteX62" fmla="*/ 149860 w 1487033"/>
              <a:gd name="connsiteY62" fmla="*/ 129540 h 1052447"/>
              <a:gd name="connsiteX63" fmla="*/ 154940 w 1487033"/>
              <a:gd name="connsiteY63" fmla="*/ 106680 h 1052447"/>
              <a:gd name="connsiteX64" fmla="*/ 167640 w 1487033"/>
              <a:gd name="connsiteY64" fmla="*/ 73660 h 1052447"/>
              <a:gd name="connsiteX65" fmla="*/ 172720 w 1487033"/>
              <a:gd name="connsiteY65" fmla="*/ 43180 h 1052447"/>
              <a:gd name="connsiteX66" fmla="*/ 185420 w 1487033"/>
              <a:gd name="connsiteY66" fmla="*/ 20320 h 1052447"/>
              <a:gd name="connsiteX67" fmla="*/ 195580 w 1487033"/>
              <a:gd name="connsiteY67" fmla="*/ 15240 h 1052447"/>
              <a:gd name="connsiteX68" fmla="*/ 205740 w 1487033"/>
              <a:gd name="connsiteY68" fmla="*/ 7620 h 1052447"/>
              <a:gd name="connsiteX69" fmla="*/ 213360 w 1487033"/>
              <a:gd name="connsiteY69" fmla="*/ 5080 h 1052447"/>
              <a:gd name="connsiteX70" fmla="*/ 330200 w 1487033"/>
              <a:gd name="connsiteY7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395095 w 1487033"/>
              <a:gd name="connsiteY21" fmla="*/ 95885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25880 w 1487033"/>
              <a:gd name="connsiteY14" fmla="*/ 375920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06830 w 1487033"/>
              <a:gd name="connsiteY14" fmla="*/ 366395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33500 w 1487033"/>
              <a:gd name="connsiteY12" fmla="*/ 235585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359535 w 1487033"/>
              <a:gd name="connsiteY10" fmla="*/ 128905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359535 w 1487033"/>
              <a:gd name="connsiteY9" fmla="*/ 128905 h 1052447"/>
              <a:gd name="connsiteX10" fmla="*/ 1333500 w 1487033"/>
              <a:gd name="connsiteY10" fmla="*/ 235585 h 1052447"/>
              <a:gd name="connsiteX11" fmla="*/ 1306830 w 1487033"/>
              <a:gd name="connsiteY11" fmla="*/ 366395 h 1052447"/>
              <a:gd name="connsiteX12" fmla="*/ 1310640 w 1487033"/>
              <a:gd name="connsiteY12" fmla="*/ 426720 h 1052447"/>
              <a:gd name="connsiteX13" fmla="*/ 1305560 w 1487033"/>
              <a:gd name="connsiteY13" fmla="*/ 487680 h 1052447"/>
              <a:gd name="connsiteX14" fmla="*/ 1308100 w 1487033"/>
              <a:gd name="connsiteY14" fmla="*/ 642620 h 1052447"/>
              <a:gd name="connsiteX15" fmla="*/ 1318895 w 1487033"/>
              <a:gd name="connsiteY15" fmla="*/ 738505 h 1052447"/>
              <a:gd name="connsiteX16" fmla="*/ 1358265 w 1487033"/>
              <a:gd name="connsiteY16" fmla="*/ 872490 h 1052447"/>
              <a:gd name="connsiteX17" fmla="*/ 1395095 w 1487033"/>
              <a:gd name="connsiteY17" fmla="*/ 958850 h 1052447"/>
              <a:gd name="connsiteX18" fmla="*/ 1432560 w 1487033"/>
              <a:gd name="connsiteY18" fmla="*/ 970280 h 1052447"/>
              <a:gd name="connsiteX19" fmla="*/ 1442720 w 1487033"/>
              <a:gd name="connsiteY19" fmla="*/ 993140 h 1052447"/>
              <a:gd name="connsiteX20" fmla="*/ 1473200 w 1487033"/>
              <a:gd name="connsiteY20" fmla="*/ 1033780 h 1052447"/>
              <a:gd name="connsiteX21" fmla="*/ 1480820 w 1487033"/>
              <a:gd name="connsiteY21" fmla="*/ 1041400 h 1052447"/>
              <a:gd name="connsiteX22" fmla="*/ 1485900 w 1487033"/>
              <a:gd name="connsiteY22" fmla="*/ 1051560 h 1052447"/>
              <a:gd name="connsiteX23" fmla="*/ 1404620 w 1487033"/>
              <a:gd name="connsiteY23" fmla="*/ 1049020 h 1052447"/>
              <a:gd name="connsiteX24" fmla="*/ 1216660 w 1487033"/>
              <a:gd name="connsiteY24" fmla="*/ 1041400 h 1052447"/>
              <a:gd name="connsiteX25" fmla="*/ 1087120 w 1487033"/>
              <a:gd name="connsiteY25" fmla="*/ 1028700 h 1052447"/>
              <a:gd name="connsiteX26" fmla="*/ 1041400 w 1487033"/>
              <a:gd name="connsiteY26" fmla="*/ 1026160 h 1052447"/>
              <a:gd name="connsiteX27" fmla="*/ 1013460 w 1487033"/>
              <a:gd name="connsiteY27" fmla="*/ 1018540 h 1052447"/>
              <a:gd name="connsiteX28" fmla="*/ 949960 w 1487033"/>
              <a:gd name="connsiteY28" fmla="*/ 1008380 h 1052447"/>
              <a:gd name="connsiteX29" fmla="*/ 464820 w 1487033"/>
              <a:gd name="connsiteY29" fmla="*/ 1010920 h 1052447"/>
              <a:gd name="connsiteX30" fmla="*/ 279400 w 1487033"/>
              <a:gd name="connsiteY30" fmla="*/ 998220 h 1052447"/>
              <a:gd name="connsiteX31" fmla="*/ 266700 w 1487033"/>
              <a:gd name="connsiteY31" fmla="*/ 993140 h 1052447"/>
              <a:gd name="connsiteX32" fmla="*/ 246380 w 1487033"/>
              <a:gd name="connsiteY32" fmla="*/ 972820 h 1052447"/>
              <a:gd name="connsiteX33" fmla="*/ 238760 w 1487033"/>
              <a:gd name="connsiteY33" fmla="*/ 957580 h 1052447"/>
              <a:gd name="connsiteX34" fmla="*/ 226060 w 1487033"/>
              <a:gd name="connsiteY34" fmla="*/ 916940 h 1052447"/>
              <a:gd name="connsiteX35" fmla="*/ 218440 w 1487033"/>
              <a:gd name="connsiteY35" fmla="*/ 896620 h 1052447"/>
              <a:gd name="connsiteX36" fmla="*/ 205740 w 1487033"/>
              <a:gd name="connsiteY36" fmla="*/ 876300 h 1052447"/>
              <a:gd name="connsiteX37" fmla="*/ 167640 w 1487033"/>
              <a:gd name="connsiteY37" fmla="*/ 830580 h 1052447"/>
              <a:gd name="connsiteX38" fmla="*/ 147320 w 1487033"/>
              <a:gd name="connsiteY38" fmla="*/ 810260 h 1052447"/>
              <a:gd name="connsiteX39" fmla="*/ 119380 w 1487033"/>
              <a:gd name="connsiteY39" fmla="*/ 772160 h 1052447"/>
              <a:gd name="connsiteX40" fmla="*/ 106680 w 1487033"/>
              <a:gd name="connsiteY40" fmla="*/ 759460 h 1052447"/>
              <a:gd name="connsiteX41" fmla="*/ 96520 w 1487033"/>
              <a:gd name="connsiteY41" fmla="*/ 744220 h 1052447"/>
              <a:gd name="connsiteX42" fmla="*/ 81280 w 1487033"/>
              <a:gd name="connsiteY42" fmla="*/ 731520 h 1052447"/>
              <a:gd name="connsiteX43" fmla="*/ 63500 w 1487033"/>
              <a:gd name="connsiteY43" fmla="*/ 701040 h 1052447"/>
              <a:gd name="connsiteX44" fmla="*/ 53340 w 1487033"/>
              <a:gd name="connsiteY44" fmla="*/ 683260 h 1052447"/>
              <a:gd name="connsiteX45" fmla="*/ 22860 w 1487033"/>
              <a:gd name="connsiteY45" fmla="*/ 614680 h 1052447"/>
              <a:gd name="connsiteX46" fmla="*/ 10160 w 1487033"/>
              <a:gd name="connsiteY46" fmla="*/ 568960 h 1052447"/>
              <a:gd name="connsiteX47" fmla="*/ 0 w 1487033"/>
              <a:gd name="connsiteY47" fmla="*/ 533400 h 1052447"/>
              <a:gd name="connsiteX48" fmla="*/ 7620 w 1487033"/>
              <a:gd name="connsiteY48" fmla="*/ 464820 h 1052447"/>
              <a:gd name="connsiteX49" fmla="*/ 17780 w 1487033"/>
              <a:gd name="connsiteY49" fmla="*/ 449580 h 1052447"/>
              <a:gd name="connsiteX50" fmla="*/ 50800 w 1487033"/>
              <a:gd name="connsiteY50" fmla="*/ 378460 h 1052447"/>
              <a:gd name="connsiteX51" fmla="*/ 60960 w 1487033"/>
              <a:gd name="connsiteY51" fmla="*/ 347980 h 1052447"/>
              <a:gd name="connsiteX52" fmla="*/ 73660 w 1487033"/>
              <a:gd name="connsiteY52" fmla="*/ 314960 h 1052447"/>
              <a:gd name="connsiteX53" fmla="*/ 83820 w 1487033"/>
              <a:gd name="connsiteY53" fmla="*/ 281940 h 1052447"/>
              <a:gd name="connsiteX54" fmla="*/ 114300 w 1487033"/>
              <a:gd name="connsiteY54" fmla="*/ 213360 h 1052447"/>
              <a:gd name="connsiteX55" fmla="*/ 127000 w 1487033"/>
              <a:gd name="connsiteY55" fmla="*/ 182880 h 1052447"/>
              <a:gd name="connsiteX56" fmla="*/ 134620 w 1487033"/>
              <a:gd name="connsiteY56" fmla="*/ 162560 h 1052447"/>
              <a:gd name="connsiteX57" fmla="*/ 149860 w 1487033"/>
              <a:gd name="connsiteY57" fmla="*/ 129540 h 1052447"/>
              <a:gd name="connsiteX58" fmla="*/ 154940 w 1487033"/>
              <a:gd name="connsiteY58" fmla="*/ 106680 h 1052447"/>
              <a:gd name="connsiteX59" fmla="*/ 167640 w 1487033"/>
              <a:gd name="connsiteY59" fmla="*/ 73660 h 1052447"/>
              <a:gd name="connsiteX60" fmla="*/ 172720 w 1487033"/>
              <a:gd name="connsiteY60" fmla="*/ 43180 h 1052447"/>
              <a:gd name="connsiteX61" fmla="*/ 185420 w 1487033"/>
              <a:gd name="connsiteY61" fmla="*/ 20320 h 1052447"/>
              <a:gd name="connsiteX62" fmla="*/ 195580 w 1487033"/>
              <a:gd name="connsiteY62" fmla="*/ 15240 h 1052447"/>
              <a:gd name="connsiteX63" fmla="*/ 205740 w 1487033"/>
              <a:gd name="connsiteY63" fmla="*/ 7620 h 1052447"/>
              <a:gd name="connsiteX64" fmla="*/ 213360 w 1487033"/>
              <a:gd name="connsiteY64" fmla="*/ 5080 h 1052447"/>
              <a:gd name="connsiteX65" fmla="*/ 330200 w 1487033"/>
              <a:gd name="connsiteY6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359535 w 1487033"/>
              <a:gd name="connsiteY8" fmla="*/ 128905 h 1052447"/>
              <a:gd name="connsiteX9" fmla="*/ 1333500 w 1487033"/>
              <a:gd name="connsiteY9" fmla="*/ 235585 h 1052447"/>
              <a:gd name="connsiteX10" fmla="*/ 1306830 w 1487033"/>
              <a:gd name="connsiteY10" fmla="*/ 366395 h 1052447"/>
              <a:gd name="connsiteX11" fmla="*/ 1310640 w 1487033"/>
              <a:gd name="connsiteY11" fmla="*/ 426720 h 1052447"/>
              <a:gd name="connsiteX12" fmla="*/ 1305560 w 1487033"/>
              <a:gd name="connsiteY12" fmla="*/ 487680 h 1052447"/>
              <a:gd name="connsiteX13" fmla="*/ 1308100 w 1487033"/>
              <a:gd name="connsiteY13" fmla="*/ 642620 h 1052447"/>
              <a:gd name="connsiteX14" fmla="*/ 1318895 w 1487033"/>
              <a:gd name="connsiteY14" fmla="*/ 738505 h 1052447"/>
              <a:gd name="connsiteX15" fmla="*/ 1358265 w 1487033"/>
              <a:gd name="connsiteY15" fmla="*/ 872490 h 1052447"/>
              <a:gd name="connsiteX16" fmla="*/ 1395095 w 1487033"/>
              <a:gd name="connsiteY16" fmla="*/ 958850 h 1052447"/>
              <a:gd name="connsiteX17" fmla="*/ 1432560 w 1487033"/>
              <a:gd name="connsiteY17" fmla="*/ 970280 h 1052447"/>
              <a:gd name="connsiteX18" fmla="*/ 1442720 w 1487033"/>
              <a:gd name="connsiteY18" fmla="*/ 993140 h 1052447"/>
              <a:gd name="connsiteX19" fmla="*/ 1473200 w 1487033"/>
              <a:gd name="connsiteY19" fmla="*/ 1033780 h 1052447"/>
              <a:gd name="connsiteX20" fmla="*/ 1480820 w 1487033"/>
              <a:gd name="connsiteY20" fmla="*/ 1041400 h 1052447"/>
              <a:gd name="connsiteX21" fmla="*/ 1485900 w 1487033"/>
              <a:gd name="connsiteY21" fmla="*/ 1051560 h 1052447"/>
              <a:gd name="connsiteX22" fmla="*/ 1404620 w 1487033"/>
              <a:gd name="connsiteY22" fmla="*/ 1049020 h 1052447"/>
              <a:gd name="connsiteX23" fmla="*/ 1216660 w 1487033"/>
              <a:gd name="connsiteY23" fmla="*/ 1041400 h 1052447"/>
              <a:gd name="connsiteX24" fmla="*/ 1087120 w 1487033"/>
              <a:gd name="connsiteY24" fmla="*/ 1028700 h 1052447"/>
              <a:gd name="connsiteX25" fmla="*/ 1041400 w 1487033"/>
              <a:gd name="connsiteY25" fmla="*/ 1026160 h 1052447"/>
              <a:gd name="connsiteX26" fmla="*/ 1013460 w 1487033"/>
              <a:gd name="connsiteY26" fmla="*/ 1018540 h 1052447"/>
              <a:gd name="connsiteX27" fmla="*/ 949960 w 1487033"/>
              <a:gd name="connsiteY27" fmla="*/ 1008380 h 1052447"/>
              <a:gd name="connsiteX28" fmla="*/ 464820 w 1487033"/>
              <a:gd name="connsiteY28" fmla="*/ 1010920 h 1052447"/>
              <a:gd name="connsiteX29" fmla="*/ 279400 w 1487033"/>
              <a:gd name="connsiteY29" fmla="*/ 998220 h 1052447"/>
              <a:gd name="connsiteX30" fmla="*/ 266700 w 1487033"/>
              <a:gd name="connsiteY30" fmla="*/ 993140 h 1052447"/>
              <a:gd name="connsiteX31" fmla="*/ 246380 w 1487033"/>
              <a:gd name="connsiteY31" fmla="*/ 972820 h 1052447"/>
              <a:gd name="connsiteX32" fmla="*/ 238760 w 1487033"/>
              <a:gd name="connsiteY32" fmla="*/ 957580 h 1052447"/>
              <a:gd name="connsiteX33" fmla="*/ 226060 w 1487033"/>
              <a:gd name="connsiteY33" fmla="*/ 916940 h 1052447"/>
              <a:gd name="connsiteX34" fmla="*/ 218440 w 1487033"/>
              <a:gd name="connsiteY34" fmla="*/ 896620 h 1052447"/>
              <a:gd name="connsiteX35" fmla="*/ 205740 w 1487033"/>
              <a:gd name="connsiteY35" fmla="*/ 876300 h 1052447"/>
              <a:gd name="connsiteX36" fmla="*/ 167640 w 1487033"/>
              <a:gd name="connsiteY36" fmla="*/ 830580 h 1052447"/>
              <a:gd name="connsiteX37" fmla="*/ 147320 w 1487033"/>
              <a:gd name="connsiteY37" fmla="*/ 810260 h 1052447"/>
              <a:gd name="connsiteX38" fmla="*/ 119380 w 1487033"/>
              <a:gd name="connsiteY38" fmla="*/ 772160 h 1052447"/>
              <a:gd name="connsiteX39" fmla="*/ 106680 w 1487033"/>
              <a:gd name="connsiteY39" fmla="*/ 759460 h 1052447"/>
              <a:gd name="connsiteX40" fmla="*/ 96520 w 1487033"/>
              <a:gd name="connsiteY40" fmla="*/ 744220 h 1052447"/>
              <a:gd name="connsiteX41" fmla="*/ 81280 w 1487033"/>
              <a:gd name="connsiteY41" fmla="*/ 731520 h 1052447"/>
              <a:gd name="connsiteX42" fmla="*/ 63500 w 1487033"/>
              <a:gd name="connsiteY42" fmla="*/ 701040 h 1052447"/>
              <a:gd name="connsiteX43" fmla="*/ 53340 w 1487033"/>
              <a:gd name="connsiteY43" fmla="*/ 683260 h 1052447"/>
              <a:gd name="connsiteX44" fmla="*/ 22860 w 1487033"/>
              <a:gd name="connsiteY44" fmla="*/ 614680 h 1052447"/>
              <a:gd name="connsiteX45" fmla="*/ 10160 w 1487033"/>
              <a:gd name="connsiteY45" fmla="*/ 568960 h 1052447"/>
              <a:gd name="connsiteX46" fmla="*/ 0 w 1487033"/>
              <a:gd name="connsiteY46" fmla="*/ 533400 h 1052447"/>
              <a:gd name="connsiteX47" fmla="*/ 7620 w 1487033"/>
              <a:gd name="connsiteY47" fmla="*/ 464820 h 1052447"/>
              <a:gd name="connsiteX48" fmla="*/ 17780 w 1487033"/>
              <a:gd name="connsiteY48" fmla="*/ 449580 h 1052447"/>
              <a:gd name="connsiteX49" fmla="*/ 50800 w 1487033"/>
              <a:gd name="connsiteY49" fmla="*/ 378460 h 1052447"/>
              <a:gd name="connsiteX50" fmla="*/ 60960 w 1487033"/>
              <a:gd name="connsiteY50" fmla="*/ 347980 h 1052447"/>
              <a:gd name="connsiteX51" fmla="*/ 73660 w 1487033"/>
              <a:gd name="connsiteY51" fmla="*/ 314960 h 1052447"/>
              <a:gd name="connsiteX52" fmla="*/ 83820 w 1487033"/>
              <a:gd name="connsiteY52" fmla="*/ 281940 h 1052447"/>
              <a:gd name="connsiteX53" fmla="*/ 114300 w 1487033"/>
              <a:gd name="connsiteY53" fmla="*/ 213360 h 1052447"/>
              <a:gd name="connsiteX54" fmla="*/ 127000 w 1487033"/>
              <a:gd name="connsiteY54" fmla="*/ 182880 h 1052447"/>
              <a:gd name="connsiteX55" fmla="*/ 134620 w 1487033"/>
              <a:gd name="connsiteY55" fmla="*/ 162560 h 1052447"/>
              <a:gd name="connsiteX56" fmla="*/ 149860 w 1487033"/>
              <a:gd name="connsiteY56" fmla="*/ 129540 h 1052447"/>
              <a:gd name="connsiteX57" fmla="*/ 154940 w 1487033"/>
              <a:gd name="connsiteY57" fmla="*/ 106680 h 1052447"/>
              <a:gd name="connsiteX58" fmla="*/ 167640 w 1487033"/>
              <a:gd name="connsiteY58" fmla="*/ 73660 h 1052447"/>
              <a:gd name="connsiteX59" fmla="*/ 172720 w 1487033"/>
              <a:gd name="connsiteY59" fmla="*/ 43180 h 1052447"/>
              <a:gd name="connsiteX60" fmla="*/ 185420 w 1487033"/>
              <a:gd name="connsiteY60" fmla="*/ 20320 h 1052447"/>
              <a:gd name="connsiteX61" fmla="*/ 195580 w 1487033"/>
              <a:gd name="connsiteY61" fmla="*/ 15240 h 1052447"/>
              <a:gd name="connsiteX62" fmla="*/ 205740 w 1487033"/>
              <a:gd name="connsiteY62" fmla="*/ 7620 h 1052447"/>
              <a:gd name="connsiteX63" fmla="*/ 213360 w 1487033"/>
              <a:gd name="connsiteY63" fmla="*/ 5080 h 1052447"/>
              <a:gd name="connsiteX64" fmla="*/ 330200 w 1487033"/>
              <a:gd name="connsiteY6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75740 w 1487033"/>
              <a:gd name="connsiteY5" fmla="*/ 53340 h 1052447"/>
              <a:gd name="connsiteX6" fmla="*/ 1468120 w 1487033"/>
              <a:gd name="connsiteY6" fmla="*/ 88900 h 1052447"/>
              <a:gd name="connsiteX7" fmla="*/ 1359535 w 1487033"/>
              <a:gd name="connsiteY7" fmla="*/ 128905 h 1052447"/>
              <a:gd name="connsiteX8" fmla="*/ 1333500 w 1487033"/>
              <a:gd name="connsiteY8" fmla="*/ 235585 h 1052447"/>
              <a:gd name="connsiteX9" fmla="*/ 1306830 w 1487033"/>
              <a:gd name="connsiteY9" fmla="*/ 366395 h 1052447"/>
              <a:gd name="connsiteX10" fmla="*/ 1310640 w 1487033"/>
              <a:gd name="connsiteY10" fmla="*/ 426720 h 1052447"/>
              <a:gd name="connsiteX11" fmla="*/ 1305560 w 1487033"/>
              <a:gd name="connsiteY11" fmla="*/ 487680 h 1052447"/>
              <a:gd name="connsiteX12" fmla="*/ 1308100 w 1487033"/>
              <a:gd name="connsiteY12" fmla="*/ 642620 h 1052447"/>
              <a:gd name="connsiteX13" fmla="*/ 1318895 w 1487033"/>
              <a:gd name="connsiteY13" fmla="*/ 738505 h 1052447"/>
              <a:gd name="connsiteX14" fmla="*/ 1358265 w 1487033"/>
              <a:gd name="connsiteY14" fmla="*/ 872490 h 1052447"/>
              <a:gd name="connsiteX15" fmla="*/ 1395095 w 1487033"/>
              <a:gd name="connsiteY15" fmla="*/ 958850 h 1052447"/>
              <a:gd name="connsiteX16" fmla="*/ 1432560 w 1487033"/>
              <a:gd name="connsiteY16" fmla="*/ 970280 h 1052447"/>
              <a:gd name="connsiteX17" fmla="*/ 1442720 w 1487033"/>
              <a:gd name="connsiteY17" fmla="*/ 993140 h 1052447"/>
              <a:gd name="connsiteX18" fmla="*/ 1473200 w 1487033"/>
              <a:gd name="connsiteY18" fmla="*/ 1033780 h 1052447"/>
              <a:gd name="connsiteX19" fmla="*/ 1480820 w 1487033"/>
              <a:gd name="connsiteY19" fmla="*/ 1041400 h 1052447"/>
              <a:gd name="connsiteX20" fmla="*/ 1485900 w 1487033"/>
              <a:gd name="connsiteY20" fmla="*/ 1051560 h 1052447"/>
              <a:gd name="connsiteX21" fmla="*/ 1404620 w 1487033"/>
              <a:gd name="connsiteY21" fmla="*/ 1049020 h 1052447"/>
              <a:gd name="connsiteX22" fmla="*/ 1216660 w 1487033"/>
              <a:gd name="connsiteY22" fmla="*/ 1041400 h 1052447"/>
              <a:gd name="connsiteX23" fmla="*/ 1087120 w 1487033"/>
              <a:gd name="connsiteY23" fmla="*/ 1028700 h 1052447"/>
              <a:gd name="connsiteX24" fmla="*/ 1041400 w 1487033"/>
              <a:gd name="connsiteY24" fmla="*/ 1026160 h 1052447"/>
              <a:gd name="connsiteX25" fmla="*/ 1013460 w 1487033"/>
              <a:gd name="connsiteY25" fmla="*/ 1018540 h 1052447"/>
              <a:gd name="connsiteX26" fmla="*/ 949960 w 1487033"/>
              <a:gd name="connsiteY26" fmla="*/ 1008380 h 1052447"/>
              <a:gd name="connsiteX27" fmla="*/ 464820 w 1487033"/>
              <a:gd name="connsiteY27" fmla="*/ 1010920 h 1052447"/>
              <a:gd name="connsiteX28" fmla="*/ 279400 w 1487033"/>
              <a:gd name="connsiteY28" fmla="*/ 998220 h 1052447"/>
              <a:gd name="connsiteX29" fmla="*/ 266700 w 1487033"/>
              <a:gd name="connsiteY29" fmla="*/ 993140 h 1052447"/>
              <a:gd name="connsiteX30" fmla="*/ 246380 w 1487033"/>
              <a:gd name="connsiteY30" fmla="*/ 972820 h 1052447"/>
              <a:gd name="connsiteX31" fmla="*/ 238760 w 1487033"/>
              <a:gd name="connsiteY31" fmla="*/ 957580 h 1052447"/>
              <a:gd name="connsiteX32" fmla="*/ 226060 w 1487033"/>
              <a:gd name="connsiteY32" fmla="*/ 916940 h 1052447"/>
              <a:gd name="connsiteX33" fmla="*/ 218440 w 1487033"/>
              <a:gd name="connsiteY33" fmla="*/ 896620 h 1052447"/>
              <a:gd name="connsiteX34" fmla="*/ 205740 w 1487033"/>
              <a:gd name="connsiteY34" fmla="*/ 876300 h 1052447"/>
              <a:gd name="connsiteX35" fmla="*/ 167640 w 1487033"/>
              <a:gd name="connsiteY35" fmla="*/ 830580 h 1052447"/>
              <a:gd name="connsiteX36" fmla="*/ 147320 w 1487033"/>
              <a:gd name="connsiteY36" fmla="*/ 810260 h 1052447"/>
              <a:gd name="connsiteX37" fmla="*/ 119380 w 1487033"/>
              <a:gd name="connsiteY37" fmla="*/ 772160 h 1052447"/>
              <a:gd name="connsiteX38" fmla="*/ 106680 w 1487033"/>
              <a:gd name="connsiteY38" fmla="*/ 759460 h 1052447"/>
              <a:gd name="connsiteX39" fmla="*/ 96520 w 1487033"/>
              <a:gd name="connsiteY39" fmla="*/ 744220 h 1052447"/>
              <a:gd name="connsiteX40" fmla="*/ 81280 w 1487033"/>
              <a:gd name="connsiteY40" fmla="*/ 731520 h 1052447"/>
              <a:gd name="connsiteX41" fmla="*/ 63500 w 1487033"/>
              <a:gd name="connsiteY41" fmla="*/ 701040 h 1052447"/>
              <a:gd name="connsiteX42" fmla="*/ 53340 w 1487033"/>
              <a:gd name="connsiteY42" fmla="*/ 683260 h 1052447"/>
              <a:gd name="connsiteX43" fmla="*/ 22860 w 1487033"/>
              <a:gd name="connsiteY43" fmla="*/ 614680 h 1052447"/>
              <a:gd name="connsiteX44" fmla="*/ 10160 w 1487033"/>
              <a:gd name="connsiteY44" fmla="*/ 568960 h 1052447"/>
              <a:gd name="connsiteX45" fmla="*/ 0 w 1487033"/>
              <a:gd name="connsiteY45" fmla="*/ 533400 h 1052447"/>
              <a:gd name="connsiteX46" fmla="*/ 7620 w 1487033"/>
              <a:gd name="connsiteY46" fmla="*/ 464820 h 1052447"/>
              <a:gd name="connsiteX47" fmla="*/ 17780 w 1487033"/>
              <a:gd name="connsiteY47" fmla="*/ 449580 h 1052447"/>
              <a:gd name="connsiteX48" fmla="*/ 50800 w 1487033"/>
              <a:gd name="connsiteY48" fmla="*/ 378460 h 1052447"/>
              <a:gd name="connsiteX49" fmla="*/ 60960 w 1487033"/>
              <a:gd name="connsiteY49" fmla="*/ 347980 h 1052447"/>
              <a:gd name="connsiteX50" fmla="*/ 73660 w 1487033"/>
              <a:gd name="connsiteY50" fmla="*/ 314960 h 1052447"/>
              <a:gd name="connsiteX51" fmla="*/ 83820 w 1487033"/>
              <a:gd name="connsiteY51" fmla="*/ 281940 h 1052447"/>
              <a:gd name="connsiteX52" fmla="*/ 114300 w 1487033"/>
              <a:gd name="connsiteY52" fmla="*/ 213360 h 1052447"/>
              <a:gd name="connsiteX53" fmla="*/ 127000 w 1487033"/>
              <a:gd name="connsiteY53" fmla="*/ 182880 h 1052447"/>
              <a:gd name="connsiteX54" fmla="*/ 134620 w 1487033"/>
              <a:gd name="connsiteY54" fmla="*/ 162560 h 1052447"/>
              <a:gd name="connsiteX55" fmla="*/ 149860 w 1487033"/>
              <a:gd name="connsiteY55" fmla="*/ 129540 h 1052447"/>
              <a:gd name="connsiteX56" fmla="*/ 154940 w 1487033"/>
              <a:gd name="connsiteY56" fmla="*/ 106680 h 1052447"/>
              <a:gd name="connsiteX57" fmla="*/ 167640 w 1487033"/>
              <a:gd name="connsiteY57" fmla="*/ 73660 h 1052447"/>
              <a:gd name="connsiteX58" fmla="*/ 172720 w 1487033"/>
              <a:gd name="connsiteY58" fmla="*/ 43180 h 1052447"/>
              <a:gd name="connsiteX59" fmla="*/ 185420 w 1487033"/>
              <a:gd name="connsiteY59" fmla="*/ 20320 h 1052447"/>
              <a:gd name="connsiteX60" fmla="*/ 195580 w 1487033"/>
              <a:gd name="connsiteY60" fmla="*/ 15240 h 1052447"/>
              <a:gd name="connsiteX61" fmla="*/ 205740 w 1487033"/>
              <a:gd name="connsiteY61" fmla="*/ 7620 h 1052447"/>
              <a:gd name="connsiteX62" fmla="*/ 213360 w 1487033"/>
              <a:gd name="connsiteY62" fmla="*/ 5080 h 1052447"/>
              <a:gd name="connsiteX63" fmla="*/ 330200 w 1487033"/>
              <a:gd name="connsiteY6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68120 w 1487033"/>
              <a:gd name="connsiteY5" fmla="*/ 88900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05255 w 1487033"/>
              <a:gd name="connsiteY5" fmla="*/ 45085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05255 w 1487033"/>
              <a:gd name="connsiteY4" fmla="*/ 45085 h 1052447"/>
              <a:gd name="connsiteX5" fmla="*/ 1359535 w 1487033"/>
              <a:gd name="connsiteY5" fmla="*/ 128905 h 1052447"/>
              <a:gd name="connsiteX6" fmla="*/ 1333500 w 1487033"/>
              <a:gd name="connsiteY6" fmla="*/ 235585 h 1052447"/>
              <a:gd name="connsiteX7" fmla="*/ 1306830 w 1487033"/>
              <a:gd name="connsiteY7" fmla="*/ 366395 h 1052447"/>
              <a:gd name="connsiteX8" fmla="*/ 1310640 w 1487033"/>
              <a:gd name="connsiteY8" fmla="*/ 426720 h 1052447"/>
              <a:gd name="connsiteX9" fmla="*/ 1305560 w 1487033"/>
              <a:gd name="connsiteY9" fmla="*/ 487680 h 1052447"/>
              <a:gd name="connsiteX10" fmla="*/ 1308100 w 1487033"/>
              <a:gd name="connsiteY10" fmla="*/ 642620 h 1052447"/>
              <a:gd name="connsiteX11" fmla="*/ 1318895 w 1487033"/>
              <a:gd name="connsiteY11" fmla="*/ 738505 h 1052447"/>
              <a:gd name="connsiteX12" fmla="*/ 1358265 w 1487033"/>
              <a:gd name="connsiteY12" fmla="*/ 872490 h 1052447"/>
              <a:gd name="connsiteX13" fmla="*/ 1395095 w 1487033"/>
              <a:gd name="connsiteY13" fmla="*/ 958850 h 1052447"/>
              <a:gd name="connsiteX14" fmla="*/ 1432560 w 1487033"/>
              <a:gd name="connsiteY14" fmla="*/ 970280 h 1052447"/>
              <a:gd name="connsiteX15" fmla="*/ 1442720 w 1487033"/>
              <a:gd name="connsiteY15" fmla="*/ 993140 h 1052447"/>
              <a:gd name="connsiteX16" fmla="*/ 1473200 w 1487033"/>
              <a:gd name="connsiteY16" fmla="*/ 1033780 h 1052447"/>
              <a:gd name="connsiteX17" fmla="*/ 1480820 w 1487033"/>
              <a:gd name="connsiteY17" fmla="*/ 1041400 h 1052447"/>
              <a:gd name="connsiteX18" fmla="*/ 1485900 w 1487033"/>
              <a:gd name="connsiteY18" fmla="*/ 1051560 h 1052447"/>
              <a:gd name="connsiteX19" fmla="*/ 1404620 w 1487033"/>
              <a:gd name="connsiteY19" fmla="*/ 1049020 h 1052447"/>
              <a:gd name="connsiteX20" fmla="*/ 1216660 w 1487033"/>
              <a:gd name="connsiteY20" fmla="*/ 1041400 h 1052447"/>
              <a:gd name="connsiteX21" fmla="*/ 1087120 w 1487033"/>
              <a:gd name="connsiteY21" fmla="*/ 1028700 h 1052447"/>
              <a:gd name="connsiteX22" fmla="*/ 1041400 w 1487033"/>
              <a:gd name="connsiteY22" fmla="*/ 1026160 h 1052447"/>
              <a:gd name="connsiteX23" fmla="*/ 1013460 w 1487033"/>
              <a:gd name="connsiteY23" fmla="*/ 1018540 h 1052447"/>
              <a:gd name="connsiteX24" fmla="*/ 949960 w 1487033"/>
              <a:gd name="connsiteY24" fmla="*/ 1008380 h 1052447"/>
              <a:gd name="connsiteX25" fmla="*/ 464820 w 1487033"/>
              <a:gd name="connsiteY25" fmla="*/ 1010920 h 1052447"/>
              <a:gd name="connsiteX26" fmla="*/ 279400 w 1487033"/>
              <a:gd name="connsiteY26" fmla="*/ 998220 h 1052447"/>
              <a:gd name="connsiteX27" fmla="*/ 266700 w 1487033"/>
              <a:gd name="connsiteY27" fmla="*/ 993140 h 1052447"/>
              <a:gd name="connsiteX28" fmla="*/ 246380 w 1487033"/>
              <a:gd name="connsiteY28" fmla="*/ 972820 h 1052447"/>
              <a:gd name="connsiteX29" fmla="*/ 238760 w 1487033"/>
              <a:gd name="connsiteY29" fmla="*/ 957580 h 1052447"/>
              <a:gd name="connsiteX30" fmla="*/ 226060 w 1487033"/>
              <a:gd name="connsiteY30" fmla="*/ 916940 h 1052447"/>
              <a:gd name="connsiteX31" fmla="*/ 218440 w 1487033"/>
              <a:gd name="connsiteY31" fmla="*/ 896620 h 1052447"/>
              <a:gd name="connsiteX32" fmla="*/ 205740 w 1487033"/>
              <a:gd name="connsiteY32" fmla="*/ 876300 h 1052447"/>
              <a:gd name="connsiteX33" fmla="*/ 167640 w 1487033"/>
              <a:gd name="connsiteY33" fmla="*/ 830580 h 1052447"/>
              <a:gd name="connsiteX34" fmla="*/ 147320 w 1487033"/>
              <a:gd name="connsiteY34" fmla="*/ 810260 h 1052447"/>
              <a:gd name="connsiteX35" fmla="*/ 119380 w 1487033"/>
              <a:gd name="connsiteY35" fmla="*/ 772160 h 1052447"/>
              <a:gd name="connsiteX36" fmla="*/ 106680 w 1487033"/>
              <a:gd name="connsiteY36" fmla="*/ 759460 h 1052447"/>
              <a:gd name="connsiteX37" fmla="*/ 96520 w 1487033"/>
              <a:gd name="connsiteY37" fmla="*/ 744220 h 1052447"/>
              <a:gd name="connsiteX38" fmla="*/ 81280 w 1487033"/>
              <a:gd name="connsiteY38" fmla="*/ 731520 h 1052447"/>
              <a:gd name="connsiteX39" fmla="*/ 63500 w 1487033"/>
              <a:gd name="connsiteY39" fmla="*/ 701040 h 1052447"/>
              <a:gd name="connsiteX40" fmla="*/ 53340 w 1487033"/>
              <a:gd name="connsiteY40" fmla="*/ 683260 h 1052447"/>
              <a:gd name="connsiteX41" fmla="*/ 22860 w 1487033"/>
              <a:gd name="connsiteY41" fmla="*/ 614680 h 1052447"/>
              <a:gd name="connsiteX42" fmla="*/ 10160 w 1487033"/>
              <a:gd name="connsiteY42" fmla="*/ 568960 h 1052447"/>
              <a:gd name="connsiteX43" fmla="*/ 0 w 1487033"/>
              <a:gd name="connsiteY43" fmla="*/ 533400 h 1052447"/>
              <a:gd name="connsiteX44" fmla="*/ 7620 w 1487033"/>
              <a:gd name="connsiteY44" fmla="*/ 464820 h 1052447"/>
              <a:gd name="connsiteX45" fmla="*/ 17780 w 1487033"/>
              <a:gd name="connsiteY45" fmla="*/ 449580 h 1052447"/>
              <a:gd name="connsiteX46" fmla="*/ 50800 w 1487033"/>
              <a:gd name="connsiteY46" fmla="*/ 378460 h 1052447"/>
              <a:gd name="connsiteX47" fmla="*/ 60960 w 1487033"/>
              <a:gd name="connsiteY47" fmla="*/ 347980 h 1052447"/>
              <a:gd name="connsiteX48" fmla="*/ 73660 w 1487033"/>
              <a:gd name="connsiteY48" fmla="*/ 314960 h 1052447"/>
              <a:gd name="connsiteX49" fmla="*/ 83820 w 1487033"/>
              <a:gd name="connsiteY49" fmla="*/ 281940 h 1052447"/>
              <a:gd name="connsiteX50" fmla="*/ 114300 w 1487033"/>
              <a:gd name="connsiteY50" fmla="*/ 213360 h 1052447"/>
              <a:gd name="connsiteX51" fmla="*/ 127000 w 1487033"/>
              <a:gd name="connsiteY51" fmla="*/ 182880 h 1052447"/>
              <a:gd name="connsiteX52" fmla="*/ 134620 w 1487033"/>
              <a:gd name="connsiteY52" fmla="*/ 162560 h 1052447"/>
              <a:gd name="connsiteX53" fmla="*/ 149860 w 1487033"/>
              <a:gd name="connsiteY53" fmla="*/ 129540 h 1052447"/>
              <a:gd name="connsiteX54" fmla="*/ 154940 w 1487033"/>
              <a:gd name="connsiteY54" fmla="*/ 106680 h 1052447"/>
              <a:gd name="connsiteX55" fmla="*/ 167640 w 1487033"/>
              <a:gd name="connsiteY55" fmla="*/ 73660 h 1052447"/>
              <a:gd name="connsiteX56" fmla="*/ 172720 w 1487033"/>
              <a:gd name="connsiteY56" fmla="*/ 43180 h 1052447"/>
              <a:gd name="connsiteX57" fmla="*/ 185420 w 1487033"/>
              <a:gd name="connsiteY57" fmla="*/ 20320 h 1052447"/>
              <a:gd name="connsiteX58" fmla="*/ 195580 w 1487033"/>
              <a:gd name="connsiteY58" fmla="*/ 15240 h 1052447"/>
              <a:gd name="connsiteX59" fmla="*/ 205740 w 1487033"/>
              <a:gd name="connsiteY59" fmla="*/ 7620 h 1052447"/>
              <a:gd name="connsiteX60" fmla="*/ 213360 w 1487033"/>
              <a:gd name="connsiteY60" fmla="*/ 5080 h 1052447"/>
              <a:gd name="connsiteX61" fmla="*/ 330200 w 1487033"/>
              <a:gd name="connsiteY61" fmla="*/ 0 h 1052447"/>
              <a:gd name="connsiteX0" fmla="*/ 330200 w 1514212"/>
              <a:gd name="connsiteY0" fmla="*/ 0 h 1052447"/>
              <a:gd name="connsiteX1" fmla="*/ 330200 w 1514212"/>
              <a:gd name="connsiteY1" fmla="*/ 0 h 1052447"/>
              <a:gd name="connsiteX2" fmla="*/ 1440180 w 1514212"/>
              <a:gd name="connsiteY2" fmla="*/ 10160 h 1052447"/>
              <a:gd name="connsiteX3" fmla="*/ 1405255 w 1514212"/>
              <a:gd name="connsiteY3" fmla="*/ 45085 h 1052447"/>
              <a:gd name="connsiteX4" fmla="*/ 1359535 w 1514212"/>
              <a:gd name="connsiteY4" fmla="*/ 128905 h 1052447"/>
              <a:gd name="connsiteX5" fmla="*/ 1333500 w 1514212"/>
              <a:gd name="connsiteY5" fmla="*/ 235585 h 1052447"/>
              <a:gd name="connsiteX6" fmla="*/ 1306830 w 1514212"/>
              <a:gd name="connsiteY6" fmla="*/ 366395 h 1052447"/>
              <a:gd name="connsiteX7" fmla="*/ 1310640 w 1514212"/>
              <a:gd name="connsiteY7" fmla="*/ 426720 h 1052447"/>
              <a:gd name="connsiteX8" fmla="*/ 1305560 w 1514212"/>
              <a:gd name="connsiteY8" fmla="*/ 487680 h 1052447"/>
              <a:gd name="connsiteX9" fmla="*/ 1308100 w 1514212"/>
              <a:gd name="connsiteY9" fmla="*/ 642620 h 1052447"/>
              <a:gd name="connsiteX10" fmla="*/ 1318895 w 1514212"/>
              <a:gd name="connsiteY10" fmla="*/ 738505 h 1052447"/>
              <a:gd name="connsiteX11" fmla="*/ 1358265 w 1514212"/>
              <a:gd name="connsiteY11" fmla="*/ 872490 h 1052447"/>
              <a:gd name="connsiteX12" fmla="*/ 1395095 w 1514212"/>
              <a:gd name="connsiteY12" fmla="*/ 958850 h 1052447"/>
              <a:gd name="connsiteX13" fmla="*/ 1432560 w 1514212"/>
              <a:gd name="connsiteY13" fmla="*/ 970280 h 1052447"/>
              <a:gd name="connsiteX14" fmla="*/ 1442720 w 1514212"/>
              <a:gd name="connsiteY14" fmla="*/ 993140 h 1052447"/>
              <a:gd name="connsiteX15" fmla="*/ 1473200 w 1514212"/>
              <a:gd name="connsiteY15" fmla="*/ 1033780 h 1052447"/>
              <a:gd name="connsiteX16" fmla="*/ 1480820 w 1514212"/>
              <a:gd name="connsiteY16" fmla="*/ 1041400 h 1052447"/>
              <a:gd name="connsiteX17" fmla="*/ 1485900 w 1514212"/>
              <a:gd name="connsiteY17" fmla="*/ 1051560 h 1052447"/>
              <a:gd name="connsiteX18" fmla="*/ 1404620 w 1514212"/>
              <a:gd name="connsiteY18" fmla="*/ 1049020 h 1052447"/>
              <a:gd name="connsiteX19" fmla="*/ 1216660 w 1514212"/>
              <a:gd name="connsiteY19" fmla="*/ 1041400 h 1052447"/>
              <a:gd name="connsiteX20" fmla="*/ 1087120 w 1514212"/>
              <a:gd name="connsiteY20" fmla="*/ 1028700 h 1052447"/>
              <a:gd name="connsiteX21" fmla="*/ 1041400 w 1514212"/>
              <a:gd name="connsiteY21" fmla="*/ 1026160 h 1052447"/>
              <a:gd name="connsiteX22" fmla="*/ 1013460 w 1514212"/>
              <a:gd name="connsiteY22" fmla="*/ 1018540 h 1052447"/>
              <a:gd name="connsiteX23" fmla="*/ 949960 w 1514212"/>
              <a:gd name="connsiteY23" fmla="*/ 1008380 h 1052447"/>
              <a:gd name="connsiteX24" fmla="*/ 464820 w 1514212"/>
              <a:gd name="connsiteY24" fmla="*/ 1010920 h 1052447"/>
              <a:gd name="connsiteX25" fmla="*/ 279400 w 1514212"/>
              <a:gd name="connsiteY25" fmla="*/ 998220 h 1052447"/>
              <a:gd name="connsiteX26" fmla="*/ 266700 w 1514212"/>
              <a:gd name="connsiteY26" fmla="*/ 993140 h 1052447"/>
              <a:gd name="connsiteX27" fmla="*/ 246380 w 1514212"/>
              <a:gd name="connsiteY27" fmla="*/ 972820 h 1052447"/>
              <a:gd name="connsiteX28" fmla="*/ 238760 w 1514212"/>
              <a:gd name="connsiteY28" fmla="*/ 957580 h 1052447"/>
              <a:gd name="connsiteX29" fmla="*/ 226060 w 1514212"/>
              <a:gd name="connsiteY29" fmla="*/ 916940 h 1052447"/>
              <a:gd name="connsiteX30" fmla="*/ 218440 w 1514212"/>
              <a:gd name="connsiteY30" fmla="*/ 896620 h 1052447"/>
              <a:gd name="connsiteX31" fmla="*/ 205740 w 1514212"/>
              <a:gd name="connsiteY31" fmla="*/ 876300 h 1052447"/>
              <a:gd name="connsiteX32" fmla="*/ 167640 w 1514212"/>
              <a:gd name="connsiteY32" fmla="*/ 830580 h 1052447"/>
              <a:gd name="connsiteX33" fmla="*/ 147320 w 1514212"/>
              <a:gd name="connsiteY33" fmla="*/ 810260 h 1052447"/>
              <a:gd name="connsiteX34" fmla="*/ 119380 w 1514212"/>
              <a:gd name="connsiteY34" fmla="*/ 772160 h 1052447"/>
              <a:gd name="connsiteX35" fmla="*/ 106680 w 1514212"/>
              <a:gd name="connsiteY35" fmla="*/ 759460 h 1052447"/>
              <a:gd name="connsiteX36" fmla="*/ 96520 w 1514212"/>
              <a:gd name="connsiteY36" fmla="*/ 744220 h 1052447"/>
              <a:gd name="connsiteX37" fmla="*/ 81280 w 1514212"/>
              <a:gd name="connsiteY37" fmla="*/ 731520 h 1052447"/>
              <a:gd name="connsiteX38" fmla="*/ 63500 w 1514212"/>
              <a:gd name="connsiteY38" fmla="*/ 701040 h 1052447"/>
              <a:gd name="connsiteX39" fmla="*/ 53340 w 1514212"/>
              <a:gd name="connsiteY39" fmla="*/ 683260 h 1052447"/>
              <a:gd name="connsiteX40" fmla="*/ 22860 w 1514212"/>
              <a:gd name="connsiteY40" fmla="*/ 614680 h 1052447"/>
              <a:gd name="connsiteX41" fmla="*/ 10160 w 1514212"/>
              <a:gd name="connsiteY41" fmla="*/ 568960 h 1052447"/>
              <a:gd name="connsiteX42" fmla="*/ 0 w 1514212"/>
              <a:gd name="connsiteY42" fmla="*/ 533400 h 1052447"/>
              <a:gd name="connsiteX43" fmla="*/ 7620 w 1514212"/>
              <a:gd name="connsiteY43" fmla="*/ 464820 h 1052447"/>
              <a:gd name="connsiteX44" fmla="*/ 17780 w 1514212"/>
              <a:gd name="connsiteY44" fmla="*/ 449580 h 1052447"/>
              <a:gd name="connsiteX45" fmla="*/ 50800 w 1514212"/>
              <a:gd name="connsiteY45" fmla="*/ 378460 h 1052447"/>
              <a:gd name="connsiteX46" fmla="*/ 60960 w 1514212"/>
              <a:gd name="connsiteY46" fmla="*/ 347980 h 1052447"/>
              <a:gd name="connsiteX47" fmla="*/ 73660 w 1514212"/>
              <a:gd name="connsiteY47" fmla="*/ 314960 h 1052447"/>
              <a:gd name="connsiteX48" fmla="*/ 83820 w 1514212"/>
              <a:gd name="connsiteY48" fmla="*/ 281940 h 1052447"/>
              <a:gd name="connsiteX49" fmla="*/ 114300 w 1514212"/>
              <a:gd name="connsiteY49" fmla="*/ 213360 h 1052447"/>
              <a:gd name="connsiteX50" fmla="*/ 127000 w 1514212"/>
              <a:gd name="connsiteY50" fmla="*/ 182880 h 1052447"/>
              <a:gd name="connsiteX51" fmla="*/ 134620 w 1514212"/>
              <a:gd name="connsiteY51" fmla="*/ 162560 h 1052447"/>
              <a:gd name="connsiteX52" fmla="*/ 149860 w 1514212"/>
              <a:gd name="connsiteY52" fmla="*/ 129540 h 1052447"/>
              <a:gd name="connsiteX53" fmla="*/ 154940 w 1514212"/>
              <a:gd name="connsiteY53" fmla="*/ 106680 h 1052447"/>
              <a:gd name="connsiteX54" fmla="*/ 167640 w 1514212"/>
              <a:gd name="connsiteY54" fmla="*/ 73660 h 1052447"/>
              <a:gd name="connsiteX55" fmla="*/ 172720 w 1514212"/>
              <a:gd name="connsiteY55" fmla="*/ 43180 h 1052447"/>
              <a:gd name="connsiteX56" fmla="*/ 185420 w 1514212"/>
              <a:gd name="connsiteY56" fmla="*/ 20320 h 1052447"/>
              <a:gd name="connsiteX57" fmla="*/ 195580 w 1514212"/>
              <a:gd name="connsiteY57" fmla="*/ 15240 h 1052447"/>
              <a:gd name="connsiteX58" fmla="*/ 205740 w 1514212"/>
              <a:gd name="connsiteY58" fmla="*/ 7620 h 1052447"/>
              <a:gd name="connsiteX59" fmla="*/ 213360 w 1514212"/>
              <a:gd name="connsiteY59" fmla="*/ 5080 h 1052447"/>
              <a:gd name="connsiteX60" fmla="*/ 330200 w 1514212"/>
              <a:gd name="connsiteY6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26060 w 1487033"/>
              <a:gd name="connsiteY29" fmla="*/ 916940 h 1052447"/>
              <a:gd name="connsiteX30" fmla="*/ 218440 w 1487033"/>
              <a:gd name="connsiteY30" fmla="*/ 896620 h 1052447"/>
              <a:gd name="connsiteX31" fmla="*/ 205740 w 1487033"/>
              <a:gd name="connsiteY31" fmla="*/ 876300 h 1052447"/>
              <a:gd name="connsiteX32" fmla="*/ 167640 w 1487033"/>
              <a:gd name="connsiteY32" fmla="*/ 830580 h 1052447"/>
              <a:gd name="connsiteX33" fmla="*/ 147320 w 1487033"/>
              <a:gd name="connsiteY33" fmla="*/ 810260 h 1052447"/>
              <a:gd name="connsiteX34" fmla="*/ 119380 w 1487033"/>
              <a:gd name="connsiteY34" fmla="*/ 772160 h 1052447"/>
              <a:gd name="connsiteX35" fmla="*/ 106680 w 1487033"/>
              <a:gd name="connsiteY35" fmla="*/ 759460 h 1052447"/>
              <a:gd name="connsiteX36" fmla="*/ 96520 w 1487033"/>
              <a:gd name="connsiteY36" fmla="*/ 744220 h 1052447"/>
              <a:gd name="connsiteX37" fmla="*/ 81280 w 1487033"/>
              <a:gd name="connsiteY37" fmla="*/ 731520 h 1052447"/>
              <a:gd name="connsiteX38" fmla="*/ 63500 w 1487033"/>
              <a:gd name="connsiteY38" fmla="*/ 701040 h 1052447"/>
              <a:gd name="connsiteX39" fmla="*/ 53340 w 1487033"/>
              <a:gd name="connsiteY39" fmla="*/ 683260 h 1052447"/>
              <a:gd name="connsiteX40" fmla="*/ 22860 w 1487033"/>
              <a:gd name="connsiteY40" fmla="*/ 614680 h 1052447"/>
              <a:gd name="connsiteX41" fmla="*/ 10160 w 1487033"/>
              <a:gd name="connsiteY41" fmla="*/ 568960 h 1052447"/>
              <a:gd name="connsiteX42" fmla="*/ 0 w 1487033"/>
              <a:gd name="connsiteY42" fmla="*/ 533400 h 1052447"/>
              <a:gd name="connsiteX43" fmla="*/ 7620 w 1487033"/>
              <a:gd name="connsiteY43" fmla="*/ 464820 h 1052447"/>
              <a:gd name="connsiteX44" fmla="*/ 17780 w 1487033"/>
              <a:gd name="connsiteY44" fmla="*/ 449580 h 1052447"/>
              <a:gd name="connsiteX45" fmla="*/ 50800 w 1487033"/>
              <a:gd name="connsiteY45" fmla="*/ 378460 h 1052447"/>
              <a:gd name="connsiteX46" fmla="*/ 60960 w 1487033"/>
              <a:gd name="connsiteY46" fmla="*/ 347980 h 1052447"/>
              <a:gd name="connsiteX47" fmla="*/ 73660 w 1487033"/>
              <a:gd name="connsiteY47" fmla="*/ 314960 h 1052447"/>
              <a:gd name="connsiteX48" fmla="*/ 83820 w 1487033"/>
              <a:gd name="connsiteY48" fmla="*/ 281940 h 1052447"/>
              <a:gd name="connsiteX49" fmla="*/ 114300 w 1487033"/>
              <a:gd name="connsiteY49" fmla="*/ 213360 h 1052447"/>
              <a:gd name="connsiteX50" fmla="*/ 127000 w 1487033"/>
              <a:gd name="connsiteY50" fmla="*/ 182880 h 1052447"/>
              <a:gd name="connsiteX51" fmla="*/ 134620 w 1487033"/>
              <a:gd name="connsiteY51" fmla="*/ 162560 h 1052447"/>
              <a:gd name="connsiteX52" fmla="*/ 149860 w 1487033"/>
              <a:gd name="connsiteY52" fmla="*/ 129540 h 1052447"/>
              <a:gd name="connsiteX53" fmla="*/ 154940 w 1487033"/>
              <a:gd name="connsiteY53" fmla="*/ 106680 h 1052447"/>
              <a:gd name="connsiteX54" fmla="*/ 167640 w 1487033"/>
              <a:gd name="connsiteY54" fmla="*/ 73660 h 1052447"/>
              <a:gd name="connsiteX55" fmla="*/ 172720 w 1487033"/>
              <a:gd name="connsiteY55" fmla="*/ 43180 h 1052447"/>
              <a:gd name="connsiteX56" fmla="*/ 185420 w 1487033"/>
              <a:gd name="connsiteY56" fmla="*/ 20320 h 1052447"/>
              <a:gd name="connsiteX57" fmla="*/ 195580 w 1487033"/>
              <a:gd name="connsiteY57" fmla="*/ 15240 h 1052447"/>
              <a:gd name="connsiteX58" fmla="*/ 205740 w 1487033"/>
              <a:gd name="connsiteY58" fmla="*/ 7620 h 1052447"/>
              <a:gd name="connsiteX59" fmla="*/ 213360 w 1487033"/>
              <a:gd name="connsiteY59" fmla="*/ 5080 h 1052447"/>
              <a:gd name="connsiteX60" fmla="*/ 330200 w 1487033"/>
              <a:gd name="connsiteY6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26060 w 1487033"/>
              <a:gd name="connsiteY29" fmla="*/ 916940 h 1052447"/>
              <a:gd name="connsiteX30" fmla="*/ 205740 w 1487033"/>
              <a:gd name="connsiteY30" fmla="*/ 876300 h 1052447"/>
              <a:gd name="connsiteX31" fmla="*/ 167640 w 1487033"/>
              <a:gd name="connsiteY31" fmla="*/ 830580 h 1052447"/>
              <a:gd name="connsiteX32" fmla="*/ 147320 w 1487033"/>
              <a:gd name="connsiteY32" fmla="*/ 810260 h 1052447"/>
              <a:gd name="connsiteX33" fmla="*/ 119380 w 1487033"/>
              <a:gd name="connsiteY33" fmla="*/ 772160 h 1052447"/>
              <a:gd name="connsiteX34" fmla="*/ 106680 w 1487033"/>
              <a:gd name="connsiteY34" fmla="*/ 759460 h 1052447"/>
              <a:gd name="connsiteX35" fmla="*/ 96520 w 1487033"/>
              <a:gd name="connsiteY35" fmla="*/ 744220 h 1052447"/>
              <a:gd name="connsiteX36" fmla="*/ 81280 w 1487033"/>
              <a:gd name="connsiteY36" fmla="*/ 731520 h 1052447"/>
              <a:gd name="connsiteX37" fmla="*/ 63500 w 1487033"/>
              <a:gd name="connsiteY37" fmla="*/ 701040 h 1052447"/>
              <a:gd name="connsiteX38" fmla="*/ 53340 w 1487033"/>
              <a:gd name="connsiteY38" fmla="*/ 683260 h 1052447"/>
              <a:gd name="connsiteX39" fmla="*/ 22860 w 1487033"/>
              <a:gd name="connsiteY39" fmla="*/ 614680 h 1052447"/>
              <a:gd name="connsiteX40" fmla="*/ 10160 w 1487033"/>
              <a:gd name="connsiteY40" fmla="*/ 568960 h 1052447"/>
              <a:gd name="connsiteX41" fmla="*/ 0 w 1487033"/>
              <a:gd name="connsiteY41" fmla="*/ 533400 h 1052447"/>
              <a:gd name="connsiteX42" fmla="*/ 7620 w 1487033"/>
              <a:gd name="connsiteY42" fmla="*/ 464820 h 1052447"/>
              <a:gd name="connsiteX43" fmla="*/ 17780 w 1487033"/>
              <a:gd name="connsiteY43" fmla="*/ 449580 h 1052447"/>
              <a:gd name="connsiteX44" fmla="*/ 50800 w 1487033"/>
              <a:gd name="connsiteY44" fmla="*/ 378460 h 1052447"/>
              <a:gd name="connsiteX45" fmla="*/ 60960 w 1487033"/>
              <a:gd name="connsiteY45" fmla="*/ 347980 h 1052447"/>
              <a:gd name="connsiteX46" fmla="*/ 73660 w 1487033"/>
              <a:gd name="connsiteY46" fmla="*/ 314960 h 1052447"/>
              <a:gd name="connsiteX47" fmla="*/ 83820 w 1487033"/>
              <a:gd name="connsiteY47" fmla="*/ 281940 h 1052447"/>
              <a:gd name="connsiteX48" fmla="*/ 114300 w 1487033"/>
              <a:gd name="connsiteY48" fmla="*/ 213360 h 1052447"/>
              <a:gd name="connsiteX49" fmla="*/ 127000 w 1487033"/>
              <a:gd name="connsiteY49" fmla="*/ 182880 h 1052447"/>
              <a:gd name="connsiteX50" fmla="*/ 134620 w 1487033"/>
              <a:gd name="connsiteY50" fmla="*/ 162560 h 1052447"/>
              <a:gd name="connsiteX51" fmla="*/ 149860 w 1487033"/>
              <a:gd name="connsiteY51" fmla="*/ 129540 h 1052447"/>
              <a:gd name="connsiteX52" fmla="*/ 154940 w 1487033"/>
              <a:gd name="connsiteY52" fmla="*/ 106680 h 1052447"/>
              <a:gd name="connsiteX53" fmla="*/ 167640 w 1487033"/>
              <a:gd name="connsiteY53" fmla="*/ 73660 h 1052447"/>
              <a:gd name="connsiteX54" fmla="*/ 172720 w 1487033"/>
              <a:gd name="connsiteY54" fmla="*/ 43180 h 1052447"/>
              <a:gd name="connsiteX55" fmla="*/ 185420 w 1487033"/>
              <a:gd name="connsiteY55" fmla="*/ 20320 h 1052447"/>
              <a:gd name="connsiteX56" fmla="*/ 195580 w 1487033"/>
              <a:gd name="connsiteY56" fmla="*/ 15240 h 1052447"/>
              <a:gd name="connsiteX57" fmla="*/ 205740 w 1487033"/>
              <a:gd name="connsiteY57" fmla="*/ 7620 h 1052447"/>
              <a:gd name="connsiteX58" fmla="*/ 213360 w 1487033"/>
              <a:gd name="connsiteY58" fmla="*/ 5080 h 1052447"/>
              <a:gd name="connsiteX59" fmla="*/ 330200 w 1487033"/>
              <a:gd name="connsiteY5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05740 w 1487033"/>
              <a:gd name="connsiteY29" fmla="*/ 876300 h 1052447"/>
              <a:gd name="connsiteX30" fmla="*/ 167640 w 1487033"/>
              <a:gd name="connsiteY30" fmla="*/ 830580 h 1052447"/>
              <a:gd name="connsiteX31" fmla="*/ 147320 w 1487033"/>
              <a:gd name="connsiteY31" fmla="*/ 810260 h 1052447"/>
              <a:gd name="connsiteX32" fmla="*/ 119380 w 1487033"/>
              <a:gd name="connsiteY32" fmla="*/ 772160 h 1052447"/>
              <a:gd name="connsiteX33" fmla="*/ 106680 w 1487033"/>
              <a:gd name="connsiteY33" fmla="*/ 759460 h 1052447"/>
              <a:gd name="connsiteX34" fmla="*/ 96520 w 1487033"/>
              <a:gd name="connsiteY34" fmla="*/ 744220 h 1052447"/>
              <a:gd name="connsiteX35" fmla="*/ 81280 w 1487033"/>
              <a:gd name="connsiteY35" fmla="*/ 731520 h 1052447"/>
              <a:gd name="connsiteX36" fmla="*/ 63500 w 1487033"/>
              <a:gd name="connsiteY36" fmla="*/ 701040 h 1052447"/>
              <a:gd name="connsiteX37" fmla="*/ 53340 w 1487033"/>
              <a:gd name="connsiteY37" fmla="*/ 683260 h 1052447"/>
              <a:gd name="connsiteX38" fmla="*/ 22860 w 1487033"/>
              <a:gd name="connsiteY38" fmla="*/ 614680 h 1052447"/>
              <a:gd name="connsiteX39" fmla="*/ 10160 w 1487033"/>
              <a:gd name="connsiteY39" fmla="*/ 568960 h 1052447"/>
              <a:gd name="connsiteX40" fmla="*/ 0 w 1487033"/>
              <a:gd name="connsiteY40" fmla="*/ 533400 h 1052447"/>
              <a:gd name="connsiteX41" fmla="*/ 7620 w 1487033"/>
              <a:gd name="connsiteY41" fmla="*/ 464820 h 1052447"/>
              <a:gd name="connsiteX42" fmla="*/ 17780 w 1487033"/>
              <a:gd name="connsiteY42" fmla="*/ 449580 h 1052447"/>
              <a:gd name="connsiteX43" fmla="*/ 50800 w 1487033"/>
              <a:gd name="connsiteY43" fmla="*/ 378460 h 1052447"/>
              <a:gd name="connsiteX44" fmla="*/ 60960 w 1487033"/>
              <a:gd name="connsiteY44" fmla="*/ 347980 h 1052447"/>
              <a:gd name="connsiteX45" fmla="*/ 73660 w 1487033"/>
              <a:gd name="connsiteY45" fmla="*/ 314960 h 1052447"/>
              <a:gd name="connsiteX46" fmla="*/ 83820 w 1487033"/>
              <a:gd name="connsiteY46" fmla="*/ 281940 h 1052447"/>
              <a:gd name="connsiteX47" fmla="*/ 114300 w 1487033"/>
              <a:gd name="connsiteY47" fmla="*/ 213360 h 1052447"/>
              <a:gd name="connsiteX48" fmla="*/ 127000 w 1487033"/>
              <a:gd name="connsiteY48" fmla="*/ 182880 h 1052447"/>
              <a:gd name="connsiteX49" fmla="*/ 134620 w 1487033"/>
              <a:gd name="connsiteY49" fmla="*/ 162560 h 1052447"/>
              <a:gd name="connsiteX50" fmla="*/ 149860 w 1487033"/>
              <a:gd name="connsiteY50" fmla="*/ 129540 h 1052447"/>
              <a:gd name="connsiteX51" fmla="*/ 154940 w 1487033"/>
              <a:gd name="connsiteY51" fmla="*/ 106680 h 1052447"/>
              <a:gd name="connsiteX52" fmla="*/ 167640 w 1487033"/>
              <a:gd name="connsiteY52" fmla="*/ 73660 h 1052447"/>
              <a:gd name="connsiteX53" fmla="*/ 172720 w 1487033"/>
              <a:gd name="connsiteY53" fmla="*/ 43180 h 1052447"/>
              <a:gd name="connsiteX54" fmla="*/ 185420 w 1487033"/>
              <a:gd name="connsiteY54" fmla="*/ 20320 h 1052447"/>
              <a:gd name="connsiteX55" fmla="*/ 195580 w 1487033"/>
              <a:gd name="connsiteY55" fmla="*/ 15240 h 1052447"/>
              <a:gd name="connsiteX56" fmla="*/ 205740 w 1487033"/>
              <a:gd name="connsiteY56" fmla="*/ 7620 h 1052447"/>
              <a:gd name="connsiteX57" fmla="*/ 213360 w 1487033"/>
              <a:gd name="connsiteY57" fmla="*/ 5080 h 1052447"/>
              <a:gd name="connsiteX58" fmla="*/ 330200 w 1487033"/>
              <a:gd name="connsiteY5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05740 w 1487033"/>
              <a:gd name="connsiteY28" fmla="*/ 87630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68303 w 1487033"/>
              <a:gd name="connsiteY28" fmla="*/ 90297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96520 w 1487033"/>
              <a:gd name="connsiteY32" fmla="*/ 744220 h 1052447"/>
              <a:gd name="connsiteX33" fmla="*/ 81280 w 1487033"/>
              <a:gd name="connsiteY33" fmla="*/ 731520 h 1052447"/>
              <a:gd name="connsiteX34" fmla="*/ 63500 w 1487033"/>
              <a:gd name="connsiteY34" fmla="*/ 701040 h 1052447"/>
              <a:gd name="connsiteX35" fmla="*/ 53340 w 1487033"/>
              <a:gd name="connsiteY35" fmla="*/ 683260 h 1052447"/>
              <a:gd name="connsiteX36" fmla="*/ 22860 w 1487033"/>
              <a:gd name="connsiteY36" fmla="*/ 614680 h 1052447"/>
              <a:gd name="connsiteX37" fmla="*/ 10160 w 1487033"/>
              <a:gd name="connsiteY37" fmla="*/ 568960 h 1052447"/>
              <a:gd name="connsiteX38" fmla="*/ 0 w 1487033"/>
              <a:gd name="connsiteY38" fmla="*/ 533400 h 1052447"/>
              <a:gd name="connsiteX39" fmla="*/ 7620 w 1487033"/>
              <a:gd name="connsiteY39" fmla="*/ 464820 h 1052447"/>
              <a:gd name="connsiteX40" fmla="*/ 17780 w 1487033"/>
              <a:gd name="connsiteY40" fmla="*/ 449580 h 1052447"/>
              <a:gd name="connsiteX41" fmla="*/ 50800 w 1487033"/>
              <a:gd name="connsiteY41" fmla="*/ 378460 h 1052447"/>
              <a:gd name="connsiteX42" fmla="*/ 60960 w 1487033"/>
              <a:gd name="connsiteY42" fmla="*/ 347980 h 1052447"/>
              <a:gd name="connsiteX43" fmla="*/ 73660 w 1487033"/>
              <a:gd name="connsiteY43" fmla="*/ 314960 h 1052447"/>
              <a:gd name="connsiteX44" fmla="*/ 83820 w 1487033"/>
              <a:gd name="connsiteY44" fmla="*/ 281940 h 1052447"/>
              <a:gd name="connsiteX45" fmla="*/ 114300 w 1487033"/>
              <a:gd name="connsiteY45" fmla="*/ 213360 h 1052447"/>
              <a:gd name="connsiteX46" fmla="*/ 127000 w 1487033"/>
              <a:gd name="connsiteY46" fmla="*/ 182880 h 1052447"/>
              <a:gd name="connsiteX47" fmla="*/ 134620 w 1487033"/>
              <a:gd name="connsiteY47" fmla="*/ 162560 h 1052447"/>
              <a:gd name="connsiteX48" fmla="*/ 149860 w 1487033"/>
              <a:gd name="connsiteY48" fmla="*/ 129540 h 1052447"/>
              <a:gd name="connsiteX49" fmla="*/ 154940 w 1487033"/>
              <a:gd name="connsiteY49" fmla="*/ 106680 h 1052447"/>
              <a:gd name="connsiteX50" fmla="*/ 167640 w 1487033"/>
              <a:gd name="connsiteY50" fmla="*/ 73660 h 1052447"/>
              <a:gd name="connsiteX51" fmla="*/ 172720 w 1487033"/>
              <a:gd name="connsiteY51" fmla="*/ 43180 h 1052447"/>
              <a:gd name="connsiteX52" fmla="*/ 185420 w 1487033"/>
              <a:gd name="connsiteY52" fmla="*/ 20320 h 1052447"/>
              <a:gd name="connsiteX53" fmla="*/ 195580 w 1487033"/>
              <a:gd name="connsiteY53" fmla="*/ 15240 h 1052447"/>
              <a:gd name="connsiteX54" fmla="*/ 205740 w 1487033"/>
              <a:gd name="connsiteY54" fmla="*/ 7620 h 1052447"/>
              <a:gd name="connsiteX55" fmla="*/ 213360 w 1487033"/>
              <a:gd name="connsiteY55" fmla="*/ 5080 h 1052447"/>
              <a:gd name="connsiteX56" fmla="*/ 330200 w 1487033"/>
              <a:gd name="connsiteY5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96520 w 1487033"/>
              <a:gd name="connsiteY32" fmla="*/ 744220 h 1052447"/>
              <a:gd name="connsiteX33" fmla="*/ 63500 w 1487033"/>
              <a:gd name="connsiteY33" fmla="*/ 701040 h 1052447"/>
              <a:gd name="connsiteX34" fmla="*/ 53340 w 1487033"/>
              <a:gd name="connsiteY34" fmla="*/ 683260 h 1052447"/>
              <a:gd name="connsiteX35" fmla="*/ 22860 w 1487033"/>
              <a:gd name="connsiteY35" fmla="*/ 614680 h 1052447"/>
              <a:gd name="connsiteX36" fmla="*/ 10160 w 1487033"/>
              <a:gd name="connsiteY36" fmla="*/ 568960 h 1052447"/>
              <a:gd name="connsiteX37" fmla="*/ 0 w 1487033"/>
              <a:gd name="connsiteY37" fmla="*/ 533400 h 1052447"/>
              <a:gd name="connsiteX38" fmla="*/ 7620 w 1487033"/>
              <a:gd name="connsiteY38" fmla="*/ 464820 h 1052447"/>
              <a:gd name="connsiteX39" fmla="*/ 17780 w 1487033"/>
              <a:gd name="connsiteY39" fmla="*/ 449580 h 1052447"/>
              <a:gd name="connsiteX40" fmla="*/ 50800 w 1487033"/>
              <a:gd name="connsiteY40" fmla="*/ 378460 h 1052447"/>
              <a:gd name="connsiteX41" fmla="*/ 60960 w 1487033"/>
              <a:gd name="connsiteY41" fmla="*/ 347980 h 1052447"/>
              <a:gd name="connsiteX42" fmla="*/ 73660 w 1487033"/>
              <a:gd name="connsiteY42" fmla="*/ 314960 h 1052447"/>
              <a:gd name="connsiteX43" fmla="*/ 83820 w 1487033"/>
              <a:gd name="connsiteY43" fmla="*/ 281940 h 1052447"/>
              <a:gd name="connsiteX44" fmla="*/ 114300 w 1487033"/>
              <a:gd name="connsiteY44" fmla="*/ 213360 h 1052447"/>
              <a:gd name="connsiteX45" fmla="*/ 127000 w 1487033"/>
              <a:gd name="connsiteY45" fmla="*/ 182880 h 1052447"/>
              <a:gd name="connsiteX46" fmla="*/ 134620 w 1487033"/>
              <a:gd name="connsiteY46" fmla="*/ 162560 h 1052447"/>
              <a:gd name="connsiteX47" fmla="*/ 149860 w 1487033"/>
              <a:gd name="connsiteY47" fmla="*/ 129540 h 1052447"/>
              <a:gd name="connsiteX48" fmla="*/ 154940 w 1487033"/>
              <a:gd name="connsiteY48" fmla="*/ 106680 h 1052447"/>
              <a:gd name="connsiteX49" fmla="*/ 167640 w 1487033"/>
              <a:gd name="connsiteY49" fmla="*/ 73660 h 1052447"/>
              <a:gd name="connsiteX50" fmla="*/ 172720 w 1487033"/>
              <a:gd name="connsiteY50" fmla="*/ 43180 h 1052447"/>
              <a:gd name="connsiteX51" fmla="*/ 185420 w 1487033"/>
              <a:gd name="connsiteY51" fmla="*/ 20320 h 1052447"/>
              <a:gd name="connsiteX52" fmla="*/ 195580 w 1487033"/>
              <a:gd name="connsiteY52" fmla="*/ 15240 h 1052447"/>
              <a:gd name="connsiteX53" fmla="*/ 205740 w 1487033"/>
              <a:gd name="connsiteY53" fmla="*/ 7620 h 1052447"/>
              <a:gd name="connsiteX54" fmla="*/ 213360 w 1487033"/>
              <a:gd name="connsiteY54" fmla="*/ 5080 h 1052447"/>
              <a:gd name="connsiteX55" fmla="*/ 330200 w 1487033"/>
              <a:gd name="connsiteY5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96520 w 1487033"/>
              <a:gd name="connsiteY32" fmla="*/ 744220 h 1052447"/>
              <a:gd name="connsiteX33" fmla="*/ 63500 w 1487033"/>
              <a:gd name="connsiteY33" fmla="*/ 701040 h 1052447"/>
              <a:gd name="connsiteX34" fmla="*/ 22860 w 1487033"/>
              <a:gd name="connsiteY34" fmla="*/ 614680 h 1052447"/>
              <a:gd name="connsiteX35" fmla="*/ 10160 w 1487033"/>
              <a:gd name="connsiteY35" fmla="*/ 568960 h 1052447"/>
              <a:gd name="connsiteX36" fmla="*/ 0 w 1487033"/>
              <a:gd name="connsiteY36" fmla="*/ 533400 h 1052447"/>
              <a:gd name="connsiteX37" fmla="*/ 7620 w 1487033"/>
              <a:gd name="connsiteY37" fmla="*/ 464820 h 1052447"/>
              <a:gd name="connsiteX38" fmla="*/ 17780 w 1487033"/>
              <a:gd name="connsiteY38" fmla="*/ 449580 h 1052447"/>
              <a:gd name="connsiteX39" fmla="*/ 50800 w 1487033"/>
              <a:gd name="connsiteY39" fmla="*/ 378460 h 1052447"/>
              <a:gd name="connsiteX40" fmla="*/ 60960 w 1487033"/>
              <a:gd name="connsiteY40" fmla="*/ 347980 h 1052447"/>
              <a:gd name="connsiteX41" fmla="*/ 73660 w 1487033"/>
              <a:gd name="connsiteY41" fmla="*/ 314960 h 1052447"/>
              <a:gd name="connsiteX42" fmla="*/ 83820 w 1487033"/>
              <a:gd name="connsiteY42" fmla="*/ 281940 h 1052447"/>
              <a:gd name="connsiteX43" fmla="*/ 114300 w 1487033"/>
              <a:gd name="connsiteY43" fmla="*/ 213360 h 1052447"/>
              <a:gd name="connsiteX44" fmla="*/ 127000 w 1487033"/>
              <a:gd name="connsiteY44" fmla="*/ 182880 h 1052447"/>
              <a:gd name="connsiteX45" fmla="*/ 134620 w 1487033"/>
              <a:gd name="connsiteY45" fmla="*/ 162560 h 1052447"/>
              <a:gd name="connsiteX46" fmla="*/ 149860 w 1487033"/>
              <a:gd name="connsiteY46" fmla="*/ 129540 h 1052447"/>
              <a:gd name="connsiteX47" fmla="*/ 154940 w 1487033"/>
              <a:gd name="connsiteY47" fmla="*/ 106680 h 1052447"/>
              <a:gd name="connsiteX48" fmla="*/ 167640 w 1487033"/>
              <a:gd name="connsiteY48" fmla="*/ 73660 h 1052447"/>
              <a:gd name="connsiteX49" fmla="*/ 172720 w 1487033"/>
              <a:gd name="connsiteY49" fmla="*/ 43180 h 1052447"/>
              <a:gd name="connsiteX50" fmla="*/ 185420 w 1487033"/>
              <a:gd name="connsiteY50" fmla="*/ 20320 h 1052447"/>
              <a:gd name="connsiteX51" fmla="*/ 195580 w 1487033"/>
              <a:gd name="connsiteY51" fmla="*/ 15240 h 1052447"/>
              <a:gd name="connsiteX52" fmla="*/ 205740 w 1487033"/>
              <a:gd name="connsiteY52" fmla="*/ 7620 h 1052447"/>
              <a:gd name="connsiteX53" fmla="*/ 213360 w 1487033"/>
              <a:gd name="connsiteY53" fmla="*/ 5080 h 1052447"/>
              <a:gd name="connsiteX54" fmla="*/ 330200 w 1487033"/>
              <a:gd name="connsiteY5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47320 w 1487033"/>
              <a:gd name="connsiteY29" fmla="*/ 810260 h 1052447"/>
              <a:gd name="connsiteX30" fmla="*/ 119380 w 1487033"/>
              <a:gd name="connsiteY30" fmla="*/ 772160 h 1052447"/>
              <a:gd name="connsiteX31" fmla="*/ 96520 w 1487033"/>
              <a:gd name="connsiteY31" fmla="*/ 744220 h 1052447"/>
              <a:gd name="connsiteX32" fmla="*/ 63500 w 1487033"/>
              <a:gd name="connsiteY32" fmla="*/ 701040 h 1052447"/>
              <a:gd name="connsiteX33" fmla="*/ 22860 w 1487033"/>
              <a:gd name="connsiteY33" fmla="*/ 614680 h 1052447"/>
              <a:gd name="connsiteX34" fmla="*/ 10160 w 1487033"/>
              <a:gd name="connsiteY34" fmla="*/ 568960 h 1052447"/>
              <a:gd name="connsiteX35" fmla="*/ 0 w 1487033"/>
              <a:gd name="connsiteY35" fmla="*/ 533400 h 1052447"/>
              <a:gd name="connsiteX36" fmla="*/ 7620 w 1487033"/>
              <a:gd name="connsiteY36" fmla="*/ 464820 h 1052447"/>
              <a:gd name="connsiteX37" fmla="*/ 17780 w 1487033"/>
              <a:gd name="connsiteY37" fmla="*/ 449580 h 1052447"/>
              <a:gd name="connsiteX38" fmla="*/ 50800 w 1487033"/>
              <a:gd name="connsiteY38" fmla="*/ 378460 h 1052447"/>
              <a:gd name="connsiteX39" fmla="*/ 60960 w 1487033"/>
              <a:gd name="connsiteY39" fmla="*/ 347980 h 1052447"/>
              <a:gd name="connsiteX40" fmla="*/ 73660 w 1487033"/>
              <a:gd name="connsiteY40" fmla="*/ 314960 h 1052447"/>
              <a:gd name="connsiteX41" fmla="*/ 83820 w 1487033"/>
              <a:gd name="connsiteY41" fmla="*/ 281940 h 1052447"/>
              <a:gd name="connsiteX42" fmla="*/ 114300 w 1487033"/>
              <a:gd name="connsiteY42" fmla="*/ 213360 h 1052447"/>
              <a:gd name="connsiteX43" fmla="*/ 127000 w 1487033"/>
              <a:gd name="connsiteY43" fmla="*/ 182880 h 1052447"/>
              <a:gd name="connsiteX44" fmla="*/ 134620 w 1487033"/>
              <a:gd name="connsiteY44" fmla="*/ 162560 h 1052447"/>
              <a:gd name="connsiteX45" fmla="*/ 149860 w 1487033"/>
              <a:gd name="connsiteY45" fmla="*/ 129540 h 1052447"/>
              <a:gd name="connsiteX46" fmla="*/ 154940 w 1487033"/>
              <a:gd name="connsiteY46" fmla="*/ 106680 h 1052447"/>
              <a:gd name="connsiteX47" fmla="*/ 167640 w 1487033"/>
              <a:gd name="connsiteY47" fmla="*/ 73660 h 1052447"/>
              <a:gd name="connsiteX48" fmla="*/ 172720 w 1487033"/>
              <a:gd name="connsiteY48" fmla="*/ 43180 h 1052447"/>
              <a:gd name="connsiteX49" fmla="*/ 185420 w 1487033"/>
              <a:gd name="connsiteY49" fmla="*/ 20320 h 1052447"/>
              <a:gd name="connsiteX50" fmla="*/ 195580 w 1487033"/>
              <a:gd name="connsiteY50" fmla="*/ 15240 h 1052447"/>
              <a:gd name="connsiteX51" fmla="*/ 205740 w 1487033"/>
              <a:gd name="connsiteY51" fmla="*/ 7620 h 1052447"/>
              <a:gd name="connsiteX52" fmla="*/ 213360 w 1487033"/>
              <a:gd name="connsiteY52" fmla="*/ 5080 h 1052447"/>
              <a:gd name="connsiteX53" fmla="*/ 330200 w 1487033"/>
              <a:gd name="connsiteY5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19380 w 1487033"/>
              <a:gd name="connsiteY29" fmla="*/ 772160 h 1052447"/>
              <a:gd name="connsiteX30" fmla="*/ 96520 w 1487033"/>
              <a:gd name="connsiteY30" fmla="*/ 744220 h 1052447"/>
              <a:gd name="connsiteX31" fmla="*/ 63500 w 1487033"/>
              <a:gd name="connsiteY31" fmla="*/ 701040 h 1052447"/>
              <a:gd name="connsiteX32" fmla="*/ 22860 w 1487033"/>
              <a:gd name="connsiteY32" fmla="*/ 614680 h 1052447"/>
              <a:gd name="connsiteX33" fmla="*/ 10160 w 1487033"/>
              <a:gd name="connsiteY33" fmla="*/ 568960 h 1052447"/>
              <a:gd name="connsiteX34" fmla="*/ 0 w 1487033"/>
              <a:gd name="connsiteY34" fmla="*/ 533400 h 1052447"/>
              <a:gd name="connsiteX35" fmla="*/ 7620 w 1487033"/>
              <a:gd name="connsiteY35" fmla="*/ 464820 h 1052447"/>
              <a:gd name="connsiteX36" fmla="*/ 17780 w 1487033"/>
              <a:gd name="connsiteY36" fmla="*/ 449580 h 1052447"/>
              <a:gd name="connsiteX37" fmla="*/ 50800 w 1487033"/>
              <a:gd name="connsiteY37" fmla="*/ 378460 h 1052447"/>
              <a:gd name="connsiteX38" fmla="*/ 60960 w 1487033"/>
              <a:gd name="connsiteY38" fmla="*/ 347980 h 1052447"/>
              <a:gd name="connsiteX39" fmla="*/ 73660 w 1487033"/>
              <a:gd name="connsiteY39" fmla="*/ 314960 h 1052447"/>
              <a:gd name="connsiteX40" fmla="*/ 83820 w 1487033"/>
              <a:gd name="connsiteY40" fmla="*/ 281940 h 1052447"/>
              <a:gd name="connsiteX41" fmla="*/ 114300 w 1487033"/>
              <a:gd name="connsiteY41" fmla="*/ 213360 h 1052447"/>
              <a:gd name="connsiteX42" fmla="*/ 127000 w 1487033"/>
              <a:gd name="connsiteY42" fmla="*/ 182880 h 1052447"/>
              <a:gd name="connsiteX43" fmla="*/ 134620 w 1487033"/>
              <a:gd name="connsiteY43" fmla="*/ 162560 h 1052447"/>
              <a:gd name="connsiteX44" fmla="*/ 149860 w 1487033"/>
              <a:gd name="connsiteY44" fmla="*/ 129540 h 1052447"/>
              <a:gd name="connsiteX45" fmla="*/ 154940 w 1487033"/>
              <a:gd name="connsiteY45" fmla="*/ 106680 h 1052447"/>
              <a:gd name="connsiteX46" fmla="*/ 167640 w 1487033"/>
              <a:gd name="connsiteY46" fmla="*/ 73660 h 1052447"/>
              <a:gd name="connsiteX47" fmla="*/ 172720 w 1487033"/>
              <a:gd name="connsiteY47" fmla="*/ 43180 h 1052447"/>
              <a:gd name="connsiteX48" fmla="*/ 185420 w 1487033"/>
              <a:gd name="connsiteY48" fmla="*/ 20320 h 1052447"/>
              <a:gd name="connsiteX49" fmla="*/ 195580 w 1487033"/>
              <a:gd name="connsiteY49" fmla="*/ 15240 h 1052447"/>
              <a:gd name="connsiteX50" fmla="*/ 205740 w 1487033"/>
              <a:gd name="connsiteY50" fmla="*/ 7620 h 1052447"/>
              <a:gd name="connsiteX51" fmla="*/ 213360 w 1487033"/>
              <a:gd name="connsiteY51" fmla="*/ 5080 h 1052447"/>
              <a:gd name="connsiteX52" fmla="*/ 330200 w 1487033"/>
              <a:gd name="connsiteY5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99673 w 1487033"/>
              <a:gd name="connsiteY29" fmla="*/ 909320 h 1052447"/>
              <a:gd name="connsiteX30" fmla="*/ 96520 w 1487033"/>
              <a:gd name="connsiteY30" fmla="*/ 744220 h 1052447"/>
              <a:gd name="connsiteX31" fmla="*/ 63500 w 1487033"/>
              <a:gd name="connsiteY31" fmla="*/ 701040 h 1052447"/>
              <a:gd name="connsiteX32" fmla="*/ 22860 w 1487033"/>
              <a:gd name="connsiteY32" fmla="*/ 614680 h 1052447"/>
              <a:gd name="connsiteX33" fmla="*/ 10160 w 1487033"/>
              <a:gd name="connsiteY33" fmla="*/ 568960 h 1052447"/>
              <a:gd name="connsiteX34" fmla="*/ 0 w 1487033"/>
              <a:gd name="connsiteY34" fmla="*/ 533400 h 1052447"/>
              <a:gd name="connsiteX35" fmla="*/ 7620 w 1487033"/>
              <a:gd name="connsiteY35" fmla="*/ 464820 h 1052447"/>
              <a:gd name="connsiteX36" fmla="*/ 17780 w 1487033"/>
              <a:gd name="connsiteY36" fmla="*/ 449580 h 1052447"/>
              <a:gd name="connsiteX37" fmla="*/ 50800 w 1487033"/>
              <a:gd name="connsiteY37" fmla="*/ 378460 h 1052447"/>
              <a:gd name="connsiteX38" fmla="*/ 60960 w 1487033"/>
              <a:gd name="connsiteY38" fmla="*/ 347980 h 1052447"/>
              <a:gd name="connsiteX39" fmla="*/ 73660 w 1487033"/>
              <a:gd name="connsiteY39" fmla="*/ 314960 h 1052447"/>
              <a:gd name="connsiteX40" fmla="*/ 83820 w 1487033"/>
              <a:gd name="connsiteY40" fmla="*/ 281940 h 1052447"/>
              <a:gd name="connsiteX41" fmla="*/ 114300 w 1487033"/>
              <a:gd name="connsiteY41" fmla="*/ 213360 h 1052447"/>
              <a:gd name="connsiteX42" fmla="*/ 127000 w 1487033"/>
              <a:gd name="connsiteY42" fmla="*/ 182880 h 1052447"/>
              <a:gd name="connsiteX43" fmla="*/ 134620 w 1487033"/>
              <a:gd name="connsiteY43" fmla="*/ 162560 h 1052447"/>
              <a:gd name="connsiteX44" fmla="*/ 149860 w 1487033"/>
              <a:gd name="connsiteY44" fmla="*/ 129540 h 1052447"/>
              <a:gd name="connsiteX45" fmla="*/ 154940 w 1487033"/>
              <a:gd name="connsiteY45" fmla="*/ 106680 h 1052447"/>
              <a:gd name="connsiteX46" fmla="*/ 167640 w 1487033"/>
              <a:gd name="connsiteY46" fmla="*/ 73660 h 1052447"/>
              <a:gd name="connsiteX47" fmla="*/ 172720 w 1487033"/>
              <a:gd name="connsiteY47" fmla="*/ 43180 h 1052447"/>
              <a:gd name="connsiteX48" fmla="*/ 185420 w 1487033"/>
              <a:gd name="connsiteY48" fmla="*/ 20320 h 1052447"/>
              <a:gd name="connsiteX49" fmla="*/ 195580 w 1487033"/>
              <a:gd name="connsiteY49" fmla="*/ 15240 h 1052447"/>
              <a:gd name="connsiteX50" fmla="*/ 205740 w 1487033"/>
              <a:gd name="connsiteY50" fmla="*/ 7620 h 1052447"/>
              <a:gd name="connsiteX51" fmla="*/ 213360 w 1487033"/>
              <a:gd name="connsiteY51" fmla="*/ 5080 h 1052447"/>
              <a:gd name="connsiteX52" fmla="*/ 330200 w 1487033"/>
              <a:gd name="connsiteY5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99673 w 1487033"/>
              <a:gd name="connsiteY29" fmla="*/ 909320 h 1052447"/>
              <a:gd name="connsiteX30" fmla="*/ 63500 w 1487033"/>
              <a:gd name="connsiteY30" fmla="*/ 70104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99673 w 1487033"/>
              <a:gd name="connsiteY29" fmla="*/ 909320 h 1052447"/>
              <a:gd name="connsiteX30" fmla="*/ 47077 w 1487033"/>
              <a:gd name="connsiteY30" fmla="*/ 78486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73396 w 1487033"/>
              <a:gd name="connsiteY29" fmla="*/ 985520 h 1052447"/>
              <a:gd name="connsiteX30" fmla="*/ 47077 w 1487033"/>
              <a:gd name="connsiteY30" fmla="*/ 78486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87940 w 1487033"/>
              <a:gd name="connsiteY28" fmla="*/ 986790 h 1052447"/>
              <a:gd name="connsiteX29" fmla="*/ 73396 w 1487033"/>
              <a:gd name="connsiteY29" fmla="*/ 985520 h 1052447"/>
              <a:gd name="connsiteX30" fmla="*/ 47077 w 1487033"/>
              <a:gd name="connsiteY30" fmla="*/ 78486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46380 w 1487033"/>
              <a:gd name="connsiteY26" fmla="*/ 972820 h 1052447"/>
              <a:gd name="connsiteX27" fmla="*/ 187940 w 1487033"/>
              <a:gd name="connsiteY27" fmla="*/ 986790 h 1052447"/>
              <a:gd name="connsiteX28" fmla="*/ 73396 w 1487033"/>
              <a:gd name="connsiteY28" fmla="*/ 985520 h 1052447"/>
              <a:gd name="connsiteX29" fmla="*/ 47077 w 1487033"/>
              <a:gd name="connsiteY29" fmla="*/ 784860 h 1052447"/>
              <a:gd name="connsiteX30" fmla="*/ 22860 w 1487033"/>
              <a:gd name="connsiteY30" fmla="*/ 614680 h 1052447"/>
              <a:gd name="connsiteX31" fmla="*/ 10160 w 1487033"/>
              <a:gd name="connsiteY31" fmla="*/ 568960 h 1052447"/>
              <a:gd name="connsiteX32" fmla="*/ 0 w 1487033"/>
              <a:gd name="connsiteY32" fmla="*/ 533400 h 1052447"/>
              <a:gd name="connsiteX33" fmla="*/ 7620 w 1487033"/>
              <a:gd name="connsiteY33" fmla="*/ 464820 h 1052447"/>
              <a:gd name="connsiteX34" fmla="*/ 17780 w 1487033"/>
              <a:gd name="connsiteY34" fmla="*/ 449580 h 1052447"/>
              <a:gd name="connsiteX35" fmla="*/ 50800 w 1487033"/>
              <a:gd name="connsiteY35" fmla="*/ 378460 h 1052447"/>
              <a:gd name="connsiteX36" fmla="*/ 60960 w 1487033"/>
              <a:gd name="connsiteY36" fmla="*/ 347980 h 1052447"/>
              <a:gd name="connsiteX37" fmla="*/ 73660 w 1487033"/>
              <a:gd name="connsiteY37" fmla="*/ 314960 h 1052447"/>
              <a:gd name="connsiteX38" fmla="*/ 83820 w 1487033"/>
              <a:gd name="connsiteY38" fmla="*/ 281940 h 1052447"/>
              <a:gd name="connsiteX39" fmla="*/ 114300 w 1487033"/>
              <a:gd name="connsiteY39" fmla="*/ 213360 h 1052447"/>
              <a:gd name="connsiteX40" fmla="*/ 127000 w 1487033"/>
              <a:gd name="connsiteY40" fmla="*/ 182880 h 1052447"/>
              <a:gd name="connsiteX41" fmla="*/ 134620 w 1487033"/>
              <a:gd name="connsiteY41" fmla="*/ 162560 h 1052447"/>
              <a:gd name="connsiteX42" fmla="*/ 149860 w 1487033"/>
              <a:gd name="connsiteY42" fmla="*/ 129540 h 1052447"/>
              <a:gd name="connsiteX43" fmla="*/ 154940 w 1487033"/>
              <a:gd name="connsiteY43" fmla="*/ 106680 h 1052447"/>
              <a:gd name="connsiteX44" fmla="*/ 167640 w 1487033"/>
              <a:gd name="connsiteY44" fmla="*/ 73660 h 1052447"/>
              <a:gd name="connsiteX45" fmla="*/ 172720 w 1487033"/>
              <a:gd name="connsiteY45" fmla="*/ 43180 h 1052447"/>
              <a:gd name="connsiteX46" fmla="*/ 185420 w 1487033"/>
              <a:gd name="connsiteY46" fmla="*/ 20320 h 1052447"/>
              <a:gd name="connsiteX47" fmla="*/ 195580 w 1487033"/>
              <a:gd name="connsiteY47" fmla="*/ 15240 h 1052447"/>
              <a:gd name="connsiteX48" fmla="*/ 205740 w 1487033"/>
              <a:gd name="connsiteY48" fmla="*/ 7620 h 1052447"/>
              <a:gd name="connsiteX49" fmla="*/ 213360 w 1487033"/>
              <a:gd name="connsiteY49" fmla="*/ 5080 h 1052447"/>
              <a:gd name="connsiteX50" fmla="*/ 330200 w 1487033"/>
              <a:gd name="connsiteY5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187940 w 1487033"/>
              <a:gd name="connsiteY26" fmla="*/ 986790 h 1052447"/>
              <a:gd name="connsiteX27" fmla="*/ 73396 w 1487033"/>
              <a:gd name="connsiteY27" fmla="*/ 985520 h 1052447"/>
              <a:gd name="connsiteX28" fmla="*/ 47077 w 1487033"/>
              <a:gd name="connsiteY28" fmla="*/ 784860 h 1052447"/>
              <a:gd name="connsiteX29" fmla="*/ 22860 w 1487033"/>
              <a:gd name="connsiteY29" fmla="*/ 614680 h 1052447"/>
              <a:gd name="connsiteX30" fmla="*/ 10160 w 1487033"/>
              <a:gd name="connsiteY30" fmla="*/ 568960 h 1052447"/>
              <a:gd name="connsiteX31" fmla="*/ 0 w 1487033"/>
              <a:gd name="connsiteY31" fmla="*/ 533400 h 1052447"/>
              <a:gd name="connsiteX32" fmla="*/ 7620 w 1487033"/>
              <a:gd name="connsiteY32" fmla="*/ 464820 h 1052447"/>
              <a:gd name="connsiteX33" fmla="*/ 17780 w 1487033"/>
              <a:gd name="connsiteY33" fmla="*/ 449580 h 1052447"/>
              <a:gd name="connsiteX34" fmla="*/ 50800 w 1487033"/>
              <a:gd name="connsiteY34" fmla="*/ 378460 h 1052447"/>
              <a:gd name="connsiteX35" fmla="*/ 60960 w 1487033"/>
              <a:gd name="connsiteY35" fmla="*/ 347980 h 1052447"/>
              <a:gd name="connsiteX36" fmla="*/ 73660 w 1487033"/>
              <a:gd name="connsiteY36" fmla="*/ 314960 h 1052447"/>
              <a:gd name="connsiteX37" fmla="*/ 83820 w 1487033"/>
              <a:gd name="connsiteY37" fmla="*/ 281940 h 1052447"/>
              <a:gd name="connsiteX38" fmla="*/ 114300 w 1487033"/>
              <a:gd name="connsiteY38" fmla="*/ 213360 h 1052447"/>
              <a:gd name="connsiteX39" fmla="*/ 127000 w 1487033"/>
              <a:gd name="connsiteY39" fmla="*/ 182880 h 1052447"/>
              <a:gd name="connsiteX40" fmla="*/ 134620 w 1487033"/>
              <a:gd name="connsiteY40" fmla="*/ 162560 h 1052447"/>
              <a:gd name="connsiteX41" fmla="*/ 149860 w 1487033"/>
              <a:gd name="connsiteY41" fmla="*/ 129540 h 1052447"/>
              <a:gd name="connsiteX42" fmla="*/ 154940 w 1487033"/>
              <a:gd name="connsiteY42" fmla="*/ 106680 h 1052447"/>
              <a:gd name="connsiteX43" fmla="*/ 167640 w 1487033"/>
              <a:gd name="connsiteY43" fmla="*/ 73660 h 1052447"/>
              <a:gd name="connsiteX44" fmla="*/ 172720 w 1487033"/>
              <a:gd name="connsiteY44" fmla="*/ 43180 h 1052447"/>
              <a:gd name="connsiteX45" fmla="*/ 185420 w 1487033"/>
              <a:gd name="connsiteY45" fmla="*/ 20320 h 1052447"/>
              <a:gd name="connsiteX46" fmla="*/ 195580 w 1487033"/>
              <a:gd name="connsiteY46" fmla="*/ 15240 h 1052447"/>
              <a:gd name="connsiteX47" fmla="*/ 205740 w 1487033"/>
              <a:gd name="connsiteY47" fmla="*/ 7620 h 1052447"/>
              <a:gd name="connsiteX48" fmla="*/ 213360 w 1487033"/>
              <a:gd name="connsiteY48" fmla="*/ 5080 h 1052447"/>
              <a:gd name="connsiteX49" fmla="*/ 330200 w 1487033"/>
              <a:gd name="connsiteY4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279400 w 1487033"/>
              <a:gd name="connsiteY24" fmla="*/ 998220 h 1052447"/>
              <a:gd name="connsiteX25" fmla="*/ 187940 w 1487033"/>
              <a:gd name="connsiteY25" fmla="*/ 986790 h 1052447"/>
              <a:gd name="connsiteX26" fmla="*/ 73396 w 1487033"/>
              <a:gd name="connsiteY26" fmla="*/ 985520 h 1052447"/>
              <a:gd name="connsiteX27" fmla="*/ 47077 w 1487033"/>
              <a:gd name="connsiteY27" fmla="*/ 784860 h 1052447"/>
              <a:gd name="connsiteX28" fmla="*/ 22860 w 1487033"/>
              <a:gd name="connsiteY28" fmla="*/ 614680 h 1052447"/>
              <a:gd name="connsiteX29" fmla="*/ 10160 w 1487033"/>
              <a:gd name="connsiteY29" fmla="*/ 568960 h 1052447"/>
              <a:gd name="connsiteX30" fmla="*/ 0 w 1487033"/>
              <a:gd name="connsiteY30" fmla="*/ 533400 h 1052447"/>
              <a:gd name="connsiteX31" fmla="*/ 7620 w 1487033"/>
              <a:gd name="connsiteY31" fmla="*/ 464820 h 1052447"/>
              <a:gd name="connsiteX32" fmla="*/ 17780 w 1487033"/>
              <a:gd name="connsiteY32" fmla="*/ 449580 h 1052447"/>
              <a:gd name="connsiteX33" fmla="*/ 50800 w 1487033"/>
              <a:gd name="connsiteY33" fmla="*/ 378460 h 1052447"/>
              <a:gd name="connsiteX34" fmla="*/ 60960 w 1487033"/>
              <a:gd name="connsiteY34" fmla="*/ 347980 h 1052447"/>
              <a:gd name="connsiteX35" fmla="*/ 73660 w 1487033"/>
              <a:gd name="connsiteY35" fmla="*/ 314960 h 1052447"/>
              <a:gd name="connsiteX36" fmla="*/ 83820 w 1487033"/>
              <a:gd name="connsiteY36" fmla="*/ 281940 h 1052447"/>
              <a:gd name="connsiteX37" fmla="*/ 114300 w 1487033"/>
              <a:gd name="connsiteY37" fmla="*/ 213360 h 1052447"/>
              <a:gd name="connsiteX38" fmla="*/ 127000 w 1487033"/>
              <a:gd name="connsiteY38" fmla="*/ 182880 h 1052447"/>
              <a:gd name="connsiteX39" fmla="*/ 134620 w 1487033"/>
              <a:gd name="connsiteY39" fmla="*/ 162560 h 1052447"/>
              <a:gd name="connsiteX40" fmla="*/ 149860 w 1487033"/>
              <a:gd name="connsiteY40" fmla="*/ 129540 h 1052447"/>
              <a:gd name="connsiteX41" fmla="*/ 154940 w 1487033"/>
              <a:gd name="connsiteY41" fmla="*/ 106680 h 1052447"/>
              <a:gd name="connsiteX42" fmla="*/ 167640 w 1487033"/>
              <a:gd name="connsiteY42" fmla="*/ 73660 h 1052447"/>
              <a:gd name="connsiteX43" fmla="*/ 172720 w 1487033"/>
              <a:gd name="connsiteY43" fmla="*/ 43180 h 1052447"/>
              <a:gd name="connsiteX44" fmla="*/ 185420 w 1487033"/>
              <a:gd name="connsiteY44" fmla="*/ 20320 h 1052447"/>
              <a:gd name="connsiteX45" fmla="*/ 195580 w 1487033"/>
              <a:gd name="connsiteY45" fmla="*/ 15240 h 1052447"/>
              <a:gd name="connsiteX46" fmla="*/ 205740 w 1487033"/>
              <a:gd name="connsiteY46" fmla="*/ 7620 h 1052447"/>
              <a:gd name="connsiteX47" fmla="*/ 213360 w 1487033"/>
              <a:gd name="connsiteY47" fmla="*/ 5080 h 1052447"/>
              <a:gd name="connsiteX48" fmla="*/ 330200 w 1487033"/>
              <a:gd name="connsiteY4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87940 w 1487033"/>
              <a:gd name="connsiteY24" fmla="*/ 986790 h 1052447"/>
              <a:gd name="connsiteX25" fmla="*/ 73396 w 1487033"/>
              <a:gd name="connsiteY25" fmla="*/ 985520 h 1052447"/>
              <a:gd name="connsiteX26" fmla="*/ 47077 w 1487033"/>
              <a:gd name="connsiteY26" fmla="*/ 78486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91225 w 1487033"/>
              <a:gd name="connsiteY24" fmla="*/ 1032510 h 1052447"/>
              <a:gd name="connsiteX25" fmla="*/ 73396 w 1487033"/>
              <a:gd name="connsiteY25" fmla="*/ 985520 h 1052447"/>
              <a:gd name="connsiteX26" fmla="*/ 47077 w 1487033"/>
              <a:gd name="connsiteY26" fmla="*/ 78486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91225 w 1487033"/>
              <a:gd name="connsiteY24" fmla="*/ 1032510 h 1052447"/>
              <a:gd name="connsiteX25" fmla="*/ 73396 w 1487033"/>
              <a:gd name="connsiteY25" fmla="*/ 1008380 h 1052447"/>
              <a:gd name="connsiteX26" fmla="*/ 47077 w 1487033"/>
              <a:gd name="connsiteY26" fmla="*/ 78486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91225 w 1487033"/>
              <a:gd name="connsiteY24" fmla="*/ 1032510 h 1052447"/>
              <a:gd name="connsiteX25" fmla="*/ 73396 w 1487033"/>
              <a:gd name="connsiteY25" fmla="*/ 1008380 h 1052447"/>
              <a:gd name="connsiteX26" fmla="*/ 42150 w 1487033"/>
              <a:gd name="connsiteY26" fmla="*/ 80010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58265 w 1487033"/>
              <a:gd name="connsiteY10" fmla="*/ 872490 h 1052447"/>
              <a:gd name="connsiteX11" fmla="*/ 1395095 w 1487033"/>
              <a:gd name="connsiteY11" fmla="*/ 958850 h 1052447"/>
              <a:gd name="connsiteX12" fmla="*/ 1432560 w 1487033"/>
              <a:gd name="connsiteY12" fmla="*/ 970280 h 1052447"/>
              <a:gd name="connsiteX13" fmla="*/ 1442720 w 1487033"/>
              <a:gd name="connsiteY13" fmla="*/ 993140 h 1052447"/>
              <a:gd name="connsiteX14" fmla="*/ 1473200 w 1487033"/>
              <a:gd name="connsiteY14" fmla="*/ 1033780 h 1052447"/>
              <a:gd name="connsiteX15" fmla="*/ 1480820 w 1487033"/>
              <a:gd name="connsiteY15" fmla="*/ 1041400 h 1052447"/>
              <a:gd name="connsiteX16" fmla="*/ 1485900 w 1487033"/>
              <a:gd name="connsiteY16" fmla="*/ 1051560 h 1052447"/>
              <a:gd name="connsiteX17" fmla="*/ 1404620 w 1487033"/>
              <a:gd name="connsiteY17" fmla="*/ 1049020 h 1052447"/>
              <a:gd name="connsiteX18" fmla="*/ 1216660 w 1487033"/>
              <a:gd name="connsiteY18" fmla="*/ 1041400 h 1052447"/>
              <a:gd name="connsiteX19" fmla="*/ 1087120 w 1487033"/>
              <a:gd name="connsiteY19" fmla="*/ 1028700 h 1052447"/>
              <a:gd name="connsiteX20" fmla="*/ 1041400 w 1487033"/>
              <a:gd name="connsiteY20" fmla="*/ 1026160 h 1052447"/>
              <a:gd name="connsiteX21" fmla="*/ 1013460 w 1487033"/>
              <a:gd name="connsiteY21" fmla="*/ 1018540 h 1052447"/>
              <a:gd name="connsiteX22" fmla="*/ 949960 w 1487033"/>
              <a:gd name="connsiteY22" fmla="*/ 1008380 h 1052447"/>
              <a:gd name="connsiteX23" fmla="*/ 191225 w 1487033"/>
              <a:gd name="connsiteY23" fmla="*/ 1032510 h 1052447"/>
              <a:gd name="connsiteX24" fmla="*/ 73396 w 1487033"/>
              <a:gd name="connsiteY24" fmla="*/ 1008380 h 1052447"/>
              <a:gd name="connsiteX25" fmla="*/ 42150 w 1487033"/>
              <a:gd name="connsiteY25" fmla="*/ 800100 h 1052447"/>
              <a:gd name="connsiteX26" fmla="*/ 22860 w 1487033"/>
              <a:gd name="connsiteY26" fmla="*/ 614680 h 1052447"/>
              <a:gd name="connsiteX27" fmla="*/ 10160 w 1487033"/>
              <a:gd name="connsiteY27" fmla="*/ 568960 h 1052447"/>
              <a:gd name="connsiteX28" fmla="*/ 0 w 1487033"/>
              <a:gd name="connsiteY28" fmla="*/ 533400 h 1052447"/>
              <a:gd name="connsiteX29" fmla="*/ 7620 w 1487033"/>
              <a:gd name="connsiteY29" fmla="*/ 464820 h 1052447"/>
              <a:gd name="connsiteX30" fmla="*/ 17780 w 1487033"/>
              <a:gd name="connsiteY30" fmla="*/ 449580 h 1052447"/>
              <a:gd name="connsiteX31" fmla="*/ 50800 w 1487033"/>
              <a:gd name="connsiteY31" fmla="*/ 378460 h 1052447"/>
              <a:gd name="connsiteX32" fmla="*/ 60960 w 1487033"/>
              <a:gd name="connsiteY32" fmla="*/ 347980 h 1052447"/>
              <a:gd name="connsiteX33" fmla="*/ 73660 w 1487033"/>
              <a:gd name="connsiteY33" fmla="*/ 314960 h 1052447"/>
              <a:gd name="connsiteX34" fmla="*/ 83820 w 1487033"/>
              <a:gd name="connsiteY34" fmla="*/ 281940 h 1052447"/>
              <a:gd name="connsiteX35" fmla="*/ 114300 w 1487033"/>
              <a:gd name="connsiteY35" fmla="*/ 213360 h 1052447"/>
              <a:gd name="connsiteX36" fmla="*/ 127000 w 1487033"/>
              <a:gd name="connsiteY36" fmla="*/ 182880 h 1052447"/>
              <a:gd name="connsiteX37" fmla="*/ 134620 w 1487033"/>
              <a:gd name="connsiteY37" fmla="*/ 162560 h 1052447"/>
              <a:gd name="connsiteX38" fmla="*/ 149860 w 1487033"/>
              <a:gd name="connsiteY38" fmla="*/ 129540 h 1052447"/>
              <a:gd name="connsiteX39" fmla="*/ 154940 w 1487033"/>
              <a:gd name="connsiteY39" fmla="*/ 106680 h 1052447"/>
              <a:gd name="connsiteX40" fmla="*/ 167640 w 1487033"/>
              <a:gd name="connsiteY40" fmla="*/ 73660 h 1052447"/>
              <a:gd name="connsiteX41" fmla="*/ 172720 w 1487033"/>
              <a:gd name="connsiteY41" fmla="*/ 43180 h 1052447"/>
              <a:gd name="connsiteX42" fmla="*/ 185420 w 1487033"/>
              <a:gd name="connsiteY42" fmla="*/ 20320 h 1052447"/>
              <a:gd name="connsiteX43" fmla="*/ 195580 w 1487033"/>
              <a:gd name="connsiteY43" fmla="*/ 15240 h 1052447"/>
              <a:gd name="connsiteX44" fmla="*/ 205740 w 1487033"/>
              <a:gd name="connsiteY44" fmla="*/ 7620 h 1052447"/>
              <a:gd name="connsiteX45" fmla="*/ 213360 w 1487033"/>
              <a:gd name="connsiteY45" fmla="*/ 5080 h 1052447"/>
              <a:gd name="connsiteX46" fmla="*/ 330200 w 1487033"/>
              <a:gd name="connsiteY4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8100 w 1487033"/>
              <a:gd name="connsiteY8" fmla="*/ 642620 h 1052447"/>
              <a:gd name="connsiteX9" fmla="*/ 1358265 w 1487033"/>
              <a:gd name="connsiteY9" fmla="*/ 872490 h 1052447"/>
              <a:gd name="connsiteX10" fmla="*/ 1395095 w 1487033"/>
              <a:gd name="connsiteY10" fmla="*/ 958850 h 1052447"/>
              <a:gd name="connsiteX11" fmla="*/ 1432560 w 1487033"/>
              <a:gd name="connsiteY11" fmla="*/ 970280 h 1052447"/>
              <a:gd name="connsiteX12" fmla="*/ 1442720 w 1487033"/>
              <a:gd name="connsiteY12" fmla="*/ 993140 h 1052447"/>
              <a:gd name="connsiteX13" fmla="*/ 1473200 w 1487033"/>
              <a:gd name="connsiteY13" fmla="*/ 1033780 h 1052447"/>
              <a:gd name="connsiteX14" fmla="*/ 1480820 w 1487033"/>
              <a:gd name="connsiteY14" fmla="*/ 1041400 h 1052447"/>
              <a:gd name="connsiteX15" fmla="*/ 1485900 w 1487033"/>
              <a:gd name="connsiteY15" fmla="*/ 1051560 h 1052447"/>
              <a:gd name="connsiteX16" fmla="*/ 1404620 w 1487033"/>
              <a:gd name="connsiteY16" fmla="*/ 1049020 h 1052447"/>
              <a:gd name="connsiteX17" fmla="*/ 1216660 w 1487033"/>
              <a:gd name="connsiteY17" fmla="*/ 1041400 h 1052447"/>
              <a:gd name="connsiteX18" fmla="*/ 1087120 w 1487033"/>
              <a:gd name="connsiteY18" fmla="*/ 1028700 h 1052447"/>
              <a:gd name="connsiteX19" fmla="*/ 1041400 w 1487033"/>
              <a:gd name="connsiteY19" fmla="*/ 1026160 h 1052447"/>
              <a:gd name="connsiteX20" fmla="*/ 1013460 w 1487033"/>
              <a:gd name="connsiteY20" fmla="*/ 1018540 h 1052447"/>
              <a:gd name="connsiteX21" fmla="*/ 949960 w 1487033"/>
              <a:gd name="connsiteY21" fmla="*/ 1008380 h 1052447"/>
              <a:gd name="connsiteX22" fmla="*/ 191225 w 1487033"/>
              <a:gd name="connsiteY22" fmla="*/ 1032510 h 1052447"/>
              <a:gd name="connsiteX23" fmla="*/ 73396 w 1487033"/>
              <a:gd name="connsiteY23" fmla="*/ 1008380 h 1052447"/>
              <a:gd name="connsiteX24" fmla="*/ 42150 w 1487033"/>
              <a:gd name="connsiteY24" fmla="*/ 800100 h 1052447"/>
              <a:gd name="connsiteX25" fmla="*/ 22860 w 1487033"/>
              <a:gd name="connsiteY25" fmla="*/ 614680 h 1052447"/>
              <a:gd name="connsiteX26" fmla="*/ 10160 w 1487033"/>
              <a:gd name="connsiteY26" fmla="*/ 568960 h 1052447"/>
              <a:gd name="connsiteX27" fmla="*/ 0 w 1487033"/>
              <a:gd name="connsiteY27" fmla="*/ 533400 h 1052447"/>
              <a:gd name="connsiteX28" fmla="*/ 7620 w 1487033"/>
              <a:gd name="connsiteY28" fmla="*/ 464820 h 1052447"/>
              <a:gd name="connsiteX29" fmla="*/ 17780 w 1487033"/>
              <a:gd name="connsiteY29" fmla="*/ 449580 h 1052447"/>
              <a:gd name="connsiteX30" fmla="*/ 50800 w 1487033"/>
              <a:gd name="connsiteY30" fmla="*/ 378460 h 1052447"/>
              <a:gd name="connsiteX31" fmla="*/ 60960 w 1487033"/>
              <a:gd name="connsiteY31" fmla="*/ 347980 h 1052447"/>
              <a:gd name="connsiteX32" fmla="*/ 73660 w 1487033"/>
              <a:gd name="connsiteY32" fmla="*/ 314960 h 1052447"/>
              <a:gd name="connsiteX33" fmla="*/ 83820 w 1487033"/>
              <a:gd name="connsiteY33" fmla="*/ 281940 h 1052447"/>
              <a:gd name="connsiteX34" fmla="*/ 114300 w 1487033"/>
              <a:gd name="connsiteY34" fmla="*/ 213360 h 1052447"/>
              <a:gd name="connsiteX35" fmla="*/ 127000 w 1487033"/>
              <a:gd name="connsiteY35" fmla="*/ 182880 h 1052447"/>
              <a:gd name="connsiteX36" fmla="*/ 134620 w 1487033"/>
              <a:gd name="connsiteY36" fmla="*/ 162560 h 1052447"/>
              <a:gd name="connsiteX37" fmla="*/ 149860 w 1487033"/>
              <a:gd name="connsiteY37" fmla="*/ 129540 h 1052447"/>
              <a:gd name="connsiteX38" fmla="*/ 154940 w 1487033"/>
              <a:gd name="connsiteY38" fmla="*/ 106680 h 1052447"/>
              <a:gd name="connsiteX39" fmla="*/ 167640 w 1487033"/>
              <a:gd name="connsiteY39" fmla="*/ 73660 h 1052447"/>
              <a:gd name="connsiteX40" fmla="*/ 172720 w 1487033"/>
              <a:gd name="connsiteY40" fmla="*/ 43180 h 1052447"/>
              <a:gd name="connsiteX41" fmla="*/ 185420 w 1487033"/>
              <a:gd name="connsiteY41" fmla="*/ 20320 h 1052447"/>
              <a:gd name="connsiteX42" fmla="*/ 195580 w 1487033"/>
              <a:gd name="connsiteY42" fmla="*/ 15240 h 1052447"/>
              <a:gd name="connsiteX43" fmla="*/ 205740 w 1487033"/>
              <a:gd name="connsiteY43" fmla="*/ 7620 h 1052447"/>
              <a:gd name="connsiteX44" fmla="*/ 213360 w 1487033"/>
              <a:gd name="connsiteY44" fmla="*/ 5080 h 1052447"/>
              <a:gd name="connsiteX45" fmla="*/ 330200 w 1487033"/>
              <a:gd name="connsiteY4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08100 w 1487033"/>
              <a:gd name="connsiteY7" fmla="*/ 642620 h 1052447"/>
              <a:gd name="connsiteX8" fmla="*/ 1358265 w 1487033"/>
              <a:gd name="connsiteY8" fmla="*/ 872490 h 1052447"/>
              <a:gd name="connsiteX9" fmla="*/ 1395095 w 1487033"/>
              <a:gd name="connsiteY9" fmla="*/ 958850 h 1052447"/>
              <a:gd name="connsiteX10" fmla="*/ 1432560 w 1487033"/>
              <a:gd name="connsiteY10" fmla="*/ 970280 h 1052447"/>
              <a:gd name="connsiteX11" fmla="*/ 1442720 w 1487033"/>
              <a:gd name="connsiteY11" fmla="*/ 993140 h 1052447"/>
              <a:gd name="connsiteX12" fmla="*/ 1473200 w 1487033"/>
              <a:gd name="connsiteY12" fmla="*/ 1033780 h 1052447"/>
              <a:gd name="connsiteX13" fmla="*/ 1480820 w 1487033"/>
              <a:gd name="connsiteY13" fmla="*/ 1041400 h 1052447"/>
              <a:gd name="connsiteX14" fmla="*/ 1485900 w 1487033"/>
              <a:gd name="connsiteY14" fmla="*/ 1051560 h 1052447"/>
              <a:gd name="connsiteX15" fmla="*/ 1404620 w 1487033"/>
              <a:gd name="connsiteY15" fmla="*/ 1049020 h 1052447"/>
              <a:gd name="connsiteX16" fmla="*/ 1216660 w 1487033"/>
              <a:gd name="connsiteY16" fmla="*/ 1041400 h 1052447"/>
              <a:gd name="connsiteX17" fmla="*/ 1087120 w 1487033"/>
              <a:gd name="connsiteY17" fmla="*/ 1028700 h 1052447"/>
              <a:gd name="connsiteX18" fmla="*/ 1041400 w 1487033"/>
              <a:gd name="connsiteY18" fmla="*/ 1026160 h 1052447"/>
              <a:gd name="connsiteX19" fmla="*/ 1013460 w 1487033"/>
              <a:gd name="connsiteY19" fmla="*/ 1018540 h 1052447"/>
              <a:gd name="connsiteX20" fmla="*/ 949960 w 1487033"/>
              <a:gd name="connsiteY20" fmla="*/ 1008380 h 1052447"/>
              <a:gd name="connsiteX21" fmla="*/ 191225 w 1487033"/>
              <a:gd name="connsiteY21" fmla="*/ 1032510 h 1052447"/>
              <a:gd name="connsiteX22" fmla="*/ 73396 w 1487033"/>
              <a:gd name="connsiteY22" fmla="*/ 1008380 h 1052447"/>
              <a:gd name="connsiteX23" fmla="*/ 42150 w 1487033"/>
              <a:gd name="connsiteY23" fmla="*/ 800100 h 1052447"/>
              <a:gd name="connsiteX24" fmla="*/ 22860 w 1487033"/>
              <a:gd name="connsiteY24" fmla="*/ 614680 h 1052447"/>
              <a:gd name="connsiteX25" fmla="*/ 10160 w 1487033"/>
              <a:gd name="connsiteY25" fmla="*/ 568960 h 1052447"/>
              <a:gd name="connsiteX26" fmla="*/ 0 w 1487033"/>
              <a:gd name="connsiteY26" fmla="*/ 533400 h 1052447"/>
              <a:gd name="connsiteX27" fmla="*/ 7620 w 1487033"/>
              <a:gd name="connsiteY27" fmla="*/ 464820 h 1052447"/>
              <a:gd name="connsiteX28" fmla="*/ 17780 w 1487033"/>
              <a:gd name="connsiteY28" fmla="*/ 449580 h 1052447"/>
              <a:gd name="connsiteX29" fmla="*/ 50800 w 1487033"/>
              <a:gd name="connsiteY29" fmla="*/ 378460 h 1052447"/>
              <a:gd name="connsiteX30" fmla="*/ 60960 w 1487033"/>
              <a:gd name="connsiteY30" fmla="*/ 347980 h 1052447"/>
              <a:gd name="connsiteX31" fmla="*/ 73660 w 1487033"/>
              <a:gd name="connsiteY31" fmla="*/ 314960 h 1052447"/>
              <a:gd name="connsiteX32" fmla="*/ 83820 w 1487033"/>
              <a:gd name="connsiteY32" fmla="*/ 281940 h 1052447"/>
              <a:gd name="connsiteX33" fmla="*/ 114300 w 1487033"/>
              <a:gd name="connsiteY33" fmla="*/ 213360 h 1052447"/>
              <a:gd name="connsiteX34" fmla="*/ 127000 w 1487033"/>
              <a:gd name="connsiteY34" fmla="*/ 182880 h 1052447"/>
              <a:gd name="connsiteX35" fmla="*/ 134620 w 1487033"/>
              <a:gd name="connsiteY35" fmla="*/ 162560 h 1052447"/>
              <a:gd name="connsiteX36" fmla="*/ 149860 w 1487033"/>
              <a:gd name="connsiteY36" fmla="*/ 129540 h 1052447"/>
              <a:gd name="connsiteX37" fmla="*/ 154940 w 1487033"/>
              <a:gd name="connsiteY37" fmla="*/ 106680 h 1052447"/>
              <a:gd name="connsiteX38" fmla="*/ 167640 w 1487033"/>
              <a:gd name="connsiteY38" fmla="*/ 73660 h 1052447"/>
              <a:gd name="connsiteX39" fmla="*/ 172720 w 1487033"/>
              <a:gd name="connsiteY39" fmla="*/ 43180 h 1052447"/>
              <a:gd name="connsiteX40" fmla="*/ 185420 w 1487033"/>
              <a:gd name="connsiteY40" fmla="*/ 20320 h 1052447"/>
              <a:gd name="connsiteX41" fmla="*/ 195580 w 1487033"/>
              <a:gd name="connsiteY41" fmla="*/ 15240 h 1052447"/>
              <a:gd name="connsiteX42" fmla="*/ 205740 w 1487033"/>
              <a:gd name="connsiteY42" fmla="*/ 7620 h 1052447"/>
              <a:gd name="connsiteX43" fmla="*/ 213360 w 1487033"/>
              <a:gd name="connsiteY43" fmla="*/ 5080 h 1052447"/>
              <a:gd name="connsiteX44" fmla="*/ 330200 w 1487033"/>
              <a:gd name="connsiteY4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06830 w 1487033"/>
              <a:gd name="connsiteY5" fmla="*/ 366395 h 1052447"/>
              <a:gd name="connsiteX6" fmla="*/ 1308100 w 1487033"/>
              <a:gd name="connsiteY6" fmla="*/ 642620 h 1052447"/>
              <a:gd name="connsiteX7" fmla="*/ 1358265 w 1487033"/>
              <a:gd name="connsiteY7" fmla="*/ 872490 h 1052447"/>
              <a:gd name="connsiteX8" fmla="*/ 1395095 w 1487033"/>
              <a:gd name="connsiteY8" fmla="*/ 958850 h 1052447"/>
              <a:gd name="connsiteX9" fmla="*/ 1432560 w 1487033"/>
              <a:gd name="connsiteY9" fmla="*/ 970280 h 1052447"/>
              <a:gd name="connsiteX10" fmla="*/ 1442720 w 1487033"/>
              <a:gd name="connsiteY10" fmla="*/ 993140 h 1052447"/>
              <a:gd name="connsiteX11" fmla="*/ 1473200 w 1487033"/>
              <a:gd name="connsiteY11" fmla="*/ 1033780 h 1052447"/>
              <a:gd name="connsiteX12" fmla="*/ 1480820 w 1487033"/>
              <a:gd name="connsiteY12" fmla="*/ 1041400 h 1052447"/>
              <a:gd name="connsiteX13" fmla="*/ 1485900 w 1487033"/>
              <a:gd name="connsiteY13" fmla="*/ 1051560 h 1052447"/>
              <a:gd name="connsiteX14" fmla="*/ 1404620 w 1487033"/>
              <a:gd name="connsiteY14" fmla="*/ 1049020 h 1052447"/>
              <a:gd name="connsiteX15" fmla="*/ 1216660 w 1487033"/>
              <a:gd name="connsiteY15" fmla="*/ 1041400 h 1052447"/>
              <a:gd name="connsiteX16" fmla="*/ 1087120 w 1487033"/>
              <a:gd name="connsiteY16" fmla="*/ 1028700 h 1052447"/>
              <a:gd name="connsiteX17" fmla="*/ 1041400 w 1487033"/>
              <a:gd name="connsiteY17" fmla="*/ 1026160 h 1052447"/>
              <a:gd name="connsiteX18" fmla="*/ 1013460 w 1487033"/>
              <a:gd name="connsiteY18" fmla="*/ 1018540 h 1052447"/>
              <a:gd name="connsiteX19" fmla="*/ 949960 w 1487033"/>
              <a:gd name="connsiteY19" fmla="*/ 1008380 h 1052447"/>
              <a:gd name="connsiteX20" fmla="*/ 191225 w 1487033"/>
              <a:gd name="connsiteY20" fmla="*/ 1032510 h 1052447"/>
              <a:gd name="connsiteX21" fmla="*/ 73396 w 1487033"/>
              <a:gd name="connsiteY21" fmla="*/ 1008380 h 1052447"/>
              <a:gd name="connsiteX22" fmla="*/ 42150 w 1487033"/>
              <a:gd name="connsiteY22" fmla="*/ 800100 h 1052447"/>
              <a:gd name="connsiteX23" fmla="*/ 22860 w 1487033"/>
              <a:gd name="connsiteY23" fmla="*/ 614680 h 1052447"/>
              <a:gd name="connsiteX24" fmla="*/ 10160 w 1487033"/>
              <a:gd name="connsiteY24" fmla="*/ 568960 h 1052447"/>
              <a:gd name="connsiteX25" fmla="*/ 0 w 1487033"/>
              <a:gd name="connsiteY25" fmla="*/ 533400 h 1052447"/>
              <a:gd name="connsiteX26" fmla="*/ 7620 w 1487033"/>
              <a:gd name="connsiteY26" fmla="*/ 464820 h 1052447"/>
              <a:gd name="connsiteX27" fmla="*/ 17780 w 1487033"/>
              <a:gd name="connsiteY27" fmla="*/ 449580 h 1052447"/>
              <a:gd name="connsiteX28" fmla="*/ 50800 w 1487033"/>
              <a:gd name="connsiteY28" fmla="*/ 378460 h 1052447"/>
              <a:gd name="connsiteX29" fmla="*/ 60960 w 1487033"/>
              <a:gd name="connsiteY29" fmla="*/ 347980 h 1052447"/>
              <a:gd name="connsiteX30" fmla="*/ 73660 w 1487033"/>
              <a:gd name="connsiteY30" fmla="*/ 314960 h 1052447"/>
              <a:gd name="connsiteX31" fmla="*/ 83820 w 1487033"/>
              <a:gd name="connsiteY31" fmla="*/ 281940 h 1052447"/>
              <a:gd name="connsiteX32" fmla="*/ 114300 w 1487033"/>
              <a:gd name="connsiteY32" fmla="*/ 213360 h 1052447"/>
              <a:gd name="connsiteX33" fmla="*/ 127000 w 1487033"/>
              <a:gd name="connsiteY33" fmla="*/ 182880 h 1052447"/>
              <a:gd name="connsiteX34" fmla="*/ 134620 w 1487033"/>
              <a:gd name="connsiteY34" fmla="*/ 162560 h 1052447"/>
              <a:gd name="connsiteX35" fmla="*/ 149860 w 1487033"/>
              <a:gd name="connsiteY35" fmla="*/ 129540 h 1052447"/>
              <a:gd name="connsiteX36" fmla="*/ 154940 w 1487033"/>
              <a:gd name="connsiteY36" fmla="*/ 106680 h 1052447"/>
              <a:gd name="connsiteX37" fmla="*/ 167640 w 1487033"/>
              <a:gd name="connsiteY37" fmla="*/ 73660 h 1052447"/>
              <a:gd name="connsiteX38" fmla="*/ 172720 w 1487033"/>
              <a:gd name="connsiteY38" fmla="*/ 43180 h 1052447"/>
              <a:gd name="connsiteX39" fmla="*/ 185420 w 1487033"/>
              <a:gd name="connsiteY39" fmla="*/ 20320 h 1052447"/>
              <a:gd name="connsiteX40" fmla="*/ 195580 w 1487033"/>
              <a:gd name="connsiteY40" fmla="*/ 15240 h 1052447"/>
              <a:gd name="connsiteX41" fmla="*/ 205740 w 1487033"/>
              <a:gd name="connsiteY41" fmla="*/ 7620 h 1052447"/>
              <a:gd name="connsiteX42" fmla="*/ 213360 w 1487033"/>
              <a:gd name="connsiteY42" fmla="*/ 5080 h 1052447"/>
              <a:gd name="connsiteX43" fmla="*/ 330200 w 1487033"/>
              <a:gd name="connsiteY4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89096 w 1487033"/>
              <a:gd name="connsiteY4" fmla="*/ 243205 h 1052447"/>
              <a:gd name="connsiteX5" fmla="*/ 1306830 w 1487033"/>
              <a:gd name="connsiteY5" fmla="*/ 366395 h 1052447"/>
              <a:gd name="connsiteX6" fmla="*/ 1308100 w 1487033"/>
              <a:gd name="connsiteY6" fmla="*/ 642620 h 1052447"/>
              <a:gd name="connsiteX7" fmla="*/ 1358265 w 1487033"/>
              <a:gd name="connsiteY7" fmla="*/ 872490 h 1052447"/>
              <a:gd name="connsiteX8" fmla="*/ 1395095 w 1487033"/>
              <a:gd name="connsiteY8" fmla="*/ 958850 h 1052447"/>
              <a:gd name="connsiteX9" fmla="*/ 1432560 w 1487033"/>
              <a:gd name="connsiteY9" fmla="*/ 970280 h 1052447"/>
              <a:gd name="connsiteX10" fmla="*/ 1442720 w 1487033"/>
              <a:gd name="connsiteY10" fmla="*/ 993140 h 1052447"/>
              <a:gd name="connsiteX11" fmla="*/ 1473200 w 1487033"/>
              <a:gd name="connsiteY11" fmla="*/ 1033780 h 1052447"/>
              <a:gd name="connsiteX12" fmla="*/ 1480820 w 1487033"/>
              <a:gd name="connsiteY12" fmla="*/ 1041400 h 1052447"/>
              <a:gd name="connsiteX13" fmla="*/ 1485900 w 1487033"/>
              <a:gd name="connsiteY13" fmla="*/ 1051560 h 1052447"/>
              <a:gd name="connsiteX14" fmla="*/ 1404620 w 1487033"/>
              <a:gd name="connsiteY14" fmla="*/ 1049020 h 1052447"/>
              <a:gd name="connsiteX15" fmla="*/ 1216660 w 1487033"/>
              <a:gd name="connsiteY15" fmla="*/ 1041400 h 1052447"/>
              <a:gd name="connsiteX16" fmla="*/ 1087120 w 1487033"/>
              <a:gd name="connsiteY16" fmla="*/ 1028700 h 1052447"/>
              <a:gd name="connsiteX17" fmla="*/ 1041400 w 1487033"/>
              <a:gd name="connsiteY17" fmla="*/ 1026160 h 1052447"/>
              <a:gd name="connsiteX18" fmla="*/ 1013460 w 1487033"/>
              <a:gd name="connsiteY18" fmla="*/ 1018540 h 1052447"/>
              <a:gd name="connsiteX19" fmla="*/ 949960 w 1487033"/>
              <a:gd name="connsiteY19" fmla="*/ 1008380 h 1052447"/>
              <a:gd name="connsiteX20" fmla="*/ 191225 w 1487033"/>
              <a:gd name="connsiteY20" fmla="*/ 1032510 h 1052447"/>
              <a:gd name="connsiteX21" fmla="*/ 73396 w 1487033"/>
              <a:gd name="connsiteY21" fmla="*/ 1008380 h 1052447"/>
              <a:gd name="connsiteX22" fmla="*/ 42150 w 1487033"/>
              <a:gd name="connsiteY22" fmla="*/ 800100 h 1052447"/>
              <a:gd name="connsiteX23" fmla="*/ 22860 w 1487033"/>
              <a:gd name="connsiteY23" fmla="*/ 614680 h 1052447"/>
              <a:gd name="connsiteX24" fmla="*/ 10160 w 1487033"/>
              <a:gd name="connsiteY24" fmla="*/ 568960 h 1052447"/>
              <a:gd name="connsiteX25" fmla="*/ 0 w 1487033"/>
              <a:gd name="connsiteY25" fmla="*/ 533400 h 1052447"/>
              <a:gd name="connsiteX26" fmla="*/ 7620 w 1487033"/>
              <a:gd name="connsiteY26" fmla="*/ 464820 h 1052447"/>
              <a:gd name="connsiteX27" fmla="*/ 17780 w 1487033"/>
              <a:gd name="connsiteY27" fmla="*/ 449580 h 1052447"/>
              <a:gd name="connsiteX28" fmla="*/ 50800 w 1487033"/>
              <a:gd name="connsiteY28" fmla="*/ 378460 h 1052447"/>
              <a:gd name="connsiteX29" fmla="*/ 60960 w 1487033"/>
              <a:gd name="connsiteY29" fmla="*/ 347980 h 1052447"/>
              <a:gd name="connsiteX30" fmla="*/ 73660 w 1487033"/>
              <a:gd name="connsiteY30" fmla="*/ 314960 h 1052447"/>
              <a:gd name="connsiteX31" fmla="*/ 83820 w 1487033"/>
              <a:gd name="connsiteY31" fmla="*/ 281940 h 1052447"/>
              <a:gd name="connsiteX32" fmla="*/ 114300 w 1487033"/>
              <a:gd name="connsiteY32" fmla="*/ 213360 h 1052447"/>
              <a:gd name="connsiteX33" fmla="*/ 127000 w 1487033"/>
              <a:gd name="connsiteY33" fmla="*/ 182880 h 1052447"/>
              <a:gd name="connsiteX34" fmla="*/ 134620 w 1487033"/>
              <a:gd name="connsiteY34" fmla="*/ 162560 h 1052447"/>
              <a:gd name="connsiteX35" fmla="*/ 149860 w 1487033"/>
              <a:gd name="connsiteY35" fmla="*/ 129540 h 1052447"/>
              <a:gd name="connsiteX36" fmla="*/ 154940 w 1487033"/>
              <a:gd name="connsiteY36" fmla="*/ 106680 h 1052447"/>
              <a:gd name="connsiteX37" fmla="*/ 167640 w 1487033"/>
              <a:gd name="connsiteY37" fmla="*/ 73660 h 1052447"/>
              <a:gd name="connsiteX38" fmla="*/ 172720 w 1487033"/>
              <a:gd name="connsiteY38" fmla="*/ 43180 h 1052447"/>
              <a:gd name="connsiteX39" fmla="*/ 185420 w 1487033"/>
              <a:gd name="connsiteY39" fmla="*/ 20320 h 1052447"/>
              <a:gd name="connsiteX40" fmla="*/ 195580 w 1487033"/>
              <a:gd name="connsiteY40" fmla="*/ 15240 h 1052447"/>
              <a:gd name="connsiteX41" fmla="*/ 205740 w 1487033"/>
              <a:gd name="connsiteY41" fmla="*/ 7620 h 1052447"/>
              <a:gd name="connsiteX42" fmla="*/ 213360 w 1487033"/>
              <a:gd name="connsiteY42" fmla="*/ 5080 h 1052447"/>
              <a:gd name="connsiteX43" fmla="*/ 330200 w 1487033"/>
              <a:gd name="connsiteY4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89096 w 1487033"/>
              <a:gd name="connsiteY4" fmla="*/ 243205 h 1052447"/>
              <a:gd name="connsiteX5" fmla="*/ 1308100 w 1487033"/>
              <a:gd name="connsiteY5" fmla="*/ 642620 h 1052447"/>
              <a:gd name="connsiteX6" fmla="*/ 1358265 w 1487033"/>
              <a:gd name="connsiteY6" fmla="*/ 872490 h 1052447"/>
              <a:gd name="connsiteX7" fmla="*/ 1395095 w 1487033"/>
              <a:gd name="connsiteY7" fmla="*/ 958850 h 1052447"/>
              <a:gd name="connsiteX8" fmla="*/ 1432560 w 1487033"/>
              <a:gd name="connsiteY8" fmla="*/ 970280 h 1052447"/>
              <a:gd name="connsiteX9" fmla="*/ 1442720 w 1487033"/>
              <a:gd name="connsiteY9" fmla="*/ 993140 h 1052447"/>
              <a:gd name="connsiteX10" fmla="*/ 1473200 w 1487033"/>
              <a:gd name="connsiteY10" fmla="*/ 1033780 h 1052447"/>
              <a:gd name="connsiteX11" fmla="*/ 1480820 w 1487033"/>
              <a:gd name="connsiteY11" fmla="*/ 1041400 h 1052447"/>
              <a:gd name="connsiteX12" fmla="*/ 1485900 w 1487033"/>
              <a:gd name="connsiteY12" fmla="*/ 1051560 h 1052447"/>
              <a:gd name="connsiteX13" fmla="*/ 1404620 w 1487033"/>
              <a:gd name="connsiteY13" fmla="*/ 1049020 h 1052447"/>
              <a:gd name="connsiteX14" fmla="*/ 1216660 w 1487033"/>
              <a:gd name="connsiteY14" fmla="*/ 1041400 h 1052447"/>
              <a:gd name="connsiteX15" fmla="*/ 1087120 w 1487033"/>
              <a:gd name="connsiteY15" fmla="*/ 1028700 h 1052447"/>
              <a:gd name="connsiteX16" fmla="*/ 1041400 w 1487033"/>
              <a:gd name="connsiteY16" fmla="*/ 1026160 h 1052447"/>
              <a:gd name="connsiteX17" fmla="*/ 1013460 w 1487033"/>
              <a:gd name="connsiteY17" fmla="*/ 1018540 h 1052447"/>
              <a:gd name="connsiteX18" fmla="*/ 949960 w 1487033"/>
              <a:gd name="connsiteY18" fmla="*/ 1008380 h 1052447"/>
              <a:gd name="connsiteX19" fmla="*/ 191225 w 1487033"/>
              <a:gd name="connsiteY19" fmla="*/ 1032510 h 1052447"/>
              <a:gd name="connsiteX20" fmla="*/ 73396 w 1487033"/>
              <a:gd name="connsiteY20" fmla="*/ 1008380 h 1052447"/>
              <a:gd name="connsiteX21" fmla="*/ 42150 w 1487033"/>
              <a:gd name="connsiteY21" fmla="*/ 800100 h 1052447"/>
              <a:gd name="connsiteX22" fmla="*/ 22860 w 1487033"/>
              <a:gd name="connsiteY22" fmla="*/ 614680 h 1052447"/>
              <a:gd name="connsiteX23" fmla="*/ 10160 w 1487033"/>
              <a:gd name="connsiteY23" fmla="*/ 568960 h 1052447"/>
              <a:gd name="connsiteX24" fmla="*/ 0 w 1487033"/>
              <a:gd name="connsiteY24" fmla="*/ 533400 h 1052447"/>
              <a:gd name="connsiteX25" fmla="*/ 7620 w 1487033"/>
              <a:gd name="connsiteY25" fmla="*/ 464820 h 1052447"/>
              <a:gd name="connsiteX26" fmla="*/ 17780 w 1487033"/>
              <a:gd name="connsiteY26" fmla="*/ 449580 h 1052447"/>
              <a:gd name="connsiteX27" fmla="*/ 50800 w 1487033"/>
              <a:gd name="connsiteY27" fmla="*/ 378460 h 1052447"/>
              <a:gd name="connsiteX28" fmla="*/ 60960 w 1487033"/>
              <a:gd name="connsiteY28" fmla="*/ 347980 h 1052447"/>
              <a:gd name="connsiteX29" fmla="*/ 73660 w 1487033"/>
              <a:gd name="connsiteY29" fmla="*/ 314960 h 1052447"/>
              <a:gd name="connsiteX30" fmla="*/ 83820 w 1487033"/>
              <a:gd name="connsiteY30" fmla="*/ 281940 h 1052447"/>
              <a:gd name="connsiteX31" fmla="*/ 114300 w 1487033"/>
              <a:gd name="connsiteY31" fmla="*/ 213360 h 1052447"/>
              <a:gd name="connsiteX32" fmla="*/ 127000 w 1487033"/>
              <a:gd name="connsiteY32" fmla="*/ 182880 h 1052447"/>
              <a:gd name="connsiteX33" fmla="*/ 134620 w 1487033"/>
              <a:gd name="connsiteY33" fmla="*/ 162560 h 1052447"/>
              <a:gd name="connsiteX34" fmla="*/ 149860 w 1487033"/>
              <a:gd name="connsiteY34" fmla="*/ 129540 h 1052447"/>
              <a:gd name="connsiteX35" fmla="*/ 154940 w 1487033"/>
              <a:gd name="connsiteY35" fmla="*/ 106680 h 1052447"/>
              <a:gd name="connsiteX36" fmla="*/ 167640 w 1487033"/>
              <a:gd name="connsiteY36" fmla="*/ 73660 h 1052447"/>
              <a:gd name="connsiteX37" fmla="*/ 172720 w 1487033"/>
              <a:gd name="connsiteY37" fmla="*/ 43180 h 1052447"/>
              <a:gd name="connsiteX38" fmla="*/ 185420 w 1487033"/>
              <a:gd name="connsiteY38" fmla="*/ 20320 h 1052447"/>
              <a:gd name="connsiteX39" fmla="*/ 195580 w 1487033"/>
              <a:gd name="connsiteY39" fmla="*/ 15240 h 1052447"/>
              <a:gd name="connsiteX40" fmla="*/ 205740 w 1487033"/>
              <a:gd name="connsiteY40" fmla="*/ 7620 h 1052447"/>
              <a:gd name="connsiteX41" fmla="*/ 213360 w 1487033"/>
              <a:gd name="connsiteY41" fmla="*/ 5080 h 1052447"/>
              <a:gd name="connsiteX42" fmla="*/ 330200 w 1487033"/>
              <a:gd name="connsiteY4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89096 w 1487033"/>
              <a:gd name="connsiteY4" fmla="*/ 243205 h 1052447"/>
              <a:gd name="connsiteX5" fmla="*/ 1383645 w 1487033"/>
              <a:gd name="connsiteY5" fmla="*/ 558800 h 1052447"/>
              <a:gd name="connsiteX6" fmla="*/ 1358265 w 1487033"/>
              <a:gd name="connsiteY6" fmla="*/ 872490 h 1052447"/>
              <a:gd name="connsiteX7" fmla="*/ 1395095 w 1487033"/>
              <a:gd name="connsiteY7" fmla="*/ 958850 h 1052447"/>
              <a:gd name="connsiteX8" fmla="*/ 1432560 w 1487033"/>
              <a:gd name="connsiteY8" fmla="*/ 970280 h 1052447"/>
              <a:gd name="connsiteX9" fmla="*/ 1442720 w 1487033"/>
              <a:gd name="connsiteY9" fmla="*/ 993140 h 1052447"/>
              <a:gd name="connsiteX10" fmla="*/ 1473200 w 1487033"/>
              <a:gd name="connsiteY10" fmla="*/ 1033780 h 1052447"/>
              <a:gd name="connsiteX11" fmla="*/ 1480820 w 1487033"/>
              <a:gd name="connsiteY11" fmla="*/ 1041400 h 1052447"/>
              <a:gd name="connsiteX12" fmla="*/ 1485900 w 1487033"/>
              <a:gd name="connsiteY12" fmla="*/ 1051560 h 1052447"/>
              <a:gd name="connsiteX13" fmla="*/ 1404620 w 1487033"/>
              <a:gd name="connsiteY13" fmla="*/ 1049020 h 1052447"/>
              <a:gd name="connsiteX14" fmla="*/ 1216660 w 1487033"/>
              <a:gd name="connsiteY14" fmla="*/ 1041400 h 1052447"/>
              <a:gd name="connsiteX15" fmla="*/ 1087120 w 1487033"/>
              <a:gd name="connsiteY15" fmla="*/ 1028700 h 1052447"/>
              <a:gd name="connsiteX16" fmla="*/ 1041400 w 1487033"/>
              <a:gd name="connsiteY16" fmla="*/ 1026160 h 1052447"/>
              <a:gd name="connsiteX17" fmla="*/ 1013460 w 1487033"/>
              <a:gd name="connsiteY17" fmla="*/ 1018540 h 1052447"/>
              <a:gd name="connsiteX18" fmla="*/ 949960 w 1487033"/>
              <a:gd name="connsiteY18" fmla="*/ 1008380 h 1052447"/>
              <a:gd name="connsiteX19" fmla="*/ 191225 w 1487033"/>
              <a:gd name="connsiteY19" fmla="*/ 1032510 h 1052447"/>
              <a:gd name="connsiteX20" fmla="*/ 73396 w 1487033"/>
              <a:gd name="connsiteY20" fmla="*/ 1008380 h 1052447"/>
              <a:gd name="connsiteX21" fmla="*/ 42150 w 1487033"/>
              <a:gd name="connsiteY21" fmla="*/ 800100 h 1052447"/>
              <a:gd name="connsiteX22" fmla="*/ 22860 w 1487033"/>
              <a:gd name="connsiteY22" fmla="*/ 614680 h 1052447"/>
              <a:gd name="connsiteX23" fmla="*/ 10160 w 1487033"/>
              <a:gd name="connsiteY23" fmla="*/ 568960 h 1052447"/>
              <a:gd name="connsiteX24" fmla="*/ 0 w 1487033"/>
              <a:gd name="connsiteY24" fmla="*/ 533400 h 1052447"/>
              <a:gd name="connsiteX25" fmla="*/ 7620 w 1487033"/>
              <a:gd name="connsiteY25" fmla="*/ 464820 h 1052447"/>
              <a:gd name="connsiteX26" fmla="*/ 17780 w 1487033"/>
              <a:gd name="connsiteY26" fmla="*/ 449580 h 1052447"/>
              <a:gd name="connsiteX27" fmla="*/ 50800 w 1487033"/>
              <a:gd name="connsiteY27" fmla="*/ 378460 h 1052447"/>
              <a:gd name="connsiteX28" fmla="*/ 60960 w 1487033"/>
              <a:gd name="connsiteY28" fmla="*/ 347980 h 1052447"/>
              <a:gd name="connsiteX29" fmla="*/ 73660 w 1487033"/>
              <a:gd name="connsiteY29" fmla="*/ 314960 h 1052447"/>
              <a:gd name="connsiteX30" fmla="*/ 83820 w 1487033"/>
              <a:gd name="connsiteY30" fmla="*/ 281940 h 1052447"/>
              <a:gd name="connsiteX31" fmla="*/ 114300 w 1487033"/>
              <a:gd name="connsiteY31" fmla="*/ 213360 h 1052447"/>
              <a:gd name="connsiteX32" fmla="*/ 127000 w 1487033"/>
              <a:gd name="connsiteY32" fmla="*/ 182880 h 1052447"/>
              <a:gd name="connsiteX33" fmla="*/ 134620 w 1487033"/>
              <a:gd name="connsiteY33" fmla="*/ 162560 h 1052447"/>
              <a:gd name="connsiteX34" fmla="*/ 149860 w 1487033"/>
              <a:gd name="connsiteY34" fmla="*/ 129540 h 1052447"/>
              <a:gd name="connsiteX35" fmla="*/ 154940 w 1487033"/>
              <a:gd name="connsiteY35" fmla="*/ 106680 h 1052447"/>
              <a:gd name="connsiteX36" fmla="*/ 167640 w 1487033"/>
              <a:gd name="connsiteY36" fmla="*/ 73660 h 1052447"/>
              <a:gd name="connsiteX37" fmla="*/ 172720 w 1487033"/>
              <a:gd name="connsiteY37" fmla="*/ 43180 h 1052447"/>
              <a:gd name="connsiteX38" fmla="*/ 185420 w 1487033"/>
              <a:gd name="connsiteY38" fmla="*/ 20320 h 1052447"/>
              <a:gd name="connsiteX39" fmla="*/ 195580 w 1487033"/>
              <a:gd name="connsiteY39" fmla="*/ 15240 h 1052447"/>
              <a:gd name="connsiteX40" fmla="*/ 205740 w 1487033"/>
              <a:gd name="connsiteY40" fmla="*/ 7620 h 1052447"/>
              <a:gd name="connsiteX41" fmla="*/ 213360 w 1487033"/>
              <a:gd name="connsiteY41" fmla="*/ 5080 h 1052447"/>
              <a:gd name="connsiteX42" fmla="*/ 330200 w 1487033"/>
              <a:gd name="connsiteY4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415373 w 1487033"/>
              <a:gd name="connsiteY4" fmla="*/ 235585 h 1052447"/>
              <a:gd name="connsiteX5" fmla="*/ 1383645 w 1487033"/>
              <a:gd name="connsiteY5" fmla="*/ 558800 h 1052447"/>
              <a:gd name="connsiteX6" fmla="*/ 1358265 w 1487033"/>
              <a:gd name="connsiteY6" fmla="*/ 872490 h 1052447"/>
              <a:gd name="connsiteX7" fmla="*/ 1395095 w 1487033"/>
              <a:gd name="connsiteY7" fmla="*/ 958850 h 1052447"/>
              <a:gd name="connsiteX8" fmla="*/ 1432560 w 1487033"/>
              <a:gd name="connsiteY8" fmla="*/ 970280 h 1052447"/>
              <a:gd name="connsiteX9" fmla="*/ 1442720 w 1487033"/>
              <a:gd name="connsiteY9" fmla="*/ 993140 h 1052447"/>
              <a:gd name="connsiteX10" fmla="*/ 1473200 w 1487033"/>
              <a:gd name="connsiteY10" fmla="*/ 1033780 h 1052447"/>
              <a:gd name="connsiteX11" fmla="*/ 1480820 w 1487033"/>
              <a:gd name="connsiteY11" fmla="*/ 1041400 h 1052447"/>
              <a:gd name="connsiteX12" fmla="*/ 1485900 w 1487033"/>
              <a:gd name="connsiteY12" fmla="*/ 1051560 h 1052447"/>
              <a:gd name="connsiteX13" fmla="*/ 1404620 w 1487033"/>
              <a:gd name="connsiteY13" fmla="*/ 1049020 h 1052447"/>
              <a:gd name="connsiteX14" fmla="*/ 1216660 w 1487033"/>
              <a:gd name="connsiteY14" fmla="*/ 1041400 h 1052447"/>
              <a:gd name="connsiteX15" fmla="*/ 1087120 w 1487033"/>
              <a:gd name="connsiteY15" fmla="*/ 1028700 h 1052447"/>
              <a:gd name="connsiteX16" fmla="*/ 1041400 w 1487033"/>
              <a:gd name="connsiteY16" fmla="*/ 1026160 h 1052447"/>
              <a:gd name="connsiteX17" fmla="*/ 1013460 w 1487033"/>
              <a:gd name="connsiteY17" fmla="*/ 1018540 h 1052447"/>
              <a:gd name="connsiteX18" fmla="*/ 949960 w 1487033"/>
              <a:gd name="connsiteY18" fmla="*/ 1008380 h 1052447"/>
              <a:gd name="connsiteX19" fmla="*/ 191225 w 1487033"/>
              <a:gd name="connsiteY19" fmla="*/ 1032510 h 1052447"/>
              <a:gd name="connsiteX20" fmla="*/ 73396 w 1487033"/>
              <a:gd name="connsiteY20" fmla="*/ 1008380 h 1052447"/>
              <a:gd name="connsiteX21" fmla="*/ 42150 w 1487033"/>
              <a:gd name="connsiteY21" fmla="*/ 800100 h 1052447"/>
              <a:gd name="connsiteX22" fmla="*/ 22860 w 1487033"/>
              <a:gd name="connsiteY22" fmla="*/ 614680 h 1052447"/>
              <a:gd name="connsiteX23" fmla="*/ 10160 w 1487033"/>
              <a:gd name="connsiteY23" fmla="*/ 568960 h 1052447"/>
              <a:gd name="connsiteX24" fmla="*/ 0 w 1487033"/>
              <a:gd name="connsiteY24" fmla="*/ 533400 h 1052447"/>
              <a:gd name="connsiteX25" fmla="*/ 7620 w 1487033"/>
              <a:gd name="connsiteY25" fmla="*/ 464820 h 1052447"/>
              <a:gd name="connsiteX26" fmla="*/ 17780 w 1487033"/>
              <a:gd name="connsiteY26" fmla="*/ 449580 h 1052447"/>
              <a:gd name="connsiteX27" fmla="*/ 50800 w 1487033"/>
              <a:gd name="connsiteY27" fmla="*/ 378460 h 1052447"/>
              <a:gd name="connsiteX28" fmla="*/ 60960 w 1487033"/>
              <a:gd name="connsiteY28" fmla="*/ 347980 h 1052447"/>
              <a:gd name="connsiteX29" fmla="*/ 73660 w 1487033"/>
              <a:gd name="connsiteY29" fmla="*/ 314960 h 1052447"/>
              <a:gd name="connsiteX30" fmla="*/ 83820 w 1487033"/>
              <a:gd name="connsiteY30" fmla="*/ 281940 h 1052447"/>
              <a:gd name="connsiteX31" fmla="*/ 114300 w 1487033"/>
              <a:gd name="connsiteY31" fmla="*/ 213360 h 1052447"/>
              <a:gd name="connsiteX32" fmla="*/ 127000 w 1487033"/>
              <a:gd name="connsiteY32" fmla="*/ 182880 h 1052447"/>
              <a:gd name="connsiteX33" fmla="*/ 134620 w 1487033"/>
              <a:gd name="connsiteY33" fmla="*/ 162560 h 1052447"/>
              <a:gd name="connsiteX34" fmla="*/ 149860 w 1487033"/>
              <a:gd name="connsiteY34" fmla="*/ 129540 h 1052447"/>
              <a:gd name="connsiteX35" fmla="*/ 154940 w 1487033"/>
              <a:gd name="connsiteY35" fmla="*/ 106680 h 1052447"/>
              <a:gd name="connsiteX36" fmla="*/ 167640 w 1487033"/>
              <a:gd name="connsiteY36" fmla="*/ 73660 h 1052447"/>
              <a:gd name="connsiteX37" fmla="*/ 172720 w 1487033"/>
              <a:gd name="connsiteY37" fmla="*/ 43180 h 1052447"/>
              <a:gd name="connsiteX38" fmla="*/ 185420 w 1487033"/>
              <a:gd name="connsiteY38" fmla="*/ 20320 h 1052447"/>
              <a:gd name="connsiteX39" fmla="*/ 195580 w 1487033"/>
              <a:gd name="connsiteY39" fmla="*/ 15240 h 1052447"/>
              <a:gd name="connsiteX40" fmla="*/ 205740 w 1487033"/>
              <a:gd name="connsiteY40" fmla="*/ 7620 h 1052447"/>
              <a:gd name="connsiteX41" fmla="*/ 213360 w 1487033"/>
              <a:gd name="connsiteY41" fmla="*/ 5080 h 1052447"/>
              <a:gd name="connsiteX42" fmla="*/ 330200 w 1487033"/>
              <a:gd name="connsiteY42" fmla="*/ 0 h 1052447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358265 w 1487033"/>
              <a:gd name="connsiteY6" fmla="*/ 886691 h 1066648"/>
              <a:gd name="connsiteX7" fmla="*/ 1395095 w 1487033"/>
              <a:gd name="connsiteY7" fmla="*/ 973051 h 1066648"/>
              <a:gd name="connsiteX8" fmla="*/ 1432560 w 1487033"/>
              <a:gd name="connsiteY8" fmla="*/ 984481 h 1066648"/>
              <a:gd name="connsiteX9" fmla="*/ 1442720 w 1487033"/>
              <a:gd name="connsiteY9" fmla="*/ 1007341 h 1066648"/>
              <a:gd name="connsiteX10" fmla="*/ 1473200 w 1487033"/>
              <a:gd name="connsiteY10" fmla="*/ 1047981 h 1066648"/>
              <a:gd name="connsiteX11" fmla="*/ 1480820 w 1487033"/>
              <a:gd name="connsiteY11" fmla="*/ 1055601 h 1066648"/>
              <a:gd name="connsiteX12" fmla="*/ 1485900 w 1487033"/>
              <a:gd name="connsiteY12" fmla="*/ 1065761 h 1066648"/>
              <a:gd name="connsiteX13" fmla="*/ 1404620 w 1487033"/>
              <a:gd name="connsiteY13" fmla="*/ 1063221 h 1066648"/>
              <a:gd name="connsiteX14" fmla="*/ 1216660 w 1487033"/>
              <a:gd name="connsiteY14" fmla="*/ 1055601 h 1066648"/>
              <a:gd name="connsiteX15" fmla="*/ 1087120 w 1487033"/>
              <a:gd name="connsiteY15" fmla="*/ 1042901 h 1066648"/>
              <a:gd name="connsiteX16" fmla="*/ 1041400 w 1487033"/>
              <a:gd name="connsiteY16" fmla="*/ 1040361 h 1066648"/>
              <a:gd name="connsiteX17" fmla="*/ 1013460 w 1487033"/>
              <a:gd name="connsiteY17" fmla="*/ 1032741 h 1066648"/>
              <a:gd name="connsiteX18" fmla="*/ 949960 w 1487033"/>
              <a:gd name="connsiteY18" fmla="*/ 1022581 h 1066648"/>
              <a:gd name="connsiteX19" fmla="*/ 191225 w 1487033"/>
              <a:gd name="connsiteY19" fmla="*/ 1046711 h 1066648"/>
              <a:gd name="connsiteX20" fmla="*/ 73396 w 1487033"/>
              <a:gd name="connsiteY20" fmla="*/ 1022581 h 1066648"/>
              <a:gd name="connsiteX21" fmla="*/ 42150 w 1487033"/>
              <a:gd name="connsiteY21" fmla="*/ 814301 h 1066648"/>
              <a:gd name="connsiteX22" fmla="*/ 22860 w 1487033"/>
              <a:gd name="connsiteY22" fmla="*/ 628881 h 1066648"/>
              <a:gd name="connsiteX23" fmla="*/ 10160 w 1487033"/>
              <a:gd name="connsiteY23" fmla="*/ 583161 h 1066648"/>
              <a:gd name="connsiteX24" fmla="*/ 0 w 1487033"/>
              <a:gd name="connsiteY24" fmla="*/ 547601 h 1066648"/>
              <a:gd name="connsiteX25" fmla="*/ 7620 w 1487033"/>
              <a:gd name="connsiteY25" fmla="*/ 479021 h 1066648"/>
              <a:gd name="connsiteX26" fmla="*/ 17780 w 1487033"/>
              <a:gd name="connsiteY26" fmla="*/ 463781 h 1066648"/>
              <a:gd name="connsiteX27" fmla="*/ 50800 w 1487033"/>
              <a:gd name="connsiteY27" fmla="*/ 392661 h 1066648"/>
              <a:gd name="connsiteX28" fmla="*/ 60960 w 1487033"/>
              <a:gd name="connsiteY28" fmla="*/ 362181 h 1066648"/>
              <a:gd name="connsiteX29" fmla="*/ 73660 w 1487033"/>
              <a:gd name="connsiteY29" fmla="*/ 329161 h 1066648"/>
              <a:gd name="connsiteX30" fmla="*/ 83820 w 1487033"/>
              <a:gd name="connsiteY30" fmla="*/ 296141 h 1066648"/>
              <a:gd name="connsiteX31" fmla="*/ 114300 w 1487033"/>
              <a:gd name="connsiteY31" fmla="*/ 227561 h 1066648"/>
              <a:gd name="connsiteX32" fmla="*/ 127000 w 1487033"/>
              <a:gd name="connsiteY32" fmla="*/ 197081 h 1066648"/>
              <a:gd name="connsiteX33" fmla="*/ 134620 w 1487033"/>
              <a:gd name="connsiteY33" fmla="*/ 176761 h 1066648"/>
              <a:gd name="connsiteX34" fmla="*/ 149860 w 1487033"/>
              <a:gd name="connsiteY34" fmla="*/ 143741 h 1066648"/>
              <a:gd name="connsiteX35" fmla="*/ 154940 w 1487033"/>
              <a:gd name="connsiteY35" fmla="*/ 120881 h 1066648"/>
              <a:gd name="connsiteX36" fmla="*/ 167640 w 1487033"/>
              <a:gd name="connsiteY36" fmla="*/ 87861 h 1066648"/>
              <a:gd name="connsiteX37" fmla="*/ 172720 w 1487033"/>
              <a:gd name="connsiteY37" fmla="*/ 57381 h 1066648"/>
              <a:gd name="connsiteX38" fmla="*/ 185420 w 1487033"/>
              <a:gd name="connsiteY38" fmla="*/ 34521 h 1066648"/>
              <a:gd name="connsiteX39" fmla="*/ 195580 w 1487033"/>
              <a:gd name="connsiteY39" fmla="*/ 29441 h 1066648"/>
              <a:gd name="connsiteX40" fmla="*/ 205740 w 1487033"/>
              <a:gd name="connsiteY40" fmla="*/ 21821 h 1066648"/>
              <a:gd name="connsiteX41" fmla="*/ 213360 w 1487033"/>
              <a:gd name="connsiteY41" fmla="*/ 19281 h 1066648"/>
              <a:gd name="connsiteX42" fmla="*/ 330200 w 1487033"/>
              <a:gd name="connsiteY42" fmla="*/ 14201 h 1066648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414103 w 1487033"/>
              <a:gd name="connsiteY6" fmla="*/ 810491 h 1066648"/>
              <a:gd name="connsiteX7" fmla="*/ 1395095 w 1487033"/>
              <a:gd name="connsiteY7" fmla="*/ 973051 h 1066648"/>
              <a:gd name="connsiteX8" fmla="*/ 1432560 w 1487033"/>
              <a:gd name="connsiteY8" fmla="*/ 984481 h 1066648"/>
              <a:gd name="connsiteX9" fmla="*/ 1442720 w 1487033"/>
              <a:gd name="connsiteY9" fmla="*/ 1007341 h 1066648"/>
              <a:gd name="connsiteX10" fmla="*/ 1473200 w 1487033"/>
              <a:gd name="connsiteY10" fmla="*/ 1047981 h 1066648"/>
              <a:gd name="connsiteX11" fmla="*/ 1480820 w 1487033"/>
              <a:gd name="connsiteY11" fmla="*/ 1055601 h 1066648"/>
              <a:gd name="connsiteX12" fmla="*/ 1485900 w 1487033"/>
              <a:gd name="connsiteY12" fmla="*/ 1065761 h 1066648"/>
              <a:gd name="connsiteX13" fmla="*/ 1404620 w 1487033"/>
              <a:gd name="connsiteY13" fmla="*/ 1063221 h 1066648"/>
              <a:gd name="connsiteX14" fmla="*/ 1216660 w 1487033"/>
              <a:gd name="connsiteY14" fmla="*/ 1055601 h 1066648"/>
              <a:gd name="connsiteX15" fmla="*/ 1087120 w 1487033"/>
              <a:gd name="connsiteY15" fmla="*/ 1042901 h 1066648"/>
              <a:gd name="connsiteX16" fmla="*/ 1041400 w 1487033"/>
              <a:gd name="connsiteY16" fmla="*/ 1040361 h 1066648"/>
              <a:gd name="connsiteX17" fmla="*/ 1013460 w 1487033"/>
              <a:gd name="connsiteY17" fmla="*/ 1032741 h 1066648"/>
              <a:gd name="connsiteX18" fmla="*/ 949960 w 1487033"/>
              <a:gd name="connsiteY18" fmla="*/ 1022581 h 1066648"/>
              <a:gd name="connsiteX19" fmla="*/ 191225 w 1487033"/>
              <a:gd name="connsiteY19" fmla="*/ 1046711 h 1066648"/>
              <a:gd name="connsiteX20" fmla="*/ 73396 w 1487033"/>
              <a:gd name="connsiteY20" fmla="*/ 1022581 h 1066648"/>
              <a:gd name="connsiteX21" fmla="*/ 42150 w 1487033"/>
              <a:gd name="connsiteY21" fmla="*/ 814301 h 1066648"/>
              <a:gd name="connsiteX22" fmla="*/ 22860 w 1487033"/>
              <a:gd name="connsiteY22" fmla="*/ 628881 h 1066648"/>
              <a:gd name="connsiteX23" fmla="*/ 10160 w 1487033"/>
              <a:gd name="connsiteY23" fmla="*/ 583161 h 1066648"/>
              <a:gd name="connsiteX24" fmla="*/ 0 w 1487033"/>
              <a:gd name="connsiteY24" fmla="*/ 547601 h 1066648"/>
              <a:gd name="connsiteX25" fmla="*/ 7620 w 1487033"/>
              <a:gd name="connsiteY25" fmla="*/ 479021 h 1066648"/>
              <a:gd name="connsiteX26" fmla="*/ 17780 w 1487033"/>
              <a:gd name="connsiteY26" fmla="*/ 463781 h 1066648"/>
              <a:gd name="connsiteX27" fmla="*/ 50800 w 1487033"/>
              <a:gd name="connsiteY27" fmla="*/ 392661 h 1066648"/>
              <a:gd name="connsiteX28" fmla="*/ 60960 w 1487033"/>
              <a:gd name="connsiteY28" fmla="*/ 362181 h 1066648"/>
              <a:gd name="connsiteX29" fmla="*/ 73660 w 1487033"/>
              <a:gd name="connsiteY29" fmla="*/ 329161 h 1066648"/>
              <a:gd name="connsiteX30" fmla="*/ 83820 w 1487033"/>
              <a:gd name="connsiteY30" fmla="*/ 296141 h 1066648"/>
              <a:gd name="connsiteX31" fmla="*/ 114300 w 1487033"/>
              <a:gd name="connsiteY31" fmla="*/ 227561 h 1066648"/>
              <a:gd name="connsiteX32" fmla="*/ 127000 w 1487033"/>
              <a:gd name="connsiteY32" fmla="*/ 197081 h 1066648"/>
              <a:gd name="connsiteX33" fmla="*/ 134620 w 1487033"/>
              <a:gd name="connsiteY33" fmla="*/ 176761 h 1066648"/>
              <a:gd name="connsiteX34" fmla="*/ 149860 w 1487033"/>
              <a:gd name="connsiteY34" fmla="*/ 143741 h 1066648"/>
              <a:gd name="connsiteX35" fmla="*/ 154940 w 1487033"/>
              <a:gd name="connsiteY35" fmla="*/ 120881 h 1066648"/>
              <a:gd name="connsiteX36" fmla="*/ 167640 w 1487033"/>
              <a:gd name="connsiteY36" fmla="*/ 87861 h 1066648"/>
              <a:gd name="connsiteX37" fmla="*/ 172720 w 1487033"/>
              <a:gd name="connsiteY37" fmla="*/ 57381 h 1066648"/>
              <a:gd name="connsiteX38" fmla="*/ 185420 w 1487033"/>
              <a:gd name="connsiteY38" fmla="*/ 34521 h 1066648"/>
              <a:gd name="connsiteX39" fmla="*/ 195580 w 1487033"/>
              <a:gd name="connsiteY39" fmla="*/ 29441 h 1066648"/>
              <a:gd name="connsiteX40" fmla="*/ 205740 w 1487033"/>
              <a:gd name="connsiteY40" fmla="*/ 21821 h 1066648"/>
              <a:gd name="connsiteX41" fmla="*/ 213360 w 1487033"/>
              <a:gd name="connsiteY41" fmla="*/ 19281 h 1066648"/>
              <a:gd name="connsiteX42" fmla="*/ 330200 w 1487033"/>
              <a:gd name="connsiteY42" fmla="*/ 14201 h 1066648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414103 w 1487033"/>
              <a:gd name="connsiteY6" fmla="*/ 810491 h 1066648"/>
              <a:gd name="connsiteX7" fmla="*/ 1432560 w 1487033"/>
              <a:gd name="connsiteY7" fmla="*/ 984481 h 1066648"/>
              <a:gd name="connsiteX8" fmla="*/ 1442720 w 1487033"/>
              <a:gd name="connsiteY8" fmla="*/ 1007341 h 1066648"/>
              <a:gd name="connsiteX9" fmla="*/ 1473200 w 1487033"/>
              <a:gd name="connsiteY9" fmla="*/ 1047981 h 1066648"/>
              <a:gd name="connsiteX10" fmla="*/ 1480820 w 1487033"/>
              <a:gd name="connsiteY10" fmla="*/ 1055601 h 1066648"/>
              <a:gd name="connsiteX11" fmla="*/ 1485900 w 1487033"/>
              <a:gd name="connsiteY11" fmla="*/ 1065761 h 1066648"/>
              <a:gd name="connsiteX12" fmla="*/ 1404620 w 1487033"/>
              <a:gd name="connsiteY12" fmla="*/ 1063221 h 1066648"/>
              <a:gd name="connsiteX13" fmla="*/ 1216660 w 1487033"/>
              <a:gd name="connsiteY13" fmla="*/ 1055601 h 1066648"/>
              <a:gd name="connsiteX14" fmla="*/ 1087120 w 1487033"/>
              <a:gd name="connsiteY14" fmla="*/ 1042901 h 1066648"/>
              <a:gd name="connsiteX15" fmla="*/ 1041400 w 1487033"/>
              <a:gd name="connsiteY15" fmla="*/ 1040361 h 1066648"/>
              <a:gd name="connsiteX16" fmla="*/ 1013460 w 1487033"/>
              <a:gd name="connsiteY16" fmla="*/ 1032741 h 1066648"/>
              <a:gd name="connsiteX17" fmla="*/ 949960 w 1487033"/>
              <a:gd name="connsiteY17" fmla="*/ 1022581 h 1066648"/>
              <a:gd name="connsiteX18" fmla="*/ 191225 w 1487033"/>
              <a:gd name="connsiteY18" fmla="*/ 1046711 h 1066648"/>
              <a:gd name="connsiteX19" fmla="*/ 73396 w 1487033"/>
              <a:gd name="connsiteY19" fmla="*/ 1022581 h 1066648"/>
              <a:gd name="connsiteX20" fmla="*/ 42150 w 1487033"/>
              <a:gd name="connsiteY20" fmla="*/ 814301 h 1066648"/>
              <a:gd name="connsiteX21" fmla="*/ 22860 w 1487033"/>
              <a:gd name="connsiteY21" fmla="*/ 628881 h 1066648"/>
              <a:gd name="connsiteX22" fmla="*/ 10160 w 1487033"/>
              <a:gd name="connsiteY22" fmla="*/ 583161 h 1066648"/>
              <a:gd name="connsiteX23" fmla="*/ 0 w 1487033"/>
              <a:gd name="connsiteY23" fmla="*/ 547601 h 1066648"/>
              <a:gd name="connsiteX24" fmla="*/ 7620 w 1487033"/>
              <a:gd name="connsiteY24" fmla="*/ 479021 h 1066648"/>
              <a:gd name="connsiteX25" fmla="*/ 17780 w 1487033"/>
              <a:gd name="connsiteY25" fmla="*/ 463781 h 1066648"/>
              <a:gd name="connsiteX26" fmla="*/ 50800 w 1487033"/>
              <a:gd name="connsiteY26" fmla="*/ 392661 h 1066648"/>
              <a:gd name="connsiteX27" fmla="*/ 60960 w 1487033"/>
              <a:gd name="connsiteY27" fmla="*/ 362181 h 1066648"/>
              <a:gd name="connsiteX28" fmla="*/ 73660 w 1487033"/>
              <a:gd name="connsiteY28" fmla="*/ 329161 h 1066648"/>
              <a:gd name="connsiteX29" fmla="*/ 83820 w 1487033"/>
              <a:gd name="connsiteY29" fmla="*/ 296141 h 1066648"/>
              <a:gd name="connsiteX30" fmla="*/ 114300 w 1487033"/>
              <a:gd name="connsiteY30" fmla="*/ 227561 h 1066648"/>
              <a:gd name="connsiteX31" fmla="*/ 127000 w 1487033"/>
              <a:gd name="connsiteY31" fmla="*/ 197081 h 1066648"/>
              <a:gd name="connsiteX32" fmla="*/ 134620 w 1487033"/>
              <a:gd name="connsiteY32" fmla="*/ 176761 h 1066648"/>
              <a:gd name="connsiteX33" fmla="*/ 149860 w 1487033"/>
              <a:gd name="connsiteY33" fmla="*/ 143741 h 1066648"/>
              <a:gd name="connsiteX34" fmla="*/ 154940 w 1487033"/>
              <a:gd name="connsiteY34" fmla="*/ 120881 h 1066648"/>
              <a:gd name="connsiteX35" fmla="*/ 167640 w 1487033"/>
              <a:gd name="connsiteY35" fmla="*/ 87861 h 1066648"/>
              <a:gd name="connsiteX36" fmla="*/ 172720 w 1487033"/>
              <a:gd name="connsiteY36" fmla="*/ 57381 h 1066648"/>
              <a:gd name="connsiteX37" fmla="*/ 185420 w 1487033"/>
              <a:gd name="connsiteY37" fmla="*/ 34521 h 1066648"/>
              <a:gd name="connsiteX38" fmla="*/ 195580 w 1487033"/>
              <a:gd name="connsiteY38" fmla="*/ 29441 h 1066648"/>
              <a:gd name="connsiteX39" fmla="*/ 205740 w 1487033"/>
              <a:gd name="connsiteY39" fmla="*/ 21821 h 1066648"/>
              <a:gd name="connsiteX40" fmla="*/ 213360 w 1487033"/>
              <a:gd name="connsiteY40" fmla="*/ 19281 h 1066648"/>
              <a:gd name="connsiteX41" fmla="*/ 330200 w 1487033"/>
              <a:gd name="connsiteY41" fmla="*/ 14201 h 1066648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414103 w 1487033"/>
              <a:gd name="connsiteY6" fmla="*/ 810491 h 1066648"/>
              <a:gd name="connsiteX7" fmla="*/ 1432560 w 1487033"/>
              <a:gd name="connsiteY7" fmla="*/ 984481 h 1066648"/>
              <a:gd name="connsiteX8" fmla="*/ 1473200 w 1487033"/>
              <a:gd name="connsiteY8" fmla="*/ 1047981 h 1066648"/>
              <a:gd name="connsiteX9" fmla="*/ 1480820 w 1487033"/>
              <a:gd name="connsiteY9" fmla="*/ 1055601 h 1066648"/>
              <a:gd name="connsiteX10" fmla="*/ 1485900 w 1487033"/>
              <a:gd name="connsiteY10" fmla="*/ 1065761 h 1066648"/>
              <a:gd name="connsiteX11" fmla="*/ 1404620 w 1487033"/>
              <a:gd name="connsiteY11" fmla="*/ 1063221 h 1066648"/>
              <a:gd name="connsiteX12" fmla="*/ 1216660 w 1487033"/>
              <a:gd name="connsiteY12" fmla="*/ 1055601 h 1066648"/>
              <a:gd name="connsiteX13" fmla="*/ 1087120 w 1487033"/>
              <a:gd name="connsiteY13" fmla="*/ 1042901 h 1066648"/>
              <a:gd name="connsiteX14" fmla="*/ 1041400 w 1487033"/>
              <a:gd name="connsiteY14" fmla="*/ 1040361 h 1066648"/>
              <a:gd name="connsiteX15" fmla="*/ 1013460 w 1487033"/>
              <a:gd name="connsiteY15" fmla="*/ 1032741 h 1066648"/>
              <a:gd name="connsiteX16" fmla="*/ 949960 w 1487033"/>
              <a:gd name="connsiteY16" fmla="*/ 1022581 h 1066648"/>
              <a:gd name="connsiteX17" fmla="*/ 191225 w 1487033"/>
              <a:gd name="connsiteY17" fmla="*/ 1046711 h 1066648"/>
              <a:gd name="connsiteX18" fmla="*/ 73396 w 1487033"/>
              <a:gd name="connsiteY18" fmla="*/ 1022581 h 1066648"/>
              <a:gd name="connsiteX19" fmla="*/ 42150 w 1487033"/>
              <a:gd name="connsiteY19" fmla="*/ 814301 h 1066648"/>
              <a:gd name="connsiteX20" fmla="*/ 22860 w 1487033"/>
              <a:gd name="connsiteY20" fmla="*/ 628881 h 1066648"/>
              <a:gd name="connsiteX21" fmla="*/ 10160 w 1487033"/>
              <a:gd name="connsiteY21" fmla="*/ 583161 h 1066648"/>
              <a:gd name="connsiteX22" fmla="*/ 0 w 1487033"/>
              <a:gd name="connsiteY22" fmla="*/ 547601 h 1066648"/>
              <a:gd name="connsiteX23" fmla="*/ 7620 w 1487033"/>
              <a:gd name="connsiteY23" fmla="*/ 479021 h 1066648"/>
              <a:gd name="connsiteX24" fmla="*/ 17780 w 1487033"/>
              <a:gd name="connsiteY24" fmla="*/ 463781 h 1066648"/>
              <a:gd name="connsiteX25" fmla="*/ 50800 w 1487033"/>
              <a:gd name="connsiteY25" fmla="*/ 392661 h 1066648"/>
              <a:gd name="connsiteX26" fmla="*/ 60960 w 1487033"/>
              <a:gd name="connsiteY26" fmla="*/ 362181 h 1066648"/>
              <a:gd name="connsiteX27" fmla="*/ 73660 w 1487033"/>
              <a:gd name="connsiteY27" fmla="*/ 329161 h 1066648"/>
              <a:gd name="connsiteX28" fmla="*/ 83820 w 1487033"/>
              <a:gd name="connsiteY28" fmla="*/ 296141 h 1066648"/>
              <a:gd name="connsiteX29" fmla="*/ 114300 w 1487033"/>
              <a:gd name="connsiteY29" fmla="*/ 227561 h 1066648"/>
              <a:gd name="connsiteX30" fmla="*/ 127000 w 1487033"/>
              <a:gd name="connsiteY30" fmla="*/ 197081 h 1066648"/>
              <a:gd name="connsiteX31" fmla="*/ 134620 w 1487033"/>
              <a:gd name="connsiteY31" fmla="*/ 176761 h 1066648"/>
              <a:gd name="connsiteX32" fmla="*/ 149860 w 1487033"/>
              <a:gd name="connsiteY32" fmla="*/ 143741 h 1066648"/>
              <a:gd name="connsiteX33" fmla="*/ 154940 w 1487033"/>
              <a:gd name="connsiteY33" fmla="*/ 120881 h 1066648"/>
              <a:gd name="connsiteX34" fmla="*/ 167640 w 1487033"/>
              <a:gd name="connsiteY34" fmla="*/ 87861 h 1066648"/>
              <a:gd name="connsiteX35" fmla="*/ 172720 w 1487033"/>
              <a:gd name="connsiteY35" fmla="*/ 57381 h 1066648"/>
              <a:gd name="connsiteX36" fmla="*/ 185420 w 1487033"/>
              <a:gd name="connsiteY36" fmla="*/ 34521 h 1066648"/>
              <a:gd name="connsiteX37" fmla="*/ 195580 w 1487033"/>
              <a:gd name="connsiteY37" fmla="*/ 29441 h 1066648"/>
              <a:gd name="connsiteX38" fmla="*/ 205740 w 1487033"/>
              <a:gd name="connsiteY38" fmla="*/ 21821 h 1066648"/>
              <a:gd name="connsiteX39" fmla="*/ 213360 w 1487033"/>
              <a:gd name="connsiteY39" fmla="*/ 19281 h 1066648"/>
              <a:gd name="connsiteX40" fmla="*/ 330200 w 1487033"/>
              <a:gd name="connsiteY40" fmla="*/ 14201 h 1066648"/>
              <a:gd name="connsiteX0" fmla="*/ 330200 w 1485738"/>
              <a:gd name="connsiteY0" fmla="*/ 14201 h 1063221"/>
              <a:gd name="connsiteX1" fmla="*/ 330200 w 1485738"/>
              <a:gd name="connsiteY1" fmla="*/ 14201 h 1063221"/>
              <a:gd name="connsiteX2" fmla="*/ 1200150 w 1485738"/>
              <a:gd name="connsiteY2" fmla="*/ 22456 h 1063221"/>
              <a:gd name="connsiteX3" fmla="*/ 1426605 w 1485738"/>
              <a:gd name="connsiteY3" fmla="*/ 13566 h 1063221"/>
              <a:gd name="connsiteX4" fmla="*/ 1415373 w 1485738"/>
              <a:gd name="connsiteY4" fmla="*/ 249786 h 1063221"/>
              <a:gd name="connsiteX5" fmla="*/ 1383645 w 1485738"/>
              <a:gd name="connsiteY5" fmla="*/ 573001 h 1063221"/>
              <a:gd name="connsiteX6" fmla="*/ 1414103 w 1485738"/>
              <a:gd name="connsiteY6" fmla="*/ 810491 h 1063221"/>
              <a:gd name="connsiteX7" fmla="*/ 1432560 w 1485738"/>
              <a:gd name="connsiteY7" fmla="*/ 984481 h 1063221"/>
              <a:gd name="connsiteX8" fmla="*/ 1473200 w 1485738"/>
              <a:gd name="connsiteY8" fmla="*/ 1047981 h 1063221"/>
              <a:gd name="connsiteX9" fmla="*/ 1480820 w 1485738"/>
              <a:gd name="connsiteY9" fmla="*/ 1055601 h 1063221"/>
              <a:gd name="connsiteX10" fmla="*/ 1404620 w 1485738"/>
              <a:gd name="connsiteY10" fmla="*/ 1063221 h 1063221"/>
              <a:gd name="connsiteX11" fmla="*/ 1216660 w 1485738"/>
              <a:gd name="connsiteY11" fmla="*/ 1055601 h 1063221"/>
              <a:gd name="connsiteX12" fmla="*/ 1087120 w 1485738"/>
              <a:gd name="connsiteY12" fmla="*/ 1042901 h 1063221"/>
              <a:gd name="connsiteX13" fmla="*/ 1041400 w 1485738"/>
              <a:gd name="connsiteY13" fmla="*/ 1040361 h 1063221"/>
              <a:gd name="connsiteX14" fmla="*/ 1013460 w 1485738"/>
              <a:gd name="connsiteY14" fmla="*/ 1032741 h 1063221"/>
              <a:gd name="connsiteX15" fmla="*/ 949960 w 1485738"/>
              <a:gd name="connsiteY15" fmla="*/ 1022581 h 1063221"/>
              <a:gd name="connsiteX16" fmla="*/ 191225 w 1485738"/>
              <a:gd name="connsiteY16" fmla="*/ 1046711 h 1063221"/>
              <a:gd name="connsiteX17" fmla="*/ 73396 w 1485738"/>
              <a:gd name="connsiteY17" fmla="*/ 1022581 h 1063221"/>
              <a:gd name="connsiteX18" fmla="*/ 42150 w 1485738"/>
              <a:gd name="connsiteY18" fmla="*/ 814301 h 1063221"/>
              <a:gd name="connsiteX19" fmla="*/ 22860 w 1485738"/>
              <a:gd name="connsiteY19" fmla="*/ 628881 h 1063221"/>
              <a:gd name="connsiteX20" fmla="*/ 10160 w 1485738"/>
              <a:gd name="connsiteY20" fmla="*/ 583161 h 1063221"/>
              <a:gd name="connsiteX21" fmla="*/ 0 w 1485738"/>
              <a:gd name="connsiteY21" fmla="*/ 547601 h 1063221"/>
              <a:gd name="connsiteX22" fmla="*/ 7620 w 1485738"/>
              <a:gd name="connsiteY22" fmla="*/ 479021 h 1063221"/>
              <a:gd name="connsiteX23" fmla="*/ 17780 w 1485738"/>
              <a:gd name="connsiteY23" fmla="*/ 463781 h 1063221"/>
              <a:gd name="connsiteX24" fmla="*/ 50800 w 1485738"/>
              <a:gd name="connsiteY24" fmla="*/ 392661 h 1063221"/>
              <a:gd name="connsiteX25" fmla="*/ 60960 w 1485738"/>
              <a:gd name="connsiteY25" fmla="*/ 362181 h 1063221"/>
              <a:gd name="connsiteX26" fmla="*/ 73660 w 1485738"/>
              <a:gd name="connsiteY26" fmla="*/ 329161 h 1063221"/>
              <a:gd name="connsiteX27" fmla="*/ 83820 w 1485738"/>
              <a:gd name="connsiteY27" fmla="*/ 296141 h 1063221"/>
              <a:gd name="connsiteX28" fmla="*/ 114300 w 1485738"/>
              <a:gd name="connsiteY28" fmla="*/ 227561 h 1063221"/>
              <a:gd name="connsiteX29" fmla="*/ 127000 w 1485738"/>
              <a:gd name="connsiteY29" fmla="*/ 197081 h 1063221"/>
              <a:gd name="connsiteX30" fmla="*/ 134620 w 1485738"/>
              <a:gd name="connsiteY30" fmla="*/ 176761 h 1063221"/>
              <a:gd name="connsiteX31" fmla="*/ 149860 w 1485738"/>
              <a:gd name="connsiteY31" fmla="*/ 143741 h 1063221"/>
              <a:gd name="connsiteX32" fmla="*/ 154940 w 1485738"/>
              <a:gd name="connsiteY32" fmla="*/ 120881 h 1063221"/>
              <a:gd name="connsiteX33" fmla="*/ 167640 w 1485738"/>
              <a:gd name="connsiteY33" fmla="*/ 87861 h 1063221"/>
              <a:gd name="connsiteX34" fmla="*/ 172720 w 1485738"/>
              <a:gd name="connsiteY34" fmla="*/ 57381 h 1063221"/>
              <a:gd name="connsiteX35" fmla="*/ 185420 w 1485738"/>
              <a:gd name="connsiteY35" fmla="*/ 34521 h 1063221"/>
              <a:gd name="connsiteX36" fmla="*/ 195580 w 1485738"/>
              <a:gd name="connsiteY36" fmla="*/ 29441 h 1063221"/>
              <a:gd name="connsiteX37" fmla="*/ 205740 w 1485738"/>
              <a:gd name="connsiteY37" fmla="*/ 21821 h 1063221"/>
              <a:gd name="connsiteX38" fmla="*/ 213360 w 1485738"/>
              <a:gd name="connsiteY38" fmla="*/ 19281 h 1063221"/>
              <a:gd name="connsiteX39" fmla="*/ 330200 w 1485738"/>
              <a:gd name="connsiteY39" fmla="*/ 14201 h 1063221"/>
              <a:gd name="connsiteX0" fmla="*/ 330200 w 1473619"/>
              <a:gd name="connsiteY0" fmla="*/ 14201 h 1063221"/>
              <a:gd name="connsiteX1" fmla="*/ 330200 w 1473619"/>
              <a:gd name="connsiteY1" fmla="*/ 14201 h 1063221"/>
              <a:gd name="connsiteX2" fmla="*/ 1200150 w 1473619"/>
              <a:gd name="connsiteY2" fmla="*/ 22456 h 1063221"/>
              <a:gd name="connsiteX3" fmla="*/ 1426605 w 1473619"/>
              <a:gd name="connsiteY3" fmla="*/ 13566 h 1063221"/>
              <a:gd name="connsiteX4" fmla="*/ 1415373 w 1473619"/>
              <a:gd name="connsiteY4" fmla="*/ 249786 h 1063221"/>
              <a:gd name="connsiteX5" fmla="*/ 1383645 w 1473619"/>
              <a:gd name="connsiteY5" fmla="*/ 573001 h 1063221"/>
              <a:gd name="connsiteX6" fmla="*/ 1414103 w 1473619"/>
              <a:gd name="connsiteY6" fmla="*/ 810491 h 1063221"/>
              <a:gd name="connsiteX7" fmla="*/ 1432560 w 1473619"/>
              <a:gd name="connsiteY7" fmla="*/ 984481 h 1063221"/>
              <a:gd name="connsiteX8" fmla="*/ 1473200 w 1473619"/>
              <a:gd name="connsiteY8" fmla="*/ 1047981 h 1063221"/>
              <a:gd name="connsiteX9" fmla="*/ 1404620 w 1473619"/>
              <a:gd name="connsiteY9" fmla="*/ 1063221 h 1063221"/>
              <a:gd name="connsiteX10" fmla="*/ 1216660 w 1473619"/>
              <a:gd name="connsiteY10" fmla="*/ 1055601 h 1063221"/>
              <a:gd name="connsiteX11" fmla="*/ 1087120 w 1473619"/>
              <a:gd name="connsiteY11" fmla="*/ 1042901 h 1063221"/>
              <a:gd name="connsiteX12" fmla="*/ 1041400 w 1473619"/>
              <a:gd name="connsiteY12" fmla="*/ 1040361 h 1063221"/>
              <a:gd name="connsiteX13" fmla="*/ 1013460 w 1473619"/>
              <a:gd name="connsiteY13" fmla="*/ 1032741 h 1063221"/>
              <a:gd name="connsiteX14" fmla="*/ 949960 w 1473619"/>
              <a:gd name="connsiteY14" fmla="*/ 1022581 h 1063221"/>
              <a:gd name="connsiteX15" fmla="*/ 191225 w 1473619"/>
              <a:gd name="connsiteY15" fmla="*/ 1046711 h 1063221"/>
              <a:gd name="connsiteX16" fmla="*/ 73396 w 1473619"/>
              <a:gd name="connsiteY16" fmla="*/ 1022581 h 1063221"/>
              <a:gd name="connsiteX17" fmla="*/ 42150 w 1473619"/>
              <a:gd name="connsiteY17" fmla="*/ 814301 h 1063221"/>
              <a:gd name="connsiteX18" fmla="*/ 22860 w 1473619"/>
              <a:gd name="connsiteY18" fmla="*/ 628881 h 1063221"/>
              <a:gd name="connsiteX19" fmla="*/ 10160 w 1473619"/>
              <a:gd name="connsiteY19" fmla="*/ 583161 h 1063221"/>
              <a:gd name="connsiteX20" fmla="*/ 0 w 1473619"/>
              <a:gd name="connsiteY20" fmla="*/ 547601 h 1063221"/>
              <a:gd name="connsiteX21" fmla="*/ 7620 w 1473619"/>
              <a:gd name="connsiteY21" fmla="*/ 479021 h 1063221"/>
              <a:gd name="connsiteX22" fmla="*/ 17780 w 1473619"/>
              <a:gd name="connsiteY22" fmla="*/ 463781 h 1063221"/>
              <a:gd name="connsiteX23" fmla="*/ 50800 w 1473619"/>
              <a:gd name="connsiteY23" fmla="*/ 392661 h 1063221"/>
              <a:gd name="connsiteX24" fmla="*/ 60960 w 1473619"/>
              <a:gd name="connsiteY24" fmla="*/ 362181 h 1063221"/>
              <a:gd name="connsiteX25" fmla="*/ 73660 w 1473619"/>
              <a:gd name="connsiteY25" fmla="*/ 329161 h 1063221"/>
              <a:gd name="connsiteX26" fmla="*/ 83820 w 1473619"/>
              <a:gd name="connsiteY26" fmla="*/ 296141 h 1063221"/>
              <a:gd name="connsiteX27" fmla="*/ 114300 w 1473619"/>
              <a:gd name="connsiteY27" fmla="*/ 227561 h 1063221"/>
              <a:gd name="connsiteX28" fmla="*/ 127000 w 1473619"/>
              <a:gd name="connsiteY28" fmla="*/ 197081 h 1063221"/>
              <a:gd name="connsiteX29" fmla="*/ 134620 w 1473619"/>
              <a:gd name="connsiteY29" fmla="*/ 176761 h 1063221"/>
              <a:gd name="connsiteX30" fmla="*/ 149860 w 1473619"/>
              <a:gd name="connsiteY30" fmla="*/ 143741 h 1063221"/>
              <a:gd name="connsiteX31" fmla="*/ 154940 w 1473619"/>
              <a:gd name="connsiteY31" fmla="*/ 120881 h 1063221"/>
              <a:gd name="connsiteX32" fmla="*/ 167640 w 1473619"/>
              <a:gd name="connsiteY32" fmla="*/ 87861 h 1063221"/>
              <a:gd name="connsiteX33" fmla="*/ 172720 w 1473619"/>
              <a:gd name="connsiteY33" fmla="*/ 57381 h 1063221"/>
              <a:gd name="connsiteX34" fmla="*/ 185420 w 1473619"/>
              <a:gd name="connsiteY34" fmla="*/ 34521 h 1063221"/>
              <a:gd name="connsiteX35" fmla="*/ 195580 w 1473619"/>
              <a:gd name="connsiteY35" fmla="*/ 29441 h 1063221"/>
              <a:gd name="connsiteX36" fmla="*/ 205740 w 1473619"/>
              <a:gd name="connsiteY36" fmla="*/ 21821 h 1063221"/>
              <a:gd name="connsiteX37" fmla="*/ 213360 w 1473619"/>
              <a:gd name="connsiteY37" fmla="*/ 19281 h 1063221"/>
              <a:gd name="connsiteX38" fmla="*/ 330200 w 1473619"/>
              <a:gd name="connsiteY38" fmla="*/ 14201 h 1063221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4103 w 1441351"/>
              <a:gd name="connsiteY6" fmla="*/ 81049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34620 w 1441351"/>
              <a:gd name="connsiteY29" fmla="*/ 176761 h 1110815"/>
              <a:gd name="connsiteX30" fmla="*/ 149860 w 1441351"/>
              <a:gd name="connsiteY30" fmla="*/ 143741 h 1110815"/>
              <a:gd name="connsiteX31" fmla="*/ 154940 w 1441351"/>
              <a:gd name="connsiteY31" fmla="*/ 120881 h 1110815"/>
              <a:gd name="connsiteX32" fmla="*/ 167640 w 1441351"/>
              <a:gd name="connsiteY32" fmla="*/ 87861 h 1110815"/>
              <a:gd name="connsiteX33" fmla="*/ 172720 w 1441351"/>
              <a:gd name="connsiteY33" fmla="*/ 57381 h 1110815"/>
              <a:gd name="connsiteX34" fmla="*/ 185420 w 1441351"/>
              <a:gd name="connsiteY34" fmla="*/ 34521 h 1110815"/>
              <a:gd name="connsiteX35" fmla="*/ 195580 w 1441351"/>
              <a:gd name="connsiteY35" fmla="*/ 29441 h 1110815"/>
              <a:gd name="connsiteX36" fmla="*/ 205740 w 1441351"/>
              <a:gd name="connsiteY36" fmla="*/ 21821 h 1110815"/>
              <a:gd name="connsiteX37" fmla="*/ 213360 w 1441351"/>
              <a:gd name="connsiteY37" fmla="*/ 19281 h 1110815"/>
              <a:gd name="connsiteX38" fmla="*/ 330200 w 1441351"/>
              <a:gd name="connsiteY3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34620 w 1441351"/>
              <a:gd name="connsiteY29" fmla="*/ 176761 h 1110815"/>
              <a:gd name="connsiteX30" fmla="*/ 149860 w 1441351"/>
              <a:gd name="connsiteY30" fmla="*/ 143741 h 1110815"/>
              <a:gd name="connsiteX31" fmla="*/ 154940 w 1441351"/>
              <a:gd name="connsiteY31" fmla="*/ 120881 h 1110815"/>
              <a:gd name="connsiteX32" fmla="*/ 167640 w 1441351"/>
              <a:gd name="connsiteY32" fmla="*/ 87861 h 1110815"/>
              <a:gd name="connsiteX33" fmla="*/ 172720 w 1441351"/>
              <a:gd name="connsiteY33" fmla="*/ 57381 h 1110815"/>
              <a:gd name="connsiteX34" fmla="*/ 185420 w 1441351"/>
              <a:gd name="connsiteY34" fmla="*/ 34521 h 1110815"/>
              <a:gd name="connsiteX35" fmla="*/ 195580 w 1441351"/>
              <a:gd name="connsiteY35" fmla="*/ 29441 h 1110815"/>
              <a:gd name="connsiteX36" fmla="*/ 205740 w 1441351"/>
              <a:gd name="connsiteY36" fmla="*/ 21821 h 1110815"/>
              <a:gd name="connsiteX37" fmla="*/ 213360 w 1441351"/>
              <a:gd name="connsiteY37" fmla="*/ 19281 h 1110815"/>
              <a:gd name="connsiteX38" fmla="*/ 330200 w 1441351"/>
              <a:gd name="connsiteY3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34620 w 1441351"/>
              <a:gd name="connsiteY29" fmla="*/ 176761 h 1110815"/>
              <a:gd name="connsiteX30" fmla="*/ 149860 w 1441351"/>
              <a:gd name="connsiteY30" fmla="*/ 143741 h 1110815"/>
              <a:gd name="connsiteX31" fmla="*/ 154940 w 1441351"/>
              <a:gd name="connsiteY31" fmla="*/ 120881 h 1110815"/>
              <a:gd name="connsiteX32" fmla="*/ 167640 w 1441351"/>
              <a:gd name="connsiteY32" fmla="*/ 87861 h 1110815"/>
              <a:gd name="connsiteX33" fmla="*/ 172720 w 1441351"/>
              <a:gd name="connsiteY33" fmla="*/ 57381 h 1110815"/>
              <a:gd name="connsiteX34" fmla="*/ 185420 w 1441351"/>
              <a:gd name="connsiteY34" fmla="*/ 34521 h 1110815"/>
              <a:gd name="connsiteX35" fmla="*/ 195580 w 1441351"/>
              <a:gd name="connsiteY35" fmla="*/ 29441 h 1110815"/>
              <a:gd name="connsiteX36" fmla="*/ 205740 w 1441351"/>
              <a:gd name="connsiteY36" fmla="*/ 21821 h 1110815"/>
              <a:gd name="connsiteX37" fmla="*/ 213360 w 1441351"/>
              <a:gd name="connsiteY37" fmla="*/ 19281 h 1110815"/>
              <a:gd name="connsiteX38" fmla="*/ 330200 w 1441351"/>
              <a:gd name="connsiteY3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49860 w 1441351"/>
              <a:gd name="connsiteY29" fmla="*/ 143741 h 1110815"/>
              <a:gd name="connsiteX30" fmla="*/ 154940 w 1441351"/>
              <a:gd name="connsiteY30" fmla="*/ 120881 h 1110815"/>
              <a:gd name="connsiteX31" fmla="*/ 167640 w 1441351"/>
              <a:gd name="connsiteY31" fmla="*/ 87861 h 1110815"/>
              <a:gd name="connsiteX32" fmla="*/ 172720 w 1441351"/>
              <a:gd name="connsiteY32" fmla="*/ 57381 h 1110815"/>
              <a:gd name="connsiteX33" fmla="*/ 185420 w 1441351"/>
              <a:gd name="connsiteY33" fmla="*/ 34521 h 1110815"/>
              <a:gd name="connsiteX34" fmla="*/ 195580 w 1441351"/>
              <a:gd name="connsiteY34" fmla="*/ 29441 h 1110815"/>
              <a:gd name="connsiteX35" fmla="*/ 205740 w 1441351"/>
              <a:gd name="connsiteY35" fmla="*/ 21821 h 1110815"/>
              <a:gd name="connsiteX36" fmla="*/ 213360 w 1441351"/>
              <a:gd name="connsiteY36" fmla="*/ 19281 h 1110815"/>
              <a:gd name="connsiteX37" fmla="*/ 330200 w 1441351"/>
              <a:gd name="connsiteY37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67640 w 1441351"/>
              <a:gd name="connsiteY30" fmla="*/ 87861 h 1110815"/>
              <a:gd name="connsiteX31" fmla="*/ 172720 w 1441351"/>
              <a:gd name="connsiteY31" fmla="*/ 57381 h 1110815"/>
              <a:gd name="connsiteX32" fmla="*/ 185420 w 1441351"/>
              <a:gd name="connsiteY32" fmla="*/ 34521 h 1110815"/>
              <a:gd name="connsiteX33" fmla="*/ 195580 w 1441351"/>
              <a:gd name="connsiteY33" fmla="*/ 29441 h 1110815"/>
              <a:gd name="connsiteX34" fmla="*/ 205740 w 1441351"/>
              <a:gd name="connsiteY34" fmla="*/ 21821 h 1110815"/>
              <a:gd name="connsiteX35" fmla="*/ 213360 w 1441351"/>
              <a:gd name="connsiteY35" fmla="*/ 19281 h 1110815"/>
              <a:gd name="connsiteX36" fmla="*/ 330200 w 1441351"/>
              <a:gd name="connsiteY36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185420 w 1441351"/>
              <a:gd name="connsiteY31" fmla="*/ 34521 h 1110815"/>
              <a:gd name="connsiteX32" fmla="*/ 195580 w 1441351"/>
              <a:gd name="connsiteY32" fmla="*/ 29441 h 1110815"/>
              <a:gd name="connsiteX33" fmla="*/ 205740 w 1441351"/>
              <a:gd name="connsiteY33" fmla="*/ 21821 h 1110815"/>
              <a:gd name="connsiteX34" fmla="*/ 213360 w 1441351"/>
              <a:gd name="connsiteY34" fmla="*/ 19281 h 1110815"/>
              <a:gd name="connsiteX35" fmla="*/ 330200 w 1441351"/>
              <a:gd name="connsiteY35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185420 w 1441351"/>
              <a:gd name="connsiteY31" fmla="*/ 34521 h 1110815"/>
              <a:gd name="connsiteX32" fmla="*/ 195580 w 1441351"/>
              <a:gd name="connsiteY32" fmla="*/ 29441 h 1110815"/>
              <a:gd name="connsiteX33" fmla="*/ 213360 w 1441351"/>
              <a:gd name="connsiteY33" fmla="*/ 19281 h 1110815"/>
              <a:gd name="connsiteX34" fmla="*/ 330200 w 1441351"/>
              <a:gd name="connsiteY34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185420 w 1441351"/>
              <a:gd name="connsiteY31" fmla="*/ 34521 h 1110815"/>
              <a:gd name="connsiteX32" fmla="*/ 213360 w 1441351"/>
              <a:gd name="connsiteY32" fmla="*/ 19281 h 1110815"/>
              <a:gd name="connsiteX33" fmla="*/ 330200 w 1441351"/>
              <a:gd name="connsiteY3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213360 w 1441351"/>
              <a:gd name="connsiteY31" fmla="*/ 19281 h 1110815"/>
              <a:gd name="connsiteX32" fmla="*/ 330200 w 1441351"/>
              <a:gd name="connsiteY32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72720 w 1441351"/>
              <a:gd name="connsiteY29" fmla="*/ 57381 h 1110815"/>
              <a:gd name="connsiteX30" fmla="*/ 213360 w 1441351"/>
              <a:gd name="connsiteY30" fmla="*/ 19281 h 1110815"/>
              <a:gd name="connsiteX31" fmla="*/ 330200 w 1441351"/>
              <a:gd name="connsiteY31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49860 w 1441351"/>
              <a:gd name="connsiteY27" fmla="*/ 143741 h 1110815"/>
              <a:gd name="connsiteX28" fmla="*/ 172720 w 1441351"/>
              <a:gd name="connsiteY28" fmla="*/ 57381 h 1110815"/>
              <a:gd name="connsiteX29" fmla="*/ 213360 w 1441351"/>
              <a:gd name="connsiteY29" fmla="*/ 19281 h 1110815"/>
              <a:gd name="connsiteX30" fmla="*/ 330200 w 1441351"/>
              <a:gd name="connsiteY30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149860 w 1441351"/>
              <a:gd name="connsiteY27" fmla="*/ 143741 h 1110815"/>
              <a:gd name="connsiteX28" fmla="*/ 172720 w 1441351"/>
              <a:gd name="connsiteY28" fmla="*/ 57381 h 1110815"/>
              <a:gd name="connsiteX29" fmla="*/ 213360 w 1441351"/>
              <a:gd name="connsiteY29" fmla="*/ 19281 h 1110815"/>
              <a:gd name="connsiteX30" fmla="*/ 330200 w 1441351"/>
              <a:gd name="connsiteY30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172720 w 1441351"/>
              <a:gd name="connsiteY27" fmla="*/ 57381 h 1110815"/>
              <a:gd name="connsiteX28" fmla="*/ 213360 w 1441351"/>
              <a:gd name="connsiteY28" fmla="*/ 19281 h 1110815"/>
              <a:gd name="connsiteX29" fmla="*/ 330200 w 1441351"/>
              <a:gd name="connsiteY29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213360 w 1441351"/>
              <a:gd name="connsiteY27" fmla="*/ 19281 h 1110815"/>
              <a:gd name="connsiteX28" fmla="*/ 330200 w 1441351"/>
              <a:gd name="connsiteY2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330200 w 1441351"/>
              <a:gd name="connsiteY27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243 w 1441351"/>
              <a:gd name="connsiteY25" fmla="*/ 59921 h 1110815"/>
              <a:gd name="connsiteX26" fmla="*/ 330200 w 1441351"/>
              <a:gd name="connsiteY26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73243 w 1441351"/>
              <a:gd name="connsiteY24" fmla="*/ 59921 h 1110815"/>
              <a:gd name="connsiteX25" fmla="*/ 330200 w 1441351"/>
              <a:gd name="connsiteY25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73243 w 1441351"/>
              <a:gd name="connsiteY23" fmla="*/ 59921 h 1110815"/>
              <a:gd name="connsiteX24" fmla="*/ 330200 w 1441351"/>
              <a:gd name="connsiteY24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73243 w 1441351"/>
              <a:gd name="connsiteY22" fmla="*/ 5992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3243 w 1441351"/>
              <a:gd name="connsiteY22" fmla="*/ 5992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3243 w 1441351"/>
              <a:gd name="connsiteY22" fmla="*/ 5992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8170 w 1441351"/>
              <a:gd name="connsiteY22" fmla="*/ 4468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8170 w 1441351"/>
              <a:gd name="connsiteY22" fmla="*/ 4468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10160 w 1441351"/>
              <a:gd name="connsiteY18" fmla="*/ 583161 h 1110815"/>
              <a:gd name="connsiteX19" fmla="*/ 0 w 1441351"/>
              <a:gd name="connsiteY19" fmla="*/ 547601 h 1110815"/>
              <a:gd name="connsiteX20" fmla="*/ 37181 w 1441351"/>
              <a:gd name="connsiteY20" fmla="*/ 288521 h 1110815"/>
              <a:gd name="connsiteX21" fmla="*/ 78170 w 1441351"/>
              <a:gd name="connsiteY21" fmla="*/ 44681 h 1110815"/>
              <a:gd name="connsiteX22" fmla="*/ 330200 w 1441351"/>
              <a:gd name="connsiteY22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0 w 1441351"/>
              <a:gd name="connsiteY18" fmla="*/ 547601 h 1110815"/>
              <a:gd name="connsiteX19" fmla="*/ 37181 w 1441351"/>
              <a:gd name="connsiteY19" fmla="*/ 288521 h 1110815"/>
              <a:gd name="connsiteX20" fmla="*/ 78170 w 1441351"/>
              <a:gd name="connsiteY20" fmla="*/ 44681 h 1110815"/>
              <a:gd name="connsiteX21" fmla="*/ 330200 w 1441351"/>
              <a:gd name="connsiteY21" fmla="*/ 14201 h 1110815"/>
              <a:gd name="connsiteX0" fmla="*/ 321989 w 1433140"/>
              <a:gd name="connsiteY0" fmla="*/ 14201 h 1110815"/>
              <a:gd name="connsiteX1" fmla="*/ 321989 w 1433140"/>
              <a:gd name="connsiteY1" fmla="*/ 14201 h 1110815"/>
              <a:gd name="connsiteX2" fmla="*/ 1191939 w 1433140"/>
              <a:gd name="connsiteY2" fmla="*/ 22456 h 1110815"/>
              <a:gd name="connsiteX3" fmla="*/ 1418394 w 1433140"/>
              <a:gd name="connsiteY3" fmla="*/ 13566 h 1110815"/>
              <a:gd name="connsiteX4" fmla="*/ 1407162 w 1433140"/>
              <a:gd name="connsiteY4" fmla="*/ 249786 h 1110815"/>
              <a:gd name="connsiteX5" fmla="*/ 1375434 w 1433140"/>
              <a:gd name="connsiteY5" fmla="*/ 573001 h 1110815"/>
              <a:gd name="connsiteX6" fmla="*/ 1402608 w 1433140"/>
              <a:gd name="connsiteY6" fmla="*/ 833351 h 1110815"/>
              <a:gd name="connsiteX7" fmla="*/ 1424349 w 1433140"/>
              <a:gd name="connsiteY7" fmla="*/ 984481 h 1110815"/>
              <a:gd name="connsiteX8" fmla="*/ 1423932 w 1433140"/>
              <a:gd name="connsiteY8" fmla="*/ 1108941 h 1110815"/>
              <a:gd name="connsiteX9" fmla="*/ 1396409 w 1433140"/>
              <a:gd name="connsiteY9" fmla="*/ 1063221 h 1110815"/>
              <a:gd name="connsiteX10" fmla="*/ 1208449 w 1433140"/>
              <a:gd name="connsiteY10" fmla="*/ 1055601 h 1110815"/>
              <a:gd name="connsiteX11" fmla="*/ 1078909 w 1433140"/>
              <a:gd name="connsiteY11" fmla="*/ 1042901 h 1110815"/>
              <a:gd name="connsiteX12" fmla="*/ 1033189 w 1433140"/>
              <a:gd name="connsiteY12" fmla="*/ 1040361 h 1110815"/>
              <a:gd name="connsiteX13" fmla="*/ 1005249 w 1433140"/>
              <a:gd name="connsiteY13" fmla="*/ 1032741 h 1110815"/>
              <a:gd name="connsiteX14" fmla="*/ 941749 w 1433140"/>
              <a:gd name="connsiteY14" fmla="*/ 1022581 h 1110815"/>
              <a:gd name="connsiteX15" fmla="*/ 183014 w 1433140"/>
              <a:gd name="connsiteY15" fmla="*/ 1046711 h 1110815"/>
              <a:gd name="connsiteX16" fmla="*/ 65185 w 1433140"/>
              <a:gd name="connsiteY16" fmla="*/ 1022581 h 1110815"/>
              <a:gd name="connsiteX17" fmla="*/ 33939 w 1433140"/>
              <a:gd name="connsiteY17" fmla="*/ 814301 h 1110815"/>
              <a:gd name="connsiteX18" fmla="*/ 0 w 1433140"/>
              <a:gd name="connsiteY18" fmla="*/ 547601 h 1110815"/>
              <a:gd name="connsiteX19" fmla="*/ 28970 w 1433140"/>
              <a:gd name="connsiteY19" fmla="*/ 288521 h 1110815"/>
              <a:gd name="connsiteX20" fmla="*/ 69959 w 1433140"/>
              <a:gd name="connsiteY20" fmla="*/ 44681 h 1110815"/>
              <a:gd name="connsiteX21" fmla="*/ 321989 w 1433140"/>
              <a:gd name="connsiteY21" fmla="*/ 14201 h 1110815"/>
              <a:gd name="connsiteX0" fmla="*/ 321989 w 1433140"/>
              <a:gd name="connsiteY0" fmla="*/ 14201 h 1110815"/>
              <a:gd name="connsiteX1" fmla="*/ 321989 w 1433140"/>
              <a:gd name="connsiteY1" fmla="*/ 14201 h 1110815"/>
              <a:gd name="connsiteX2" fmla="*/ 1191939 w 1433140"/>
              <a:gd name="connsiteY2" fmla="*/ 22456 h 1110815"/>
              <a:gd name="connsiteX3" fmla="*/ 1418394 w 1433140"/>
              <a:gd name="connsiteY3" fmla="*/ 13566 h 1110815"/>
              <a:gd name="connsiteX4" fmla="*/ 1407162 w 1433140"/>
              <a:gd name="connsiteY4" fmla="*/ 249786 h 1110815"/>
              <a:gd name="connsiteX5" fmla="*/ 1375434 w 1433140"/>
              <a:gd name="connsiteY5" fmla="*/ 573001 h 1110815"/>
              <a:gd name="connsiteX6" fmla="*/ 1402608 w 1433140"/>
              <a:gd name="connsiteY6" fmla="*/ 833351 h 1110815"/>
              <a:gd name="connsiteX7" fmla="*/ 1424349 w 1433140"/>
              <a:gd name="connsiteY7" fmla="*/ 984481 h 1110815"/>
              <a:gd name="connsiteX8" fmla="*/ 1423932 w 1433140"/>
              <a:gd name="connsiteY8" fmla="*/ 1108941 h 1110815"/>
              <a:gd name="connsiteX9" fmla="*/ 1396409 w 1433140"/>
              <a:gd name="connsiteY9" fmla="*/ 1063221 h 1110815"/>
              <a:gd name="connsiteX10" fmla="*/ 1208449 w 1433140"/>
              <a:gd name="connsiteY10" fmla="*/ 1055601 h 1110815"/>
              <a:gd name="connsiteX11" fmla="*/ 1078909 w 1433140"/>
              <a:gd name="connsiteY11" fmla="*/ 1042901 h 1110815"/>
              <a:gd name="connsiteX12" fmla="*/ 1033189 w 1433140"/>
              <a:gd name="connsiteY12" fmla="*/ 1040361 h 1110815"/>
              <a:gd name="connsiteX13" fmla="*/ 1005249 w 1433140"/>
              <a:gd name="connsiteY13" fmla="*/ 1032741 h 1110815"/>
              <a:gd name="connsiteX14" fmla="*/ 941749 w 1433140"/>
              <a:gd name="connsiteY14" fmla="*/ 1022581 h 1110815"/>
              <a:gd name="connsiteX15" fmla="*/ 183014 w 1433140"/>
              <a:gd name="connsiteY15" fmla="*/ 1046711 h 1110815"/>
              <a:gd name="connsiteX16" fmla="*/ 65185 w 1433140"/>
              <a:gd name="connsiteY16" fmla="*/ 1022581 h 1110815"/>
              <a:gd name="connsiteX17" fmla="*/ 29012 w 1433140"/>
              <a:gd name="connsiteY17" fmla="*/ 829541 h 1110815"/>
              <a:gd name="connsiteX18" fmla="*/ 0 w 1433140"/>
              <a:gd name="connsiteY18" fmla="*/ 547601 h 1110815"/>
              <a:gd name="connsiteX19" fmla="*/ 28970 w 1433140"/>
              <a:gd name="connsiteY19" fmla="*/ 288521 h 1110815"/>
              <a:gd name="connsiteX20" fmla="*/ 69959 w 1433140"/>
              <a:gd name="connsiteY20" fmla="*/ 44681 h 1110815"/>
              <a:gd name="connsiteX21" fmla="*/ 321989 w 1433140"/>
              <a:gd name="connsiteY21" fmla="*/ 14201 h 1110815"/>
              <a:gd name="connsiteX0" fmla="*/ 321989 w 1433140"/>
              <a:gd name="connsiteY0" fmla="*/ 50283 h 1146897"/>
              <a:gd name="connsiteX1" fmla="*/ 321989 w 1433140"/>
              <a:gd name="connsiteY1" fmla="*/ 50283 h 1146897"/>
              <a:gd name="connsiteX2" fmla="*/ 1191939 w 1433140"/>
              <a:gd name="connsiteY2" fmla="*/ 58538 h 1146897"/>
              <a:gd name="connsiteX3" fmla="*/ 1418394 w 1433140"/>
              <a:gd name="connsiteY3" fmla="*/ 49648 h 1146897"/>
              <a:gd name="connsiteX4" fmla="*/ 1407162 w 1433140"/>
              <a:gd name="connsiteY4" fmla="*/ 285868 h 1146897"/>
              <a:gd name="connsiteX5" fmla="*/ 1375434 w 1433140"/>
              <a:gd name="connsiteY5" fmla="*/ 609083 h 1146897"/>
              <a:gd name="connsiteX6" fmla="*/ 1402608 w 1433140"/>
              <a:gd name="connsiteY6" fmla="*/ 869433 h 1146897"/>
              <a:gd name="connsiteX7" fmla="*/ 1424349 w 1433140"/>
              <a:gd name="connsiteY7" fmla="*/ 1020563 h 1146897"/>
              <a:gd name="connsiteX8" fmla="*/ 1423932 w 1433140"/>
              <a:gd name="connsiteY8" fmla="*/ 1145023 h 1146897"/>
              <a:gd name="connsiteX9" fmla="*/ 1396409 w 1433140"/>
              <a:gd name="connsiteY9" fmla="*/ 1099303 h 1146897"/>
              <a:gd name="connsiteX10" fmla="*/ 1208449 w 1433140"/>
              <a:gd name="connsiteY10" fmla="*/ 1091683 h 1146897"/>
              <a:gd name="connsiteX11" fmla="*/ 1078909 w 1433140"/>
              <a:gd name="connsiteY11" fmla="*/ 1078983 h 1146897"/>
              <a:gd name="connsiteX12" fmla="*/ 1033189 w 1433140"/>
              <a:gd name="connsiteY12" fmla="*/ 1076443 h 1146897"/>
              <a:gd name="connsiteX13" fmla="*/ 1005249 w 1433140"/>
              <a:gd name="connsiteY13" fmla="*/ 1068823 h 1146897"/>
              <a:gd name="connsiteX14" fmla="*/ 941749 w 1433140"/>
              <a:gd name="connsiteY14" fmla="*/ 1058663 h 1146897"/>
              <a:gd name="connsiteX15" fmla="*/ 183014 w 1433140"/>
              <a:gd name="connsiteY15" fmla="*/ 1082793 h 1146897"/>
              <a:gd name="connsiteX16" fmla="*/ 65185 w 1433140"/>
              <a:gd name="connsiteY16" fmla="*/ 1058663 h 1146897"/>
              <a:gd name="connsiteX17" fmla="*/ 29012 w 1433140"/>
              <a:gd name="connsiteY17" fmla="*/ 865623 h 1146897"/>
              <a:gd name="connsiteX18" fmla="*/ 0 w 1433140"/>
              <a:gd name="connsiteY18" fmla="*/ 583683 h 1146897"/>
              <a:gd name="connsiteX19" fmla="*/ 28970 w 1433140"/>
              <a:gd name="connsiteY19" fmla="*/ 324603 h 1146897"/>
              <a:gd name="connsiteX20" fmla="*/ 78171 w 1433140"/>
              <a:gd name="connsiteY20" fmla="*/ 19803 h 1146897"/>
              <a:gd name="connsiteX21" fmla="*/ 321989 w 1433140"/>
              <a:gd name="connsiteY21" fmla="*/ 50283 h 1146897"/>
              <a:gd name="connsiteX0" fmla="*/ 325274 w 1433140"/>
              <a:gd name="connsiteY0" fmla="*/ 6664 h 1156618"/>
              <a:gd name="connsiteX1" fmla="*/ 321989 w 1433140"/>
              <a:gd name="connsiteY1" fmla="*/ 60004 h 1156618"/>
              <a:gd name="connsiteX2" fmla="*/ 1191939 w 1433140"/>
              <a:gd name="connsiteY2" fmla="*/ 68259 h 1156618"/>
              <a:gd name="connsiteX3" fmla="*/ 1418394 w 1433140"/>
              <a:gd name="connsiteY3" fmla="*/ 59369 h 1156618"/>
              <a:gd name="connsiteX4" fmla="*/ 1407162 w 1433140"/>
              <a:gd name="connsiteY4" fmla="*/ 295589 h 1156618"/>
              <a:gd name="connsiteX5" fmla="*/ 1375434 w 1433140"/>
              <a:gd name="connsiteY5" fmla="*/ 618804 h 1156618"/>
              <a:gd name="connsiteX6" fmla="*/ 1402608 w 1433140"/>
              <a:gd name="connsiteY6" fmla="*/ 879154 h 1156618"/>
              <a:gd name="connsiteX7" fmla="*/ 1424349 w 1433140"/>
              <a:gd name="connsiteY7" fmla="*/ 1030284 h 1156618"/>
              <a:gd name="connsiteX8" fmla="*/ 1423932 w 1433140"/>
              <a:gd name="connsiteY8" fmla="*/ 1154744 h 1156618"/>
              <a:gd name="connsiteX9" fmla="*/ 1396409 w 1433140"/>
              <a:gd name="connsiteY9" fmla="*/ 1109024 h 1156618"/>
              <a:gd name="connsiteX10" fmla="*/ 1208449 w 1433140"/>
              <a:gd name="connsiteY10" fmla="*/ 1101404 h 1156618"/>
              <a:gd name="connsiteX11" fmla="*/ 1078909 w 1433140"/>
              <a:gd name="connsiteY11" fmla="*/ 1088704 h 1156618"/>
              <a:gd name="connsiteX12" fmla="*/ 1033189 w 1433140"/>
              <a:gd name="connsiteY12" fmla="*/ 1086164 h 1156618"/>
              <a:gd name="connsiteX13" fmla="*/ 1005249 w 1433140"/>
              <a:gd name="connsiteY13" fmla="*/ 1078544 h 1156618"/>
              <a:gd name="connsiteX14" fmla="*/ 941749 w 1433140"/>
              <a:gd name="connsiteY14" fmla="*/ 1068384 h 1156618"/>
              <a:gd name="connsiteX15" fmla="*/ 183014 w 1433140"/>
              <a:gd name="connsiteY15" fmla="*/ 1092514 h 1156618"/>
              <a:gd name="connsiteX16" fmla="*/ 65185 w 1433140"/>
              <a:gd name="connsiteY16" fmla="*/ 1068384 h 1156618"/>
              <a:gd name="connsiteX17" fmla="*/ 29012 w 1433140"/>
              <a:gd name="connsiteY17" fmla="*/ 875344 h 1156618"/>
              <a:gd name="connsiteX18" fmla="*/ 0 w 1433140"/>
              <a:gd name="connsiteY18" fmla="*/ 593404 h 1156618"/>
              <a:gd name="connsiteX19" fmla="*/ 28970 w 1433140"/>
              <a:gd name="connsiteY19" fmla="*/ 334324 h 1156618"/>
              <a:gd name="connsiteX20" fmla="*/ 78171 w 1433140"/>
              <a:gd name="connsiteY20" fmla="*/ 29524 h 1156618"/>
              <a:gd name="connsiteX21" fmla="*/ 325274 w 1433140"/>
              <a:gd name="connsiteY21" fmla="*/ 6664 h 1156618"/>
              <a:gd name="connsiteX0" fmla="*/ 78171 w 1433140"/>
              <a:gd name="connsiteY0" fmla="*/ 15441 h 1142535"/>
              <a:gd name="connsiteX1" fmla="*/ 321989 w 1433140"/>
              <a:gd name="connsiteY1" fmla="*/ 45921 h 1142535"/>
              <a:gd name="connsiteX2" fmla="*/ 1191939 w 1433140"/>
              <a:gd name="connsiteY2" fmla="*/ 54176 h 1142535"/>
              <a:gd name="connsiteX3" fmla="*/ 1418394 w 1433140"/>
              <a:gd name="connsiteY3" fmla="*/ 45286 h 1142535"/>
              <a:gd name="connsiteX4" fmla="*/ 1407162 w 1433140"/>
              <a:gd name="connsiteY4" fmla="*/ 281506 h 1142535"/>
              <a:gd name="connsiteX5" fmla="*/ 1375434 w 1433140"/>
              <a:gd name="connsiteY5" fmla="*/ 604721 h 1142535"/>
              <a:gd name="connsiteX6" fmla="*/ 1402608 w 1433140"/>
              <a:gd name="connsiteY6" fmla="*/ 865071 h 1142535"/>
              <a:gd name="connsiteX7" fmla="*/ 1424349 w 1433140"/>
              <a:gd name="connsiteY7" fmla="*/ 1016201 h 1142535"/>
              <a:gd name="connsiteX8" fmla="*/ 1423932 w 1433140"/>
              <a:gd name="connsiteY8" fmla="*/ 1140661 h 1142535"/>
              <a:gd name="connsiteX9" fmla="*/ 1396409 w 1433140"/>
              <a:gd name="connsiteY9" fmla="*/ 1094941 h 1142535"/>
              <a:gd name="connsiteX10" fmla="*/ 1208449 w 1433140"/>
              <a:gd name="connsiteY10" fmla="*/ 1087321 h 1142535"/>
              <a:gd name="connsiteX11" fmla="*/ 1078909 w 1433140"/>
              <a:gd name="connsiteY11" fmla="*/ 1074621 h 1142535"/>
              <a:gd name="connsiteX12" fmla="*/ 1033189 w 1433140"/>
              <a:gd name="connsiteY12" fmla="*/ 1072081 h 1142535"/>
              <a:gd name="connsiteX13" fmla="*/ 1005249 w 1433140"/>
              <a:gd name="connsiteY13" fmla="*/ 1064461 h 1142535"/>
              <a:gd name="connsiteX14" fmla="*/ 941749 w 1433140"/>
              <a:gd name="connsiteY14" fmla="*/ 1054301 h 1142535"/>
              <a:gd name="connsiteX15" fmla="*/ 183014 w 1433140"/>
              <a:gd name="connsiteY15" fmla="*/ 1078431 h 1142535"/>
              <a:gd name="connsiteX16" fmla="*/ 65185 w 1433140"/>
              <a:gd name="connsiteY16" fmla="*/ 1054301 h 1142535"/>
              <a:gd name="connsiteX17" fmla="*/ 29012 w 1433140"/>
              <a:gd name="connsiteY17" fmla="*/ 861261 h 1142535"/>
              <a:gd name="connsiteX18" fmla="*/ 0 w 1433140"/>
              <a:gd name="connsiteY18" fmla="*/ 579321 h 1142535"/>
              <a:gd name="connsiteX19" fmla="*/ 28970 w 1433140"/>
              <a:gd name="connsiteY19" fmla="*/ 320241 h 1142535"/>
              <a:gd name="connsiteX20" fmla="*/ 78171 w 1433140"/>
              <a:gd name="connsiteY20" fmla="*/ 15441 h 1142535"/>
              <a:gd name="connsiteX0" fmla="*/ 78171 w 1433140"/>
              <a:gd name="connsiteY0" fmla="*/ 13571 h 1140665"/>
              <a:gd name="connsiteX1" fmla="*/ 1191939 w 1433140"/>
              <a:gd name="connsiteY1" fmla="*/ 52306 h 1140665"/>
              <a:gd name="connsiteX2" fmla="*/ 1418394 w 1433140"/>
              <a:gd name="connsiteY2" fmla="*/ 43416 h 1140665"/>
              <a:gd name="connsiteX3" fmla="*/ 1407162 w 1433140"/>
              <a:gd name="connsiteY3" fmla="*/ 279636 h 1140665"/>
              <a:gd name="connsiteX4" fmla="*/ 1375434 w 1433140"/>
              <a:gd name="connsiteY4" fmla="*/ 602851 h 1140665"/>
              <a:gd name="connsiteX5" fmla="*/ 1402608 w 1433140"/>
              <a:gd name="connsiteY5" fmla="*/ 863201 h 1140665"/>
              <a:gd name="connsiteX6" fmla="*/ 1424349 w 1433140"/>
              <a:gd name="connsiteY6" fmla="*/ 1014331 h 1140665"/>
              <a:gd name="connsiteX7" fmla="*/ 1423932 w 1433140"/>
              <a:gd name="connsiteY7" fmla="*/ 1138791 h 1140665"/>
              <a:gd name="connsiteX8" fmla="*/ 1396409 w 1433140"/>
              <a:gd name="connsiteY8" fmla="*/ 1093071 h 1140665"/>
              <a:gd name="connsiteX9" fmla="*/ 1208449 w 1433140"/>
              <a:gd name="connsiteY9" fmla="*/ 1085451 h 1140665"/>
              <a:gd name="connsiteX10" fmla="*/ 1078909 w 1433140"/>
              <a:gd name="connsiteY10" fmla="*/ 1072751 h 1140665"/>
              <a:gd name="connsiteX11" fmla="*/ 1033189 w 1433140"/>
              <a:gd name="connsiteY11" fmla="*/ 1070211 h 1140665"/>
              <a:gd name="connsiteX12" fmla="*/ 1005249 w 1433140"/>
              <a:gd name="connsiteY12" fmla="*/ 1062591 h 1140665"/>
              <a:gd name="connsiteX13" fmla="*/ 941749 w 1433140"/>
              <a:gd name="connsiteY13" fmla="*/ 1052431 h 1140665"/>
              <a:gd name="connsiteX14" fmla="*/ 183014 w 1433140"/>
              <a:gd name="connsiteY14" fmla="*/ 1076561 h 1140665"/>
              <a:gd name="connsiteX15" fmla="*/ 65185 w 1433140"/>
              <a:gd name="connsiteY15" fmla="*/ 1052431 h 1140665"/>
              <a:gd name="connsiteX16" fmla="*/ 29012 w 1433140"/>
              <a:gd name="connsiteY16" fmla="*/ 859391 h 1140665"/>
              <a:gd name="connsiteX17" fmla="*/ 0 w 1433140"/>
              <a:gd name="connsiteY17" fmla="*/ 577451 h 1140665"/>
              <a:gd name="connsiteX18" fmla="*/ 28970 w 1433140"/>
              <a:gd name="connsiteY18" fmla="*/ 318371 h 1140665"/>
              <a:gd name="connsiteX19" fmla="*/ 78171 w 1433140"/>
              <a:gd name="connsiteY19" fmla="*/ 13571 h 1140665"/>
              <a:gd name="connsiteX0" fmla="*/ 78171 w 1430495"/>
              <a:gd name="connsiteY0" fmla="*/ 46127 h 1173221"/>
              <a:gd name="connsiteX1" fmla="*/ 1191939 w 1430495"/>
              <a:gd name="connsiteY1" fmla="*/ 84862 h 1173221"/>
              <a:gd name="connsiteX2" fmla="*/ 1415110 w 1430495"/>
              <a:gd name="connsiteY2" fmla="*/ 7392 h 1173221"/>
              <a:gd name="connsiteX3" fmla="*/ 1407162 w 1430495"/>
              <a:gd name="connsiteY3" fmla="*/ 312192 h 1173221"/>
              <a:gd name="connsiteX4" fmla="*/ 1375434 w 1430495"/>
              <a:gd name="connsiteY4" fmla="*/ 635407 h 1173221"/>
              <a:gd name="connsiteX5" fmla="*/ 1402608 w 1430495"/>
              <a:gd name="connsiteY5" fmla="*/ 895757 h 1173221"/>
              <a:gd name="connsiteX6" fmla="*/ 1424349 w 1430495"/>
              <a:gd name="connsiteY6" fmla="*/ 1046887 h 1173221"/>
              <a:gd name="connsiteX7" fmla="*/ 1423932 w 1430495"/>
              <a:gd name="connsiteY7" fmla="*/ 1171347 h 1173221"/>
              <a:gd name="connsiteX8" fmla="*/ 1396409 w 1430495"/>
              <a:gd name="connsiteY8" fmla="*/ 1125627 h 1173221"/>
              <a:gd name="connsiteX9" fmla="*/ 1208449 w 1430495"/>
              <a:gd name="connsiteY9" fmla="*/ 1118007 h 1173221"/>
              <a:gd name="connsiteX10" fmla="*/ 1078909 w 1430495"/>
              <a:gd name="connsiteY10" fmla="*/ 1105307 h 1173221"/>
              <a:gd name="connsiteX11" fmla="*/ 1033189 w 1430495"/>
              <a:gd name="connsiteY11" fmla="*/ 1102767 h 1173221"/>
              <a:gd name="connsiteX12" fmla="*/ 1005249 w 1430495"/>
              <a:gd name="connsiteY12" fmla="*/ 1095147 h 1173221"/>
              <a:gd name="connsiteX13" fmla="*/ 941749 w 1430495"/>
              <a:gd name="connsiteY13" fmla="*/ 1084987 h 1173221"/>
              <a:gd name="connsiteX14" fmla="*/ 183014 w 1430495"/>
              <a:gd name="connsiteY14" fmla="*/ 1109117 h 1173221"/>
              <a:gd name="connsiteX15" fmla="*/ 65185 w 1430495"/>
              <a:gd name="connsiteY15" fmla="*/ 1084987 h 1173221"/>
              <a:gd name="connsiteX16" fmla="*/ 29012 w 1430495"/>
              <a:gd name="connsiteY16" fmla="*/ 891947 h 1173221"/>
              <a:gd name="connsiteX17" fmla="*/ 0 w 1430495"/>
              <a:gd name="connsiteY17" fmla="*/ 610007 h 1173221"/>
              <a:gd name="connsiteX18" fmla="*/ 28970 w 1430495"/>
              <a:gd name="connsiteY18" fmla="*/ 350927 h 1173221"/>
              <a:gd name="connsiteX19" fmla="*/ 78171 w 1430495"/>
              <a:gd name="connsiteY19" fmla="*/ 46127 h 1173221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1097397 w 1449711"/>
              <a:gd name="connsiteY10" fmla="*/ 1114923 h 1182837"/>
              <a:gd name="connsiteX11" fmla="*/ 1051677 w 1449711"/>
              <a:gd name="connsiteY11" fmla="*/ 1112383 h 1182837"/>
              <a:gd name="connsiteX12" fmla="*/ 1023737 w 1449711"/>
              <a:gd name="connsiteY12" fmla="*/ 1104763 h 1182837"/>
              <a:gd name="connsiteX13" fmla="*/ 960237 w 1449711"/>
              <a:gd name="connsiteY13" fmla="*/ 1094603 h 1182837"/>
              <a:gd name="connsiteX14" fmla="*/ 201502 w 1449711"/>
              <a:gd name="connsiteY14" fmla="*/ 1118733 h 1182837"/>
              <a:gd name="connsiteX15" fmla="*/ 83673 w 1449711"/>
              <a:gd name="connsiteY15" fmla="*/ 1094603 h 1182837"/>
              <a:gd name="connsiteX16" fmla="*/ 47500 w 1449711"/>
              <a:gd name="connsiteY16" fmla="*/ 901563 h 1182837"/>
              <a:gd name="connsiteX17" fmla="*/ 18488 w 1449711"/>
              <a:gd name="connsiteY17" fmla="*/ 619623 h 1182837"/>
              <a:gd name="connsiteX18" fmla="*/ 47458 w 1449711"/>
              <a:gd name="connsiteY18" fmla="*/ 360543 h 1182837"/>
              <a:gd name="connsiteX19" fmla="*/ 96659 w 1449711"/>
              <a:gd name="connsiteY19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1097397 w 1449711"/>
              <a:gd name="connsiteY10" fmla="*/ 1114923 h 1182837"/>
              <a:gd name="connsiteX11" fmla="*/ 1023737 w 1449711"/>
              <a:gd name="connsiteY11" fmla="*/ 1104763 h 1182837"/>
              <a:gd name="connsiteX12" fmla="*/ 960237 w 1449711"/>
              <a:gd name="connsiteY12" fmla="*/ 1094603 h 1182837"/>
              <a:gd name="connsiteX13" fmla="*/ 201502 w 1449711"/>
              <a:gd name="connsiteY13" fmla="*/ 1118733 h 1182837"/>
              <a:gd name="connsiteX14" fmla="*/ 83673 w 1449711"/>
              <a:gd name="connsiteY14" fmla="*/ 1094603 h 1182837"/>
              <a:gd name="connsiteX15" fmla="*/ 47500 w 1449711"/>
              <a:gd name="connsiteY15" fmla="*/ 901563 h 1182837"/>
              <a:gd name="connsiteX16" fmla="*/ 18488 w 1449711"/>
              <a:gd name="connsiteY16" fmla="*/ 619623 h 1182837"/>
              <a:gd name="connsiteX17" fmla="*/ 47458 w 1449711"/>
              <a:gd name="connsiteY17" fmla="*/ 360543 h 1182837"/>
              <a:gd name="connsiteX18" fmla="*/ 96659 w 1449711"/>
              <a:gd name="connsiteY18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1023737 w 1449711"/>
              <a:gd name="connsiteY10" fmla="*/ 1104763 h 1182837"/>
              <a:gd name="connsiteX11" fmla="*/ 960237 w 1449711"/>
              <a:gd name="connsiteY11" fmla="*/ 1094603 h 1182837"/>
              <a:gd name="connsiteX12" fmla="*/ 201502 w 1449711"/>
              <a:gd name="connsiteY12" fmla="*/ 1118733 h 1182837"/>
              <a:gd name="connsiteX13" fmla="*/ 83673 w 1449711"/>
              <a:gd name="connsiteY13" fmla="*/ 1094603 h 1182837"/>
              <a:gd name="connsiteX14" fmla="*/ 47500 w 1449711"/>
              <a:gd name="connsiteY14" fmla="*/ 901563 h 1182837"/>
              <a:gd name="connsiteX15" fmla="*/ 18488 w 1449711"/>
              <a:gd name="connsiteY15" fmla="*/ 619623 h 1182837"/>
              <a:gd name="connsiteX16" fmla="*/ 47458 w 1449711"/>
              <a:gd name="connsiteY16" fmla="*/ 360543 h 1182837"/>
              <a:gd name="connsiteX17" fmla="*/ 96659 w 1449711"/>
              <a:gd name="connsiteY17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960237 w 1449711"/>
              <a:gd name="connsiteY10" fmla="*/ 1094603 h 1182837"/>
              <a:gd name="connsiteX11" fmla="*/ 201502 w 1449711"/>
              <a:gd name="connsiteY11" fmla="*/ 1118733 h 1182837"/>
              <a:gd name="connsiteX12" fmla="*/ 83673 w 1449711"/>
              <a:gd name="connsiteY12" fmla="*/ 1094603 h 1182837"/>
              <a:gd name="connsiteX13" fmla="*/ 47500 w 1449711"/>
              <a:gd name="connsiteY13" fmla="*/ 901563 h 1182837"/>
              <a:gd name="connsiteX14" fmla="*/ 18488 w 1449711"/>
              <a:gd name="connsiteY14" fmla="*/ 619623 h 1182837"/>
              <a:gd name="connsiteX15" fmla="*/ 47458 w 1449711"/>
              <a:gd name="connsiteY15" fmla="*/ 360543 h 1182837"/>
              <a:gd name="connsiteX16" fmla="*/ 96659 w 1449711"/>
              <a:gd name="connsiteY16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201502 w 1449711"/>
              <a:gd name="connsiteY10" fmla="*/ 1118733 h 1182837"/>
              <a:gd name="connsiteX11" fmla="*/ 83673 w 1449711"/>
              <a:gd name="connsiteY11" fmla="*/ 1094603 h 1182837"/>
              <a:gd name="connsiteX12" fmla="*/ 47500 w 1449711"/>
              <a:gd name="connsiteY12" fmla="*/ 901563 h 1182837"/>
              <a:gd name="connsiteX13" fmla="*/ 18488 w 1449711"/>
              <a:gd name="connsiteY13" fmla="*/ 619623 h 1182837"/>
              <a:gd name="connsiteX14" fmla="*/ 47458 w 1449711"/>
              <a:gd name="connsiteY14" fmla="*/ 360543 h 1182837"/>
              <a:gd name="connsiteX15" fmla="*/ 96659 w 1449711"/>
              <a:gd name="connsiteY15" fmla="*/ 55743 h 1182837"/>
              <a:gd name="connsiteX0" fmla="*/ 110779 w 1463831"/>
              <a:gd name="connsiteY0" fmla="*/ 55743 h 1182837"/>
              <a:gd name="connsiteX1" fmla="*/ 1214693 w 1463831"/>
              <a:gd name="connsiteY1" fmla="*/ 33518 h 1182837"/>
              <a:gd name="connsiteX2" fmla="*/ 1447718 w 1463831"/>
              <a:gd name="connsiteY2" fmla="*/ 17008 h 1182837"/>
              <a:gd name="connsiteX3" fmla="*/ 1439770 w 1463831"/>
              <a:gd name="connsiteY3" fmla="*/ 321808 h 1182837"/>
              <a:gd name="connsiteX4" fmla="*/ 1408042 w 1463831"/>
              <a:gd name="connsiteY4" fmla="*/ 645023 h 1182837"/>
              <a:gd name="connsiteX5" fmla="*/ 1435216 w 1463831"/>
              <a:gd name="connsiteY5" fmla="*/ 905373 h 1182837"/>
              <a:gd name="connsiteX6" fmla="*/ 1456957 w 1463831"/>
              <a:gd name="connsiteY6" fmla="*/ 1056503 h 1182837"/>
              <a:gd name="connsiteX7" fmla="*/ 1456540 w 1463831"/>
              <a:gd name="connsiteY7" fmla="*/ 1180963 h 1182837"/>
              <a:gd name="connsiteX8" fmla="*/ 1429017 w 1463831"/>
              <a:gd name="connsiteY8" fmla="*/ 1135243 h 1182837"/>
              <a:gd name="connsiteX9" fmla="*/ 1241057 w 1463831"/>
              <a:gd name="connsiteY9" fmla="*/ 1127623 h 1182837"/>
              <a:gd name="connsiteX10" fmla="*/ 215622 w 1463831"/>
              <a:gd name="connsiteY10" fmla="*/ 1118733 h 1182837"/>
              <a:gd name="connsiteX11" fmla="*/ 97793 w 1463831"/>
              <a:gd name="connsiteY11" fmla="*/ 1094603 h 1182837"/>
              <a:gd name="connsiteX12" fmla="*/ 61620 w 1463831"/>
              <a:gd name="connsiteY12" fmla="*/ 901563 h 1182837"/>
              <a:gd name="connsiteX13" fmla="*/ 32608 w 1463831"/>
              <a:gd name="connsiteY13" fmla="*/ 619623 h 1182837"/>
              <a:gd name="connsiteX14" fmla="*/ 61578 w 1463831"/>
              <a:gd name="connsiteY14" fmla="*/ 360543 h 1182837"/>
              <a:gd name="connsiteX15" fmla="*/ 33013 w 1463831"/>
              <a:gd name="connsiteY15" fmla="*/ 94837 h 1182837"/>
              <a:gd name="connsiteX16" fmla="*/ 110779 w 1463831"/>
              <a:gd name="connsiteY16" fmla="*/ 55743 h 1182837"/>
              <a:gd name="connsiteX0" fmla="*/ 84569 w 1437621"/>
              <a:gd name="connsiteY0" fmla="*/ 55743 h 1182837"/>
              <a:gd name="connsiteX1" fmla="*/ 1188483 w 1437621"/>
              <a:gd name="connsiteY1" fmla="*/ 33518 h 1182837"/>
              <a:gd name="connsiteX2" fmla="*/ 1421508 w 1437621"/>
              <a:gd name="connsiteY2" fmla="*/ 17008 h 1182837"/>
              <a:gd name="connsiteX3" fmla="*/ 1413560 w 1437621"/>
              <a:gd name="connsiteY3" fmla="*/ 321808 h 1182837"/>
              <a:gd name="connsiteX4" fmla="*/ 1381832 w 1437621"/>
              <a:gd name="connsiteY4" fmla="*/ 645023 h 1182837"/>
              <a:gd name="connsiteX5" fmla="*/ 1409006 w 1437621"/>
              <a:gd name="connsiteY5" fmla="*/ 905373 h 1182837"/>
              <a:gd name="connsiteX6" fmla="*/ 1430747 w 1437621"/>
              <a:gd name="connsiteY6" fmla="*/ 1056503 h 1182837"/>
              <a:gd name="connsiteX7" fmla="*/ 1430330 w 1437621"/>
              <a:gd name="connsiteY7" fmla="*/ 1180963 h 1182837"/>
              <a:gd name="connsiteX8" fmla="*/ 1402807 w 1437621"/>
              <a:gd name="connsiteY8" fmla="*/ 1135243 h 1182837"/>
              <a:gd name="connsiteX9" fmla="*/ 1214847 w 1437621"/>
              <a:gd name="connsiteY9" fmla="*/ 1127623 h 1182837"/>
              <a:gd name="connsiteX10" fmla="*/ 189412 w 1437621"/>
              <a:gd name="connsiteY10" fmla="*/ 1118733 h 1182837"/>
              <a:gd name="connsiteX11" fmla="*/ 71583 w 1437621"/>
              <a:gd name="connsiteY11" fmla="*/ 1094603 h 1182837"/>
              <a:gd name="connsiteX12" fmla="*/ 35410 w 1437621"/>
              <a:gd name="connsiteY12" fmla="*/ 901563 h 1182837"/>
              <a:gd name="connsiteX13" fmla="*/ 6398 w 1437621"/>
              <a:gd name="connsiteY13" fmla="*/ 619623 h 1182837"/>
              <a:gd name="connsiteX14" fmla="*/ 35368 w 1437621"/>
              <a:gd name="connsiteY14" fmla="*/ 360543 h 1182837"/>
              <a:gd name="connsiteX15" fmla="*/ 70852 w 1437621"/>
              <a:gd name="connsiteY15" fmla="*/ 117697 h 1182837"/>
              <a:gd name="connsiteX16" fmla="*/ 84569 w 1437621"/>
              <a:gd name="connsiteY16" fmla="*/ 5574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4454 w 1431223"/>
              <a:gd name="connsiteY15" fmla="*/ 117697 h 1182837"/>
              <a:gd name="connsiteX16" fmla="*/ 143862 w 1431223"/>
              <a:gd name="connsiteY16" fmla="*/ 7860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4454 w 1431223"/>
              <a:gd name="connsiteY15" fmla="*/ 117697 h 1182837"/>
              <a:gd name="connsiteX16" fmla="*/ 143862 w 1431223"/>
              <a:gd name="connsiteY16" fmla="*/ 7860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4454 w 1431223"/>
              <a:gd name="connsiteY15" fmla="*/ 117697 h 1182837"/>
              <a:gd name="connsiteX16" fmla="*/ 143862 w 1431223"/>
              <a:gd name="connsiteY16" fmla="*/ 7860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2812 w 1431223"/>
              <a:gd name="connsiteY15" fmla="*/ 94837 h 1182837"/>
              <a:gd name="connsiteX16" fmla="*/ 143862 w 1431223"/>
              <a:gd name="connsiteY16" fmla="*/ 78603 h 1182837"/>
              <a:gd name="connsiteX0" fmla="*/ 147968 w 1431223"/>
              <a:gd name="connsiteY0" fmla="*/ 1534 h 1189588"/>
              <a:gd name="connsiteX1" fmla="*/ 1182085 w 1431223"/>
              <a:gd name="connsiteY1" fmla="*/ 40269 h 1189588"/>
              <a:gd name="connsiteX2" fmla="*/ 1415110 w 1431223"/>
              <a:gd name="connsiteY2" fmla="*/ 23759 h 1189588"/>
              <a:gd name="connsiteX3" fmla="*/ 1407162 w 1431223"/>
              <a:gd name="connsiteY3" fmla="*/ 328559 h 1189588"/>
              <a:gd name="connsiteX4" fmla="*/ 1375434 w 1431223"/>
              <a:gd name="connsiteY4" fmla="*/ 651774 h 1189588"/>
              <a:gd name="connsiteX5" fmla="*/ 1402608 w 1431223"/>
              <a:gd name="connsiteY5" fmla="*/ 912124 h 1189588"/>
              <a:gd name="connsiteX6" fmla="*/ 1424349 w 1431223"/>
              <a:gd name="connsiteY6" fmla="*/ 1063254 h 1189588"/>
              <a:gd name="connsiteX7" fmla="*/ 1423932 w 1431223"/>
              <a:gd name="connsiteY7" fmla="*/ 1187714 h 1189588"/>
              <a:gd name="connsiteX8" fmla="*/ 1396409 w 1431223"/>
              <a:gd name="connsiteY8" fmla="*/ 1141994 h 1189588"/>
              <a:gd name="connsiteX9" fmla="*/ 1208449 w 1431223"/>
              <a:gd name="connsiteY9" fmla="*/ 1134374 h 1189588"/>
              <a:gd name="connsiteX10" fmla="*/ 183014 w 1431223"/>
              <a:gd name="connsiteY10" fmla="*/ 1125484 h 1189588"/>
              <a:gd name="connsiteX11" fmla="*/ 65185 w 1431223"/>
              <a:gd name="connsiteY11" fmla="*/ 1101354 h 1189588"/>
              <a:gd name="connsiteX12" fmla="*/ 29012 w 1431223"/>
              <a:gd name="connsiteY12" fmla="*/ 908314 h 1189588"/>
              <a:gd name="connsiteX13" fmla="*/ 0 w 1431223"/>
              <a:gd name="connsiteY13" fmla="*/ 626374 h 1189588"/>
              <a:gd name="connsiteX14" fmla="*/ 28970 w 1431223"/>
              <a:gd name="connsiteY14" fmla="*/ 367294 h 1189588"/>
              <a:gd name="connsiteX15" fmla="*/ 62812 w 1431223"/>
              <a:gd name="connsiteY15" fmla="*/ 101588 h 1189588"/>
              <a:gd name="connsiteX16" fmla="*/ 147968 w 1431223"/>
              <a:gd name="connsiteY16" fmla="*/ 1534 h 1189588"/>
              <a:gd name="connsiteX0" fmla="*/ 147968 w 1431223"/>
              <a:gd name="connsiteY0" fmla="*/ 1260 h 1189314"/>
              <a:gd name="connsiteX1" fmla="*/ 1182085 w 1431223"/>
              <a:gd name="connsiteY1" fmla="*/ 39995 h 1189314"/>
              <a:gd name="connsiteX2" fmla="*/ 1415110 w 1431223"/>
              <a:gd name="connsiteY2" fmla="*/ 23485 h 1189314"/>
              <a:gd name="connsiteX3" fmla="*/ 1407162 w 1431223"/>
              <a:gd name="connsiteY3" fmla="*/ 328285 h 1189314"/>
              <a:gd name="connsiteX4" fmla="*/ 1375434 w 1431223"/>
              <a:gd name="connsiteY4" fmla="*/ 651500 h 1189314"/>
              <a:gd name="connsiteX5" fmla="*/ 1402608 w 1431223"/>
              <a:gd name="connsiteY5" fmla="*/ 911850 h 1189314"/>
              <a:gd name="connsiteX6" fmla="*/ 1424349 w 1431223"/>
              <a:gd name="connsiteY6" fmla="*/ 1062980 h 1189314"/>
              <a:gd name="connsiteX7" fmla="*/ 1423932 w 1431223"/>
              <a:gd name="connsiteY7" fmla="*/ 1187440 h 1189314"/>
              <a:gd name="connsiteX8" fmla="*/ 1396409 w 1431223"/>
              <a:gd name="connsiteY8" fmla="*/ 1141720 h 1189314"/>
              <a:gd name="connsiteX9" fmla="*/ 1208449 w 1431223"/>
              <a:gd name="connsiteY9" fmla="*/ 1134100 h 1189314"/>
              <a:gd name="connsiteX10" fmla="*/ 183014 w 1431223"/>
              <a:gd name="connsiteY10" fmla="*/ 1125210 h 1189314"/>
              <a:gd name="connsiteX11" fmla="*/ 65185 w 1431223"/>
              <a:gd name="connsiteY11" fmla="*/ 1101080 h 1189314"/>
              <a:gd name="connsiteX12" fmla="*/ 29012 w 1431223"/>
              <a:gd name="connsiteY12" fmla="*/ 908040 h 1189314"/>
              <a:gd name="connsiteX13" fmla="*/ 0 w 1431223"/>
              <a:gd name="connsiteY13" fmla="*/ 626100 h 1189314"/>
              <a:gd name="connsiteX14" fmla="*/ 28970 w 1431223"/>
              <a:gd name="connsiteY14" fmla="*/ 367020 h 1189314"/>
              <a:gd name="connsiteX15" fmla="*/ 62812 w 1431223"/>
              <a:gd name="connsiteY15" fmla="*/ 101314 h 1189314"/>
              <a:gd name="connsiteX16" fmla="*/ 147968 w 1431223"/>
              <a:gd name="connsiteY16" fmla="*/ 1260 h 1189314"/>
              <a:gd name="connsiteX0" fmla="*/ 147968 w 1431223"/>
              <a:gd name="connsiteY0" fmla="*/ 9153 h 1197207"/>
              <a:gd name="connsiteX1" fmla="*/ 1182085 w 1431223"/>
              <a:gd name="connsiteY1" fmla="*/ 47888 h 1197207"/>
              <a:gd name="connsiteX2" fmla="*/ 1415110 w 1431223"/>
              <a:gd name="connsiteY2" fmla="*/ 31378 h 1197207"/>
              <a:gd name="connsiteX3" fmla="*/ 1407162 w 1431223"/>
              <a:gd name="connsiteY3" fmla="*/ 336178 h 1197207"/>
              <a:gd name="connsiteX4" fmla="*/ 1375434 w 1431223"/>
              <a:gd name="connsiteY4" fmla="*/ 659393 h 1197207"/>
              <a:gd name="connsiteX5" fmla="*/ 1402608 w 1431223"/>
              <a:gd name="connsiteY5" fmla="*/ 919743 h 1197207"/>
              <a:gd name="connsiteX6" fmla="*/ 1424349 w 1431223"/>
              <a:gd name="connsiteY6" fmla="*/ 1070873 h 1197207"/>
              <a:gd name="connsiteX7" fmla="*/ 1423932 w 1431223"/>
              <a:gd name="connsiteY7" fmla="*/ 1195333 h 1197207"/>
              <a:gd name="connsiteX8" fmla="*/ 1396409 w 1431223"/>
              <a:gd name="connsiteY8" fmla="*/ 1149613 h 1197207"/>
              <a:gd name="connsiteX9" fmla="*/ 1208449 w 1431223"/>
              <a:gd name="connsiteY9" fmla="*/ 1141993 h 1197207"/>
              <a:gd name="connsiteX10" fmla="*/ 183014 w 1431223"/>
              <a:gd name="connsiteY10" fmla="*/ 1133103 h 1197207"/>
              <a:gd name="connsiteX11" fmla="*/ 65185 w 1431223"/>
              <a:gd name="connsiteY11" fmla="*/ 1108973 h 1197207"/>
              <a:gd name="connsiteX12" fmla="*/ 29012 w 1431223"/>
              <a:gd name="connsiteY12" fmla="*/ 915933 h 1197207"/>
              <a:gd name="connsiteX13" fmla="*/ 0 w 1431223"/>
              <a:gd name="connsiteY13" fmla="*/ 633993 h 1197207"/>
              <a:gd name="connsiteX14" fmla="*/ 28970 w 1431223"/>
              <a:gd name="connsiteY14" fmla="*/ 374913 h 1197207"/>
              <a:gd name="connsiteX15" fmla="*/ 66096 w 1431223"/>
              <a:gd name="connsiteY15" fmla="*/ 31102 h 1197207"/>
              <a:gd name="connsiteX16" fmla="*/ 147968 w 1431223"/>
              <a:gd name="connsiteY16" fmla="*/ 9153 h 1197207"/>
              <a:gd name="connsiteX0" fmla="*/ 162338 w 1431223"/>
              <a:gd name="connsiteY0" fmla="*/ 4090 h 1203574"/>
              <a:gd name="connsiteX1" fmla="*/ 1182085 w 1431223"/>
              <a:gd name="connsiteY1" fmla="*/ 54255 h 1203574"/>
              <a:gd name="connsiteX2" fmla="*/ 1415110 w 1431223"/>
              <a:gd name="connsiteY2" fmla="*/ 37745 h 1203574"/>
              <a:gd name="connsiteX3" fmla="*/ 1407162 w 1431223"/>
              <a:gd name="connsiteY3" fmla="*/ 342545 h 1203574"/>
              <a:gd name="connsiteX4" fmla="*/ 1375434 w 1431223"/>
              <a:gd name="connsiteY4" fmla="*/ 665760 h 1203574"/>
              <a:gd name="connsiteX5" fmla="*/ 1402608 w 1431223"/>
              <a:gd name="connsiteY5" fmla="*/ 926110 h 1203574"/>
              <a:gd name="connsiteX6" fmla="*/ 1424349 w 1431223"/>
              <a:gd name="connsiteY6" fmla="*/ 1077240 h 1203574"/>
              <a:gd name="connsiteX7" fmla="*/ 1423932 w 1431223"/>
              <a:gd name="connsiteY7" fmla="*/ 1201700 h 1203574"/>
              <a:gd name="connsiteX8" fmla="*/ 1396409 w 1431223"/>
              <a:gd name="connsiteY8" fmla="*/ 1155980 h 1203574"/>
              <a:gd name="connsiteX9" fmla="*/ 1208449 w 1431223"/>
              <a:gd name="connsiteY9" fmla="*/ 1148360 h 1203574"/>
              <a:gd name="connsiteX10" fmla="*/ 183014 w 1431223"/>
              <a:gd name="connsiteY10" fmla="*/ 1139470 h 1203574"/>
              <a:gd name="connsiteX11" fmla="*/ 65185 w 1431223"/>
              <a:gd name="connsiteY11" fmla="*/ 1115340 h 1203574"/>
              <a:gd name="connsiteX12" fmla="*/ 29012 w 1431223"/>
              <a:gd name="connsiteY12" fmla="*/ 922300 h 1203574"/>
              <a:gd name="connsiteX13" fmla="*/ 0 w 1431223"/>
              <a:gd name="connsiteY13" fmla="*/ 640360 h 1203574"/>
              <a:gd name="connsiteX14" fmla="*/ 28970 w 1431223"/>
              <a:gd name="connsiteY14" fmla="*/ 381280 h 1203574"/>
              <a:gd name="connsiteX15" fmla="*/ 66096 w 1431223"/>
              <a:gd name="connsiteY15" fmla="*/ 37469 h 1203574"/>
              <a:gd name="connsiteX16" fmla="*/ 162338 w 1431223"/>
              <a:gd name="connsiteY16" fmla="*/ 4090 h 1203574"/>
              <a:gd name="connsiteX0" fmla="*/ 162338 w 1431223"/>
              <a:gd name="connsiteY0" fmla="*/ 4898 h 1204382"/>
              <a:gd name="connsiteX1" fmla="*/ 1182085 w 1431223"/>
              <a:gd name="connsiteY1" fmla="*/ 55063 h 1204382"/>
              <a:gd name="connsiteX2" fmla="*/ 1415110 w 1431223"/>
              <a:gd name="connsiteY2" fmla="*/ 38553 h 1204382"/>
              <a:gd name="connsiteX3" fmla="*/ 1407162 w 1431223"/>
              <a:gd name="connsiteY3" fmla="*/ 343353 h 1204382"/>
              <a:gd name="connsiteX4" fmla="*/ 1375434 w 1431223"/>
              <a:gd name="connsiteY4" fmla="*/ 666568 h 1204382"/>
              <a:gd name="connsiteX5" fmla="*/ 1402608 w 1431223"/>
              <a:gd name="connsiteY5" fmla="*/ 926918 h 1204382"/>
              <a:gd name="connsiteX6" fmla="*/ 1424349 w 1431223"/>
              <a:gd name="connsiteY6" fmla="*/ 1078048 h 1204382"/>
              <a:gd name="connsiteX7" fmla="*/ 1423932 w 1431223"/>
              <a:gd name="connsiteY7" fmla="*/ 1202508 h 1204382"/>
              <a:gd name="connsiteX8" fmla="*/ 1396409 w 1431223"/>
              <a:gd name="connsiteY8" fmla="*/ 1156788 h 1204382"/>
              <a:gd name="connsiteX9" fmla="*/ 1208449 w 1431223"/>
              <a:gd name="connsiteY9" fmla="*/ 1149168 h 1204382"/>
              <a:gd name="connsiteX10" fmla="*/ 183014 w 1431223"/>
              <a:gd name="connsiteY10" fmla="*/ 1140278 h 1204382"/>
              <a:gd name="connsiteX11" fmla="*/ 65185 w 1431223"/>
              <a:gd name="connsiteY11" fmla="*/ 1116148 h 1204382"/>
              <a:gd name="connsiteX12" fmla="*/ 29012 w 1431223"/>
              <a:gd name="connsiteY12" fmla="*/ 923108 h 1204382"/>
              <a:gd name="connsiteX13" fmla="*/ 0 w 1431223"/>
              <a:gd name="connsiteY13" fmla="*/ 641168 h 1204382"/>
              <a:gd name="connsiteX14" fmla="*/ 28970 w 1431223"/>
              <a:gd name="connsiteY14" fmla="*/ 382088 h 1204382"/>
              <a:gd name="connsiteX15" fmla="*/ 66096 w 1431223"/>
              <a:gd name="connsiteY15" fmla="*/ 38277 h 1204382"/>
              <a:gd name="connsiteX16" fmla="*/ 162338 w 1431223"/>
              <a:gd name="connsiteY16" fmla="*/ 4898 h 1204382"/>
              <a:gd name="connsiteX0" fmla="*/ 162338 w 1431223"/>
              <a:gd name="connsiteY0" fmla="*/ 3470 h 1202954"/>
              <a:gd name="connsiteX1" fmla="*/ 1182085 w 1431223"/>
              <a:gd name="connsiteY1" fmla="*/ 53635 h 1202954"/>
              <a:gd name="connsiteX2" fmla="*/ 1415110 w 1431223"/>
              <a:gd name="connsiteY2" fmla="*/ 37125 h 1202954"/>
              <a:gd name="connsiteX3" fmla="*/ 1407162 w 1431223"/>
              <a:gd name="connsiteY3" fmla="*/ 341925 h 1202954"/>
              <a:gd name="connsiteX4" fmla="*/ 1375434 w 1431223"/>
              <a:gd name="connsiteY4" fmla="*/ 665140 h 1202954"/>
              <a:gd name="connsiteX5" fmla="*/ 1402608 w 1431223"/>
              <a:gd name="connsiteY5" fmla="*/ 925490 h 1202954"/>
              <a:gd name="connsiteX6" fmla="*/ 1424349 w 1431223"/>
              <a:gd name="connsiteY6" fmla="*/ 1076620 h 1202954"/>
              <a:gd name="connsiteX7" fmla="*/ 1423932 w 1431223"/>
              <a:gd name="connsiteY7" fmla="*/ 1201080 h 1202954"/>
              <a:gd name="connsiteX8" fmla="*/ 1396409 w 1431223"/>
              <a:gd name="connsiteY8" fmla="*/ 1155360 h 1202954"/>
              <a:gd name="connsiteX9" fmla="*/ 1208449 w 1431223"/>
              <a:gd name="connsiteY9" fmla="*/ 1147740 h 1202954"/>
              <a:gd name="connsiteX10" fmla="*/ 183014 w 1431223"/>
              <a:gd name="connsiteY10" fmla="*/ 1138850 h 1202954"/>
              <a:gd name="connsiteX11" fmla="*/ 65185 w 1431223"/>
              <a:gd name="connsiteY11" fmla="*/ 1114720 h 1202954"/>
              <a:gd name="connsiteX12" fmla="*/ 29012 w 1431223"/>
              <a:gd name="connsiteY12" fmla="*/ 921680 h 1202954"/>
              <a:gd name="connsiteX13" fmla="*/ 0 w 1431223"/>
              <a:gd name="connsiteY13" fmla="*/ 639740 h 1202954"/>
              <a:gd name="connsiteX14" fmla="*/ 28970 w 1431223"/>
              <a:gd name="connsiteY14" fmla="*/ 380660 h 1202954"/>
              <a:gd name="connsiteX15" fmla="*/ 66096 w 1431223"/>
              <a:gd name="connsiteY15" fmla="*/ 36849 h 1202954"/>
              <a:gd name="connsiteX16" fmla="*/ 162338 w 1431223"/>
              <a:gd name="connsiteY16" fmla="*/ 3470 h 1202954"/>
              <a:gd name="connsiteX0" fmla="*/ 162338 w 1431223"/>
              <a:gd name="connsiteY0" fmla="*/ 3470 h 1216224"/>
              <a:gd name="connsiteX1" fmla="*/ 1182085 w 1431223"/>
              <a:gd name="connsiteY1" fmla="*/ 53635 h 1216224"/>
              <a:gd name="connsiteX2" fmla="*/ 1415110 w 1431223"/>
              <a:gd name="connsiteY2" fmla="*/ 37125 h 1216224"/>
              <a:gd name="connsiteX3" fmla="*/ 1407162 w 1431223"/>
              <a:gd name="connsiteY3" fmla="*/ 341925 h 1216224"/>
              <a:gd name="connsiteX4" fmla="*/ 1375434 w 1431223"/>
              <a:gd name="connsiteY4" fmla="*/ 665140 h 1216224"/>
              <a:gd name="connsiteX5" fmla="*/ 1402608 w 1431223"/>
              <a:gd name="connsiteY5" fmla="*/ 925490 h 1216224"/>
              <a:gd name="connsiteX6" fmla="*/ 1424349 w 1431223"/>
              <a:gd name="connsiteY6" fmla="*/ 1076620 h 1216224"/>
              <a:gd name="connsiteX7" fmla="*/ 1423932 w 1431223"/>
              <a:gd name="connsiteY7" fmla="*/ 1201080 h 1216224"/>
              <a:gd name="connsiteX8" fmla="*/ 1396409 w 1431223"/>
              <a:gd name="connsiteY8" fmla="*/ 1155360 h 1216224"/>
              <a:gd name="connsiteX9" fmla="*/ 1208449 w 1431223"/>
              <a:gd name="connsiteY9" fmla="*/ 1147740 h 1216224"/>
              <a:gd name="connsiteX10" fmla="*/ 183014 w 1431223"/>
              <a:gd name="connsiteY10" fmla="*/ 1138850 h 1216224"/>
              <a:gd name="connsiteX11" fmla="*/ 66827 w 1431223"/>
              <a:gd name="connsiteY11" fmla="*/ 1208065 h 1216224"/>
              <a:gd name="connsiteX12" fmla="*/ 29012 w 1431223"/>
              <a:gd name="connsiteY12" fmla="*/ 921680 h 1216224"/>
              <a:gd name="connsiteX13" fmla="*/ 0 w 1431223"/>
              <a:gd name="connsiteY13" fmla="*/ 639740 h 1216224"/>
              <a:gd name="connsiteX14" fmla="*/ 28970 w 1431223"/>
              <a:gd name="connsiteY14" fmla="*/ 380660 h 1216224"/>
              <a:gd name="connsiteX15" fmla="*/ 66096 w 1431223"/>
              <a:gd name="connsiteY15" fmla="*/ 36849 h 1216224"/>
              <a:gd name="connsiteX16" fmla="*/ 162338 w 1431223"/>
              <a:gd name="connsiteY16" fmla="*/ 3470 h 1216224"/>
              <a:gd name="connsiteX0" fmla="*/ 162338 w 1431223"/>
              <a:gd name="connsiteY0" fmla="*/ 3470 h 1217552"/>
              <a:gd name="connsiteX1" fmla="*/ 1182085 w 1431223"/>
              <a:gd name="connsiteY1" fmla="*/ 53635 h 1217552"/>
              <a:gd name="connsiteX2" fmla="*/ 1415110 w 1431223"/>
              <a:gd name="connsiteY2" fmla="*/ 37125 h 1217552"/>
              <a:gd name="connsiteX3" fmla="*/ 1407162 w 1431223"/>
              <a:gd name="connsiteY3" fmla="*/ 341925 h 1217552"/>
              <a:gd name="connsiteX4" fmla="*/ 1375434 w 1431223"/>
              <a:gd name="connsiteY4" fmla="*/ 665140 h 1217552"/>
              <a:gd name="connsiteX5" fmla="*/ 1402608 w 1431223"/>
              <a:gd name="connsiteY5" fmla="*/ 925490 h 1217552"/>
              <a:gd name="connsiteX6" fmla="*/ 1424349 w 1431223"/>
              <a:gd name="connsiteY6" fmla="*/ 1076620 h 1217552"/>
              <a:gd name="connsiteX7" fmla="*/ 1423932 w 1431223"/>
              <a:gd name="connsiteY7" fmla="*/ 1201080 h 1217552"/>
              <a:gd name="connsiteX8" fmla="*/ 1396409 w 1431223"/>
              <a:gd name="connsiteY8" fmla="*/ 1155360 h 1217552"/>
              <a:gd name="connsiteX9" fmla="*/ 1208449 w 1431223"/>
              <a:gd name="connsiteY9" fmla="*/ 1147740 h 1217552"/>
              <a:gd name="connsiteX10" fmla="*/ 183014 w 1431223"/>
              <a:gd name="connsiteY10" fmla="*/ 1138850 h 1217552"/>
              <a:gd name="connsiteX11" fmla="*/ 66827 w 1431223"/>
              <a:gd name="connsiteY11" fmla="*/ 1208065 h 1217552"/>
              <a:gd name="connsiteX12" fmla="*/ 29012 w 1431223"/>
              <a:gd name="connsiteY12" fmla="*/ 921680 h 1217552"/>
              <a:gd name="connsiteX13" fmla="*/ 0 w 1431223"/>
              <a:gd name="connsiteY13" fmla="*/ 639740 h 1217552"/>
              <a:gd name="connsiteX14" fmla="*/ 28970 w 1431223"/>
              <a:gd name="connsiteY14" fmla="*/ 380660 h 1217552"/>
              <a:gd name="connsiteX15" fmla="*/ 66096 w 1431223"/>
              <a:gd name="connsiteY15" fmla="*/ 36849 h 1217552"/>
              <a:gd name="connsiteX16" fmla="*/ 162338 w 1431223"/>
              <a:gd name="connsiteY16" fmla="*/ 3470 h 1217552"/>
              <a:gd name="connsiteX0" fmla="*/ 162338 w 1431223"/>
              <a:gd name="connsiteY0" fmla="*/ 3470 h 1241164"/>
              <a:gd name="connsiteX1" fmla="*/ 1182085 w 1431223"/>
              <a:gd name="connsiteY1" fmla="*/ 53635 h 1241164"/>
              <a:gd name="connsiteX2" fmla="*/ 1415110 w 1431223"/>
              <a:gd name="connsiteY2" fmla="*/ 37125 h 1241164"/>
              <a:gd name="connsiteX3" fmla="*/ 1407162 w 1431223"/>
              <a:gd name="connsiteY3" fmla="*/ 341925 h 1241164"/>
              <a:gd name="connsiteX4" fmla="*/ 1375434 w 1431223"/>
              <a:gd name="connsiteY4" fmla="*/ 665140 h 1241164"/>
              <a:gd name="connsiteX5" fmla="*/ 1402608 w 1431223"/>
              <a:gd name="connsiteY5" fmla="*/ 925490 h 1241164"/>
              <a:gd name="connsiteX6" fmla="*/ 1424349 w 1431223"/>
              <a:gd name="connsiteY6" fmla="*/ 1076620 h 1241164"/>
              <a:gd name="connsiteX7" fmla="*/ 1423932 w 1431223"/>
              <a:gd name="connsiteY7" fmla="*/ 1201080 h 1241164"/>
              <a:gd name="connsiteX8" fmla="*/ 1396409 w 1431223"/>
              <a:gd name="connsiteY8" fmla="*/ 1155360 h 1241164"/>
              <a:gd name="connsiteX9" fmla="*/ 1208449 w 1431223"/>
              <a:gd name="connsiteY9" fmla="*/ 1147740 h 1241164"/>
              <a:gd name="connsiteX10" fmla="*/ 204364 w 1431223"/>
              <a:gd name="connsiteY10" fmla="*/ 1228385 h 1241164"/>
              <a:gd name="connsiteX11" fmla="*/ 66827 w 1431223"/>
              <a:gd name="connsiteY11" fmla="*/ 1208065 h 1241164"/>
              <a:gd name="connsiteX12" fmla="*/ 29012 w 1431223"/>
              <a:gd name="connsiteY12" fmla="*/ 921680 h 1241164"/>
              <a:gd name="connsiteX13" fmla="*/ 0 w 1431223"/>
              <a:gd name="connsiteY13" fmla="*/ 639740 h 1241164"/>
              <a:gd name="connsiteX14" fmla="*/ 28970 w 1431223"/>
              <a:gd name="connsiteY14" fmla="*/ 380660 h 1241164"/>
              <a:gd name="connsiteX15" fmla="*/ 66096 w 1431223"/>
              <a:gd name="connsiteY15" fmla="*/ 36849 h 1241164"/>
              <a:gd name="connsiteX16" fmla="*/ 162338 w 1431223"/>
              <a:gd name="connsiteY16" fmla="*/ 3470 h 1241164"/>
              <a:gd name="connsiteX0" fmla="*/ 162338 w 1431223"/>
              <a:gd name="connsiteY0" fmla="*/ 3470 h 1239082"/>
              <a:gd name="connsiteX1" fmla="*/ 1182085 w 1431223"/>
              <a:gd name="connsiteY1" fmla="*/ 53635 h 1239082"/>
              <a:gd name="connsiteX2" fmla="*/ 1415110 w 1431223"/>
              <a:gd name="connsiteY2" fmla="*/ 37125 h 1239082"/>
              <a:gd name="connsiteX3" fmla="*/ 1407162 w 1431223"/>
              <a:gd name="connsiteY3" fmla="*/ 341925 h 1239082"/>
              <a:gd name="connsiteX4" fmla="*/ 1375434 w 1431223"/>
              <a:gd name="connsiteY4" fmla="*/ 665140 h 1239082"/>
              <a:gd name="connsiteX5" fmla="*/ 1402608 w 1431223"/>
              <a:gd name="connsiteY5" fmla="*/ 925490 h 1239082"/>
              <a:gd name="connsiteX6" fmla="*/ 1424349 w 1431223"/>
              <a:gd name="connsiteY6" fmla="*/ 1076620 h 1239082"/>
              <a:gd name="connsiteX7" fmla="*/ 1423932 w 1431223"/>
              <a:gd name="connsiteY7" fmla="*/ 1201080 h 1239082"/>
              <a:gd name="connsiteX8" fmla="*/ 1396409 w 1431223"/>
              <a:gd name="connsiteY8" fmla="*/ 1155360 h 1239082"/>
              <a:gd name="connsiteX9" fmla="*/ 1208449 w 1431223"/>
              <a:gd name="connsiteY9" fmla="*/ 1147740 h 1239082"/>
              <a:gd name="connsiteX10" fmla="*/ 204364 w 1431223"/>
              <a:gd name="connsiteY10" fmla="*/ 1228385 h 1239082"/>
              <a:gd name="connsiteX11" fmla="*/ 66827 w 1431223"/>
              <a:gd name="connsiteY11" fmla="*/ 1208065 h 1239082"/>
              <a:gd name="connsiteX12" fmla="*/ 29012 w 1431223"/>
              <a:gd name="connsiteY12" fmla="*/ 921680 h 1239082"/>
              <a:gd name="connsiteX13" fmla="*/ 0 w 1431223"/>
              <a:gd name="connsiteY13" fmla="*/ 639740 h 1239082"/>
              <a:gd name="connsiteX14" fmla="*/ 28970 w 1431223"/>
              <a:gd name="connsiteY14" fmla="*/ 380660 h 1239082"/>
              <a:gd name="connsiteX15" fmla="*/ 66096 w 1431223"/>
              <a:gd name="connsiteY15" fmla="*/ 36849 h 1239082"/>
              <a:gd name="connsiteX16" fmla="*/ 162338 w 1431223"/>
              <a:gd name="connsiteY16" fmla="*/ 3470 h 1239082"/>
              <a:gd name="connsiteX0" fmla="*/ 162338 w 1431223"/>
              <a:gd name="connsiteY0" fmla="*/ 3470 h 1239089"/>
              <a:gd name="connsiteX1" fmla="*/ 1182085 w 1431223"/>
              <a:gd name="connsiteY1" fmla="*/ 53635 h 1239089"/>
              <a:gd name="connsiteX2" fmla="*/ 1415110 w 1431223"/>
              <a:gd name="connsiteY2" fmla="*/ 37125 h 1239089"/>
              <a:gd name="connsiteX3" fmla="*/ 1407162 w 1431223"/>
              <a:gd name="connsiteY3" fmla="*/ 341925 h 1239089"/>
              <a:gd name="connsiteX4" fmla="*/ 1375434 w 1431223"/>
              <a:gd name="connsiteY4" fmla="*/ 665140 h 1239089"/>
              <a:gd name="connsiteX5" fmla="*/ 1402608 w 1431223"/>
              <a:gd name="connsiteY5" fmla="*/ 925490 h 1239089"/>
              <a:gd name="connsiteX6" fmla="*/ 1424349 w 1431223"/>
              <a:gd name="connsiteY6" fmla="*/ 1076620 h 1239089"/>
              <a:gd name="connsiteX7" fmla="*/ 1423932 w 1431223"/>
              <a:gd name="connsiteY7" fmla="*/ 1201080 h 1239089"/>
              <a:gd name="connsiteX8" fmla="*/ 1396409 w 1431223"/>
              <a:gd name="connsiteY8" fmla="*/ 1155360 h 1239089"/>
              <a:gd name="connsiteX9" fmla="*/ 1208449 w 1431223"/>
              <a:gd name="connsiteY9" fmla="*/ 1147740 h 1239089"/>
              <a:gd name="connsiteX10" fmla="*/ 204364 w 1431223"/>
              <a:gd name="connsiteY10" fmla="*/ 1228385 h 1239089"/>
              <a:gd name="connsiteX11" fmla="*/ 70522 w 1431223"/>
              <a:gd name="connsiteY11" fmla="*/ 1204255 h 1239089"/>
              <a:gd name="connsiteX12" fmla="*/ 29012 w 1431223"/>
              <a:gd name="connsiteY12" fmla="*/ 921680 h 1239089"/>
              <a:gd name="connsiteX13" fmla="*/ 0 w 1431223"/>
              <a:gd name="connsiteY13" fmla="*/ 639740 h 1239089"/>
              <a:gd name="connsiteX14" fmla="*/ 28970 w 1431223"/>
              <a:gd name="connsiteY14" fmla="*/ 380660 h 1239089"/>
              <a:gd name="connsiteX15" fmla="*/ 66096 w 1431223"/>
              <a:gd name="connsiteY15" fmla="*/ 36849 h 1239089"/>
              <a:gd name="connsiteX16" fmla="*/ 162338 w 1431223"/>
              <a:gd name="connsiteY16" fmla="*/ 3470 h 1239089"/>
              <a:gd name="connsiteX0" fmla="*/ 162338 w 1431223"/>
              <a:gd name="connsiteY0" fmla="*/ 3470 h 1239201"/>
              <a:gd name="connsiteX1" fmla="*/ 1182085 w 1431223"/>
              <a:gd name="connsiteY1" fmla="*/ 53635 h 1239201"/>
              <a:gd name="connsiteX2" fmla="*/ 1415110 w 1431223"/>
              <a:gd name="connsiteY2" fmla="*/ 37125 h 1239201"/>
              <a:gd name="connsiteX3" fmla="*/ 1407162 w 1431223"/>
              <a:gd name="connsiteY3" fmla="*/ 341925 h 1239201"/>
              <a:gd name="connsiteX4" fmla="*/ 1375434 w 1431223"/>
              <a:gd name="connsiteY4" fmla="*/ 665140 h 1239201"/>
              <a:gd name="connsiteX5" fmla="*/ 1402608 w 1431223"/>
              <a:gd name="connsiteY5" fmla="*/ 925490 h 1239201"/>
              <a:gd name="connsiteX6" fmla="*/ 1424349 w 1431223"/>
              <a:gd name="connsiteY6" fmla="*/ 1076620 h 1239201"/>
              <a:gd name="connsiteX7" fmla="*/ 1423932 w 1431223"/>
              <a:gd name="connsiteY7" fmla="*/ 1201080 h 1239201"/>
              <a:gd name="connsiteX8" fmla="*/ 1396409 w 1431223"/>
              <a:gd name="connsiteY8" fmla="*/ 1155360 h 1239201"/>
              <a:gd name="connsiteX9" fmla="*/ 1208449 w 1431223"/>
              <a:gd name="connsiteY9" fmla="*/ 1147740 h 1239201"/>
              <a:gd name="connsiteX10" fmla="*/ 204364 w 1431223"/>
              <a:gd name="connsiteY10" fmla="*/ 1228385 h 1239201"/>
              <a:gd name="connsiteX11" fmla="*/ 70522 w 1431223"/>
              <a:gd name="connsiteY11" fmla="*/ 1204255 h 1239201"/>
              <a:gd name="connsiteX12" fmla="*/ 30244 w 1431223"/>
              <a:gd name="connsiteY12" fmla="*/ 919775 h 1239201"/>
              <a:gd name="connsiteX13" fmla="*/ 0 w 1431223"/>
              <a:gd name="connsiteY13" fmla="*/ 639740 h 1239201"/>
              <a:gd name="connsiteX14" fmla="*/ 28970 w 1431223"/>
              <a:gd name="connsiteY14" fmla="*/ 380660 h 1239201"/>
              <a:gd name="connsiteX15" fmla="*/ 66096 w 1431223"/>
              <a:gd name="connsiteY15" fmla="*/ 36849 h 1239201"/>
              <a:gd name="connsiteX16" fmla="*/ 162338 w 1431223"/>
              <a:gd name="connsiteY16" fmla="*/ 3470 h 1239201"/>
              <a:gd name="connsiteX0" fmla="*/ 160285 w 1429170"/>
              <a:gd name="connsiteY0" fmla="*/ 3470 h 1239201"/>
              <a:gd name="connsiteX1" fmla="*/ 1180032 w 1429170"/>
              <a:gd name="connsiteY1" fmla="*/ 53635 h 1239201"/>
              <a:gd name="connsiteX2" fmla="*/ 1413057 w 1429170"/>
              <a:gd name="connsiteY2" fmla="*/ 37125 h 1239201"/>
              <a:gd name="connsiteX3" fmla="*/ 1405109 w 1429170"/>
              <a:gd name="connsiteY3" fmla="*/ 341925 h 1239201"/>
              <a:gd name="connsiteX4" fmla="*/ 1373381 w 1429170"/>
              <a:gd name="connsiteY4" fmla="*/ 665140 h 1239201"/>
              <a:gd name="connsiteX5" fmla="*/ 1400555 w 1429170"/>
              <a:gd name="connsiteY5" fmla="*/ 925490 h 1239201"/>
              <a:gd name="connsiteX6" fmla="*/ 1422296 w 1429170"/>
              <a:gd name="connsiteY6" fmla="*/ 1076620 h 1239201"/>
              <a:gd name="connsiteX7" fmla="*/ 1421879 w 1429170"/>
              <a:gd name="connsiteY7" fmla="*/ 1201080 h 1239201"/>
              <a:gd name="connsiteX8" fmla="*/ 1394356 w 1429170"/>
              <a:gd name="connsiteY8" fmla="*/ 1155360 h 1239201"/>
              <a:gd name="connsiteX9" fmla="*/ 1206396 w 1429170"/>
              <a:gd name="connsiteY9" fmla="*/ 1147740 h 1239201"/>
              <a:gd name="connsiteX10" fmla="*/ 202311 w 1429170"/>
              <a:gd name="connsiteY10" fmla="*/ 1228385 h 1239201"/>
              <a:gd name="connsiteX11" fmla="*/ 68469 w 1429170"/>
              <a:gd name="connsiteY11" fmla="*/ 1204255 h 1239201"/>
              <a:gd name="connsiteX12" fmla="*/ 28191 w 1429170"/>
              <a:gd name="connsiteY12" fmla="*/ 919775 h 1239201"/>
              <a:gd name="connsiteX13" fmla="*/ 0 w 1429170"/>
              <a:gd name="connsiteY13" fmla="*/ 618785 h 1239201"/>
              <a:gd name="connsiteX14" fmla="*/ 26917 w 1429170"/>
              <a:gd name="connsiteY14" fmla="*/ 380660 h 1239201"/>
              <a:gd name="connsiteX15" fmla="*/ 64043 w 1429170"/>
              <a:gd name="connsiteY15" fmla="*/ 36849 h 1239201"/>
              <a:gd name="connsiteX16" fmla="*/ 160285 w 1429170"/>
              <a:gd name="connsiteY16" fmla="*/ 3470 h 1239201"/>
              <a:gd name="connsiteX0" fmla="*/ 160285 w 1429170"/>
              <a:gd name="connsiteY0" fmla="*/ 3470 h 1237565"/>
              <a:gd name="connsiteX1" fmla="*/ 1180032 w 1429170"/>
              <a:gd name="connsiteY1" fmla="*/ 53635 h 1237565"/>
              <a:gd name="connsiteX2" fmla="*/ 1413057 w 1429170"/>
              <a:gd name="connsiteY2" fmla="*/ 37125 h 1237565"/>
              <a:gd name="connsiteX3" fmla="*/ 1405109 w 1429170"/>
              <a:gd name="connsiteY3" fmla="*/ 341925 h 1237565"/>
              <a:gd name="connsiteX4" fmla="*/ 1373381 w 1429170"/>
              <a:gd name="connsiteY4" fmla="*/ 665140 h 1237565"/>
              <a:gd name="connsiteX5" fmla="*/ 1400555 w 1429170"/>
              <a:gd name="connsiteY5" fmla="*/ 925490 h 1237565"/>
              <a:gd name="connsiteX6" fmla="*/ 1422296 w 1429170"/>
              <a:gd name="connsiteY6" fmla="*/ 1076620 h 1237565"/>
              <a:gd name="connsiteX7" fmla="*/ 1421879 w 1429170"/>
              <a:gd name="connsiteY7" fmla="*/ 1201080 h 1237565"/>
              <a:gd name="connsiteX8" fmla="*/ 1394356 w 1429170"/>
              <a:gd name="connsiteY8" fmla="*/ 1155360 h 1237565"/>
              <a:gd name="connsiteX9" fmla="*/ 1206396 w 1429170"/>
              <a:gd name="connsiteY9" fmla="*/ 1147740 h 1237565"/>
              <a:gd name="connsiteX10" fmla="*/ 202311 w 1429170"/>
              <a:gd name="connsiteY10" fmla="*/ 1228385 h 1237565"/>
              <a:gd name="connsiteX11" fmla="*/ 68469 w 1429170"/>
              <a:gd name="connsiteY11" fmla="*/ 1204255 h 1237565"/>
              <a:gd name="connsiteX12" fmla="*/ 33528 w 1429170"/>
              <a:gd name="connsiteY12" fmla="*/ 948350 h 1237565"/>
              <a:gd name="connsiteX13" fmla="*/ 0 w 1429170"/>
              <a:gd name="connsiteY13" fmla="*/ 618785 h 1237565"/>
              <a:gd name="connsiteX14" fmla="*/ 26917 w 1429170"/>
              <a:gd name="connsiteY14" fmla="*/ 380660 h 1237565"/>
              <a:gd name="connsiteX15" fmla="*/ 64043 w 1429170"/>
              <a:gd name="connsiteY15" fmla="*/ 36849 h 1237565"/>
              <a:gd name="connsiteX16" fmla="*/ 160285 w 1429170"/>
              <a:gd name="connsiteY16" fmla="*/ 3470 h 1237565"/>
              <a:gd name="connsiteX0" fmla="*/ 160285 w 1429170"/>
              <a:gd name="connsiteY0" fmla="*/ 3470 h 1243938"/>
              <a:gd name="connsiteX1" fmla="*/ 1180032 w 1429170"/>
              <a:gd name="connsiteY1" fmla="*/ 53635 h 1243938"/>
              <a:gd name="connsiteX2" fmla="*/ 1413057 w 1429170"/>
              <a:gd name="connsiteY2" fmla="*/ 37125 h 1243938"/>
              <a:gd name="connsiteX3" fmla="*/ 1405109 w 1429170"/>
              <a:gd name="connsiteY3" fmla="*/ 341925 h 1243938"/>
              <a:gd name="connsiteX4" fmla="*/ 1373381 w 1429170"/>
              <a:gd name="connsiteY4" fmla="*/ 665140 h 1243938"/>
              <a:gd name="connsiteX5" fmla="*/ 1400555 w 1429170"/>
              <a:gd name="connsiteY5" fmla="*/ 925490 h 1243938"/>
              <a:gd name="connsiteX6" fmla="*/ 1422296 w 1429170"/>
              <a:gd name="connsiteY6" fmla="*/ 1076620 h 1243938"/>
              <a:gd name="connsiteX7" fmla="*/ 1421879 w 1429170"/>
              <a:gd name="connsiteY7" fmla="*/ 1201080 h 1243938"/>
              <a:gd name="connsiteX8" fmla="*/ 1394356 w 1429170"/>
              <a:gd name="connsiteY8" fmla="*/ 1155360 h 1243938"/>
              <a:gd name="connsiteX9" fmla="*/ 1206396 w 1429170"/>
              <a:gd name="connsiteY9" fmla="*/ 1147740 h 1243938"/>
              <a:gd name="connsiteX10" fmla="*/ 202311 w 1429170"/>
              <a:gd name="connsiteY10" fmla="*/ 1228385 h 1243938"/>
              <a:gd name="connsiteX11" fmla="*/ 66827 w 1429170"/>
              <a:gd name="connsiteY11" fmla="*/ 1215685 h 1243938"/>
              <a:gd name="connsiteX12" fmla="*/ 33528 w 1429170"/>
              <a:gd name="connsiteY12" fmla="*/ 948350 h 1243938"/>
              <a:gd name="connsiteX13" fmla="*/ 0 w 1429170"/>
              <a:gd name="connsiteY13" fmla="*/ 618785 h 1243938"/>
              <a:gd name="connsiteX14" fmla="*/ 26917 w 1429170"/>
              <a:gd name="connsiteY14" fmla="*/ 380660 h 1243938"/>
              <a:gd name="connsiteX15" fmla="*/ 64043 w 1429170"/>
              <a:gd name="connsiteY15" fmla="*/ 36849 h 1243938"/>
              <a:gd name="connsiteX16" fmla="*/ 160285 w 1429170"/>
              <a:gd name="connsiteY16" fmla="*/ 3470 h 1243938"/>
              <a:gd name="connsiteX0" fmla="*/ 160285 w 1429170"/>
              <a:gd name="connsiteY0" fmla="*/ 3470 h 1250244"/>
              <a:gd name="connsiteX1" fmla="*/ 1180032 w 1429170"/>
              <a:gd name="connsiteY1" fmla="*/ 53635 h 1250244"/>
              <a:gd name="connsiteX2" fmla="*/ 1413057 w 1429170"/>
              <a:gd name="connsiteY2" fmla="*/ 37125 h 1250244"/>
              <a:gd name="connsiteX3" fmla="*/ 1405109 w 1429170"/>
              <a:gd name="connsiteY3" fmla="*/ 341925 h 1250244"/>
              <a:gd name="connsiteX4" fmla="*/ 1373381 w 1429170"/>
              <a:gd name="connsiteY4" fmla="*/ 665140 h 1250244"/>
              <a:gd name="connsiteX5" fmla="*/ 1400555 w 1429170"/>
              <a:gd name="connsiteY5" fmla="*/ 925490 h 1250244"/>
              <a:gd name="connsiteX6" fmla="*/ 1422296 w 1429170"/>
              <a:gd name="connsiteY6" fmla="*/ 1076620 h 1250244"/>
              <a:gd name="connsiteX7" fmla="*/ 1421879 w 1429170"/>
              <a:gd name="connsiteY7" fmla="*/ 1201080 h 1250244"/>
              <a:gd name="connsiteX8" fmla="*/ 1394356 w 1429170"/>
              <a:gd name="connsiteY8" fmla="*/ 1155360 h 1250244"/>
              <a:gd name="connsiteX9" fmla="*/ 1206396 w 1429170"/>
              <a:gd name="connsiteY9" fmla="*/ 1147740 h 1250244"/>
              <a:gd name="connsiteX10" fmla="*/ 202311 w 1429170"/>
              <a:gd name="connsiteY10" fmla="*/ 1228385 h 1250244"/>
              <a:gd name="connsiteX11" fmla="*/ 66827 w 1429170"/>
              <a:gd name="connsiteY11" fmla="*/ 1215685 h 1250244"/>
              <a:gd name="connsiteX12" fmla="*/ 33528 w 1429170"/>
              <a:gd name="connsiteY12" fmla="*/ 948350 h 1250244"/>
              <a:gd name="connsiteX13" fmla="*/ 0 w 1429170"/>
              <a:gd name="connsiteY13" fmla="*/ 618785 h 1250244"/>
              <a:gd name="connsiteX14" fmla="*/ 26917 w 1429170"/>
              <a:gd name="connsiteY14" fmla="*/ 380660 h 1250244"/>
              <a:gd name="connsiteX15" fmla="*/ 64043 w 1429170"/>
              <a:gd name="connsiteY15" fmla="*/ 36849 h 1250244"/>
              <a:gd name="connsiteX16" fmla="*/ 160285 w 1429170"/>
              <a:gd name="connsiteY16" fmla="*/ 3470 h 1250244"/>
              <a:gd name="connsiteX0" fmla="*/ 160285 w 1429170"/>
              <a:gd name="connsiteY0" fmla="*/ 3470 h 1228401"/>
              <a:gd name="connsiteX1" fmla="*/ 1180032 w 1429170"/>
              <a:gd name="connsiteY1" fmla="*/ 53635 h 1228401"/>
              <a:gd name="connsiteX2" fmla="*/ 1413057 w 1429170"/>
              <a:gd name="connsiteY2" fmla="*/ 37125 h 1228401"/>
              <a:gd name="connsiteX3" fmla="*/ 1405109 w 1429170"/>
              <a:gd name="connsiteY3" fmla="*/ 341925 h 1228401"/>
              <a:gd name="connsiteX4" fmla="*/ 1373381 w 1429170"/>
              <a:gd name="connsiteY4" fmla="*/ 665140 h 1228401"/>
              <a:gd name="connsiteX5" fmla="*/ 1400555 w 1429170"/>
              <a:gd name="connsiteY5" fmla="*/ 925490 h 1228401"/>
              <a:gd name="connsiteX6" fmla="*/ 1422296 w 1429170"/>
              <a:gd name="connsiteY6" fmla="*/ 1076620 h 1228401"/>
              <a:gd name="connsiteX7" fmla="*/ 1421879 w 1429170"/>
              <a:gd name="connsiteY7" fmla="*/ 1201080 h 1228401"/>
              <a:gd name="connsiteX8" fmla="*/ 1394356 w 1429170"/>
              <a:gd name="connsiteY8" fmla="*/ 1155360 h 1228401"/>
              <a:gd name="connsiteX9" fmla="*/ 1206396 w 1429170"/>
              <a:gd name="connsiteY9" fmla="*/ 1147740 h 1228401"/>
              <a:gd name="connsiteX10" fmla="*/ 202311 w 1429170"/>
              <a:gd name="connsiteY10" fmla="*/ 1228385 h 1228401"/>
              <a:gd name="connsiteX11" fmla="*/ 55331 w 1429170"/>
              <a:gd name="connsiteY11" fmla="*/ 1139485 h 1228401"/>
              <a:gd name="connsiteX12" fmla="*/ 33528 w 1429170"/>
              <a:gd name="connsiteY12" fmla="*/ 948350 h 1228401"/>
              <a:gd name="connsiteX13" fmla="*/ 0 w 1429170"/>
              <a:gd name="connsiteY13" fmla="*/ 618785 h 1228401"/>
              <a:gd name="connsiteX14" fmla="*/ 26917 w 1429170"/>
              <a:gd name="connsiteY14" fmla="*/ 380660 h 1228401"/>
              <a:gd name="connsiteX15" fmla="*/ 64043 w 1429170"/>
              <a:gd name="connsiteY15" fmla="*/ 36849 h 1228401"/>
              <a:gd name="connsiteX16" fmla="*/ 160285 w 1429170"/>
              <a:gd name="connsiteY16" fmla="*/ 3470 h 1228401"/>
              <a:gd name="connsiteX0" fmla="*/ 160285 w 1429170"/>
              <a:gd name="connsiteY0" fmla="*/ 3470 h 1236020"/>
              <a:gd name="connsiteX1" fmla="*/ 1180032 w 1429170"/>
              <a:gd name="connsiteY1" fmla="*/ 53635 h 1236020"/>
              <a:gd name="connsiteX2" fmla="*/ 1413057 w 1429170"/>
              <a:gd name="connsiteY2" fmla="*/ 37125 h 1236020"/>
              <a:gd name="connsiteX3" fmla="*/ 1405109 w 1429170"/>
              <a:gd name="connsiteY3" fmla="*/ 341925 h 1236020"/>
              <a:gd name="connsiteX4" fmla="*/ 1373381 w 1429170"/>
              <a:gd name="connsiteY4" fmla="*/ 665140 h 1236020"/>
              <a:gd name="connsiteX5" fmla="*/ 1400555 w 1429170"/>
              <a:gd name="connsiteY5" fmla="*/ 925490 h 1236020"/>
              <a:gd name="connsiteX6" fmla="*/ 1422296 w 1429170"/>
              <a:gd name="connsiteY6" fmla="*/ 1076620 h 1236020"/>
              <a:gd name="connsiteX7" fmla="*/ 1421879 w 1429170"/>
              <a:gd name="connsiteY7" fmla="*/ 1201080 h 1236020"/>
              <a:gd name="connsiteX8" fmla="*/ 1394356 w 1429170"/>
              <a:gd name="connsiteY8" fmla="*/ 1155360 h 1236020"/>
              <a:gd name="connsiteX9" fmla="*/ 1206396 w 1429170"/>
              <a:gd name="connsiteY9" fmla="*/ 1147740 h 1236020"/>
              <a:gd name="connsiteX10" fmla="*/ 204774 w 1429170"/>
              <a:gd name="connsiteY10" fmla="*/ 1236005 h 1236020"/>
              <a:gd name="connsiteX11" fmla="*/ 55331 w 1429170"/>
              <a:gd name="connsiteY11" fmla="*/ 1139485 h 1236020"/>
              <a:gd name="connsiteX12" fmla="*/ 33528 w 1429170"/>
              <a:gd name="connsiteY12" fmla="*/ 948350 h 1236020"/>
              <a:gd name="connsiteX13" fmla="*/ 0 w 1429170"/>
              <a:gd name="connsiteY13" fmla="*/ 618785 h 1236020"/>
              <a:gd name="connsiteX14" fmla="*/ 26917 w 1429170"/>
              <a:gd name="connsiteY14" fmla="*/ 380660 h 1236020"/>
              <a:gd name="connsiteX15" fmla="*/ 64043 w 1429170"/>
              <a:gd name="connsiteY15" fmla="*/ 36849 h 1236020"/>
              <a:gd name="connsiteX16" fmla="*/ 160285 w 1429170"/>
              <a:gd name="connsiteY16" fmla="*/ 3470 h 1236020"/>
              <a:gd name="connsiteX0" fmla="*/ 160285 w 1429170"/>
              <a:gd name="connsiteY0" fmla="*/ 3470 h 1236020"/>
              <a:gd name="connsiteX1" fmla="*/ 1180032 w 1429170"/>
              <a:gd name="connsiteY1" fmla="*/ 53635 h 1236020"/>
              <a:gd name="connsiteX2" fmla="*/ 1413057 w 1429170"/>
              <a:gd name="connsiteY2" fmla="*/ 37125 h 1236020"/>
              <a:gd name="connsiteX3" fmla="*/ 1405109 w 1429170"/>
              <a:gd name="connsiteY3" fmla="*/ 341925 h 1236020"/>
              <a:gd name="connsiteX4" fmla="*/ 1373381 w 1429170"/>
              <a:gd name="connsiteY4" fmla="*/ 665140 h 1236020"/>
              <a:gd name="connsiteX5" fmla="*/ 1400555 w 1429170"/>
              <a:gd name="connsiteY5" fmla="*/ 925490 h 1236020"/>
              <a:gd name="connsiteX6" fmla="*/ 1422296 w 1429170"/>
              <a:gd name="connsiteY6" fmla="*/ 1076620 h 1236020"/>
              <a:gd name="connsiteX7" fmla="*/ 1421879 w 1429170"/>
              <a:gd name="connsiteY7" fmla="*/ 1201080 h 1236020"/>
              <a:gd name="connsiteX8" fmla="*/ 1394356 w 1429170"/>
              <a:gd name="connsiteY8" fmla="*/ 1155360 h 1236020"/>
              <a:gd name="connsiteX9" fmla="*/ 1206396 w 1429170"/>
              <a:gd name="connsiteY9" fmla="*/ 1147740 h 1236020"/>
              <a:gd name="connsiteX10" fmla="*/ 204774 w 1429170"/>
              <a:gd name="connsiteY10" fmla="*/ 1236005 h 1236020"/>
              <a:gd name="connsiteX11" fmla="*/ 55331 w 1429170"/>
              <a:gd name="connsiteY11" fmla="*/ 1139485 h 1236020"/>
              <a:gd name="connsiteX12" fmla="*/ 33528 w 1429170"/>
              <a:gd name="connsiteY12" fmla="*/ 948350 h 1236020"/>
              <a:gd name="connsiteX13" fmla="*/ 0 w 1429170"/>
              <a:gd name="connsiteY13" fmla="*/ 618785 h 1236020"/>
              <a:gd name="connsiteX14" fmla="*/ 26917 w 1429170"/>
              <a:gd name="connsiteY14" fmla="*/ 380660 h 1236020"/>
              <a:gd name="connsiteX15" fmla="*/ 64043 w 1429170"/>
              <a:gd name="connsiteY15" fmla="*/ 36849 h 1236020"/>
              <a:gd name="connsiteX16" fmla="*/ 160285 w 1429170"/>
              <a:gd name="connsiteY16" fmla="*/ 3470 h 1236020"/>
              <a:gd name="connsiteX0" fmla="*/ 160285 w 1429170"/>
              <a:gd name="connsiteY0" fmla="*/ 3470 h 1240390"/>
              <a:gd name="connsiteX1" fmla="*/ 1180032 w 1429170"/>
              <a:gd name="connsiteY1" fmla="*/ 53635 h 1240390"/>
              <a:gd name="connsiteX2" fmla="*/ 1413057 w 1429170"/>
              <a:gd name="connsiteY2" fmla="*/ 37125 h 1240390"/>
              <a:gd name="connsiteX3" fmla="*/ 1405109 w 1429170"/>
              <a:gd name="connsiteY3" fmla="*/ 341925 h 1240390"/>
              <a:gd name="connsiteX4" fmla="*/ 1373381 w 1429170"/>
              <a:gd name="connsiteY4" fmla="*/ 665140 h 1240390"/>
              <a:gd name="connsiteX5" fmla="*/ 1400555 w 1429170"/>
              <a:gd name="connsiteY5" fmla="*/ 925490 h 1240390"/>
              <a:gd name="connsiteX6" fmla="*/ 1422296 w 1429170"/>
              <a:gd name="connsiteY6" fmla="*/ 1076620 h 1240390"/>
              <a:gd name="connsiteX7" fmla="*/ 1421879 w 1429170"/>
              <a:gd name="connsiteY7" fmla="*/ 1201080 h 1240390"/>
              <a:gd name="connsiteX8" fmla="*/ 1394356 w 1429170"/>
              <a:gd name="connsiteY8" fmla="*/ 1155360 h 1240390"/>
              <a:gd name="connsiteX9" fmla="*/ 1206396 w 1429170"/>
              <a:gd name="connsiteY9" fmla="*/ 1147740 h 1240390"/>
              <a:gd name="connsiteX10" fmla="*/ 204774 w 1429170"/>
              <a:gd name="connsiteY10" fmla="*/ 1236005 h 1240390"/>
              <a:gd name="connsiteX11" fmla="*/ 68149 w 1429170"/>
              <a:gd name="connsiteY11" fmla="*/ 1217949 h 1240390"/>
              <a:gd name="connsiteX12" fmla="*/ 55331 w 1429170"/>
              <a:gd name="connsiteY12" fmla="*/ 1139485 h 1240390"/>
              <a:gd name="connsiteX13" fmla="*/ 33528 w 1429170"/>
              <a:gd name="connsiteY13" fmla="*/ 948350 h 1240390"/>
              <a:gd name="connsiteX14" fmla="*/ 0 w 1429170"/>
              <a:gd name="connsiteY14" fmla="*/ 618785 h 1240390"/>
              <a:gd name="connsiteX15" fmla="*/ 26917 w 1429170"/>
              <a:gd name="connsiteY15" fmla="*/ 380660 h 1240390"/>
              <a:gd name="connsiteX16" fmla="*/ 64043 w 1429170"/>
              <a:gd name="connsiteY16" fmla="*/ 36849 h 1240390"/>
              <a:gd name="connsiteX17" fmla="*/ 160285 w 1429170"/>
              <a:gd name="connsiteY17" fmla="*/ 3470 h 1240390"/>
              <a:gd name="connsiteX0" fmla="*/ 160285 w 1429170"/>
              <a:gd name="connsiteY0" fmla="*/ 3470 h 1240390"/>
              <a:gd name="connsiteX1" fmla="*/ 1180032 w 1429170"/>
              <a:gd name="connsiteY1" fmla="*/ 53635 h 1240390"/>
              <a:gd name="connsiteX2" fmla="*/ 1413057 w 1429170"/>
              <a:gd name="connsiteY2" fmla="*/ 37125 h 1240390"/>
              <a:gd name="connsiteX3" fmla="*/ 1405109 w 1429170"/>
              <a:gd name="connsiteY3" fmla="*/ 341925 h 1240390"/>
              <a:gd name="connsiteX4" fmla="*/ 1373381 w 1429170"/>
              <a:gd name="connsiteY4" fmla="*/ 665140 h 1240390"/>
              <a:gd name="connsiteX5" fmla="*/ 1400555 w 1429170"/>
              <a:gd name="connsiteY5" fmla="*/ 925490 h 1240390"/>
              <a:gd name="connsiteX6" fmla="*/ 1422296 w 1429170"/>
              <a:gd name="connsiteY6" fmla="*/ 1076620 h 1240390"/>
              <a:gd name="connsiteX7" fmla="*/ 1421879 w 1429170"/>
              <a:gd name="connsiteY7" fmla="*/ 1201080 h 1240390"/>
              <a:gd name="connsiteX8" fmla="*/ 1394356 w 1429170"/>
              <a:gd name="connsiteY8" fmla="*/ 1155360 h 1240390"/>
              <a:gd name="connsiteX9" fmla="*/ 1206396 w 1429170"/>
              <a:gd name="connsiteY9" fmla="*/ 1147740 h 1240390"/>
              <a:gd name="connsiteX10" fmla="*/ 204774 w 1429170"/>
              <a:gd name="connsiteY10" fmla="*/ 1236005 h 1240390"/>
              <a:gd name="connsiteX11" fmla="*/ 68149 w 1429170"/>
              <a:gd name="connsiteY11" fmla="*/ 1217949 h 1240390"/>
              <a:gd name="connsiteX12" fmla="*/ 55331 w 1429170"/>
              <a:gd name="connsiteY12" fmla="*/ 1139485 h 1240390"/>
              <a:gd name="connsiteX13" fmla="*/ 33528 w 1429170"/>
              <a:gd name="connsiteY13" fmla="*/ 948350 h 1240390"/>
              <a:gd name="connsiteX14" fmla="*/ 0 w 1429170"/>
              <a:gd name="connsiteY14" fmla="*/ 618785 h 1240390"/>
              <a:gd name="connsiteX15" fmla="*/ 26917 w 1429170"/>
              <a:gd name="connsiteY15" fmla="*/ 380660 h 1240390"/>
              <a:gd name="connsiteX16" fmla="*/ 64043 w 1429170"/>
              <a:gd name="connsiteY16" fmla="*/ 36849 h 1240390"/>
              <a:gd name="connsiteX17" fmla="*/ 160285 w 1429170"/>
              <a:gd name="connsiteY17" fmla="*/ 3470 h 1240390"/>
              <a:gd name="connsiteX0" fmla="*/ 160285 w 1429170"/>
              <a:gd name="connsiteY0" fmla="*/ 3470 h 1239083"/>
              <a:gd name="connsiteX1" fmla="*/ 1180032 w 1429170"/>
              <a:gd name="connsiteY1" fmla="*/ 53635 h 1239083"/>
              <a:gd name="connsiteX2" fmla="*/ 1413057 w 1429170"/>
              <a:gd name="connsiteY2" fmla="*/ 37125 h 1239083"/>
              <a:gd name="connsiteX3" fmla="*/ 1405109 w 1429170"/>
              <a:gd name="connsiteY3" fmla="*/ 341925 h 1239083"/>
              <a:gd name="connsiteX4" fmla="*/ 1373381 w 1429170"/>
              <a:gd name="connsiteY4" fmla="*/ 665140 h 1239083"/>
              <a:gd name="connsiteX5" fmla="*/ 1400555 w 1429170"/>
              <a:gd name="connsiteY5" fmla="*/ 925490 h 1239083"/>
              <a:gd name="connsiteX6" fmla="*/ 1422296 w 1429170"/>
              <a:gd name="connsiteY6" fmla="*/ 1076620 h 1239083"/>
              <a:gd name="connsiteX7" fmla="*/ 1421879 w 1429170"/>
              <a:gd name="connsiteY7" fmla="*/ 1201080 h 1239083"/>
              <a:gd name="connsiteX8" fmla="*/ 1394356 w 1429170"/>
              <a:gd name="connsiteY8" fmla="*/ 1155360 h 1239083"/>
              <a:gd name="connsiteX9" fmla="*/ 1206396 w 1429170"/>
              <a:gd name="connsiteY9" fmla="*/ 1147740 h 1239083"/>
              <a:gd name="connsiteX10" fmla="*/ 204774 w 1429170"/>
              <a:gd name="connsiteY10" fmla="*/ 1236005 h 1239083"/>
              <a:gd name="connsiteX11" fmla="*/ 68149 w 1429170"/>
              <a:gd name="connsiteY11" fmla="*/ 1217949 h 1239083"/>
              <a:gd name="connsiteX12" fmla="*/ 55331 w 1429170"/>
              <a:gd name="connsiteY12" fmla="*/ 1139485 h 1239083"/>
              <a:gd name="connsiteX13" fmla="*/ 33528 w 1429170"/>
              <a:gd name="connsiteY13" fmla="*/ 948350 h 1239083"/>
              <a:gd name="connsiteX14" fmla="*/ 0 w 1429170"/>
              <a:gd name="connsiteY14" fmla="*/ 618785 h 1239083"/>
              <a:gd name="connsiteX15" fmla="*/ 26917 w 1429170"/>
              <a:gd name="connsiteY15" fmla="*/ 380660 h 1239083"/>
              <a:gd name="connsiteX16" fmla="*/ 64043 w 1429170"/>
              <a:gd name="connsiteY16" fmla="*/ 36849 h 1239083"/>
              <a:gd name="connsiteX17" fmla="*/ 160285 w 1429170"/>
              <a:gd name="connsiteY17" fmla="*/ 3470 h 1239083"/>
              <a:gd name="connsiteX0" fmla="*/ 160285 w 1429170"/>
              <a:gd name="connsiteY0" fmla="*/ 3470 h 1236212"/>
              <a:gd name="connsiteX1" fmla="*/ 1180032 w 1429170"/>
              <a:gd name="connsiteY1" fmla="*/ 53635 h 1236212"/>
              <a:gd name="connsiteX2" fmla="*/ 1413057 w 1429170"/>
              <a:gd name="connsiteY2" fmla="*/ 37125 h 1236212"/>
              <a:gd name="connsiteX3" fmla="*/ 1405109 w 1429170"/>
              <a:gd name="connsiteY3" fmla="*/ 341925 h 1236212"/>
              <a:gd name="connsiteX4" fmla="*/ 1373381 w 1429170"/>
              <a:gd name="connsiteY4" fmla="*/ 665140 h 1236212"/>
              <a:gd name="connsiteX5" fmla="*/ 1400555 w 1429170"/>
              <a:gd name="connsiteY5" fmla="*/ 925490 h 1236212"/>
              <a:gd name="connsiteX6" fmla="*/ 1422296 w 1429170"/>
              <a:gd name="connsiteY6" fmla="*/ 1076620 h 1236212"/>
              <a:gd name="connsiteX7" fmla="*/ 1421879 w 1429170"/>
              <a:gd name="connsiteY7" fmla="*/ 1201080 h 1236212"/>
              <a:gd name="connsiteX8" fmla="*/ 1394356 w 1429170"/>
              <a:gd name="connsiteY8" fmla="*/ 1155360 h 1236212"/>
              <a:gd name="connsiteX9" fmla="*/ 1206396 w 1429170"/>
              <a:gd name="connsiteY9" fmla="*/ 1147740 h 1236212"/>
              <a:gd name="connsiteX10" fmla="*/ 204774 w 1429170"/>
              <a:gd name="connsiteY10" fmla="*/ 1236005 h 1236212"/>
              <a:gd name="connsiteX11" fmla="*/ 68149 w 1429170"/>
              <a:gd name="connsiteY11" fmla="*/ 1217949 h 1236212"/>
              <a:gd name="connsiteX12" fmla="*/ 55331 w 1429170"/>
              <a:gd name="connsiteY12" fmla="*/ 1139485 h 1236212"/>
              <a:gd name="connsiteX13" fmla="*/ 33528 w 1429170"/>
              <a:gd name="connsiteY13" fmla="*/ 948350 h 1236212"/>
              <a:gd name="connsiteX14" fmla="*/ 0 w 1429170"/>
              <a:gd name="connsiteY14" fmla="*/ 618785 h 1236212"/>
              <a:gd name="connsiteX15" fmla="*/ 26917 w 1429170"/>
              <a:gd name="connsiteY15" fmla="*/ 380660 h 1236212"/>
              <a:gd name="connsiteX16" fmla="*/ 64043 w 1429170"/>
              <a:gd name="connsiteY16" fmla="*/ 36849 h 1236212"/>
              <a:gd name="connsiteX17" fmla="*/ 160285 w 1429170"/>
              <a:gd name="connsiteY17" fmla="*/ 3470 h 1236212"/>
              <a:gd name="connsiteX0" fmla="*/ 160285 w 1429170"/>
              <a:gd name="connsiteY0" fmla="*/ 3470 h 1243342"/>
              <a:gd name="connsiteX1" fmla="*/ 1180032 w 1429170"/>
              <a:gd name="connsiteY1" fmla="*/ 53635 h 1243342"/>
              <a:gd name="connsiteX2" fmla="*/ 1413057 w 1429170"/>
              <a:gd name="connsiteY2" fmla="*/ 37125 h 1243342"/>
              <a:gd name="connsiteX3" fmla="*/ 1405109 w 1429170"/>
              <a:gd name="connsiteY3" fmla="*/ 341925 h 1243342"/>
              <a:gd name="connsiteX4" fmla="*/ 1373381 w 1429170"/>
              <a:gd name="connsiteY4" fmla="*/ 665140 h 1243342"/>
              <a:gd name="connsiteX5" fmla="*/ 1400555 w 1429170"/>
              <a:gd name="connsiteY5" fmla="*/ 925490 h 1243342"/>
              <a:gd name="connsiteX6" fmla="*/ 1422296 w 1429170"/>
              <a:gd name="connsiteY6" fmla="*/ 1076620 h 1243342"/>
              <a:gd name="connsiteX7" fmla="*/ 1421879 w 1429170"/>
              <a:gd name="connsiteY7" fmla="*/ 1201080 h 1243342"/>
              <a:gd name="connsiteX8" fmla="*/ 1394356 w 1429170"/>
              <a:gd name="connsiteY8" fmla="*/ 1155360 h 1243342"/>
              <a:gd name="connsiteX9" fmla="*/ 1206396 w 1429170"/>
              <a:gd name="connsiteY9" fmla="*/ 1147740 h 1243342"/>
              <a:gd name="connsiteX10" fmla="*/ 204774 w 1429170"/>
              <a:gd name="connsiteY10" fmla="*/ 1236005 h 1243342"/>
              <a:gd name="connsiteX11" fmla="*/ 68149 w 1429170"/>
              <a:gd name="connsiteY11" fmla="*/ 1235094 h 1243342"/>
              <a:gd name="connsiteX12" fmla="*/ 55331 w 1429170"/>
              <a:gd name="connsiteY12" fmla="*/ 1139485 h 1243342"/>
              <a:gd name="connsiteX13" fmla="*/ 33528 w 1429170"/>
              <a:gd name="connsiteY13" fmla="*/ 948350 h 1243342"/>
              <a:gd name="connsiteX14" fmla="*/ 0 w 1429170"/>
              <a:gd name="connsiteY14" fmla="*/ 618785 h 1243342"/>
              <a:gd name="connsiteX15" fmla="*/ 26917 w 1429170"/>
              <a:gd name="connsiteY15" fmla="*/ 380660 h 1243342"/>
              <a:gd name="connsiteX16" fmla="*/ 64043 w 1429170"/>
              <a:gd name="connsiteY16" fmla="*/ 36849 h 1243342"/>
              <a:gd name="connsiteX17" fmla="*/ 160285 w 1429170"/>
              <a:gd name="connsiteY17" fmla="*/ 3470 h 1243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29170" h="1243342">
                <a:moveTo>
                  <a:pt x="160285" y="3470"/>
                </a:moveTo>
                <a:cubicBezTo>
                  <a:pt x="247502" y="6590"/>
                  <a:pt x="956662" y="48661"/>
                  <a:pt x="1180032" y="53635"/>
                </a:cubicBezTo>
                <a:cubicBezTo>
                  <a:pt x="1403402" y="58609"/>
                  <a:pt x="1375544" y="-10923"/>
                  <a:pt x="1413057" y="37125"/>
                </a:cubicBezTo>
                <a:cubicBezTo>
                  <a:pt x="1450570" y="85173"/>
                  <a:pt x="1411722" y="237256"/>
                  <a:pt x="1405109" y="341925"/>
                </a:cubicBezTo>
                <a:cubicBezTo>
                  <a:pt x="1398496" y="446594"/>
                  <a:pt x="1374140" y="567879"/>
                  <a:pt x="1373381" y="665140"/>
                </a:cubicBezTo>
                <a:cubicBezTo>
                  <a:pt x="1372622" y="762401"/>
                  <a:pt x="1392403" y="856910"/>
                  <a:pt x="1400555" y="925490"/>
                </a:cubicBezTo>
                <a:cubicBezTo>
                  <a:pt x="1408707" y="994070"/>
                  <a:pt x="1418742" y="1030689"/>
                  <a:pt x="1422296" y="1076620"/>
                </a:cubicBezTo>
                <a:cubicBezTo>
                  <a:pt x="1425850" y="1122551"/>
                  <a:pt x="1426536" y="1187957"/>
                  <a:pt x="1421879" y="1201080"/>
                </a:cubicBezTo>
                <a:cubicBezTo>
                  <a:pt x="1417222" y="1214203"/>
                  <a:pt x="1437113" y="1154090"/>
                  <a:pt x="1394356" y="1155360"/>
                </a:cubicBezTo>
                <a:lnTo>
                  <a:pt x="1206396" y="1147740"/>
                </a:lnTo>
                <a:cubicBezTo>
                  <a:pt x="864584" y="1144777"/>
                  <a:pt x="394482" y="1221446"/>
                  <a:pt x="204774" y="1236005"/>
                </a:cubicBezTo>
                <a:cubicBezTo>
                  <a:pt x="15066" y="1250564"/>
                  <a:pt x="97162" y="1239751"/>
                  <a:pt x="68149" y="1235094"/>
                </a:cubicBezTo>
                <a:cubicBezTo>
                  <a:pt x="58844" y="1188527"/>
                  <a:pt x="61101" y="1187276"/>
                  <a:pt x="55331" y="1139485"/>
                </a:cubicBezTo>
                <a:cubicBezTo>
                  <a:pt x="49561" y="1091694"/>
                  <a:pt x="42750" y="1035133"/>
                  <a:pt x="33528" y="948350"/>
                </a:cubicBezTo>
                <a:cubicBezTo>
                  <a:pt x="24306" y="861567"/>
                  <a:pt x="828" y="706415"/>
                  <a:pt x="0" y="618785"/>
                </a:cubicBezTo>
                <a:cubicBezTo>
                  <a:pt x="2540" y="595925"/>
                  <a:pt x="16243" y="477649"/>
                  <a:pt x="26917" y="380660"/>
                </a:cubicBezTo>
                <a:cubicBezTo>
                  <a:pt x="37591" y="283671"/>
                  <a:pt x="55843" y="87649"/>
                  <a:pt x="64043" y="36849"/>
                </a:cubicBezTo>
                <a:cubicBezTo>
                  <a:pt x="72243" y="-13951"/>
                  <a:pt x="122221" y="2108"/>
                  <a:pt x="160285" y="347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Freeform: Shape 194">
            <a:extLst>
              <a:ext uri="{FF2B5EF4-FFF2-40B4-BE49-F238E27FC236}">
                <a16:creationId xmlns:a16="http://schemas.microsoft.com/office/drawing/2014/main" id="{2A184321-80E7-4882-83C9-9E8E4D14071A}"/>
              </a:ext>
            </a:extLst>
          </p:cNvPr>
          <p:cNvSpPr/>
          <p:nvPr/>
        </p:nvSpPr>
        <p:spPr>
          <a:xfrm>
            <a:off x="6051544" y="2453875"/>
            <a:ext cx="2725936" cy="1268116"/>
          </a:xfrm>
          <a:custGeom>
            <a:avLst/>
            <a:gdLst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84200 w 1487033"/>
              <a:gd name="connsiteY41" fmla="*/ 942340 h 1052447"/>
              <a:gd name="connsiteX42" fmla="*/ 568960 w 1487033"/>
              <a:gd name="connsiteY42" fmla="*/ 957580 h 1052447"/>
              <a:gd name="connsiteX43" fmla="*/ 556260 w 1487033"/>
              <a:gd name="connsiteY43" fmla="*/ 977900 h 1052447"/>
              <a:gd name="connsiteX44" fmla="*/ 464820 w 1487033"/>
              <a:gd name="connsiteY44" fmla="*/ 1010920 h 1052447"/>
              <a:gd name="connsiteX45" fmla="*/ 279400 w 1487033"/>
              <a:gd name="connsiteY45" fmla="*/ 998220 h 1052447"/>
              <a:gd name="connsiteX46" fmla="*/ 266700 w 1487033"/>
              <a:gd name="connsiteY46" fmla="*/ 993140 h 1052447"/>
              <a:gd name="connsiteX47" fmla="*/ 246380 w 1487033"/>
              <a:gd name="connsiteY47" fmla="*/ 972820 h 1052447"/>
              <a:gd name="connsiteX48" fmla="*/ 238760 w 1487033"/>
              <a:gd name="connsiteY48" fmla="*/ 957580 h 1052447"/>
              <a:gd name="connsiteX49" fmla="*/ 226060 w 1487033"/>
              <a:gd name="connsiteY49" fmla="*/ 916940 h 1052447"/>
              <a:gd name="connsiteX50" fmla="*/ 218440 w 1487033"/>
              <a:gd name="connsiteY50" fmla="*/ 896620 h 1052447"/>
              <a:gd name="connsiteX51" fmla="*/ 205740 w 1487033"/>
              <a:gd name="connsiteY51" fmla="*/ 876300 h 1052447"/>
              <a:gd name="connsiteX52" fmla="*/ 167640 w 1487033"/>
              <a:gd name="connsiteY52" fmla="*/ 830580 h 1052447"/>
              <a:gd name="connsiteX53" fmla="*/ 147320 w 1487033"/>
              <a:gd name="connsiteY53" fmla="*/ 810260 h 1052447"/>
              <a:gd name="connsiteX54" fmla="*/ 119380 w 1487033"/>
              <a:gd name="connsiteY54" fmla="*/ 772160 h 1052447"/>
              <a:gd name="connsiteX55" fmla="*/ 106680 w 1487033"/>
              <a:gd name="connsiteY55" fmla="*/ 759460 h 1052447"/>
              <a:gd name="connsiteX56" fmla="*/ 96520 w 1487033"/>
              <a:gd name="connsiteY56" fmla="*/ 744220 h 1052447"/>
              <a:gd name="connsiteX57" fmla="*/ 81280 w 1487033"/>
              <a:gd name="connsiteY57" fmla="*/ 731520 h 1052447"/>
              <a:gd name="connsiteX58" fmla="*/ 63500 w 1487033"/>
              <a:gd name="connsiteY58" fmla="*/ 701040 h 1052447"/>
              <a:gd name="connsiteX59" fmla="*/ 53340 w 1487033"/>
              <a:gd name="connsiteY59" fmla="*/ 683260 h 1052447"/>
              <a:gd name="connsiteX60" fmla="*/ 22860 w 1487033"/>
              <a:gd name="connsiteY60" fmla="*/ 614680 h 1052447"/>
              <a:gd name="connsiteX61" fmla="*/ 10160 w 1487033"/>
              <a:gd name="connsiteY61" fmla="*/ 568960 h 1052447"/>
              <a:gd name="connsiteX62" fmla="*/ 0 w 1487033"/>
              <a:gd name="connsiteY62" fmla="*/ 533400 h 1052447"/>
              <a:gd name="connsiteX63" fmla="*/ 7620 w 1487033"/>
              <a:gd name="connsiteY63" fmla="*/ 464820 h 1052447"/>
              <a:gd name="connsiteX64" fmla="*/ 17780 w 1487033"/>
              <a:gd name="connsiteY64" fmla="*/ 449580 h 1052447"/>
              <a:gd name="connsiteX65" fmla="*/ 50800 w 1487033"/>
              <a:gd name="connsiteY65" fmla="*/ 378460 h 1052447"/>
              <a:gd name="connsiteX66" fmla="*/ 60960 w 1487033"/>
              <a:gd name="connsiteY66" fmla="*/ 347980 h 1052447"/>
              <a:gd name="connsiteX67" fmla="*/ 73660 w 1487033"/>
              <a:gd name="connsiteY67" fmla="*/ 314960 h 1052447"/>
              <a:gd name="connsiteX68" fmla="*/ 83820 w 1487033"/>
              <a:gd name="connsiteY68" fmla="*/ 281940 h 1052447"/>
              <a:gd name="connsiteX69" fmla="*/ 114300 w 1487033"/>
              <a:gd name="connsiteY69" fmla="*/ 213360 h 1052447"/>
              <a:gd name="connsiteX70" fmla="*/ 127000 w 1487033"/>
              <a:gd name="connsiteY70" fmla="*/ 182880 h 1052447"/>
              <a:gd name="connsiteX71" fmla="*/ 134620 w 1487033"/>
              <a:gd name="connsiteY71" fmla="*/ 162560 h 1052447"/>
              <a:gd name="connsiteX72" fmla="*/ 149860 w 1487033"/>
              <a:gd name="connsiteY72" fmla="*/ 129540 h 1052447"/>
              <a:gd name="connsiteX73" fmla="*/ 154940 w 1487033"/>
              <a:gd name="connsiteY73" fmla="*/ 106680 h 1052447"/>
              <a:gd name="connsiteX74" fmla="*/ 167640 w 1487033"/>
              <a:gd name="connsiteY74" fmla="*/ 73660 h 1052447"/>
              <a:gd name="connsiteX75" fmla="*/ 172720 w 1487033"/>
              <a:gd name="connsiteY75" fmla="*/ 43180 h 1052447"/>
              <a:gd name="connsiteX76" fmla="*/ 185420 w 1487033"/>
              <a:gd name="connsiteY76" fmla="*/ 20320 h 1052447"/>
              <a:gd name="connsiteX77" fmla="*/ 195580 w 1487033"/>
              <a:gd name="connsiteY77" fmla="*/ 15240 h 1052447"/>
              <a:gd name="connsiteX78" fmla="*/ 205740 w 1487033"/>
              <a:gd name="connsiteY78" fmla="*/ 7620 h 1052447"/>
              <a:gd name="connsiteX79" fmla="*/ 213360 w 1487033"/>
              <a:gd name="connsiteY79" fmla="*/ 5080 h 1052447"/>
              <a:gd name="connsiteX80" fmla="*/ 330200 w 1487033"/>
              <a:gd name="connsiteY8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68960 w 1487033"/>
              <a:gd name="connsiteY41" fmla="*/ 957580 h 1052447"/>
              <a:gd name="connsiteX42" fmla="*/ 556260 w 1487033"/>
              <a:gd name="connsiteY42" fmla="*/ 977900 h 1052447"/>
              <a:gd name="connsiteX43" fmla="*/ 464820 w 1487033"/>
              <a:gd name="connsiteY43" fmla="*/ 1010920 h 1052447"/>
              <a:gd name="connsiteX44" fmla="*/ 279400 w 1487033"/>
              <a:gd name="connsiteY44" fmla="*/ 998220 h 1052447"/>
              <a:gd name="connsiteX45" fmla="*/ 266700 w 1487033"/>
              <a:gd name="connsiteY45" fmla="*/ 993140 h 1052447"/>
              <a:gd name="connsiteX46" fmla="*/ 246380 w 1487033"/>
              <a:gd name="connsiteY46" fmla="*/ 972820 h 1052447"/>
              <a:gd name="connsiteX47" fmla="*/ 238760 w 1487033"/>
              <a:gd name="connsiteY47" fmla="*/ 957580 h 1052447"/>
              <a:gd name="connsiteX48" fmla="*/ 226060 w 1487033"/>
              <a:gd name="connsiteY48" fmla="*/ 916940 h 1052447"/>
              <a:gd name="connsiteX49" fmla="*/ 218440 w 1487033"/>
              <a:gd name="connsiteY49" fmla="*/ 896620 h 1052447"/>
              <a:gd name="connsiteX50" fmla="*/ 205740 w 1487033"/>
              <a:gd name="connsiteY50" fmla="*/ 876300 h 1052447"/>
              <a:gd name="connsiteX51" fmla="*/ 167640 w 1487033"/>
              <a:gd name="connsiteY51" fmla="*/ 830580 h 1052447"/>
              <a:gd name="connsiteX52" fmla="*/ 147320 w 1487033"/>
              <a:gd name="connsiteY52" fmla="*/ 810260 h 1052447"/>
              <a:gd name="connsiteX53" fmla="*/ 119380 w 1487033"/>
              <a:gd name="connsiteY53" fmla="*/ 772160 h 1052447"/>
              <a:gd name="connsiteX54" fmla="*/ 106680 w 1487033"/>
              <a:gd name="connsiteY54" fmla="*/ 759460 h 1052447"/>
              <a:gd name="connsiteX55" fmla="*/ 96520 w 1487033"/>
              <a:gd name="connsiteY55" fmla="*/ 744220 h 1052447"/>
              <a:gd name="connsiteX56" fmla="*/ 81280 w 1487033"/>
              <a:gd name="connsiteY56" fmla="*/ 731520 h 1052447"/>
              <a:gd name="connsiteX57" fmla="*/ 63500 w 1487033"/>
              <a:gd name="connsiteY57" fmla="*/ 701040 h 1052447"/>
              <a:gd name="connsiteX58" fmla="*/ 53340 w 1487033"/>
              <a:gd name="connsiteY58" fmla="*/ 683260 h 1052447"/>
              <a:gd name="connsiteX59" fmla="*/ 22860 w 1487033"/>
              <a:gd name="connsiteY59" fmla="*/ 614680 h 1052447"/>
              <a:gd name="connsiteX60" fmla="*/ 10160 w 1487033"/>
              <a:gd name="connsiteY60" fmla="*/ 568960 h 1052447"/>
              <a:gd name="connsiteX61" fmla="*/ 0 w 1487033"/>
              <a:gd name="connsiteY61" fmla="*/ 533400 h 1052447"/>
              <a:gd name="connsiteX62" fmla="*/ 7620 w 1487033"/>
              <a:gd name="connsiteY62" fmla="*/ 464820 h 1052447"/>
              <a:gd name="connsiteX63" fmla="*/ 17780 w 1487033"/>
              <a:gd name="connsiteY63" fmla="*/ 449580 h 1052447"/>
              <a:gd name="connsiteX64" fmla="*/ 50800 w 1487033"/>
              <a:gd name="connsiteY64" fmla="*/ 378460 h 1052447"/>
              <a:gd name="connsiteX65" fmla="*/ 60960 w 1487033"/>
              <a:gd name="connsiteY65" fmla="*/ 347980 h 1052447"/>
              <a:gd name="connsiteX66" fmla="*/ 73660 w 1487033"/>
              <a:gd name="connsiteY66" fmla="*/ 314960 h 1052447"/>
              <a:gd name="connsiteX67" fmla="*/ 83820 w 1487033"/>
              <a:gd name="connsiteY67" fmla="*/ 281940 h 1052447"/>
              <a:gd name="connsiteX68" fmla="*/ 114300 w 1487033"/>
              <a:gd name="connsiteY68" fmla="*/ 213360 h 1052447"/>
              <a:gd name="connsiteX69" fmla="*/ 127000 w 1487033"/>
              <a:gd name="connsiteY69" fmla="*/ 182880 h 1052447"/>
              <a:gd name="connsiteX70" fmla="*/ 134620 w 1487033"/>
              <a:gd name="connsiteY70" fmla="*/ 162560 h 1052447"/>
              <a:gd name="connsiteX71" fmla="*/ 149860 w 1487033"/>
              <a:gd name="connsiteY71" fmla="*/ 129540 h 1052447"/>
              <a:gd name="connsiteX72" fmla="*/ 154940 w 1487033"/>
              <a:gd name="connsiteY72" fmla="*/ 106680 h 1052447"/>
              <a:gd name="connsiteX73" fmla="*/ 167640 w 1487033"/>
              <a:gd name="connsiteY73" fmla="*/ 73660 h 1052447"/>
              <a:gd name="connsiteX74" fmla="*/ 172720 w 1487033"/>
              <a:gd name="connsiteY74" fmla="*/ 43180 h 1052447"/>
              <a:gd name="connsiteX75" fmla="*/ 185420 w 1487033"/>
              <a:gd name="connsiteY75" fmla="*/ 20320 h 1052447"/>
              <a:gd name="connsiteX76" fmla="*/ 195580 w 1487033"/>
              <a:gd name="connsiteY76" fmla="*/ 15240 h 1052447"/>
              <a:gd name="connsiteX77" fmla="*/ 205740 w 1487033"/>
              <a:gd name="connsiteY77" fmla="*/ 7620 h 1052447"/>
              <a:gd name="connsiteX78" fmla="*/ 213360 w 1487033"/>
              <a:gd name="connsiteY78" fmla="*/ 5080 h 1052447"/>
              <a:gd name="connsiteX79" fmla="*/ 330200 w 1487033"/>
              <a:gd name="connsiteY7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68960 w 1487033"/>
              <a:gd name="connsiteY40" fmla="*/ 957580 h 1052447"/>
              <a:gd name="connsiteX41" fmla="*/ 556260 w 1487033"/>
              <a:gd name="connsiteY41" fmla="*/ 977900 h 1052447"/>
              <a:gd name="connsiteX42" fmla="*/ 464820 w 1487033"/>
              <a:gd name="connsiteY42" fmla="*/ 1010920 h 1052447"/>
              <a:gd name="connsiteX43" fmla="*/ 279400 w 1487033"/>
              <a:gd name="connsiteY43" fmla="*/ 998220 h 1052447"/>
              <a:gd name="connsiteX44" fmla="*/ 266700 w 1487033"/>
              <a:gd name="connsiteY44" fmla="*/ 993140 h 1052447"/>
              <a:gd name="connsiteX45" fmla="*/ 246380 w 1487033"/>
              <a:gd name="connsiteY45" fmla="*/ 972820 h 1052447"/>
              <a:gd name="connsiteX46" fmla="*/ 238760 w 1487033"/>
              <a:gd name="connsiteY46" fmla="*/ 957580 h 1052447"/>
              <a:gd name="connsiteX47" fmla="*/ 226060 w 1487033"/>
              <a:gd name="connsiteY47" fmla="*/ 916940 h 1052447"/>
              <a:gd name="connsiteX48" fmla="*/ 218440 w 1487033"/>
              <a:gd name="connsiteY48" fmla="*/ 896620 h 1052447"/>
              <a:gd name="connsiteX49" fmla="*/ 205740 w 1487033"/>
              <a:gd name="connsiteY49" fmla="*/ 876300 h 1052447"/>
              <a:gd name="connsiteX50" fmla="*/ 167640 w 1487033"/>
              <a:gd name="connsiteY50" fmla="*/ 830580 h 1052447"/>
              <a:gd name="connsiteX51" fmla="*/ 147320 w 1487033"/>
              <a:gd name="connsiteY51" fmla="*/ 810260 h 1052447"/>
              <a:gd name="connsiteX52" fmla="*/ 119380 w 1487033"/>
              <a:gd name="connsiteY52" fmla="*/ 772160 h 1052447"/>
              <a:gd name="connsiteX53" fmla="*/ 106680 w 1487033"/>
              <a:gd name="connsiteY53" fmla="*/ 759460 h 1052447"/>
              <a:gd name="connsiteX54" fmla="*/ 96520 w 1487033"/>
              <a:gd name="connsiteY54" fmla="*/ 744220 h 1052447"/>
              <a:gd name="connsiteX55" fmla="*/ 81280 w 1487033"/>
              <a:gd name="connsiteY55" fmla="*/ 731520 h 1052447"/>
              <a:gd name="connsiteX56" fmla="*/ 63500 w 1487033"/>
              <a:gd name="connsiteY56" fmla="*/ 701040 h 1052447"/>
              <a:gd name="connsiteX57" fmla="*/ 53340 w 1487033"/>
              <a:gd name="connsiteY57" fmla="*/ 683260 h 1052447"/>
              <a:gd name="connsiteX58" fmla="*/ 22860 w 1487033"/>
              <a:gd name="connsiteY58" fmla="*/ 614680 h 1052447"/>
              <a:gd name="connsiteX59" fmla="*/ 10160 w 1487033"/>
              <a:gd name="connsiteY59" fmla="*/ 568960 h 1052447"/>
              <a:gd name="connsiteX60" fmla="*/ 0 w 1487033"/>
              <a:gd name="connsiteY60" fmla="*/ 533400 h 1052447"/>
              <a:gd name="connsiteX61" fmla="*/ 7620 w 1487033"/>
              <a:gd name="connsiteY61" fmla="*/ 464820 h 1052447"/>
              <a:gd name="connsiteX62" fmla="*/ 17780 w 1487033"/>
              <a:gd name="connsiteY62" fmla="*/ 449580 h 1052447"/>
              <a:gd name="connsiteX63" fmla="*/ 50800 w 1487033"/>
              <a:gd name="connsiteY63" fmla="*/ 378460 h 1052447"/>
              <a:gd name="connsiteX64" fmla="*/ 60960 w 1487033"/>
              <a:gd name="connsiteY64" fmla="*/ 347980 h 1052447"/>
              <a:gd name="connsiteX65" fmla="*/ 73660 w 1487033"/>
              <a:gd name="connsiteY65" fmla="*/ 314960 h 1052447"/>
              <a:gd name="connsiteX66" fmla="*/ 83820 w 1487033"/>
              <a:gd name="connsiteY66" fmla="*/ 281940 h 1052447"/>
              <a:gd name="connsiteX67" fmla="*/ 114300 w 1487033"/>
              <a:gd name="connsiteY67" fmla="*/ 213360 h 1052447"/>
              <a:gd name="connsiteX68" fmla="*/ 127000 w 1487033"/>
              <a:gd name="connsiteY68" fmla="*/ 182880 h 1052447"/>
              <a:gd name="connsiteX69" fmla="*/ 134620 w 1487033"/>
              <a:gd name="connsiteY69" fmla="*/ 162560 h 1052447"/>
              <a:gd name="connsiteX70" fmla="*/ 149860 w 1487033"/>
              <a:gd name="connsiteY70" fmla="*/ 129540 h 1052447"/>
              <a:gd name="connsiteX71" fmla="*/ 154940 w 1487033"/>
              <a:gd name="connsiteY71" fmla="*/ 106680 h 1052447"/>
              <a:gd name="connsiteX72" fmla="*/ 167640 w 1487033"/>
              <a:gd name="connsiteY72" fmla="*/ 73660 h 1052447"/>
              <a:gd name="connsiteX73" fmla="*/ 172720 w 1487033"/>
              <a:gd name="connsiteY73" fmla="*/ 43180 h 1052447"/>
              <a:gd name="connsiteX74" fmla="*/ 185420 w 1487033"/>
              <a:gd name="connsiteY74" fmla="*/ 20320 h 1052447"/>
              <a:gd name="connsiteX75" fmla="*/ 195580 w 1487033"/>
              <a:gd name="connsiteY75" fmla="*/ 15240 h 1052447"/>
              <a:gd name="connsiteX76" fmla="*/ 205740 w 1487033"/>
              <a:gd name="connsiteY76" fmla="*/ 7620 h 1052447"/>
              <a:gd name="connsiteX77" fmla="*/ 213360 w 1487033"/>
              <a:gd name="connsiteY77" fmla="*/ 5080 h 1052447"/>
              <a:gd name="connsiteX78" fmla="*/ 330200 w 1487033"/>
              <a:gd name="connsiteY7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56260 w 1487033"/>
              <a:gd name="connsiteY40" fmla="*/ 977900 h 1052447"/>
              <a:gd name="connsiteX41" fmla="*/ 464820 w 1487033"/>
              <a:gd name="connsiteY41" fmla="*/ 1010920 h 1052447"/>
              <a:gd name="connsiteX42" fmla="*/ 279400 w 1487033"/>
              <a:gd name="connsiteY42" fmla="*/ 998220 h 1052447"/>
              <a:gd name="connsiteX43" fmla="*/ 266700 w 1487033"/>
              <a:gd name="connsiteY43" fmla="*/ 993140 h 1052447"/>
              <a:gd name="connsiteX44" fmla="*/ 246380 w 1487033"/>
              <a:gd name="connsiteY44" fmla="*/ 972820 h 1052447"/>
              <a:gd name="connsiteX45" fmla="*/ 238760 w 1487033"/>
              <a:gd name="connsiteY45" fmla="*/ 957580 h 1052447"/>
              <a:gd name="connsiteX46" fmla="*/ 226060 w 1487033"/>
              <a:gd name="connsiteY46" fmla="*/ 916940 h 1052447"/>
              <a:gd name="connsiteX47" fmla="*/ 218440 w 1487033"/>
              <a:gd name="connsiteY47" fmla="*/ 896620 h 1052447"/>
              <a:gd name="connsiteX48" fmla="*/ 205740 w 1487033"/>
              <a:gd name="connsiteY48" fmla="*/ 876300 h 1052447"/>
              <a:gd name="connsiteX49" fmla="*/ 167640 w 1487033"/>
              <a:gd name="connsiteY49" fmla="*/ 830580 h 1052447"/>
              <a:gd name="connsiteX50" fmla="*/ 147320 w 1487033"/>
              <a:gd name="connsiteY50" fmla="*/ 810260 h 1052447"/>
              <a:gd name="connsiteX51" fmla="*/ 119380 w 1487033"/>
              <a:gd name="connsiteY51" fmla="*/ 772160 h 1052447"/>
              <a:gd name="connsiteX52" fmla="*/ 106680 w 1487033"/>
              <a:gd name="connsiteY52" fmla="*/ 759460 h 1052447"/>
              <a:gd name="connsiteX53" fmla="*/ 96520 w 1487033"/>
              <a:gd name="connsiteY53" fmla="*/ 744220 h 1052447"/>
              <a:gd name="connsiteX54" fmla="*/ 81280 w 1487033"/>
              <a:gd name="connsiteY54" fmla="*/ 731520 h 1052447"/>
              <a:gd name="connsiteX55" fmla="*/ 63500 w 1487033"/>
              <a:gd name="connsiteY55" fmla="*/ 701040 h 1052447"/>
              <a:gd name="connsiteX56" fmla="*/ 53340 w 1487033"/>
              <a:gd name="connsiteY56" fmla="*/ 683260 h 1052447"/>
              <a:gd name="connsiteX57" fmla="*/ 22860 w 1487033"/>
              <a:gd name="connsiteY57" fmla="*/ 614680 h 1052447"/>
              <a:gd name="connsiteX58" fmla="*/ 10160 w 1487033"/>
              <a:gd name="connsiteY58" fmla="*/ 568960 h 1052447"/>
              <a:gd name="connsiteX59" fmla="*/ 0 w 1487033"/>
              <a:gd name="connsiteY59" fmla="*/ 533400 h 1052447"/>
              <a:gd name="connsiteX60" fmla="*/ 7620 w 1487033"/>
              <a:gd name="connsiteY60" fmla="*/ 464820 h 1052447"/>
              <a:gd name="connsiteX61" fmla="*/ 17780 w 1487033"/>
              <a:gd name="connsiteY61" fmla="*/ 449580 h 1052447"/>
              <a:gd name="connsiteX62" fmla="*/ 50800 w 1487033"/>
              <a:gd name="connsiteY62" fmla="*/ 378460 h 1052447"/>
              <a:gd name="connsiteX63" fmla="*/ 60960 w 1487033"/>
              <a:gd name="connsiteY63" fmla="*/ 347980 h 1052447"/>
              <a:gd name="connsiteX64" fmla="*/ 73660 w 1487033"/>
              <a:gd name="connsiteY64" fmla="*/ 314960 h 1052447"/>
              <a:gd name="connsiteX65" fmla="*/ 83820 w 1487033"/>
              <a:gd name="connsiteY65" fmla="*/ 281940 h 1052447"/>
              <a:gd name="connsiteX66" fmla="*/ 114300 w 1487033"/>
              <a:gd name="connsiteY66" fmla="*/ 213360 h 1052447"/>
              <a:gd name="connsiteX67" fmla="*/ 127000 w 1487033"/>
              <a:gd name="connsiteY67" fmla="*/ 182880 h 1052447"/>
              <a:gd name="connsiteX68" fmla="*/ 134620 w 1487033"/>
              <a:gd name="connsiteY68" fmla="*/ 162560 h 1052447"/>
              <a:gd name="connsiteX69" fmla="*/ 149860 w 1487033"/>
              <a:gd name="connsiteY69" fmla="*/ 129540 h 1052447"/>
              <a:gd name="connsiteX70" fmla="*/ 154940 w 1487033"/>
              <a:gd name="connsiteY70" fmla="*/ 106680 h 1052447"/>
              <a:gd name="connsiteX71" fmla="*/ 167640 w 1487033"/>
              <a:gd name="connsiteY71" fmla="*/ 73660 h 1052447"/>
              <a:gd name="connsiteX72" fmla="*/ 172720 w 1487033"/>
              <a:gd name="connsiteY72" fmla="*/ 43180 h 1052447"/>
              <a:gd name="connsiteX73" fmla="*/ 185420 w 1487033"/>
              <a:gd name="connsiteY73" fmla="*/ 20320 h 1052447"/>
              <a:gd name="connsiteX74" fmla="*/ 195580 w 1487033"/>
              <a:gd name="connsiteY74" fmla="*/ 15240 h 1052447"/>
              <a:gd name="connsiteX75" fmla="*/ 205740 w 1487033"/>
              <a:gd name="connsiteY75" fmla="*/ 7620 h 1052447"/>
              <a:gd name="connsiteX76" fmla="*/ 213360 w 1487033"/>
              <a:gd name="connsiteY76" fmla="*/ 5080 h 1052447"/>
              <a:gd name="connsiteX77" fmla="*/ 330200 w 1487033"/>
              <a:gd name="connsiteY7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556260 w 1487033"/>
              <a:gd name="connsiteY39" fmla="*/ 977900 h 1052447"/>
              <a:gd name="connsiteX40" fmla="*/ 464820 w 1487033"/>
              <a:gd name="connsiteY40" fmla="*/ 1010920 h 1052447"/>
              <a:gd name="connsiteX41" fmla="*/ 279400 w 1487033"/>
              <a:gd name="connsiteY41" fmla="*/ 998220 h 1052447"/>
              <a:gd name="connsiteX42" fmla="*/ 266700 w 1487033"/>
              <a:gd name="connsiteY42" fmla="*/ 993140 h 1052447"/>
              <a:gd name="connsiteX43" fmla="*/ 246380 w 1487033"/>
              <a:gd name="connsiteY43" fmla="*/ 972820 h 1052447"/>
              <a:gd name="connsiteX44" fmla="*/ 238760 w 1487033"/>
              <a:gd name="connsiteY44" fmla="*/ 957580 h 1052447"/>
              <a:gd name="connsiteX45" fmla="*/ 226060 w 1487033"/>
              <a:gd name="connsiteY45" fmla="*/ 916940 h 1052447"/>
              <a:gd name="connsiteX46" fmla="*/ 218440 w 1487033"/>
              <a:gd name="connsiteY46" fmla="*/ 896620 h 1052447"/>
              <a:gd name="connsiteX47" fmla="*/ 205740 w 1487033"/>
              <a:gd name="connsiteY47" fmla="*/ 876300 h 1052447"/>
              <a:gd name="connsiteX48" fmla="*/ 167640 w 1487033"/>
              <a:gd name="connsiteY48" fmla="*/ 830580 h 1052447"/>
              <a:gd name="connsiteX49" fmla="*/ 147320 w 1487033"/>
              <a:gd name="connsiteY49" fmla="*/ 810260 h 1052447"/>
              <a:gd name="connsiteX50" fmla="*/ 119380 w 1487033"/>
              <a:gd name="connsiteY50" fmla="*/ 772160 h 1052447"/>
              <a:gd name="connsiteX51" fmla="*/ 106680 w 1487033"/>
              <a:gd name="connsiteY51" fmla="*/ 759460 h 1052447"/>
              <a:gd name="connsiteX52" fmla="*/ 96520 w 1487033"/>
              <a:gd name="connsiteY52" fmla="*/ 744220 h 1052447"/>
              <a:gd name="connsiteX53" fmla="*/ 81280 w 1487033"/>
              <a:gd name="connsiteY53" fmla="*/ 731520 h 1052447"/>
              <a:gd name="connsiteX54" fmla="*/ 63500 w 1487033"/>
              <a:gd name="connsiteY54" fmla="*/ 701040 h 1052447"/>
              <a:gd name="connsiteX55" fmla="*/ 53340 w 1487033"/>
              <a:gd name="connsiteY55" fmla="*/ 683260 h 1052447"/>
              <a:gd name="connsiteX56" fmla="*/ 22860 w 1487033"/>
              <a:gd name="connsiteY56" fmla="*/ 614680 h 1052447"/>
              <a:gd name="connsiteX57" fmla="*/ 10160 w 1487033"/>
              <a:gd name="connsiteY57" fmla="*/ 568960 h 1052447"/>
              <a:gd name="connsiteX58" fmla="*/ 0 w 1487033"/>
              <a:gd name="connsiteY58" fmla="*/ 533400 h 1052447"/>
              <a:gd name="connsiteX59" fmla="*/ 7620 w 1487033"/>
              <a:gd name="connsiteY59" fmla="*/ 464820 h 1052447"/>
              <a:gd name="connsiteX60" fmla="*/ 17780 w 1487033"/>
              <a:gd name="connsiteY60" fmla="*/ 449580 h 1052447"/>
              <a:gd name="connsiteX61" fmla="*/ 50800 w 1487033"/>
              <a:gd name="connsiteY61" fmla="*/ 378460 h 1052447"/>
              <a:gd name="connsiteX62" fmla="*/ 60960 w 1487033"/>
              <a:gd name="connsiteY62" fmla="*/ 347980 h 1052447"/>
              <a:gd name="connsiteX63" fmla="*/ 73660 w 1487033"/>
              <a:gd name="connsiteY63" fmla="*/ 314960 h 1052447"/>
              <a:gd name="connsiteX64" fmla="*/ 83820 w 1487033"/>
              <a:gd name="connsiteY64" fmla="*/ 281940 h 1052447"/>
              <a:gd name="connsiteX65" fmla="*/ 114300 w 1487033"/>
              <a:gd name="connsiteY65" fmla="*/ 213360 h 1052447"/>
              <a:gd name="connsiteX66" fmla="*/ 127000 w 1487033"/>
              <a:gd name="connsiteY66" fmla="*/ 182880 h 1052447"/>
              <a:gd name="connsiteX67" fmla="*/ 134620 w 1487033"/>
              <a:gd name="connsiteY67" fmla="*/ 162560 h 1052447"/>
              <a:gd name="connsiteX68" fmla="*/ 149860 w 1487033"/>
              <a:gd name="connsiteY68" fmla="*/ 129540 h 1052447"/>
              <a:gd name="connsiteX69" fmla="*/ 154940 w 1487033"/>
              <a:gd name="connsiteY69" fmla="*/ 106680 h 1052447"/>
              <a:gd name="connsiteX70" fmla="*/ 167640 w 1487033"/>
              <a:gd name="connsiteY70" fmla="*/ 73660 h 1052447"/>
              <a:gd name="connsiteX71" fmla="*/ 172720 w 1487033"/>
              <a:gd name="connsiteY71" fmla="*/ 43180 h 1052447"/>
              <a:gd name="connsiteX72" fmla="*/ 185420 w 1487033"/>
              <a:gd name="connsiteY72" fmla="*/ 20320 h 1052447"/>
              <a:gd name="connsiteX73" fmla="*/ 195580 w 1487033"/>
              <a:gd name="connsiteY73" fmla="*/ 15240 h 1052447"/>
              <a:gd name="connsiteX74" fmla="*/ 205740 w 1487033"/>
              <a:gd name="connsiteY74" fmla="*/ 7620 h 1052447"/>
              <a:gd name="connsiteX75" fmla="*/ 213360 w 1487033"/>
              <a:gd name="connsiteY75" fmla="*/ 5080 h 1052447"/>
              <a:gd name="connsiteX76" fmla="*/ 330200 w 1487033"/>
              <a:gd name="connsiteY7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36600 w 1487033"/>
              <a:gd name="connsiteY37" fmla="*/ 993140 h 1052447"/>
              <a:gd name="connsiteX38" fmla="*/ 556260 w 1487033"/>
              <a:gd name="connsiteY38" fmla="*/ 977900 h 1052447"/>
              <a:gd name="connsiteX39" fmla="*/ 464820 w 1487033"/>
              <a:gd name="connsiteY39" fmla="*/ 1010920 h 1052447"/>
              <a:gd name="connsiteX40" fmla="*/ 279400 w 1487033"/>
              <a:gd name="connsiteY40" fmla="*/ 998220 h 1052447"/>
              <a:gd name="connsiteX41" fmla="*/ 266700 w 1487033"/>
              <a:gd name="connsiteY41" fmla="*/ 993140 h 1052447"/>
              <a:gd name="connsiteX42" fmla="*/ 246380 w 1487033"/>
              <a:gd name="connsiteY42" fmla="*/ 972820 h 1052447"/>
              <a:gd name="connsiteX43" fmla="*/ 238760 w 1487033"/>
              <a:gd name="connsiteY43" fmla="*/ 957580 h 1052447"/>
              <a:gd name="connsiteX44" fmla="*/ 226060 w 1487033"/>
              <a:gd name="connsiteY44" fmla="*/ 916940 h 1052447"/>
              <a:gd name="connsiteX45" fmla="*/ 218440 w 1487033"/>
              <a:gd name="connsiteY45" fmla="*/ 896620 h 1052447"/>
              <a:gd name="connsiteX46" fmla="*/ 205740 w 1487033"/>
              <a:gd name="connsiteY46" fmla="*/ 876300 h 1052447"/>
              <a:gd name="connsiteX47" fmla="*/ 167640 w 1487033"/>
              <a:gd name="connsiteY47" fmla="*/ 830580 h 1052447"/>
              <a:gd name="connsiteX48" fmla="*/ 147320 w 1487033"/>
              <a:gd name="connsiteY48" fmla="*/ 810260 h 1052447"/>
              <a:gd name="connsiteX49" fmla="*/ 119380 w 1487033"/>
              <a:gd name="connsiteY49" fmla="*/ 772160 h 1052447"/>
              <a:gd name="connsiteX50" fmla="*/ 106680 w 1487033"/>
              <a:gd name="connsiteY50" fmla="*/ 759460 h 1052447"/>
              <a:gd name="connsiteX51" fmla="*/ 96520 w 1487033"/>
              <a:gd name="connsiteY51" fmla="*/ 744220 h 1052447"/>
              <a:gd name="connsiteX52" fmla="*/ 81280 w 1487033"/>
              <a:gd name="connsiteY52" fmla="*/ 731520 h 1052447"/>
              <a:gd name="connsiteX53" fmla="*/ 63500 w 1487033"/>
              <a:gd name="connsiteY53" fmla="*/ 701040 h 1052447"/>
              <a:gd name="connsiteX54" fmla="*/ 53340 w 1487033"/>
              <a:gd name="connsiteY54" fmla="*/ 683260 h 1052447"/>
              <a:gd name="connsiteX55" fmla="*/ 22860 w 1487033"/>
              <a:gd name="connsiteY55" fmla="*/ 614680 h 1052447"/>
              <a:gd name="connsiteX56" fmla="*/ 10160 w 1487033"/>
              <a:gd name="connsiteY56" fmla="*/ 568960 h 1052447"/>
              <a:gd name="connsiteX57" fmla="*/ 0 w 1487033"/>
              <a:gd name="connsiteY57" fmla="*/ 533400 h 1052447"/>
              <a:gd name="connsiteX58" fmla="*/ 7620 w 1487033"/>
              <a:gd name="connsiteY58" fmla="*/ 464820 h 1052447"/>
              <a:gd name="connsiteX59" fmla="*/ 17780 w 1487033"/>
              <a:gd name="connsiteY59" fmla="*/ 449580 h 1052447"/>
              <a:gd name="connsiteX60" fmla="*/ 50800 w 1487033"/>
              <a:gd name="connsiteY60" fmla="*/ 378460 h 1052447"/>
              <a:gd name="connsiteX61" fmla="*/ 60960 w 1487033"/>
              <a:gd name="connsiteY61" fmla="*/ 347980 h 1052447"/>
              <a:gd name="connsiteX62" fmla="*/ 73660 w 1487033"/>
              <a:gd name="connsiteY62" fmla="*/ 314960 h 1052447"/>
              <a:gd name="connsiteX63" fmla="*/ 83820 w 1487033"/>
              <a:gd name="connsiteY63" fmla="*/ 281940 h 1052447"/>
              <a:gd name="connsiteX64" fmla="*/ 114300 w 1487033"/>
              <a:gd name="connsiteY64" fmla="*/ 213360 h 1052447"/>
              <a:gd name="connsiteX65" fmla="*/ 127000 w 1487033"/>
              <a:gd name="connsiteY65" fmla="*/ 182880 h 1052447"/>
              <a:gd name="connsiteX66" fmla="*/ 134620 w 1487033"/>
              <a:gd name="connsiteY66" fmla="*/ 162560 h 1052447"/>
              <a:gd name="connsiteX67" fmla="*/ 149860 w 1487033"/>
              <a:gd name="connsiteY67" fmla="*/ 129540 h 1052447"/>
              <a:gd name="connsiteX68" fmla="*/ 154940 w 1487033"/>
              <a:gd name="connsiteY68" fmla="*/ 106680 h 1052447"/>
              <a:gd name="connsiteX69" fmla="*/ 167640 w 1487033"/>
              <a:gd name="connsiteY69" fmla="*/ 73660 h 1052447"/>
              <a:gd name="connsiteX70" fmla="*/ 172720 w 1487033"/>
              <a:gd name="connsiteY70" fmla="*/ 43180 h 1052447"/>
              <a:gd name="connsiteX71" fmla="*/ 185420 w 1487033"/>
              <a:gd name="connsiteY71" fmla="*/ 20320 h 1052447"/>
              <a:gd name="connsiteX72" fmla="*/ 195580 w 1487033"/>
              <a:gd name="connsiteY72" fmla="*/ 15240 h 1052447"/>
              <a:gd name="connsiteX73" fmla="*/ 205740 w 1487033"/>
              <a:gd name="connsiteY73" fmla="*/ 7620 h 1052447"/>
              <a:gd name="connsiteX74" fmla="*/ 213360 w 1487033"/>
              <a:gd name="connsiteY74" fmla="*/ 5080 h 1052447"/>
              <a:gd name="connsiteX75" fmla="*/ 330200 w 1487033"/>
              <a:gd name="connsiteY7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67080 w 1487033"/>
              <a:gd name="connsiteY35" fmla="*/ 980440 h 1052447"/>
              <a:gd name="connsiteX36" fmla="*/ 736600 w 1487033"/>
              <a:gd name="connsiteY36" fmla="*/ 993140 h 1052447"/>
              <a:gd name="connsiteX37" fmla="*/ 556260 w 1487033"/>
              <a:gd name="connsiteY37" fmla="*/ 977900 h 1052447"/>
              <a:gd name="connsiteX38" fmla="*/ 464820 w 1487033"/>
              <a:gd name="connsiteY38" fmla="*/ 1010920 h 1052447"/>
              <a:gd name="connsiteX39" fmla="*/ 279400 w 1487033"/>
              <a:gd name="connsiteY39" fmla="*/ 998220 h 1052447"/>
              <a:gd name="connsiteX40" fmla="*/ 266700 w 1487033"/>
              <a:gd name="connsiteY40" fmla="*/ 993140 h 1052447"/>
              <a:gd name="connsiteX41" fmla="*/ 246380 w 1487033"/>
              <a:gd name="connsiteY41" fmla="*/ 972820 h 1052447"/>
              <a:gd name="connsiteX42" fmla="*/ 238760 w 1487033"/>
              <a:gd name="connsiteY42" fmla="*/ 957580 h 1052447"/>
              <a:gd name="connsiteX43" fmla="*/ 226060 w 1487033"/>
              <a:gd name="connsiteY43" fmla="*/ 916940 h 1052447"/>
              <a:gd name="connsiteX44" fmla="*/ 218440 w 1487033"/>
              <a:gd name="connsiteY44" fmla="*/ 896620 h 1052447"/>
              <a:gd name="connsiteX45" fmla="*/ 205740 w 1487033"/>
              <a:gd name="connsiteY45" fmla="*/ 876300 h 1052447"/>
              <a:gd name="connsiteX46" fmla="*/ 167640 w 1487033"/>
              <a:gd name="connsiteY46" fmla="*/ 830580 h 1052447"/>
              <a:gd name="connsiteX47" fmla="*/ 147320 w 1487033"/>
              <a:gd name="connsiteY47" fmla="*/ 810260 h 1052447"/>
              <a:gd name="connsiteX48" fmla="*/ 119380 w 1487033"/>
              <a:gd name="connsiteY48" fmla="*/ 772160 h 1052447"/>
              <a:gd name="connsiteX49" fmla="*/ 106680 w 1487033"/>
              <a:gd name="connsiteY49" fmla="*/ 759460 h 1052447"/>
              <a:gd name="connsiteX50" fmla="*/ 96520 w 1487033"/>
              <a:gd name="connsiteY50" fmla="*/ 744220 h 1052447"/>
              <a:gd name="connsiteX51" fmla="*/ 81280 w 1487033"/>
              <a:gd name="connsiteY51" fmla="*/ 731520 h 1052447"/>
              <a:gd name="connsiteX52" fmla="*/ 63500 w 1487033"/>
              <a:gd name="connsiteY52" fmla="*/ 701040 h 1052447"/>
              <a:gd name="connsiteX53" fmla="*/ 53340 w 1487033"/>
              <a:gd name="connsiteY53" fmla="*/ 683260 h 1052447"/>
              <a:gd name="connsiteX54" fmla="*/ 22860 w 1487033"/>
              <a:gd name="connsiteY54" fmla="*/ 614680 h 1052447"/>
              <a:gd name="connsiteX55" fmla="*/ 10160 w 1487033"/>
              <a:gd name="connsiteY55" fmla="*/ 568960 h 1052447"/>
              <a:gd name="connsiteX56" fmla="*/ 0 w 1487033"/>
              <a:gd name="connsiteY56" fmla="*/ 533400 h 1052447"/>
              <a:gd name="connsiteX57" fmla="*/ 7620 w 1487033"/>
              <a:gd name="connsiteY57" fmla="*/ 464820 h 1052447"/>
              <a:gd name="connsiteX58" fmla="*/ 17780 w 1487033"/>
              <a:gd name="connsiteY58" fmla="*/ 449580 h 1052447"/>
              <a:gd name="connsiteX59" fmla="*/ 50800 w 1487033"/>
              <a:gd name="connsiteY59" fmla="*/ 378460 h 1052447"/>
              <a:gd name="connsiteX60" fmla="*/ 60960 w 1487033"/>
              <a:gd name="connsiteY60" fmla="*/ 347980 h 1052447"/>
              <a:gd name="connsiteX61" fmla="*/ 73660 w 1487033"/>
              <a:gd name="connsiteY61" fmla="*/ 314960 h 1052447"/>
              <a:gd name="connsiteX62" fmla="*/ 83820 w 1487033"/>
              <a:gd name="connsiteY62" fmla="*/ 281940 h 1052447"/>
              <a:gd name="connsiteX63" fmla="*/ 114300 w 1487033"/>
              <a:gd name="connsiteY63" fmla="*/ 213360 h 1052447"/>
              <a:gd name="connsiteX64" fmla="*/ 127000 w 1487033"/>
              <a:gd name="connsiteY64" fmla="*/ 182880 h 1052447"/>
              <a:gd name="connsiteX65" fmla="*/ 134620 w 1487033"/>
              <a:gd name="connsiteY65" fmla="*/ 162560 h 1052447"/>
              <a:gd name="connsiteX66" fmla="*/ 149860 w 1487033"/>
              <a:gd name="connsiteY66" fmla="*/ 129540 h 1052447"/>
              <a:gd name="connsiteX67" fmla="*/ 154940 w 1487033"/>
              <a:gd name="connsiteY67" fmla="*/ 106680 h 1052447"/>
              <a:gd name="connsiteX68" fmla="*/ 167640 w 1487033"/>
              <a:gd name="connsiteY68" fmla="*/ 73660 h 1052447"/>
              <a:gd name="connsiteX69" fmla="*/ 172720 w 1487033"/>
              <a:gd name="connsiteY69" fmla="*/ 43180 h 1052447"/>
              <a:gd name="connsiteX70" fmla="*/ 185420 w 1487033"/>
              <a:gd name="connsiteY70" fmla="*/ 20320 h 1052447"/>
              <a:gd name="connsiteX71" fmla="*/ 195580 w 1487033"/>
              <a:gd name="connsiteY71" fmla="*/ 15240 h 1052447"/>
              <a:gd name="connsiteX72" fmla="*/ 205740 w 1487033"/>
              <a:gd name="connsiteY72" fmla="*/ 7620 h 1052447"/>
              <a:gd name="connsiteX73" fmla="*/ 213360 w 1487033"/>
              <a:gd name="connsiteY73" fmla="*/ 5080 h 1052447"/>
              <a:gd name="connsiteX74" fmla="*/ 330200 w 1487033"/>
              <a:gd name="connsiteY7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36600 w 1487033"/>
              <a:gd name="connsiteY35" fmla="*/ 993140 h 1052447"/>
              <a:gd name="connsiteX36" fmla="*/ 556260 w 1487033"/>
              <a:gd name="connsiteY36" fmla="*/ 977900 h 1052447"/>
              <a:gd name="connsiteX37" fmla="*/ 464820 w 1487033"/>
              <a:gd name="connsiteY37" fmla="*/ 1010920 h 1052447"/>
              <a:gd name="connsiteX38" fmla="*/ 279400 w 1487033"/>
              <a:gd name="connsiteY38" fmla="*/ 998220 h 1052447"/>
              <a:gd name="connsiteX39" fmla="*/ 266700 w 1487033"/>
              <a:gd name="connsiteY39" fmla="*/ 993140 h 1052447"/>
              <a:gd name="connsiteX40" fmla="*/ 246380 w 1487033"/>
              <a:gd name="connsiteY40" fmla="*/ 972820 h 1052447"/>
              <a:gd name="connsiteX41" fmla="*/ 238760 w 1487033"/>
              <a:gd name="connsiteY41" fmla="*/ 957580 h 1052447"/>
              <a:gd name="connsiteX42" fmla="*/ 226060 w 1487033"/>
              <a:gd name="connsiteY42" fmla="*/ 916940 h 1052447"/>
              <a:gd name="connsiteX43" fmla="*/ 218440 w 1487033"/>
              <a:gd name="connsiteY43" fmla="*/ 896620 h 1052447"/>
              <a:gd name="connsiteX44" fmla="*/ 205740 w 1487033"/>
              <a:gd name="connsiteY44" fmla="*/ 876300 h 1052447"/>
              <a:gd name="connsiteX45" fmla="*/ 167640 w 1487033"/>
              <a:gd name="connsiteY45" fmla="*/ 830580 h 1052447"/>
              <a:gd name="connsiteX46" fmla="*/ 147320 w 1487033"/>
              <a:gd name="connsiteY46" fmla="*/ 810260 h 1052447"/>
              <a:gd name="connsiteX47" fmla="*/ 119380 w 1487033"/>
              <a:gd name="connsiteY47" fmla="*/ 772160 h 1052447"/>
              <a:gd name="connsiteX48" fmla="*/ 106680 w 1487033"/>
              <a:gd name="connsiteY48" fmla="*/ 759460 h 1052447"/>
              <a:gd name="connsiteX49" fmla="*/ 96520 w 1487033"/>
              <a:gd name="connsiteY49" fmla="*/ 744220 h 1052447"/>
              <a:gd name="connsiteX50" fmla="*/ 81280 w 1487033"/>
              <a:gd name="connsiteY50" fmla="*/ 731520 h 1052447"/>
              <a:gd name="connsiteX51" fmla="*/ 63500 w 1487033"/>
              <a:gd name="connsiteY51" fmla="*/ 701040 h 1052447"/>
              <a:gd name="connsiteX52" fmla="*/ 53340 w 1487033"/>
              <a:gd name="connsiteY52" fmla="*/ 683260 h 1052447"/>
              <a:gd name="connsiteX53" fmla="*/ 22860 w 1487033"/>
              <a:gd name="connsiteY53" fmla="*/ 614680 h 1052447"/>
              <a:gd name="connsiteX54" fmla="*/ 10160 w 1487033"/>
              <a:gd name="connsiteY54" fmla="*/ 568960 h 1052447"/>
              <a:gd name="connsiteX55" fmla="*/ 0 w 1487033"/>
              <a:gd name="connsiteY55" fmla="*/ 533400 h 1052447"/>
              <a:gd name="connsiteX56" fmla="*/ 7620 w 1487033"/>
              <a:gd name="connsiteY56" fmla="*/ 464820 h 1052447"/>
              <a:gd name="connsiteX57" fmla="*/ 17780 w 1487033"/>
              <a:gd name="connsiteY57" fmla="*/ 449580 h 1052447"/>
              <a:gd name="connsiteX58" fmla="*/ 50800 w 1487033"/>
              <a:gd name="connsiteY58" fmla="*/ 378460 h 1052447"/>
              <a:gd name="connsiteX59" fmla="*/ 60960 w 1487033"/>
              <a:gd name="connsiteY59" fmla="*/ 347980 h 1052447"/>
              <a:gd name="connsiteX60" fmla="*/ 73660 w 1487033"/>
              <a:gd name="connsiteY60" fmla="*/ 314960 h 1052447"/>
              <a:gd name="connsiteX61" fmla="*/ 83820 w 1487033"/>
              <a:gd name="connsiteY61" fmla="*/ 281940 h 1052447"/>
              <a:gd name="connsiteX62" fmla="*/ 114300 w 1487033"/>
              <a:gd name="connsiteY62" fmla="*/ 213360 h 1052447"/>
              <a:gd name="connsiteX63" fmla="*/ 127000 w 1487033"/>
              <a:gd name="connsiteY63" fmla="*/ 182880 h 1052447"/>
              <a:gd name="connsiteX64" fmla="*/ 134620 w 1487033"/>
              <a:gd name="connsiteY64" fmla="*/ 162560 h 1052447"/>
              <a:gd name="connsiteX65" fmla="*/ 149860 w 1487033"/>
              <a:gd name="connsiteY65" fmla="*/ 129540 h 1052447"/>
              <a:gd name="connsiteX66" fmla="*/ 154940 w 1487033"/>
              <a:gd name="connsiteY66" fmla="*/ 106680 h 1052447"/>
              <a:gd name="connsiteX67" fmla="*/ 167640 w 1487033"/>
              <a:gd name="connsiteY67" fmla="*/ 73660 h 1052447"/>
              <a:gd name="connsiteX68" fmla="*/ 172720 w 1487033"/>
              <a:gd name="connsiteY68" fmla="*/ 43180 h 1052447"/>
              <a:gd name="connsiteX69" fmla="*/ 185420 w 1487033"/>
              <a:gd name="connsiteY69" fmla="*/ 20320 h 1052447"/>
              <a:gd name="connsiteX70" fmla="*/ 195580 w 1487033"/>
              <a:gd name="connsiteY70" fmla="*/ 15240 h 1052447"/>
              <a:gd name="connsiteX71" fmla="*/ 205740 w 1487033"/>
              <a:gd name="connsiteY71" fmla="*/ 7620 h 1052447"/>
              <a:gd name="connsiteX72" fmla="*/ 213360 w 1487033"/>
              <a:gd name="connsiteY72" fmla="*/ 5080 h 1052447"/>
              <a:gd name="connsiteX73" fmla="*/ 330200 w 1487033"/>
              <a:gd name="connsiteY7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556260 w 1487033"/>
              <a:gd name="connsiteY35" fmla="*/ 977900 h 1052447"/>
              <a:gd name="connsiteX36" fmla="*/ 464820 w 1487033"/>
              <a:gd name="connsiteY36" fmla="*/ 1010920 h 1052447"/>
              <a:gd name="connsiteX37" fmla="*/ 279400 w 1487033"/>
              <a:gd name="connsiteY37" fmla="*/ 998220 h 1052447"/>
              <a:gd name="connsiteX38" fmla="*/ 266700 w 1487033"/>
              <a:gd name="connsiteY38" fmla="*/ 993140 h 1052447"/>
              <a:gd name="connsiteX39" fmla="*/ 246380 w 1487033"/>
              <a:gd name="connsiteY39" fmla="*/ 972820 h 1052447"/>
              <a:gd name="connsiteX40" fmla="*/ 238760 w 1487033"/>
              <a:gd name="connsiteY40" fmla="*/ 957580 h 1052447"/>
              <a:gd name="connsiteX41" fmla="*/ 226060 w 1487033"/>
              <a:gd name="connsiteY41" fmla="*/ 916940 h 1052447"/>
              <a:gd name="connsiteX42" fmla="*/ 218440 w 1487033"/>
              <a:gd name="connsiteY42" fmla="*/ 896620 h 1052447"/>
              <a:gd name="connsiteX43" fmla="*/ 205740 w 1487033"/>
              <a:gd name="connsiteY43" fmla="*/ 876300 h 1052447"/>
              <a:gd name="connsiteX44" fmla="*/ 167640 w 1487033"/>
              <a:gd name="connsiteY44" fmla="*/ 830580 h 1052447"/>
              <a:gd name="connsiteX45" fmla="*/ 147320 w 1487033"/>
              <a:gd name="connsiteY45" fmla="*/ 810260 h 1052447"/>
              <a:gd name="connsiteX46" fmla="*/ 119380 w 1487033"/>
              <a:gd name="connsiteY46" fmla="*/ 772160 h 1052447"/>
              <a:gd name="connsiteX47" fmla="*/ 106680 w 1487033"/>
              <a:gd name="connsiteY47" fmla="*/ 759460 h 1052447"/>
              <a:gd name="connsiteX48" fmla="*/ 96520 w 1487033"/>
              <a:gd name="connsiteY48" fmla="*/ 744220 h 1052447"/>
              <a:gd name="connsiteX49" fmla="*/ 81280 w 1487033"/>
              <a:gd name="connsiteY49" fmla="*/ 731520 h 1052447"/>
              <a:gd name="connsiteX50" fmla="*/ 63500 w 1487033"/>
              <a:gd name="connsiteY50" fmla="*/ 701040 h 1052447"/>
              <a:gd name="connsiteX51" fmla="*/ 53340 w 1487033"/>
              <a:gd name="connsiteY51" fmla="*/ 683260 h 1052447"/>
              <a:gd name="connsiteX52" fmla="*/ 22860 w 1487033"/>
              <a:gd name="connsiteY52" fmla="*/ 614680 h 1052447"/>
              <a:gd name="connsiteX53" fmla="*/ 10160 w 1487033"/>
              <a:gd name="connsiteY53" fmla="*/ 568960 h 1052447"/>
              <a:gd name="connsiteX54" fmla="*/ 0 w 1487033"/>
              <a:gd name="connsiteY54" fmla="*/ 533400 h 1052447"/>
              <a:gd name="connsiteX55" fmla="*/ 7620 w 1487033"/>
              <a:gd name="connsiteY55" fmla="*/ 464820 h 1052447"/>
              <a:gd name="connsiteX56" fmla="*/ 17780 w 1487033"/>
              <a:gd name="connsiteY56" fmla="*/ 449580 h 1052447"/>
              <a:gd name="connsiteX57" fmla="*/ 50800 w 1487033"/>
              <a:gd name="connsiteY57" fmla="*/ 378460 h 1052447"/>
              <a:gd name="connsiteX58" fmla="*/ 60960 w 1487033"/>
              <a:gd name="connsiteY58" fmla="*/ 347980 h 1052447"/>
              <a:gd name="connsiteX59" fmla="*/ 73660 w 1487033"/>
              <a:gd name="connsiteY59" fmla="*/ 314960 h 1052447"/>
              <a:gd name="connsiteX60" fmla="*/ 83820 w 1487033"/>
              <a:gd name="connsiteY60" fmla="*/ 281940 h 1052447"/>
              <a:gd name="connsiteX61" fmla="*/ 114300 w 1487033"/>
              <a:gd name="connsiteY61" fmla="*/ 213360 h 1052447"/>
              <a:gd name="connsiteX62" fmla="*/ 127000 w 1487033"/>
              <a:gd name="connsiteY62" fmla="*/ 182880 h 1052447"/>
              <a:gd name="connsiteX63" fmla="*/ 134620 w 1487033"/>
              <a:gd name="connsiteY63" fmla="*/ 162560 h 1052447"/>
              <a:gd name="connsiteX64" fmla="*/ 149860 w 1487033"/>
              <a:gd name="connsiteY64" fmla="*/ 129540 h 1052447"/>
              <a:gd name="connsiteX65" fmla="*/ 154940 w 1487033"/>
              <a:gd name="connsiteY65" fmla="*/ 106680 h 1052447"/>
              <a:gd name="connsiteX66" fmla="*/ 167640 w 1487033"/>
              <a:gd name="connsiteY66" fmla="*/ 73660 h 1052447"/>
              <a:gd name="connsiteX67" fmla="*/ 172720 w 1487033"/>
              <a:gd name="connsiteY67" fmla="*/ 43180 h 1052447"/>
              <a:gd name="connsiteX68" fmla="*/ 185420 w 1487033"/>
              <a:gd name="connsiteY68" fmla="*/ 20320 h 1052447"/>
              <a:gd name="connsiteX69" fmla="*/ 195580 w 1487033"/>
              <a:gd name="connsiteY69" fmla="*/ 15240 h 1052447"/>
              <a:gd name="connsiteX70" fmla="*/ 205740 w 1487033"/>
              <a:gd name="connsiteY70" fmla="*/ 7620 h 1052447"/>
              <a:gd name="connsiteX71" fmla="*/ 213360 w 1487033"/>
              <a:gd name="connsiteY71" fmla="*/ 5080 h 1052447"/>
              <a:gd name="connsiteX72" fmla="*/ 330200 w 1487033"/>
              <a:gd name="connsiteY7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58265 w 1487033"/>
              <a:gd name="connsiteY22" fmla="*/ 87249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46200 w 1487033"/>
              <a:gd name="connsiteY20" fmla="*/ 782320 h 1052447"/>
              <a:gd name="connsiteX21" fmla="*/ 1358265 w 1487033"/>
              <a:gd name="connsiteY21" fmla="*/ 872490 h 1052447"/>
              <a:gd name="connsiteX22" fmla="*/ 1412240 w 1487033"/>
              <a:gd name="connsiteY22" fmla="*/ 939800 h 1052447"/>
              <a:gd name="connsiteX23" fmla="*/ 1432560 w 1487033"/>
              <a:gd name="connsiteY23" fmla="*/ 970280 h 1052447"/>
              <a:gd name="connsiteX24" fmla="*/ 1442720 w 1487033"/>
              <a:gd name="connsiteY24" fmla="*/ 993140 h 1052447"/>
              <a:gd name="connsiteX25" fmla="*/ 1473200 w 1487033"/>
              <a:gd name="connsiteY25" fmla="*/ 1033780 h 1052447"/>
              <a:gd name="connsiteX26" fmla="*/ 1480820 w 1487033"/>
              <a:gd name="connsiteY26" fmla="*/ 1041400 h 1052447"/>
              <a:gd name="connsiteX27" fmla="*/ 1485900 w 1487033"/>
              <a:gd name="connsiteY27" fmla="*/ 1051560 h 1052447"/>
              <a:gd name="connsiteX28" fmla="*/ 1404620 w 1487033"/>
              <a:gd name="connsiteY28" fmla="*/ 1049020 h 1052447"/>
              <a:gd name="connsiteX29" fmla="*/ 1216660 w 1487033"/>
              <a:gd name="connsiteY29" fmla="*/ 1041400 h 1052447"/>
              <a:gd name="connsiteX30" fmla="*/ 1087120 w 1487033"/>
              <a:gd name="connsiteY30" fmla="*/ 1028700 h 1052447"/>
              <a:gd name="connsiteX31" fmla="*/ 1041400 w 1487033"/>
              <a:gd name="connsiteY31" fmla="*/ 1026160 h 1052447"/>
              <a:gd name="connsiteX32" fmla="*/ 1013460 w 1487033"/>
              <a:gd name="connsiteY32" fmla="*/ 1018540 h 1052447"/>
              <a:gd name="connsiteX33" fmla="*/ 949960 w 1487033"/>
              <a:gd name="connsiteY33" fmla="*/ 1008380 h 1052447"/>
              <a:gd name="connsiteX34" fmla="*/ 464820 w 1487033"/>
              <a:gd name="connsiteY34" fmla="*/ 1010920 h 1052447"/>
              <a:gd name="connsiteX35" fmla="*/ 279400 w 1487033"/>
              <a:gd name="connsiteY35" fmla="*/ 998220 h 1052447"/>
              <a:gd name="connsiteX36" fmla="*/ 266700 w 1487033"/>
              <a:gd name="connsiteY36" fmla="*/ 993140 h 1052447"/>
              <a:gd name="connsiteX37" fmla="*/ 246380 w 1487033"/>
              <a:gd name="connsiteY37" fmla="*/ 972820 h 1052447"/>
              <a:gd name="connsiteX38" fmla="*/ 238760 w 1487033"/>
              <a:gd name="connsiteY38" fmla="*/ 957580 h 1052447"/>
              <a:gd name="connsiteX39" fmla="*/ 226060 w 1487033"/>
              <a:gd name="connsiteY39" fmla="*/ 916940 h 1052447"/>
              <a:gd name="connsiteX40" fmla="*/ 218440 w 1487033"/>
              <a:gd name="connsiteY40" fmla="*/ 896620 h 1052447"/>
              <a:gd name="connsiteX41" fmla="*/ 205740 w 1487033"/>
              <a:gd name="connsiteY41" fmla="*/ 876300 h 1052447"/>
              <a:gd name="connsiteX42" fmla="*/ 167640 w 1487033"/>
              <a:gd name="connsiteY42" fmla="*/ 830580 h 1052447"/>
              <a:gd name="connsiteX43" fmla="*/ 147320 w 1487033"/>
              <a:gd name="connsiteY43" fmla="*/ 810260 h 1052447"/>
              <a:gd name="connsiteX44" fmla="*/ 119380 w 1487033"/>
              <a:gd name="connsiteY44" fmla="*/ 772160 h 1052447"/>
              <a:gd name="connsiteX45" fmla="*/ 106680 w 1487033"/>
              <a:gd name="connsiteY45" fmla="*/ 759460 h 1052447"/>
              <a:gd name="connsiteX46" fmla="*/ 96520 w 1487033"/>
              <a:gd name="connsiteY46" fmla="*/ 744220 h 1052447"/>
              <a:gd name="connsiteX47" fmla="*/ 81280 w 1487033"/>
              <a:gd name="connsiteY47" fmla="*/ 731520 h 1052447"/>
              <a:gd name="connsiteX48" fmla="*/ 63500 w 1487033"/>
              <a:gd name="connsiteY48" fmla="*/ 701040 h 1052447"/>
              <a:gd name="connsiteX49" fmla="*/ 53340 w 1487033"/>
              <a:gd name="connsiteY49" fmla="*/ 683260 h 1052447"/>
              <a:gd name="connsiteX50" fmla="*/ 22860 w 1487033"/>
              <a:gd name="connsiteY50" fmla="*/ 614680 h 1052447"/>
              <a:gd name="connsiteX51" fmla="*/ 10160 w 1487033"/>
              <a:gd name="connsiteY51" fmla="*/ 568960 h 1052447"/>
              <a:gd name="connsiteX52" fmla="*/ 0 w 1487033"/>
              <a:gd name="connsiteY52" fmla="*/ 533400 h 1052447"/>
              <a:gd name="connsiteX53" fmla="*/ 7620 w 1487033"/>
              <a:gd name="connsiteY53" fmla="*/ 464820 h 1052447"/>
              <a:gd name="connsiteX54" fmla="*/ 17780 w 1487033"/>
              <a:gd name="connsiteY54" fmla="*/ 449580 h 1052447"/>
              <a:gd name="connsiteX55" fmla="*/ 50800 w 1487033"/>
              <a:gd name="connsiteY55" fmla="*/ 378460 h 1052447"/>
              <a:gd name="connsiteX56" fmla="*/ 60960 w 1487033"/>
              <a:gd name="connsiteY56" fmla="*/ 347980 h 1052447"/>
              <a:gd name="connsiteX57" fmla="*/ 73660 w 1487033"/>
              <a:gd name="connsiteY57" fmla="*/ 314960 h 1052447"/>
              <a:gd name="connsiteX58" fmla="*/ 83820 w 1487033"/>
              <a:gd name="connsiteY58" fmla="*/ 281940 h 1052447"/>
              <a:gd name="connsiteX59" fmla="*/ 114300 w 1487033"/>
              <a:gd name="connsiteY59" fmla="*/ 213360 h 1052447"/>
              <a:gd name="connsiteX60" fmla="*/ 127000 w 1487033"/>
              <a:gd name="connsiteY60" fmla="*/ 182880 h 1052447"/>
              <a:gd name="connsiteX61" fmla="*/ 134620 w 1487033"/>
              <a:gd name="connsiteY61" fmla="*/ 162560 h 1052447"/>
              <a:gd name="connsiteX62" fmla="*/ 149860 w 1487033"/>
              <a:gd name="connsiteY62" fmla="*/ 129540 h 1052447"/>
              <a:gd name="connsiteX63" fmla="*/ 154940 w 1487033"/>
              <a:gd name="connsiteY63" fmla="*/ 106680 h 1052447"/>
              <a:gd name="connsiteX64" fmla="*/ 167640 w 1487033"/>
              <a:gd name="connsiteY64" fmla="*/ 73660 h 1052447"/>
              <a:gd name="connsiteX65" fmla="*/ 172720 w 1487033"/>
              <a:gd name="connsiteY65" fmla="*/ 43180 h 1052447"/>
              <a:gd name="connsiteX66" fmla="*/ 185420 w 1487033"/>
              <a:gd name="connsiteY66" fmla="*/ 20320 h 1052447"/>
              <a:gd name="connsiteX67" fmla="*/ 195580 w 1487033"/>
              <a:gd name="connsiteY67" fmla="*/ 15240 h 1052447"/>
              <a:gd name="connsiteX68" fmla="*/ 205740 w 1487033"/>
              <a:gd name="connsiteY68" fmla="*/ 7620 h 1052447"/>
              <a:gd name="connsiteX69" fmla="*/ 213360 w 1487033"/>
              <a:gd name="connsiteY69" fmla="*/ 5080 h 1052447"/>
              <a:gd name="connsiteX70" fmla="*/ 330200 w 1487033"/>
              <a:gd name="connsiteY7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395095 w 1487033"/>
              <a:gd name="connsiteY21" fmla="*/ 95885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25880 w 1487033"/>
              <a:gd name="connsiteY14" fmla="*/ 375920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06830 w 1487033"/>
              <a:gd name="connsiteY14" fmla="*/ 366395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33500 w 1487033"/>
              <a:gd name="connsiteY12" fmla="*/ 235585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359535 w 1487033"/>
              <a:gd name="connsiteY10" fmla="*/ 128905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359535 w 1487033"/>
              <a:gd name="connsiteY9" fmla="*/ 128905 h 1052447"/>
              <a:gd name="connsiteX10" fmla="*/ 1333500 w 1487033"/>
              <a:gd name="connsiteY10" fmla="*/ 235585 h 1052447"/>
              <a:gd name="connsiteX11" fmla="*/ 1306830 w 1487033"/>
              <a:gd name="connsiteY11" fmla="*/ 366395 h 1052447"/>
              <a:gd name="connsiteX12" fmla="*/ 1310640 w 1487033"/>
              <a:gd name="connsiteY12" fmla="*/ 426720 h 1052447"/>
              <a:gd name="connsiteX13" fmla="*/ 1305560 w 1487033"/>
              <a:gd name="connsiteY13" fmla="*/ 487680 h 1052447"/>
              <a:gd name="connsiteX14" fmla="*/ 1308100 w 1487033"/>
              <a:gd name="connsiteY14" fmla="*/ 642620 h 1052447"/>
              <a:gd name="connsiteX15" fmla="*/ 1318895 w 1487033"/>
              <a:gd name="connsiteY15" fmla="*/ 738505 h 1052447"/>
              <a:gd name="connsiteX16" fmla="*/ 1358265 w 1487033"/>
              <a:gd name="connsiteY16" fmla="*/ 872490 h 1052447"/>
              <a:gd name="connsiteX17" fmla="*/ 1395095 w 1487033"/>
              <a:gd name="connsiteY17" fmla="*/ 958850 h 1052447"/>
              <a:gd name="connsiteX18" fmla="*/ 1432560 w 1487033"/>
              <a:gd name="connsiteY18" fmla="*/ 970280 h 1052447"/>
              <a:gd name="connsiteX19" fmla="*/ 1442720 w 1487033"/>
              <a:gd name="connsiteY19" fmla="*/ 993140 h 1052447"/>
              <a:gd name="connsiteX20" fmla="*/ 1473200 w 1487033"/>
              <a:gd name="connsiteY20" fmla="*/ 1033780 h 1052447"/>
              <a:gd name="connsiteX21" fmla="*/ 1480820 w 1487033"/>
              <a:gd name="connsiteY21" fmla="*/ 1041400 h 1052447"/>
              <a:gd name="connsiteX22" fmla="*/ 1485900 w 1487033"/>
              <a:gd name="connsiteY22" fmla="*/ 1051560 h 1052447"/>
              <a:gd name="connsiteX23" fmla="*/ 1404620 w 1487033"/>
              <a:gd name="connsiteY23" fmla="*/ 1049020 h 1052447"/>
              <a:gd name="connsiteX24" fmla="*/ 1216660 w 1487033"/>
              <a:gd name="connsiteY24" fmla="*/ 1041400 h 1052447"/>
              <a:gd name="connsiteX25" fmla="*/ 1087120 w 1487033"/>
              <a:gd name="connsiteY25" fmla="*/ 1028700 h 1052447"/>
              <a:gd name="connsiteX26" fmla="*/ 1041400 w 1487033"/>
              <a:gd name="connsiteY26" fmla="*/ 1026160 h 1052447"/>
              <a:gd name="connsiteX27" fmla="*/ 1013460 w 1487033"/>
              <a:gd name="connsiteY27" fmla="*/ 1018540 h 1052447"/>
              <a:gd name="connsiteX28" fmla="*/ 949960 w 1487033"/>
              <a:gd name="connsiteY28" fmla="*/ 1008380 h 1052447"/>
              <a:gd name="connsiteX29" fmla="*/ 464820 w 1487033"/>
              <a:gd name="connsiteY29" fmla="*/ 1010920 h 1052447"/>
              <a:gd name="connsiteX30" fmla="*/ 279400 w 1487033"/>
              <a:gd name="connsiteY30" fmla="*/ 998220 h 1052447"/>
              <a:gd name="connsiteX31" fmla="*/ 266700 w 1487033"/>
              <a:gd name="connsiteY31" fmla="*/ 993140 h 1052447"/>
              <a:gd name="connsiteX32" fmla="*/ 246380 w 1487033"/>
              <a:gd name="connsiteY32" fmla="*/ 972820 h 1052447"/>
              <a:gd name="connsiteX33" fmla="*/ 238760 w 1487033"/>
              <a:gd name="connsiteY33" fmla="*/ 957580 h 1052447"/>
              <a:gd name="connsiteX34" fmla="*/ 226060 w 1487033"/>
              <a:gd name="connsiteY34" fmla="*/ 916940 h 1052447"/>
              <a:gd name="connsiteX35" fmla="*/ 218440 w 1487033"/>
              <a:gd name="connsiteY35" fmla="*/ 896620 h 1052447"/>
              <a:gd name="connsiteX36" fmla="*/ 205740 w 1487033"/>
              <a:gd name="connsiteY36" fmla="*/ 876300 h 1052447"/>
              <a:gd name="connsiteX37" fmla="*/ 167640 w 1487033"/>
              <a:gd name="connsiteY37" fmla="*/ 830580 h 1052447"/>
              <a:gd name="connsiteX38" fmla="*/ 147320 w 1487033"/>
              <a:gd name="connsiteY38" fmla="*/ 810260 h 1052447"/>
              <a:gd name="connsiteX39" fmla="*/ 119380 w 1487033"/>
              <a:gd name="connsiteY39" fmla="*/ 772160 h 1052447"/>
              <a:gd name="connsiteX40" fmla="*/ 106680 w 1487033"/>
              <a:gd name="connsiteY40" fmla="*/ 759460 h 1052447"/>
              <a:gd name="connsiteX41" fmla="*/ 96520 w 1487033"/>
              <a:gd name="connsiteY41" fmla="*/ 744220 h 1052447"/>
              <a:gd name="connsiteX42" fmla="*/ 81280 w 1487033"/>
              <a:gd name="connsiteY42" fmla="*/ 731520 h 1052447"/>
              <a:gd name="connsiteX43" fmla="*/ 63500 w 1487033"/>
              <a:gd name="connsiteY43" fmla="*/ 701040 h 1052447"/>
              <a:gd name="connsiteX44" fmla="*/ 53340 w 1487033"/>
              <a:gd name="connsiteY44" fmla="*/ 683260 h 1052447"/>
              <a:gd name="connsiteX45" fmla="*/ 22860 w 1487033"/>
              <a:gd name="connsiteY45" fmla="*/ 614680 h 1052447"/>
              <a:gd name="connsiteX46" fmla="*/ 10160 w 1487033"/>
              <a:gd name="connsiteY46" fmla="*/ 568960 h 1052447"/>
              <a:gd name="connsiteX47" fmla="*/ 0 w 1487033"/>
              <a:gd name="connsiteY47" fmla="*/ 533400 h 1052447"/>
              <a:gd name="connsiteX48" fmla="*/ 7620 w 1487033"/>
              <a:gd name="connsiteY48" fmla="*/ 464820 h 1052447"/>
              <a:gd name="connsiteX49" fmla="*/ 17780 w 1487033"/>
              <a:gd name="connsiteY49" fmla="*/ 449580 h 1052447"/>
              <a:gd name="connsiteX50" fmla="*/ 50800 w 1487033"/>
              <a:gd name="connsiteY50" fmla="*/ 378460 h 1052447"/>
              <a:gd name="connsiteX51" fmla="*/ 60960 w 1487033"/>
              <a:gd name="connsiteY51" fmla="*/ 347980 h 1052447"/>
              <a:gd name="connsiteX52" fmla="*/ 73660 w 1487033"/>
              <a:gd name="connsiteY52" fmla="*/ 314960 h 1052447"/>
              <a:gd name="connsiteX53" fmla="*/ 83820 w 1487033"/>
              <a:gd name="connsiteY53" fmla="*/ 281940 h 1052447"/>
              <a:gd name="connsiteX54" fmla="*/ 114300 w 1487033"/>
              <a:gd name="connsiteY54" fmla="*/ 213360 h 1052447"/>
              <a:gd name="connsiteX55" fmla="*/ 127000 w 1487033"/>
              <a:gd name="connsiteY55" fmla="*/ 182880 h 1052447"/>
              <a:gd name="connsiteX56" fmla="*/ 134620 w 1487033"/>
              <a:gd name="connsiteY56" fmla="*/ 162560 h 1052447"/>
              <a:gd name="connsiteX57" fmla="*/ 149860 w 1487033"/>
              <a:gd name="connsiteY57" fmla="*/ 129540 h 1052447"/>
              <a:gd name="connsiteX58" fmla="*/ 154940 w 1487033"/>
              <a:gd name="connsiteY58" fmla="*/ 106680 h 1052447"/>
              <a:gd name="connsiteX59" fmla="*/ 167640 w 1487033"/>
              <a:gd name="connsiteY59" fmla="*/ 73660 h 1052447"/>
              <a:gd name="connsiteX60" fmla="*/ 172720 w 1487033"/>
              <a:gd name="connsiteY60" fmla="*/ 43180 h 1052447"/>
              <a:gd name="connsiteX61" fmla="*/ 185420 w 1487033"/>
              <a:gd name="connsiteY61" fmla="*/ 20320 h 1052447"/>
              <a:gd name="connsiteX62" fmla="*/ 195580 w 1487033"/>
              <a:gd name="connsiteY62" fmla="*/ 15240 h 1052447"/>
              <a:gd name="connsiteX63" fmla="*/ 205740 w 1487033"/>
              <a:gd name="connsiteY63" fmla="*/ 7620 h 1052447"/>
              <a:gd name="connsiteX64" fmla="*/ 213360 w 1487033"/>
              <a:gd name="connsiteY64" fmla="*/ 5080 h 1052447"/>
              <a:gd name="connsiteX65" fmla="*/ 330200 w 1487033"/>
              <a:gd name="connsiteY6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359535 w 1487033"/>
              <a:gd name="connsiteY8" fmla="*/ 128905 h 1052447"/>
              <a:gd name="connsiteX9" fmla="*/ 1333500 w 1487033"/>
              <a:gd name="connsiteY9" fmla="*/ 235585 h 1052447"/>
              <a:gd name="connsiteX10" fmla="*/ 1306830 w 1487033"/>
              <a:gd name="connsiteY10" fmla="*/ 366395 h 1052447"/>
              <a:gd name="connsiteX11" fmla="*/ 1310640 w 1487033"/>
              <a:gd name="connsiteY11" fmla="*/ 426720 h 1052447"/>
              <a:gd name="connsiteX12" fmla="*/ 1305560 w 1487033"/>
              <a:gd name="connsiteY12" fmla="*/ 487680 h 1052447"/>
              <a:gd name="connsiteX13" fmla="*/ 1308100 w 1487033"/>
              <a:gd name="connsiteY13" fmla="*/ 642620 h 1052447"/>
              <a:gd name="connsiteX14" fmla="*/ 1318895 w 1487033"/>
              <a:gd name="connsiteY14" fmla="*/ 738505 h 1052447"/>
              <a:gd name="connsiteX15" fmla="*/ 1358265 w 1487033"/>
              <a:gd name="connsiteY15" fmla="*/ 872490 h 1052447"/>
              <a:gd name="connsiteX16" fmla="*/ 1395095 w 1487033"/>
              <a:gd name="connsiteY16" fmla="*/ 958850 h 1052447"/>
              <a:gd name="connsiteX17" fmla="*/ 1432560 w 1487033"/>
              <a:gd name="connsiteY17" fmla="*/ 970280 h 1052447"/>
              <a:gd name="connsiteX18" fmla="*/ 1442720 w 1487033"/>
              <a:gd name="connsiteY18" fmla="*/ 993140 h 1052447"/>
              <a:gd name="connsiteX19" fmla="*/ 1473200 w 1487033"/>
              <a:gd name="connsiteY19" fmla="*/ 1033780 h 1052447"/>
              <a:gd name="connsiteX20" fmla="*/ 1480820 w 1487033"/>
              <a:gd name="connsiteY20" fmla="*/ 1041400 h 1052447"/>
              <a:gd name="connsiteX21" fmla="*/ 1485900 w 1487033"/>
              <a:gd name="connsiteY21" fmla="*/ 1051560 h 1052447"/>
              <a:gd name="connsiteX22" fmla="*/ 1404620 w 1487033"/>
              <a:gd name="connsiteY22" fmla="*/ 1049020 h 1052447"/>
              <a:gd name="connsiteX23" fmla="*/ 1216660 w 1487033"/>
              <a:gd name="connsiteY23" fmla="*/ 1041400 h 1052447"/>
              <a:gd name="connsiteX24" fmla="*/ 1087120 w 1487033"/>
              <a:gd name="connsiteY24" fmla="*/ 1028700 h 1052447"/>
              <a:gd name="connsiteX25" fmla="*/ 1041400 w 1487033"/>
              <a:gd name="connsiteY25" fmla="*/ 1026160 h 1052447"/>
              <a:gd name="connsiteX26" fmla="*/ 1013460 w 1487033"/>
              <a:gd name="connsiteY26" fmla="*/ 1018540 h 1052447"/>
              <a:gd name="connsiteX27" fmla="*/ 949960 w 1487033"/>
              <a:gd name="connsiteY27" fmla="*/ 1008380 h 1052447"/>
              <a:gd name="connsiteX28" fmla="*/ 464820 w 1487033"/>
              <a:gd name="connsiteY28" fmla="*/ 1010920 h 1052447"/>
              <a:gd name="connsiteX29" fmla="*/ 279400 w 1487033"/>
              <a:gd name="connsiteY29" fmla="*/ 998220 h 1052447"/>
              <a:gd name="connsiteX30" fmla="*/ 266700 w 1487033"/>
              <a:gd name="connsiteY30" fmla="*/ 993140 h 1052447"/>
              <a:gd name="connsiteX31" fmla="*/ 246380 w 1487033"/>
              <a:gd name="connsiteY31" fmla="*/ 972820 h 1052447"/>
              <a:gd name="connsiteX32" fmla="*/ 238760 w 1487033"/>
              <a:gd name="connsiteY32" fmla="*/ 957580 h 1052447"/>
              <a:gd name="connsiteX33" fmla="*/ 226060 w 1487033"/>
              <a:gd name="connsiteY33" fmla="*/ 916940 h 1052447"/>
              <a:gd name="connsiteX34" fmla="*/ 218440 w 1487033"/>
              <a:gd name="connsiteY34" fmla="*/ 896620 h 1052447"/>
              <a:gd name="connsiteX35" fmla="*/ 205740 w 1487033"/>
              <a:gd name="connsiteY35" fmla="*/ 876300 h 1052447"/>
              <a:gd name="connsiteX36" fmla="*/ 167640 w 1487033"/>
              <a:gd name="connsiteY36" fmla="*/ 830580 h 1052447"/>
              <a:gd name="connsiteX37" fmla="*/ 147320 w 1487033"/>
              <a:gd name="connsiteY37" fmla="*/ 810260 h 1052447"/>
              <a:gd name="connsiteX38" fmla="*/ 119380 w 1487033"/>
              <a:gd name="connsiteY38" fmla="*/ 772160 h 1052447"/>
              <a:gd name="connsiteX39" fmla="*/ 106680 w 1487033"/>
              <a:gd name="connsiteY39" fmla="*/ 759460 h 1052447"/>
              <a:gd name="connsiteX40" fmla="*/ 96520 w 1487033"/>
              <a:gd name="connsiteY40" fmla="*/ 744220 h 1052447"/>
              <a:gd name="connsiteX41" fmla="*/ 81280 w 1487033"/>
              <a:gd name="connsiteY41" fmla="*/ 731520 h 1052447"/>
              <a:gd name="connsiteX42" fmla="*/ 63500 w 1487033"/>
              <a:gd name="connsiteY42" fmla="*/ 701040 h 1052447"/>
              <a:gd name="connsiteX43" fmla="*/ 53340 w 1487033"/>
              <a:gd name="connsiteY43" fmla="*/ 683260 h 1052447"/>
              <a:gd name="connsiteX44" fmla="*/ 22860 w 1487033"/>
              <a:gd name="connsiteY44" fmla="*/ 614680 h 1052447"/>
              <a:gd name="connsiteX45" fmla="*/ 10160 w 1487033"/>
              <a:gd name="connsiteY45" fmla="*/ 568960 h 1052447"/>
              <a:gd name="connsiteX46" fmla="*/ 0 w 1487033"/>
              <a:gd name="connsiteY46" fmla="*/ 533400 h 1052447"/>
              <a:gd name="connsiteX47" fmla="*/ 7620 w 1487033"/>
              <a:gd name="connsiteY47" fmla="*/ 464820 h 1052447"/>
              <a:gd name="connsiteX48" fmla="*/ 17780 w 1487033"/>
              <a:gd name="connsiteY48" fmla="*/ 449580 h 1052447"/>
              <a:gd name="connsiteX49" fmla="*/ 50800 w 1487033"/>
              <a:gd name="connsiteY49" fmla="*/ 378460 h 1052447"/>
              <a:gd name="connsiteX50" fmla="*/ 60960 w 1487033"/>
              <a:gd name="connsiteY50" fmla="*/ 347980 h 1052447"/>
              <a:gd name="connsiteX51" fmla="*/ 73660 w 1487033"/>
              <a:gd name="connsiteY51" fmla="*/ 314960 h 1052447"/>
              <a:gd name="connsiteX52" fmla="*/ 83820 w 1487033"/>
              <a:gd name="connsiteY52" fmla="*/ 281940 h 1052447"/>
              <a:gd name="connsiteX53" fmla="*/ 114300 w 1487033"/>
              <a:gd name="connsiteY53" fmla="*/ 213360 h 1052447"/>
              <a:gd name="connsiteX54" fmla="*/ 127000 w 1487033"/>
              <a:gd name="connsiteY54" fmla="*/ 182880 h 1052447"/>
              <a:gd name="connsiteX55" fmla="*/ 134620 w 1487033"/>
              <a:gd name="connsiteY55" fmla="*/ 162560 h 1052447"/>
              <a:gd name="connsiteX56" fmla="*/ 149860 w 1487033"/>
              <a:gd name="connsiteY56" fmla="*/ 129540 h 1052447"/>
              <a:gd name="connsiteX57" fmla="*/ 154940 w 1487033"/>
              <a:gd name="connsiteY57" fmla="*/ 106680 h 1052447"/>
              <a:gd name="connsiteX58" fmla="*/ 167640 w 1487033"/>
              <a:gd name="connsiteY58" fmla="*/ 73660 h 1052447"/>
              <a:gd name="connsiteX59" fmla="*/ 172720 w 1487033"/>
              <a:gd name="connsiteY59" fmla="*/ 43180 h 1052447"/>
              <a:gd name="connsiteX60" fmla="*/ 185420 w 1487033"/>
              <a:gd name="connsiteY60" fmla="*/ 20320 h 1052447"/>
              <a:gd name="connsiteX61" fmla="*/ 195580 w 1487033"/>
              <a:gd name="connsiteY61" fmla="*/ 15240 h 1052447"/>
              <a:gd name="connsiteX62" fmla="*/ 205740 w 1487033"/>
              <a:gd name="connsiteY62" fmla="*/ 7620 h 1052447"/>
              <a:gd name="connsiteX63" fmla="*/ 213360 w 1487033"/>
              <a:gd name="connsiteY63" fmla="*/ 5080 h 1052447"/>
              <a:gd name="connsiteX64" fmla="*/ 330200 w 1487033"/>
              <a:gd name="connsiteY6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75740 w 1487033"/>
              <a:gd name="connsiteY5" fmla="*/ 53340 h 1052447"/>
              <a:gd name="connsiteX6" fmla="*/ 1468120 w 1487033"/>
              <a:gd name="connsiteY6" fmla="*/ 88900 h 1052447"/>
              <a:gd name="connsiteX7" fmla="*/ 1359535 w 1487033"/>
              <a:gd name="connsiteY7" fmla="*/ 128905 h 1052447"/>
              <a:gd name="connsiteX8" fmla="*/ 1333500 w 1487033"/>
              <a:gd name="connsiteY8" fmla="*/ 235585 h 1052447"/>
              <a:gd name="connsiteX9" fmla="*/ 1306830 w 1487033"/>
              <a:gd name="connsiteY9" fmla="*/ 366395 h 1052447"/>
              <a:gd name="connsiteX10" fmla="*/ 1310640 w 1487033"/>
              <a:gd name="connsiteY10" fmla="*/ 426720 h 1052447"/>
              <a:gd name="connsiteX11" fmla="*/ 1305560 w 1487033"/>
              <a:gd name="connsiteY11" fmla="*/ 487680 h 1052447"/>
              <a:gd name="connsiteX12" fmla="*/ 1308100 w 1487033"/>
              <a:gd name="connsiteY12" fmla="*/ 642620 h 1052447"/>
              <a:gd name="connsiteX13" fmla="*/ 1318895 w 1487033"/>
              <a:gd name="connsiteY13" fmla="*/ 738505 h 1052447"/>
              <a:gd name="connsiteX14" fmla="*/ 1358265 w 1487033"/>
              <a:gd name="connsiteY14" fmla="*/ 872490 h 1052447"/>
              <a:gd name="connsiteX15" fmla="*/ 1395095 w 1487033"/>
              <a:gd name="connsiteY15" fmla="*/ 958850 h 1052447"/>
              <a:gd name="connsiteX16" fmla="*/ 1432560 w 1487033"/>
              <a:gd name="connsiteY16" fmla="*/ 970280 h 1052447"/>
              <a:gd name="connsiteX17" fmla="*/ 1442720 w 1487033"/>
              <a:gd name="connsiteY17" fmla="*/ 993140 h 1052447"/>
              <a:gd name="connsiteX18" fmla="*/ 1473200 w 1487033"/>
              <a:gd name="connsiteY18" fmla="*/ 1033780 h 1052447"/>
              <a:gd name="connsiteX19" fmla="*/ 1480820 w 1487033"/>
              <a:gd name="connsiteY19" fmla="*/ 1041400 h 1052447"/>
              <a:gd name="connsiteX20" fmla="*/ 1485900 w 1487033"/>
              <a:gd name="connsiteY20" fmla="*/ 1051560 h 1052447"/>
              <a:gd name="connsiteX21" fmla="*/ 1404620 w 1487033"/>
              <a:gd name="connsiteY21" fmla="*/ 1049020 h 1052447"/>
              <a:gd name="connsiteX22" fmla="*/ 1216660 w 1487033"/>
              <a:gd name="connsiteY22" fmla="*/ 1041400 h 1052447"/>
              <a:gd name="connsiteX23" fmla="*/ 1087120 w 1487033"/>
              <a:gd name="connsiteY23" fmla="*/ 1028700 h 1052447"/>
              <a:gd name="connsiteX24" fmla="*/ 1041400 w 1487033"/>
              <a:gd name="connsiteY24" fmla="*/ 1026160 h 1052447"/>
              <a:gd name="connsiteX25" fmla="*/ 1013460 w 1487033"/>
              <a:gd name="connsiteY25" fmla="*/ 1018540 h 1052447"/>
              <a:gd name="connsiteX26" fmla="*/ 949960 w 1487033"/>
              <a:gd name="connsiteY26" fmla="*/ 1008380 h 1052447"/>
              <a:gd name="connsiteX27" fmla="*/ 464820 w 1487033"/>
              <a:gd name="connsiteY27" fmla="*/ 1010920 h 1052447"/>
              <a:gd name="connsiteX28" fmla="*/ 279400 w 1487033"/>
              <a:gd name="connsiteY28" fmla="*/ 998220 h 1052447"/>
              <a:gd name="connsiteX29" fmla="*/ 266700 w 1487033"/>
              <a:gd name="connsiteY29" fmla="*/ 993140 h 1052447"/>
              <a:gd name="connsiteX30" fmla="*/ 246380 w 1487033"/>
              <a:gd name="connsiteY30" fmla="*/ 972820 h 1052447"/>
              <a:gd name="connsiteX31" fmla="*/ 238760 w 1487033"/>
              <a:gd name="connsiteY31" fmla="*/ 957580 h 1052447"/>
              <a:gd name="connsiteX32" fmla="*/ 226060 w 1487033"/>
              <a:gd name="connsiteY32" fmla="*/ 916940 h 1052447"/>
              <a:gd name="connsiteX33" fmla="*/ 218440 w 1487033"/>
              <a:gd name="connsiteY33" fmla="*/ 896620 h 1052447"/>
              <a:gd name="connsiteX34" fmla="*/ 205740 w 1487033"/>
              <a:gd name="connsiteY34" fmla="*/ 876300 h 1052447"/>
              <a:gd name="connsiteX35" fmla="*/ 167640 w 1487033"/>
              <a:gd name="connsiteY35" fmla="*/ 830580 h 1052447"/>
              <a:gd name="connsiteX36" fmla="*/ 147320 w 1487033"/>
              <a:gd name="connsiteY36" fmla="*/ 810260 h 1052447"/>
              <a:gd name="connsiteX37" fmla="*/ 119380 w 1487033"/>
              <a:gd name="connsiteY37" fmla="*/ 772160 h 1052447"/>
              <a:gd name="connsiteX38" fmla="*/ 106680 w 1487033"/>
              <a:gd name="connsiteY38" fmla="*/ 759460 h 1052447"/>
              <a:gd name="connsiteX39" fmla="*/ 96520 w 1487033"/>
              <a:gd name="connsiteY39" fmla="*/ 744220 h 1052447"/>
              <a:gd name="connsiteX40" fmla="*/ 81280 w 1487033"/>
              <a:gd name="connsiteY40" fmla="*/ 731520 h 1052447"/>
              <a:gd name="connsiteX41" fmla="*/ 63500 w 1487033"/>
              <a:gd name="connsiteY41" fmla="*/ 701040 h 1052447"/>
              <a:gd name="connsiteX42" fmla="*/ 53340 w 1487033"/>
              <a:gd name="connsiteY42" fmla="*/ 683260 h 1052447"/>
              <a:gd name="connsiteX43" fmla="*/ 22860 w 1487033"/>
              <a:gd name="connsiteY43" fmla="*/ 614680 h 1052447"/>
              <a:gd name="connsiteX44" fmla="*/ 10160 w 1487033"/>
              <a:gd name="connsiteY44" fmla="*/ 568960 h 1052447"/>
              <a:gd name="connsiteX45" fmla="*/ 0 w 1487033"/>
              <a:gd name="connsiteY45" fmla="*/ 533400 h 1052447"/>
              <a:gd name="connsiteX46" fmla="*/ 7620 w 1487033"/>
              <a:gd name="connsiteY46" fmla="*/ 464820 h 1052447"/>
              <a:gd name="connsiteX47" fmla="*/ 17780 w 1487033"/>
              <a:gd name="connsiteY47" fmla="*/ 449580 h 1052447"/>
              <a:gd name="connsiteX48" fmla="*/ 50800 w 1487033"/>
              <a:gd name="connsiteY48" fmla="*/ 378460 h 1052447"/>
              <a:gd name="connsiteX49" fmla="*/ 60960 w 1487033"/>
              <a:gd name="connsiteY49" fmla="*/ 347980 h 1052447"/>
              <a:gd name="connsiteX50" fmla="*/ 73660 w 1487033"/>
              <a:gd name="connsiteY50" fmla="*/ 314960 h 1052447"/>
              <a:gd name="connsiteX51" fmla="*/ 83820 w 1487033"/>
              <a:gd name="connsiteY51" fmla="*/ 281940 h 1052447"/>
              <a:gd name="connsiteX52" fmla="*/ 114300 w 1487033"/>
              <a:gd name="connsiteY52" fmla="*/ 213360 h 1052447"/>
              <a:gd name="connsiteX53" fmla="*/ 127000 w 1487033"/>
              <a:gd name="connsiteY53" fmla="*/ 182880 h 1052447"/>
              <a:gd name="connsiteX54" fmla="*/ 134620 w 1487033"/>
              <a:gd name="connsiteY54" fmla="*/ 162560 h 1052447"/>
              <a:gd name="connsiteX55" fmla="*/ 149860 w 1487033"/>
              <a:gd name="connsiteY55" fmla="*/ 129540 h 1052447"/>
              <a:gd name="connsiteX56" fmla="*/ 154940 w 1487033"/>
              <a:gd name="connsiteY56" fmla="*/ 106680 h 1052447"/>
              <a:gd name="connsiteX57" fmla="*/ 167640 w 1487033"/>
              <a:gd name="connsiteY57" fmla="*/ 73660 h 1052447"/>
              <a:gd name="connsiteX58" fmla="*/ 172720 w 1487033"/>
              <a:gd name="connsiteY58" fmla="*/ 43180 h 1052447"/>
              <a:gd name="connsiteX59" fmla="*/ 185420 w 1487033"/>
              <a:gd name="connsiteY59" fmla="*/ 20320 h 1052447"/>
              <a:gd name="connsiteX60" fmla="*/ 195580 w 1487033"/>
              <a:gd name="connsiteY60" fmla="*/ 15240 h 1052447"/>
              <a:gd name="connsiteX61" fmla="*/ 205740 w 1487033"/>
              <a:gd name="connsiteY61" fmla="*/ 7620 h 1052447"/>
              <a:gd name="connsiteX62" fmla="*/ 213360 w 1487033"/>
              <a:gd name="connsiteY62" fmla="*/ 5080 h 1052447"/>
              <a:gd name="connsiteX63" fmla="*/ 330200 w 1487033"/>
              <a:gd name="connsiteY6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68120 w 1487033"/>
              <a:gd name="connsiteY5" fmla="*/ 88900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05255 w 1487033"/>
              <a:gd name="connsiteY5" fmla="*/ 45085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05255 w 1487033"/>
              <a:gd name="connsiteY4" fmla="*/ 45085 h 1052447"/>
              <a:gd name="connsiteX5" fmla="*/ 1359535 w 1487033"/>
              <a:gd name="connsiteY5" fmla="*/ 128905 h 1052447"/>
              <a:gd name="connsiteX6" fmla="*/ 1333500 w 1487033"/>
              <a:gd name="connsiteY6" fmla="*/ 235585 h 1052447"/>
              <a:gd name="connsiteX7" fmla="*/ 1306830 w 1487033"/>
              <a:gd name="connsiteY7" fmla="*/ 366395 h 1052447"/>
              <a:gd name="connsiteX8" fmla="*/ 1310640 w 1487033"/>
              <a:gd name="connsiteY8" fmla="*/ 426720 h 1052447"/>
              <a:gd name="connsiteX9" fmla="*/ 1305560 w 1487033"/>
              <a:gd name="connsiteY9" fmla="*/ 487680 h 1052447"/>
              <a:gd name="connsiteX10" fmla="*/ 1308100 w 1487033"/>
              <a:gd name="connsiteY10" fmla="*/ 642620 h 1052447"/>
              <a:gd name="connsiteX11" fmla="*/ 1318895 w 1487033"/>
              <a:gd name="connsiteY11" fmla="*/ 738505 h 1052447"/>
              <a:gd name="connsiteX12" fmla="*/ 1358265 w 1487033"/>
              <a:gd name="connsiteY12" fmla="*/ 872490 h 1052447"/>
              <a:gd name="connsiteX13" fmla="*/ 1395095 w 1487033"/>
              <a:gd name="connsiteY13" fmla="*/ 958850 h 1052447"/>
              <a:gd name="connsiteX14" fmla="*/ 1432560 w 1487033"/>
              <a:gd name="connsiteY14" fmla="*/ 970280 h 1052447"/>
              <a:gd name="connsiteX15" fmla="*/ 1442720 w 1487033"/>
              <a:gd name="connsiteY15" fmla="*/ 993140 h 1052447"/>
              <a:gd name="connsiteX16" fmla="*/ 1473200 w 1487033"/>
              <a:gd name="connsiteY16" fmla="*/ 1033780 h 1052447"/>
              <a:gd name="connsiteX17" fmla="*/ 1480820 w 1487033"/>
              <a:gd name="connsiteY17" fmla="*/ 1041400 h 1052447"/>
              <a:gd name="connsiteX18" fmla="*/ 1485900 w 1487033"/>
              <a:gd name="connsiteY18" fmla="*/ 1051560 h 1052447"/>
              <a:gd name="connsiteX19" fmla="*/ 1404620 w 1487033"/>
              <a:gd name="connsiteY19" fmla="*/ 1049020 h 1052447"/>
              <a:gd name="connsiteX20" fmla="*/ 1216660 w 1487033"/>
              <a:gd name="connsiteY20" fmla="*/ 1041400 h 1052447"/>
              <a:gd name="connsiteX21" fmla="*/ 1087120 w 1487033"/>
              <a:gd name="connsiteY21" fmla="*/ 1028700 h 1052447"/>
              <a:gd name="connsiteX22" fmla="*/ 1041400 w 1487033"/>
              <a:gd name="connsiteY22" fmla="*/ 1026160 h 1052447"/>
              <a:gd name="connsiteX23" fmla="*/ 1013460 w 1487033"/>
              <a:gd name="connsiteY23" fmla="*/ 1018540 h 1052447"/>
              <a:gd name="connsiteX24" fmla="*/ 949960 w 1487033"/>
              <a:gd name="connsiteY24" fmla="*/ 1008380 h 1052447"/>
              <a:gd name="connsiteX25" fmla="*/ 464820 w 1487033"/>
              <a:gd name="connsiteY25" fmla="*/ 1010920 h 1052447"/>
              <a:gd name="connsiteX26" fmla="*/ 279400 w 1487033"/>
              <a:gd name="connsiteY26" fmla="*/ 998220 h 1052447"/>
              <a:gd name="connsiteX27" fmla="*/ 266700 w 1487033"/>
              <a:gd name="connsiteY27" fmla="*/ 993140 h 1052447"/>
              <a:gd name="connsiteX28" fmla="*/ 246380 w 1487033"/>
              <a:gd name="connsiteY28" fmla="*/ 972820 h 1052447"/>
              <a:gd name="connsiteX29" fmla="*/ 238760 w 1487033"/>
              <a:gd name="connsiteY29" fmla="*/ 957580 h 1052447"/>
              <a:gd name="connsiteX30" fmla="*/ 226060 w 1487033"/>
              <a:gd name="connsiteY30" fmla="*/ 916940 h 1052447"/>
              <a:gd name="connsiteX31" fmla="*/ 218440 w 1487033"/>
              <a:gd name="connsiteY31" fmla="*/ 896620 h 1052447"/>
              <a:gd name="connsiteX32" fmla="*/ 205740 w 1487033"/>
              <a:gd name="connsiteY32" fmla="*/ 876300 h 1052447"/>
              <a:gd name="connsiteX33" fmla="*/ 167640 w 1487033"/>
              <a:gd name="connsiteY33" fmla="*/ 830580 h 1052447"/>
              <a:gd name="connsiteX34" fmla="*/ 147320 w 1487033"/>
              <a:gd name="connsiteY34" fmla="*/ 810260 h 1052447"/>
              <a:gd name="connsiteX35" fmla="*/ 119380 w 1487033"/>
              <a:gd name="connsiteY35" fmla="*/ 772160 h 1052447"/>
              <a:gd name="connsiteX36" fmla="*/ 106680 w 1487033"/>
              <a:gd name="connsiteY36" fmla="*/ 759460 h 1052447"/>
              <a:gd name="connsiteX37" fmla="*/ 96520 w 1487033"/>
              <a:gd name="connsiteY37" fmla="*/ 744220 h 1052447"/>
              <a:gd name="connsiteX38" fmla="*/ 81280 w 1487033"/>
              <a:gd name="connsiteY38" fmla="*/ 731520 h 1052447"/>
              <a:gd name="connsiteX39" fmla="*/ 63500 w 1487033"/>
              <a:gd name="connsiteY39" fmla="*/ 701040 h 1052447"/>
              <a:gd name="connsiteX40" fmla="*/ 53340 w 1487033"/>
              <a:gd name="connsiteY40" fmla="*/ 683260 h 1052447"/>
              <a:gd name="connsiteX41" fmla="*/ 22860 w 1487033"/>
              <a:gd name="connsiteY41" fmla="*/ 614680 h 1052447"/>
              <a:gd name="connsiteX42" fmla="*/ 10160 w 1487033"/>
              <a:gd name="connsiteY42" fmla="*/ 568960 h 1052447"/>
              <a:gd name="connsiteX43" fmla="*/ 0 w 1487033"/>
              <a:gd name="connsiteY43" fmla="*/ 533400 h 1052447"/>
              <a:gd name="connsiteX44" fmla="*/ 7620 w 1487033"/>
              <a:gd name="connsiteY44" fmla="*/ 464820 h 1052447"/>
              <a:gd name="connsiteX45" fmla="*/ 17780 w 1487033"/>
              <a:gd name="connsiteY45" fmla="*/ 449580 h 1052447"/>
              <a:gd name="connsiteX46" fmla="*/ 50800 w 1487033"/>
              <a:gd name="connsiteY46" fmla="*/ 378460 h 1052447"/>
              <a:gd name="connsiteX47" fmla="*/ 60960 w 1487033"/>
              <a:gd name="connsiteY47" fmla="*/ 347980 h 1052447"/>
              <a:gd name="connsiteX48" fmla="*/ 73660 w 1487033"/>
              <a:gd name="connsiteY48" fmla="*/ 314960 h 1052447"/>
              <a:gd name="connsiteX49" fmla="*/ 83820 w 1487033"/>
              <a:gd name="connsiteY49" fmla="*/ 281940 h 1052447"/>
              <a:gd name="connsiteX50" fmla="*/ 114300 w 1487033"/>
              <a:gd name="connsiteY50" fmla="*/ 213360 h 1052447"/>
              <a:gd name="connsiteX51" fmla="*/ 127000 w 1487033"/>
              <a:gd name="connsiteY51" fmla="*/ 182880 h 1052447"/>
              <a:gd name="connsiteX52" fmla="*/ 134620 w 1487033"/>
              <a:gd name="connsiteY52" fmla="*/ 162560 h 1052447"/>
              <a:gd name="connsiteX53" fmla="*/ 149860 w 1487033"/>
              <a:gd name="connsiteY53" fmla="*/ 129540 h 1052447"/>
              <a:gd name="connsiteX54" fmla="*/ 154940 w 1487033"/>
              <a:gd name="connsiteY54" fmla="*/ 106680 h 1052447"/>
              <a:gd name="connsiteX55" fmla="*/ 167640 w 1487033"/>
              <a:gd name="connsiteY55" fmla="*/ 73660 h 1052447"/>
              <a:gd name="connsiteX56" fmla="*/ 172720 w 1487033"/>
              <a:gd name="connsiteY56" fmla="*/ 43180 h 1052447"/>
              <a:gd name="connsiteX57" fmla="*/ 185420 w 1487033"/>
              <a:gd name="connsiteY57" fmla="*/ 20320 h 1052447"/>
              <a:gd name="connsiteX58" fmla="*/ 195580 w 1487033"/>
              <a:gd name="connsiteY58" fmla="*/ 15240 h 1052447"/>
              <a:gd name="connsiteX59" fmla="*/ 205740 w 1487033"/>
              <a:gd name="connsiteY59" fmla="*/ 7620 h 1052447"/>
              <a:gd name="connsiteX60" fmla="*/ 213360 w 1487033"/>
              <a:gd name="connsiteY60" fmla="*/ 5080 h 1052447"/>
              <a:gd name="connsiteX61" fmla="*/ 330200 w 1487033"/>
              <a:gd name="connsiteY61" fmla="*/ 0 h 1052447"/>
              <a:gd name="connsiteX0" fmla="*/ 330200 w 1514212"/>
              <a:gd name="connsiteY0" fmla="*/ 0 h 1052447"/>
              <a:gd name="connsiteX1" fmla="*/ 330200 w 1514212"/>
              <a:gd name="connsiteY1" fmla="*/ 0 h 1052447"/>
              <a:gd name="connsiteX2" fmla="*/ 1440180 w 1514212"/>
              <a:gd name="connsiteY2" fmla="*/ 10160 h 1052447"/>
              <a:gd name="connsiteX3" fmla="*/ 1405255 w 1514212"/>
              <a:gd name="connsiteY3" fmla="*/ 45085 h 1052447"/>
              <a:gd name="connsiteX4" fmla="*/ 1359535 w 1514212"/>
              <a:gd name="connsiteY4" fmla="*/ 128905 h 1052447"/>
              <a:gd name="connsiteX5" fmla="*/ 1333500 w 1514212"/>
              <a:gd name="connsiteY5" fmla="*/ 235585 h 1052447"/>
              <a:gd name="connsiteX6" fmla="*/ 1306830 w 1514212"/>
              <a:gd name="connsiteY6" fmla="*/ 366395 h 1052447"/>
              <a:gd name="connsiteX7" fmla="*/ 1310640 w 1514212"/>
              <a:gd name="connsiteY7" fmla="*/ 426720 h 1052447"/>
              <a:gd name="connsiteX8" fmla="*/ 1305560 w 1514212"/>
              <a:gd name="connsiteY8" fmla="*/ 487680 h 1052447"/>
              <a:gd name="connsiteX9" fmla="*/ 1308100 w 1514212"/>
              <a:gd name="connsiteY9" fmla="*/ 642620 h 1052447"/>
              <a:gd name="connsiteX10" fmla="*/ 1318895 w 1514212"/>
              <a:gd name="connsiteY10" fmla="*/ 738505 h 1052447"/>
              <a:gd name="connsiteX11" fmla="*/ 1358265 w 1514212"/>
              <a:gd name="connsiteY11" fmla="*/ 872490 h 1052447"/>
              <a:gd name="connsiteX12" fmla="*/ 1395095 w 1514212"/>
              <a:gd name="connsiteY12" fmla="*/ 958850 h 1052447"/>
              <a:gd name="connsiteX13" fmla="*/ 1432560 w 1514212"/>
              <a:gd name="connsiteY13" fmla="*/ 970280 h 1052447"/>
              <a:gd name="connsiteX14" fmla="*/ 1442720 w 1514212"/>
              <a:gd name="connsiteY14" fmla="*/ 993140 h 1052447"/>
              <a:gd name="connsiteX15" fmla="*/ 1473200 w 1514212"/>
              <a:gd name="connsiteY15" fmla="*/ 1033780 h 1052447"/>
              <a:gd name="connsiteX16" fmla="*/ 1480820 w 1514212"/>
              <a:gd name="connsiteY16" fmla="*/ 1041400 h 1052447"/>
              <a:gd name="connsiteX17" fmla="*/ 1485900 w 1514212"/>
              <a:gd name="connsiteY17" fmla="*/ 1051560 h 1052447"/>
              <a:gd name="connsiteX18" fmla="*/ 1404620 w 1514212"/>
              <a:gd name="connsiteY18" fmla="*/ 1049020 h 1052447"/>
              <a:gd name="connsiteX19" fmla="*/ 1216660 w 1514212"/>
              <a:gd name="connsiteY19" fmla="*/ 1041400 h 1052447"/>
              <a:gd name="connsiteX20" fmla="*/ 1087120 w 1514212"/>
              <a:gd name="connsiteY20" fmla="*/ 1028700 h 1052447"/>
              <a:gd name="connsiteX21" fmla="*/ 1041400 w 1514212"/>
              <a:gd name="connsiteY21" fmla="*/ 1026160 h 1052447"/>
              <a:gd name="connsiteX22" fmla="*/ 1013460 w 1514212"/>
              <a:gd name="connsiteY22" fmla="*/ 1018540 h 1052447"/>
              <a:gd name="connsiteX23" fmla="*/ 949960 w 1514212"/>
              <a:gd name="connsiteY23" fmla="*/ 1008380 h 1052447"/>
              <a:gd name="connsiteX24" fmla="*/ 464820 w 1514212"/>
              <a:gd name="connsiteY24" fmla="*/ 1010920 h 1052447"/>
              <a:gd name="connsiteX25" fmla="*/ 279400 w 1514212"/>
              <a:gd name="connsiteY25" fmla="*/ 998220 h 1052447"/>
              <a:gd name="connsiteX26" fmla="*/ 266700 w 1514212"/>
              <a:gd name="connsiteY26" fmla="*/ 993140 h 1052447"/>
              <a:gd name="connsiteX27" fmla="*/ 246380 w 1514212"/>
              <a:gd name="connsiteY27" fmla="*/ 972820 h 1052447"/>
              <a:gd name="connsiteX28" fmla="*/ 238760 w 1514212"/>
              <a:gd name="connsiteY28" fmla="*/ 957580 h 1052447"/>
              <a:gd name="connsiteX29" fmla="*/ 226060 w 1514212"/>
              <a:gd name="connsiteY29" fmla="*/ 916940 h 1052447"/>
              <a:gd name="connsiteX30" fmla="*/ 218440 w 1514212"/>
              <a:gd name="connsiteY30" fmla="*/ 896620 h 1052447"/>
              <a:gd name="connsiteX31" fmla="*/ 205740 w 1514212"/>
              <a:gd name="connsiteY31" fmla="*/ 876300 h 1052447"/>
              <a:gd name="connsiteX32" fmla="*/ 167640 w 1514212"/>
              <a:gd name="connsiteY32" fmla="*/ 830580 h 1052447"/>
              <a:gd name="connsiteX33" fmla="*/ 147320 w 1514212"/>
              <a:gd name="connsiteY33" fmla="*/ 810260 h 1052447"/>
              <a:gd name="connsiteX34" fmla="*/ 119380 w 1514212"/>
              <a:gd name="connsiteY34" fmla="*/ 772160 h 1052447"/>
              <a:gd name="connsiteX35" fmla="*/ 106680 w 1514212"/>
              <a:gd name="connsiteY35" fmla="*/ 759460 h 1052447"/>
              <a:gd name="connsiteX36" fmla="*/ 96520 w 1514212"/>
              <a:gd name="connsiteY36" fmla="*/ 744220 h 1052447"/>
              <a:gd name="connsiteX37" fmla="*/ 81280 w 1514212"/>
              <a:gd name="connsiteY37" fmla="*/ 731520 h 1052447"/>
              <a:gd name="connsiteX38" fmla="*/ 63500 w 1514212"/>
              <a:gd name="connsiteY38" fmla="*/ 701040 h 1052447"/>
              <a:gd name="connsiteX39" fmla="*/ 53340 w 1514212"/>
              <a:gd name="connsiteY39" fmla="*/ 683260 h 1052447"/>
              <a:gd name="connsiteX40" fmla="*/ 22860 w 1514212"/>
              <a:gd name="connsiteY40" fmla="*/ 614680 h 1052447"/>
              <a:gd name="connsiteX41" fmla="*/ 10160 w 1514212"/>
              <a:gd name="connsiteY41" fmla="*/ 568960 h 1052447"/>
              <a:gd name="connsiteX42" fmla="*/ 0 w 1514212"/>
              <a:gd name="connsiteY42" fmla="*/ 533400 h 1052447"/>
              <a:gd name="connsiteX43" fmla="*/ 7620 w 1514212"/>
              <a:gd name="connsiteY43" fmla="*/ 464820 h 1052447"/>
              <a:gd name="connsiteX44" fmla="*/ 17780 w 1514212"/>
              <a:gd name="connsiteY44" fmla="*/ 449580 h 1052447"/>
              <a:gd name="connsiteX45" fmla="*/ 50800 w 1514212"/>
              <a:gd name="connsiteY45" fmla="*/ 378460 h 1052447"/>
              <a:gd name="connsiteX46" fmla="*/ 60960 w 1514212"/>
              <a:gd name="connsiteY46" fmla="*/ 347980 h 1052447"/>
              <a:gd name="connsiteX47" fmla="*/ 73660 w 1514212"/>
              <a:gd name="connsiteY47" fmla="*/ 314960 h 1052447"/>
              <a:gd name="connsiteX48" fmla="*/ 83820 w 1514212"/>
              <a:gd name="connsiteY48" fmla="*/ 281940 h 1052447"/>
              <a:gd name="connsiteX49" fmla="*/ 114300 w 1514212"/>
              <a:gd name="connsiteY49" fmla="*/ 213360 h 1052447"/>
              <a:gd name="connsiteX50" fmla="*/ 127000 w 1514212"/>
              <a:gd name="connsiteY50" fmla="*/ 182880 h 1052447"/>
              <a:gd name="connsiteX51" fmla="*/ 134620 w 1514212"/>
              <a:gd name="connsiteY51" fmla="*/ 162560 h 1052447"/>
              <a:gd name="connsiteX52" fmla="*/ 149860 w 1514212"/>
              <a:gd name="connsiteY52" fmla="*/ 129540 h 1052447"/>
              <a:gd name="connsiteX53" fmla="*/ 154940 w 1514212"/>
              <a:gd name="connsiteY53" fmla="*/ 106680 h 1052447"/>
              <a:gd name="connsiteX54" fmla="*/ 167640 w 1514212"/>
              <a:gd name="connsiteY54" fmla="*/ 73660 h 1052447"/>
              <a:gd name="connsiteX55" fmla="*/ 172720 w 1514212"/>
              <a:gd name="connsiteY55" fmla="*/ 43180 h 1052447"/>
              <a:gd name="connsiteX56" fmla="*/ 185420 w 1514212"/>
              <a:gd name="connsiteY56" fmla="*/ 20320 h 1052447"/>
              <a:gd name="connsiteX57" fmla="*/ 195580 w 1514212"/>
              <a:gd name="connsiteY57" fmla="*/ 15240 h 1052447"/>
              <a:gd name="connsiteX58" fmla="*/ 205740 w 1514212"/>
              <a:gd name="connsiteY58" fmla="*/ 7620 h 1052447"/>
              <a:gd name="connsiteX59" fmla="*/ 213360 w 1514212"/>
              <a:gd name="connsiteY59" fmla="*/ 5080 h 1052447"/>
              <a:gd name="connsiteX60" fmla="*/ 330200 w 1514212"/>
              <a:gd name="connsiteY6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26060 w 1487033"/>
              <a:gd name="connsiteY29" fmla="*/ 916940 h 1052447"/>
              <a:gd name="connsiteX30" fmla="*/ 218440 w 1487033"/>
              <a:gd name="connsiteY30" fmla="*/ 896620 h 1052447"/>
              <a:gd name="connsiteX31" fmla="*/ 205740 w 1487033"/>
              <a:gd name="connsiteY31" fmla="*/ 876300 h 1052447"/>
              <a:gd name="connsiteX32" fmla="*/ 167640 w 1487033"/>
              <a:gd name="connsiteY32" fmla="*/ 830580 h 1052447"/>
              <a:gd name="connsiteX33" fmla="*/ 147320 w 1487033"/>
              <a:gd name="connsiteY33" fmla="*/ 810260 h 1052447"/>
              <a:gd name="connsiteX34" fmla="*/ 119380 w 1487033"/>
              <a:gd name="connsiteY34" fmla="*/ 772160 h 1052447"/>
              <a:gd name="connsiteX35" fmla="*/ 106680 w 1487033"/>
              <a:gd name="connsiteY35" fmla="*/ 759460 h 1052447"/>
              <a:gd name="connsiteX36" fmla="*/ 96520 w 1487033"/>
              <a:gd name="connsiteY36" fmla="*/ 744220 h 1052447"/>
              <a:gd name="connsiteX37" fmla="*/ 81280 w 1487033"/>
              <a:gd name="connsiteY37" fmla="*/ 731520 h 1052447"/>
              <a:gd name="connsiteX38" fmla="*/ 63500 w 1487033"/>
              <a:gd name="connsiteY38" fmla="*/ 701040 h 1052447"/>
              <a:gd name="connsiteX39" fmla="*/ 53340 w 1487033"/>
              <a:gd name="connsiteY39" fmla="*/ 683260 h 1052447"/>
              <a:gd name="connsiteX40" fmla="*/ 22860 w 1487033"/>
              <a:gd name="connsiteY40" fmla="*/ 614680 h 1052447"/>
              <a:gd name="connsiteX41" fmla="*/ 10160 w 1487033"/>
              <a:gd name="connsiteY41" fmla="*/ 568960 h 1052447"/>
              <a:gd name="connsiteX42" fmla="*/ 0 w 1487033"/>
              <a:gd name="connsiteY42" fmla="*/ 533400 h 1052447"/>
              <a:gd name="connsiteX43" fmla="*/ 7620 w 1487033"/>
              <a:gd name="connsiteY43" fmla="*/ 464820 h 1052447"/>
              <a:gd name="connsiteX44" fmla="*/ 17780 w 1487033"/>
              <a:gd name="connsiteY44" fmla="*/ 449580 h 1052447"/>
              <a:gd name="connsiteX45" fmla="*/ 50800 w 1487033"/>
              <a:gd name="connsiteY45" fmla="*/ 378460 h 1052447"/>
              <a:gd name="connsiteX46" fmla="*/ 60960 w 1487033"/>
              <a:gd name="connsiteY46" fmla="*/ 347980 h 1052447"/>
              <a:gd name="connsiteX47" fmla="*/ 73660 w 1487033"/>
              <a:gd name="connsiteY47" fmla="*/ 314960 h 1052447"/>
              <a:gd name="connsiteX48" fmla="*/ 83820 w 1487033"/>
              <a:gd name="connsiteY48" fmla="*/ 281940 h 1052447"/>
              <a:gd name="connsiteX49" fmla="*/ 114300 w 1487033"/>
              <a:gd name="connsiteY49" fmla="*/ 213360 h 1052447"/>
              <a:gd name="connsiteX50" fmla="*/ 127000 w 1487033"/>
              <a:gd name="connsiteY50" fmla="*/ 182880 h 1052447"/>
              <a:gd name="connsiteX51" fmla="*/ 134620 w 1487033"/>
              <a:gd name="connsiteY51" fmla="*/ 162560 h 1052447"/>
              <a:gd name="connsiteX52" fmla="*/ 149860 w 1487033"/>
              <a:gd name="connsiteY52" fmla="*/ 129540 h 1052447"/>
              <a:gd name="connsiteX53" fmla="*/ 154940 w 1487033"/>
              <a:gd name="connsiteY53" fmla="*/ 106680 h 1052447"/>
              <a:gd name="connsiteX54" fmla="*/ 167640 w 1487033"/>
              <a:gd name="connsiteY54" fmla="*/ 73660 h 1052447"/>
              <a:gd name="connsiteX55" fmla="*/ 172720 w 1487033"/>
              <a:gd name="connsiteY55" fmla="*/ 43180 h 1052447"/>
              <a:gd name="connsiteX56" fmla="*/ 185420 w 1487033"/>
              <a:gd name="connsiteY56" fmla="*/ 20320 h 1052447"/>
              <a:gd name="connsiteX57" fmla="*/ 195580 w 1487033"/>
              <a:gd name="connsiteY57" fmla="*/ 15240 h 1052447"/>
              <a:gd name="connsiteX58" fmla="*/ 205740 w 1487033"/>
              <a:gd name="connsiteY58" fmla="*/ 7620 h 1052447"/>
              <a:gd name="connsiteX59" fmla="*/ 213360 w 1487033"/>
              <a:gd name="connsiteY59" fmla="*/ 5080 h 1052447"/>
              <a:gd name="connsiteX60" fmla="*/ 330200 w 1487033"/>
              <a:gd name="connsiteY6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26060 w 1487033"/>
              <a:gd name="connsiteY29" fmla="*/ 916940 h 1052447"/>
              <a:gd name="connsiteX30" fmla="*/ 205740 w 1487033"/>
              <a:gd name="connsiteY30" fmla="*/ 876300 h 1052447"/>
              <a:gd name="connsiteX31" fmla="*/ 167640 w 1487033"/>
              <a:gd name="connsiteY31" fmla="*/ 830580 h 1052447"/>
              <a:gd name="connsiteX32" fmla="*/ 147320 w 1487033"/>
              <a:gd name="connsiteY32" fmla="*/ 810260 h 1052447"/>
              <a:gd name="connsiteX33" fmla="*/ 119380 w 1487033"/>
              <a:gd name="connsiteY33" fmla="*/ 772160 h 1052447"/>
              <a:gd name="connsiteX34" fmla="*/ 106680 w 1487033"/>
              <a:gd name="connsiteY34" fmla="*/ 759460 h 1052447"/>
              <a:gd name="connsiteX35" fmla="*/ 96520 w 1487033"/>
              <a:gd name="connsiteY35" fmla="*/ 744220 h 1052447"/>
              <a:gd name="connsiteX36" fmla="*/ 81280 w 1487033"/>
              <a:gd name="connsiteY36" fmla="*/ 731520 h 1052447"/>
              <a:gd name="connsiteX37" fmla="*/ 63500 w 1487033"/>
              <a:gd name="connsiteY37" fmla="*/ 701040 h 1052447"/>
              <a:gd name="connsiteX38" fmla="*/ 53340 w 1487033"/>
              <a:gd name="connsiteY38" fmla="*/ 683260 h 1052447"/>
              <a:gd name="connsiteX39" fmla="*/ 22860 w 1487033"/>
              <a:gd name="connsiteY39" fmla="*/ 614680 h 1052447"/>
              <a:gd name="connsiteX40" fmla="*/ 10160 w 1487033"/>
              <a:gd name="connsiteY40" fmla="*/ 568960 h 1052447"/>
              <a:gd name="connsiteX41" fmla="*/ 0 w 1487033"/>
              <a:gd name="connsiteY41" fmla="*/ 533400 h 1052447"/>
              <a:gd name="connsiteX42" fmla="*/ 7620 w 1487033"/>
              <a:gd name="connsiteY42" fmla="*/ 464820 h 1052447"/>
              <a:gd name="connsiteX43" fmla="*/ 17780 w 1487033"/>
              <a:gd name="connsiteY43" fmla="*/ 449580 h 1052447"/>
              <a:gd name="connsiteX44" fmla="*/ 50800 w 1487033"/>
              <a:gd name="connsiteY44" fmla="*/ 378460 h 1052447"/>
              <a:gd name="connsiteX45" fmla="*/ 60960 w 1487033"/>
              <a:gd name="connsiteY45" fmla="*/ 347980 h 1052447"/>
              <a:gd name="connsiteX46" fmla="*/ 73660 w 1487033"/>
              <a:gd name="connsiteY46" fmla="*/ 314960 h 1052447"/>
              <a:gd name="connsiteX47" fmla="*/ 83820 w 1487033"/>
              <a:gd name="connsiteY47" fmla="*/ 281940 h 1052447"/>
              <a:gd name="connsiteX48" fmla="*/ 114300 w 1487033"/>
              <a:gd name="connsiteY48" fmla="*/ 213360 h 1052447"/>
              <a:gd name="connsiteX49" fmla="*/ 127000 w 1487033"/>
              <a:gd name="connsiteY49" fmla="*/ 182880 h 1052447"/>
              <a:gd name="connsiteX50" fmla="*/ 134620 w 1487033"/>
              <a:gd name="connsiteY50" fmla="*/ 162560 h 1052447"/>
              <a:gd name="connsiteX51" fmla="*/ 149860 w 1487033"/>
              <a:gd name="connsiteY51" fmla="*/ 129540 h 1052447"/>
              <a:gd name="connsiteX52" fmla="*/ 154940 w 1487033"/>
              <a:gd name="connsiteY52" fmla="*/ 106680 h 1052447"/>
              <a:gd name="connsiteX53" fmla="*/ 167640 w 1487033"/>
              <a:gd name="connsiteY53" fmla="*/ 73660 h 1052447"/>
              <a:gd name="connsiteX54" fmla="*/ 172720 w 1487033"/>
              <a:gd name="connsiteY54" fmla="*/ 43180 h 1052447"/>
              <a:gd name="connsiteX55" fmla="*/ 185420 w 1487033"/>
              <a:gd name="connsiteY55" fmla="*/ 20320 h 1052447"/>
              <a:gd name="connsiteX56" fmla="*/ 195580 w 1487033"/>
              <a:gd name="connsiteY56" fmla="*/ 15240 h 1052447"/>
              <a:gd name="connsiteX57" fmla="*/ 205740 w 1487033"/>
              <a:gd name="connsiteY57" fmla="*/ 7620 h 1052447"/>
              <a:gd name="connsiteX58" fmla="*/ 213360 w 1487033"/>
              <a:gd name="connsiteY58" fmla="*/ 5080 h 1052447"/>
              <a:gd name="connsiteX59" fmla="*/ 330200 w 1487033"/>
              <a:gd name="connsiteY5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05740 w 1487033"/>
              <a:gd name="connsiteY29" fmla="*/ 876300 h 1052447"/>
              <a:gd name="connsiteX30" fmla="*/ 167640 w 1487033"/>
              <a:gd name="connsiteY30" fmla="*/ 830580 h 1052447"/>
              <a:gd name="connsiteX31" fmla="*/ 147320 w 1487033"/>
              <a:gd name="connsiteY31" fmla="*/ 810260 h 1052447"/>
              <a:gd name="connsiteX32" fmla="*/ 119380 w 1487033"/>
              <a:gd name="connsiteY32" fmla="*/ 772160 h 1052447"/>
              <a:gd name="connsiteX33" fmla="*/ 106680 w 1487033"/>
              <a:gd name="connsiteY33" fmla="*/ 759460 h 1052447"/>
              <a:gd name="connsiteX34" fmla="*/ 96520 w 1487033"/>
              <a:gd name="connsiteY34" fmla="*/ 744220 h 1052447"/>
              <a:gd name="connsiteX35" fmla="*/ 81280 w 1487033"/>
              <a:gd name="connsiteY35" fmla="*/ 731520 h 1052447"/>
              <a:gd name="connsiteX36" fmla="*/ 63500 w 1487033"/>
              <a:gd name="connsiteY36" fmla="*/ 701040 h 1052447"/>
              <a:gd name="connsiteX37" fmla="*/ 53340 w 1487033"/>
              <a:gd name="connsiteY37" fmla="*/ 683260 h 1052447"/>
              <a:gd name="connsiteX38" fmla="*/ 22860 w 1487033"/>
              <a:gd name="connsiteY38" fmla="*/ 614680 h 1052447"/>
              <a:gd name="connsiteX39" fmla="*/ 10160 w 1487033"/>
              <a:gd name="connsiteY39" fmla="*/ 568960 h 1052447"/>
              <a:gd name="connsiteX40" fmla="*/ 0 w 1487033"/>
              <a:gd name="connsiteY40" fmla="*/ 533400 h 1052447"/>
              <a:gd name="connsiteX41" fmla="*/ 7620 w 1487033"/>
              <a:gd name="connsiteY41" fmla="*/ 464820 h 1052447"/>
              <a:gd name="connsiteX42" fmla="*/ 17780 w 1487033"/>
              <a:gd name="connsiteY42" fmla="*/ 449580 h 1052447"/>
              <a:gd name="connsiteX43" fmla="*/ 50800 w 1487033"/>
              <a:gd name="connsiteY43" fmla="*/ 378460 h 1052447"/>
              <a:gd name="connsiteX44" fmla="*/ 60960 w 1487033"/>
              <a:gd name="connsiteY44" fmla="*/ 347980 h 1052447"/>
              <a:gd name="connsiteX45" fmla="*/ 73660 w 1487033"/>
              <a:gd name="connsiteY45" fmla="*/ 314960 h 1052447"/>
              <a:gd name="connsiteX46" fmla="*/ 83820 w 1487033"/>
              <a:gd name="connsiteY46" fmla="*/ 281940 h 1052447"/>
              <a:gd name="connsiteX47" fmla="*/ 114300 w 1487033"/>
              <a:gd name="connsiteY47" fmla="*/ 213360 h 1052447"/>
              <a:gd name="connsiteX48" fmla="*/ 127000 w 1487033"/>
              <a:gd name="connsiteY48" fmla="*/ 182880 h 1052447"/>
              <a:gd name="connsiteX49" fmla="*/ 134620 w 1487033"/>
              <a:gd name="connsiteY49" fmla="*/ 162560 h 1052447"/>
              <a:gd name="connsiteX50" fmla="*/ 149860 w 1487033"/>
              <a:gd name="connsiteY50" fmla="*/ 129540 h 1052447"/>
              <a:gd name="connsiteX51" fmla="*/ 154940 w 1487033"/>
              <a:gd name="connsiteY51" fmla="*/ 106680 h 1052447"/>
              <a:gd name="connsiteX52" fmla="*/ 167640 w 1487033"/>
              <a:gd name="connsiteY52" fmla="*/ 73660 h 1052447"/>
              <a:gd name="connsiteX53" fmla="*/ 172720 w 1487033"/>
              <a:gd name="connsiteY53" fmla="*/ 43180 h 1052447"/>
              <a:gd name="connsiteX54" fmla="*/ 185420 w 1487033"/>
              <a:gd name="connsiteY54" fmla="*/ 20320 h 1052447"/>
              <a:gd name="connsiteX55" fmla="*/ 195580 w 1487033"/>
              <a:gd name="connsiteY55" fmla="*/ 15240 h 1052447"/>
              <a:gd name="connsiteX56" fmla="*/ 205740 w 1487033"/>
              <a:gd name="connsiteY56" fmla="*/ 7620 h 1052447"/>
              <a:gd name="connsiteX57" fmla="*/ 213360 w 1487033"/>
              <a:gd name="connsiteY57" fmla="*/ 5080 h 1052447"/>
              <a:gd name="connsiteX58" fmla="*/ 330200 w 1487033"/>
              <a:gd name="connsiteY5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05740 w 1487033"/>
              <a:gd name="connsiteY28" fmla="*/ 87630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68303 w 1487033"/>
              <a:gd name="connsiteY28" fmla="*/ 90297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96520 w 1487033"/>
              <a:gd name="connsiteY32" fmla="*/ 744220 h 1052447"/>
              <a:gd name="connsiteX33" fmla="*/ 81280 w 1487033"/>
              <a:gd name="connsiteY33" fmla="*/ 731520 h 1052447"/>
              <a:gd name="connsiteX34" fmla="*/ 63500 w 1487033"/>
              <a:gd name="connsiteY34" fmla="*/ 701040 h 1052447"/>
              <a:gd name="connsiteX35" fmla="*/ 53340 w 1487033"/>
              <a:gd name="connsiteY35" fmla="*/ 683260 h 1052447"/>
              <a:gd name="connsiteX36" fmla="*/ 22860 w 1487033"/>
              <a:gd name="connsiteY36" fmla="*/ 614680 h 1052447"/>
              <a:gd name="connsiteX37" fmla="*/ 10160 w 1487033"/>
              <a:gd name="connsiteY37" fmla="*/ 568960 h 1052447"/>
              <a:gd name="connsiteX38" fmla="*/ 0 w 1487033"/>
              <a:gd name="connsiteY38" fmla="*/ 533400 h 1052447"/>
              <a:gd name="connsiteX39" fmla="*/ 7620 w 1487033"/>
              <a:gd name="connsiteY39" fmla="*/ 464820 h 1052447"/>
              <a:gd name="connsiteX40" fmla="*/ 17780 w 1487033"/>
              <a:gd name="connsiteY40" fmla="*/ 449580 h 1052447"/>
              <a:gd name="connsiteX41" fmla="*/ 50800 w 1487033"/>
              <a:gd name="connsiteY41" fmla="*/ 378460 h 1052447"/>
              <a:gd name="connsiteX42" fmla="*/ 60960 w 1487033"/>
              <a:gd name="connsiteY42" fmla="*/ 347980 h 1052447"/>
              <a:gd name="connsiteX43" fmla="*/ 73660 w 1487033"/>
              <a:gd name="connsiteY43" fmla="*/ 314960 h 1052447"/>
              <a:gd name="connsiteX44" fmla="*/ 83820 w 1487033"/>
              <a:gd name="connsiteY44" fmla="*/ 281940 h 1052447"/>
              <a:gd name="connsiteX45" fmla="*/ 114300 w 1487033"/>
              <a:gd name="connsiteY45" fmla="*/ 213360 h 1052447"/>
              <a:gd name="connsiteX46" fmla="*/ 127000 w 1487033"/>
              <a:gd name="connsiteY46" fmla="*/ 182880 h 1052447"/>
              <a:gd name="connsiteX47" fmla="*/ 134620 w 1487033"/>
              <a:gd name="connsiteY47" fmla="*/ 162560 h 1052447"/>
              <a:gd name="connsiteX48" fmla="*/ 149860 w 1487033"/>
              <a:gd name="connsiteY48" fmla="*/ 129540 h 1052447"/>
              <a:gd name="connsiteX49" fmla="*/ 154940 w 1487033"/>
              <a:gd name="connsiteY49" fmla="*/ 106680 h 1052447"/>
              <a:gd name="connsiteX50" fmla="*/ 167640 w 1487033"/>
              <a:gd name="connsiteY50" fmla="*/ 73660 h 1052447"/>
              <a:gd name="connsiteX51" fmla="*/ 172720 w 1487033"/>
              <a:gd name="connsiteY51" fmla="*/ 43180 h 1052447"/>
              <a:gd name="connsiteX52" fmla="*/ 185420 w 1487033"/>
              <a:gd name="connsiteY52" fmla="*/ 20320 h 1052447"/>
              <a:gd name="connsiteX53" fmla="*/ 195580 w 1487033"/>
              <a:gd name="connsiteY53" fmla="*/ 15240 h 1052447"/>
              <a:gd name="connsiteX54" fmla="*/ 205740 w 1487033"/>
              <a:gd name="connsiteY54" fmla="*/ 7620 h 1052447"/>
              <a:gd name="connsiteX55" fmla="*/ 213360 w 1487033"/>
              <a:gd name="connsiteY55" fmla="*/ 5080 h 1052447"/>
              <a:gd name="connsiteX56" fmla="*/ 330200 w 1487033"/>
              <a:gd name="connsiteY5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96520 w 1487033"/>
              <a:gd name="connsiteY32" fmla="*/ 744220 h 1052447"/>
              <a:gd name="connsiteX33" fmla="*/ 63500 w 1487033"/>
              <a:gd name="connsiteY33" fmla="*/ 701040 h 1052447"/>
              <a:gd name="connsiteX34" fmla="*/ 53340 w 1487033"/>
              <a:gd name="connsiteY34" fmla="*/ 683260 h 1052447"/>
              <a:gd name="connsiteX35" fmla="*/ 22860 w 1487033"/>
              <a:gd name="connsiteY35" fmla="*/ 614680 h 1052447"/>
              <a:gd name="connsiteX36" fmla="*/ 10160 w 1487033"/>
              <a:gd name="connsiteY36" fmla="*/ 568960 h 1052447"/>
              <a:gd name="connsiteX37" fmla="*/ 0 w 1487033"/>
              <a:gd name="connsiteY37" fmla="*/ 533400 h 1052447"/>
              <a:gd name="connsiteX38" fmla="*/ 7620 w 1487033"/>
              <a:gd name="connsiteY38" fmla="*/ 464820 h 1052447"/>
              <a:gd name="connsiteX39" fmla="*/ 17780 w 1487033"/>
              <a:gd name="connsiteY39" fmla="*/ 449580 h 1052447"/>
              <a:gd name="connsiteX40" fmla="*/ 50800 w 1487033"/>
              <a:gd name="connsiteY40" fmla="*/ 378460 h 1052447"/>
              <a:gd name="connsiteX41" fmla="*/ 60960 w 1487033"/>
              <a:gd name="connsiteY41" fmla="*/ 347980 h 1052447"/>
              <a:gd name="connsiteX42" fmla="*/ 73660 w 1487033"/>
              <a:gd name="connsiteY42" fmla="*/ 314960 h 1052447"/>
              <a:gd name="connsiteX43" fmla="*/ 83820 w 1487033"/>
              <a:gd name="connsiteY43" fmla="*/ 281940 h 1052447"/>
              <a:gd name="connsiteX44" fmla="*/ 114300 w 1487033"/>
              <a:gd name="connsiteY44" fmla="*/ 213360 h 1052447"/>
              <a:gd name="connsiteX45" fmla="*/ 127000 w 1487033"/>
              <a:gd name="connsiteY45" fmla="*/ 182880 h 1052447"/>
              <a:gd name="connsiteX46" fmla="*/ 134620 w 1487033"/>
              <a:gd name="connsiteY46" fmla="*/ 162560 h 1052447"/>
              <a:gd name="connsiteX47" fmla="*/ 149860 w 1487033"/>
              <a:gd name="connsiteY47" fmla="*/ 129540 h 1052447"/>
              <a:gd name="connsiteX48" fmla="*/ 154940 w 1487033"/>
              <a:gd name="connsiteY48" fmla="*/ 106680 h 1052447"/>
              <a:gd name="connsiteX49" fmla="*/ 167640 w 1487033"/>
              <a:gd name="connsiteY49" fmla="*/ 73660 h 1052447"/>
              <a:gd name="connsiteX50" fmla="*/ 172720 w 1487033"/>
              <a:gd name="connsiteY50" fmla="*/ 43180 h 1052447"/>
              <a:gd name="connsiteX51" fmla="*/ 185420 w 1487033"/>
              <a:gd name="connsiteY51" fmla="*/ 20320 h 1052447"/>
              <a:gd name="connsiteX52" fmla="*/ 195580 w 1487033"/>
              <a:gd name="connsiteY52" fmla="*/ 15240 h 1052447"/>
              <a:gd name="connsiteX53" fmla="*/ 205740 w 1487033"/>
              <a:gd name="connsiteY53" fmla="*/ 7620 h 1052447"/>
              <a:gd name="connsiteX54" fmla="*/ 213360 w 1487033"/>
              <a:gd name="connsiteY54" fmla="*/ 5080 h 1052447"/>
              <a:gd name="connsiteX55" fmla="*/ 330200 w 1487033"/>
              <a:gd name="connsiteY5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96520 w 1487033"/>
              <a:gd name="connsiteY32" fmla="*/ 744220 h 1052447"/>
              <a:gd name="connsiteX33" fmla="*/ 63500 w 1487033"/>
              <a:gd name="connsiteY33" fmla="*/ 701040 h 1052447"/>
              <a:gd name="connsiteX34" fmla="*/ 22860 w 1487033"/>
              <a:gd name="connsiteY34" fmla="*/ 614680 h 1052447"/>
              <a:gd name="connsiteX35" fmla="*/ 10160 w 1487033"/>
              <a:gd name="connsiteY35" fmla="*/ 568960 h 1052447"/>
              <a:gd name="connsiteX36" fmla="*/ 0 w 1487033"/>
              <a:gd name="connsiteY36" fmla="*/ 533400 h 1052447"/>
              <a:gd name="connsiteX37" fmla="*/ 7620 w 1487033"/>
              <a:gd name="connsiteY37" fmla="*/ 464820 h 1052447"/>
              <a:gd name="connsiteX38" fmla="*/ 17780 w 1487033"/>
              <a:gd name="connsiteY38" fmla="*/ 449580 h 1052447"/>
              <a:gd name="connsiteX39" fmla="*/ 50800 w 1487033"/>
              <a:gd name="connsiteY39" fmla="*/ 378460 h 1052447"/>
              <a:gd name="connsiteX40" fmla="*/ 60960 w 1487033"/>
              <a:gd name="connsiteY40" fmla="*/ 347980 h 1052447"/>
              <a:gd name="connsiteX41" fmla="*/ 73660 w 1487033"/>
              <a:gd name="connsiteY41" fmla="*/ 314960 h 1052447"/>
              <a:gd name="connsiteX42" fmla="*/ 83820 w 1487033"/>
              <a:gd name="connsiteY42" fmla="*/ 281940 h 1052447"/>
              <a:gd name="connsiteX43" fmla="*/ 114300 w 1487033"/>
              <a:gd name="connsiteY43" fmla="*/ 213360 h 1052447"/>
              <a:gd name="connsiteX44" fmla="*/ 127000 w 1487033"/>
              <a:gd name="connsiteY44" fmla="*/ 182880 h 1052447"/>
              <a:gd name="connsiteX45" fmla="*/ 134620 w 1487033"/>
              <a:gd name="connsiteY45" fmla="*/ 162560 h 1052447"/>
              <a:gd name="connsiteX46" fmla="*/ 149860 w 1487033"/>
              <a:gd name="connsiteY46" fmla="*/ 129540 h 1052447"/>
              <a:gd name="connsiteX47" fmla="*/ 154940 w 1487033"/>
              <a:gd name="connsiteY47" fmla="*/ 106680 h 1052447"/>
              <a:gd name="connsiteX48" fmla="*/ 167640 w 1487033"/>
              <a:gd name="connsiteY48" fmla="*/ 73660 h 1052447"/>
              <a:gd name="connsiteX49" fmla="*/ 172720 w 1487033"/>
              <a:gd name="connsiteY49" fmla="*/ 43180 h 1052447"/>
              <a:gd name="connsiteX50" fmla="*/ 185420 w 1487033"/>
              <a:gd name="connsiteY50" fmla="*/ 20320 h 1052447"/>
              <a:gd name="connsiteX51" fmla="*/ 195580 w 1487033"/>
              <a:gd name="connsiteY51" fmla="*/ 15240 h 1052447"/>
              <a:gd name="connsiteX52" fmla="*/ 205740 w 1487033"/>
              <a:gd name="connsiteY52" fmla="*/ 7620 h 1052447"/>
              <a:gd name="connsiteX53" fmla="*/ 213360 w 1487033"/>
              <a:gd name="connsiteY53" fmla="*/ 5080 h 1052447"/>
              <a:gd name="connsiteX54" fmla="*/ 330200 w 1487033"/>
              <a:gd name="connsiteY5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47320 w 1487033"/>
              <a:gd name="connsiteY29" fmla="*/ 810260 h 1052447"/>
              <a:gd name="connsiteX30" fmla="*/ 119380 w 1487033"/>
              <a:gd name="connsiteY30" fmla="*/ 772160 h 1052447"/>
              <a:gd name="connsiteX31" fmla="*/ 96520 w 1487033"/>
              <a:gd name="connsiteY31" fmla="*/ 744220 h 1052447"/>
              <a:gd name="connsiteX32" fmla="*/ 63500 w 1487033"/>
              <a:gd name="connsiteY32" fmla="*/ 701040 h 1052447"/>
              <a:gd name="connsiteX33" fmla="*/ 22860 w 1487033"/>
              <a:gd name="connsiteY33" fmla="*/ 614680 h 1052447"/>
              <a:gd name="connsiteX34" fmla="*/ 10160 w 1487033"/>
              <a:gd name="connsiteY34" fmla="*/ 568960 h 1052447"/>
              <a:gd name="connsiteX35" fmla="*/ 0 w 1487033"/>
              <a:gd name="connsiteY35" fmla="*/ 533400 h 1052447"/>
              <a:gd name="connsiteX36" fmla="*/ 7620 w 1487033"/>
              <a:gd name="connsiteY36" fmla="*/ 464820 h 1052447"/>
              <a:gd name="connsiteX37" fmla="*/ 17780 w 1487033"/>
              <a:gd name="connsiteY37" fmla="*/ 449580 h 1052447"/>
              <a:gd name="connsiteX38" fmla="*/ 50800 w 1487033"/>
              <a:gd name="connsiteY38" fmla="*/ 378460 h 1052447"/>
              <a:gd name="connsiteX39" fmla="*/ 60960 w 1487033"/>
              <a:gd name="connsiteY39" fmla="*/ 347980 h 1052447"/>
              <a:gd name="connsiteX40" fmla="*/ 73660 w 1487033"/>
              <a:gd name="connsiteY40" fmla="*/ 314960 h 1052447"/>
              <a:gd name="connsiteX41" fmla="*/ 83820 w 1487033"/>
              <a:gd name="connsiteY41" fmla="*/ 281940 h 1052447"/>
              <a:gd name="connsiteX42" fmla="*/ 114300 w 1487033"/>
              <a:gd name="connsiteY42" fmla="*/ 213360 h 1052447"/>
              <a:gd name="connsiteX43" fmla="*/ 127000 w 1487033"/>
              <a:gd name="connsiteY43" fmla="*/ 182880 h 1052447"/>
              <a:gd name="connsiteX44" fmla="*/ 134620 w 1487033"/>
              <a:gd name="connsiteY44" fmla="*/ 162560 h 1052447"/>
              <a:gd name="connsiteX45" fmla="*/ 149860 w 1487033"/>
              <a:gd name="connsiteY45" fmla="*/ 129540 h 1052447"/>
              <a:gd name="connsiteX46" fmla="*/ 154940 w 1487033"/>
              <a:gd name="connsiteY46" fmla="*/ 106680 h 1052447"/>
              <a:gd name="connsiteX47" fmla="*/ 167640 w 1487033"/>
              <a:gd name="connsiteY47" fmla="*/ 73660 h 1052447"/>
              <a:gd name="connsiteX48" fmla="*/ 172720 w 1487033"/>
              <a:gd name="connsiteY48" fmla="*/ 43180 h 1052447"/>
              <a:gd name="connsiteX49" fmla="*/ 185420 w 1487033"/>
              <a:gd name="connsiteY49" fmla="*/ 20320 h 1052447"/>
              <a:gd name="connsiteX50" fmla="*/ 195580 w 1487033"/>
              <a:gd name="connsiteY50" fmla="*/ 15240 h 1052447"/>
              <a:gd name="connsiteX51" fmla="*/ 205740 w 1487033"/>
              <a:gd name="connsiteY51" fmla="*/ 7620 h 1052447"/>
              <a:gd name="connsiteX52" fmla="*/ 213360 w 1487033"/>
              <a:gd name="connsiteY52" fmla="*/ 5080 h 1052447"/>
              <a:gd name="connsiteX53" fmla="*/ 330200 w 1487033"/>
              <a:gd name="connsiteY5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19380 w 1487033"/>
              <a:gd name="connsiteY29" fmla="*/ 772160 h 1052447"/>
              <a:gd name="connsiteX30" fmla="*/ 96520 w 1487033"/>
              <a:gd name="connsiteY30" fmla="*/ 744220 h 1052447"/>
              <a:gd name="connsiteX31" fmla="*/ 63500 w 1487033"/>
              <a:gd name="connsiteY31" fmla="*/ 701040 h 1052447"/>
              <a:gd name="connsiteX32" fmla="*/ 22860 w 1487033"/>
              <a:gd name="connsiteY32" fmla="*/ 614680 h 1052447"/>
              <a:gd name="connsiteX33" fmla="*/ 10160 w 1487033"/>
              <a:gd name="connsiteY33" fmla="*/ 568960 h 1052447"/>
              <a:gd name="connsiteX34" fmla="*/ 0 w 1487033"/>
              <a:gd name="connsiteY34" fmla="*/ 533400 h 1052447"/>
              <a:gd name="connsiteX35" fmla="*/ 7620 w 1487033"/>
              <a:gd name="connsiteY35" fmla="*/ 464820 h 1052447"/>
              <a:gd name="connsiteX36" fmla="*/ 17780 w 1487033"/>
              <a:gd name="connsiteY36" fmla="*/ 449580 h 1052447"/>
              <a:gd name="connsiteX37" fmla="*/ 50800 w 1487033"/>
              <a:gd name="connsiteY37" fmla="*/ 378460 h 1052447"/>
              <a:gd name="connsiteX38" fmla="*/ 60960 w 1487033"/>
              <a:gd name="connsiteY38" fmla="*/ 347980 h 1052447"/>
              <a:gd name="connsiteX39" fmla="*/ 73660 w 1487033"/>
              <a:gd name="connsiteY39" fmla="*/ 314960 h 1052447"/>
              <a:gd name="connsiteX40" fmla="*/ 83820 w 1487033"/>
              <a:gd name="connsiteY40" fmla="*/ 281940 h 1052447"/>
              <a:gd name="connsiteX41" fmla="*/ 114300 w 1487033"/>
              <a:gd name="connsiteY41" fmla="*/ 213360 h 1052447"/>
              <a:gd name="connsiteX42" fmla="*/ 127000 w 1487033"/>
              <a:gd name="connsiteY42" fmla="*/ 182880 h 1052447"/>
              <a:gd name="connsiteX43" fmla="*/ 134620 w 1487033"/>
              <a:gd name="connsiteY43" fmla="*/ 162560 h 1052447"/>
              <a:gd name="connsiteX44" fmla="*/ 149860 w 1487033"/>
              <a:gd name="connsiteY44" fmla="*/ 129540 h 1052447"/>
              <a:gd name="connsiteX45" fmla="*/ 154940 w 1487033"/>
              <a:gd name="connsiteY45" fmla="*/ 106680 h 1052447"/>
              <a:gd name="connsiteX46" fmla="*/ 167640 w 1487033"/>
              <a:gd name="connsiteY46" fmla="*/ 73660 h 1052447"/>
              <a:gd name="connsiteX47" fmla="*/ 172720 w 1487033"/>
              <a:gd name="connsiteY47" fmla="*/ 43180 h 1052447"/>
              <a:gd name="connsiteX48" fmla="*/ 185420 w 1487033"/>
              <a:gd name="connsiteY48" fmla="*/ 20320 h 1052447"/>
              <a:gd name="connsiteX49" fmla="*/ 195580 w 1487033"/>
              <a:gd name="connsiteY49" fmla="*/ 15240 h 1052447"/>
              <a:gd name="connsiteX50" fmla="*/ 205740 w 1487033"/>
              <a:gd name="connsiteY50" fmla="*/ 7620 h 1052447"/>
              <a:gd name="connsiteX51" fmla="*/ 213360 w 1487033"/>
              <a:gd name="connsiteY51" fmla="*/ 5080 h 1052447"/>
              <a:gd name="connsiteX52" fmla="*/ 330200 w 1487033"/>
              <a:gd name="connsiteY5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99673 w 1487033"/>
              <a:gd name="connsiteY29" fmla="*/ 909320 h 1052447"/>
              <a:gd name="connsiteX30" fmla="*/ 96520 w 1487033"/>
              <a:gd name="connsiteY30" fmla="*/ 744220 h 1052447"/>
              <a:gd name="connsiteX31" fmla="*/ 63500 w 1487033"/>
              <a:gd name="connsiteY31" fmla="*/ 701040 h 1052447"/>
              <a:gd name="connsiteX32" fmla="*/ 22860 w 1487033"/>
              <a:gd name="connsiteY32" fmla="*/ 614680 h 1052447"/>
              <a:gd name="connsiteX33" fmla="*/ 10160 w 1487033"/>
              <a:gd name="connsiteY33" fmla="*/ 568960 h 1052447"/>
              <a:gd name="connsiteX34" fmla="*/ 0 w 1487033"/>
              <a:gd name="connsiteY34" fmla="*/ 533400 h 1052447"/>
              <a:gd name="connsiteX35" fmla="*/ 7620 w 1487033"/>
              <a:gd name="connsiteY35" fmla="*/ 464820 h 1052447"/>
              <a:gd name="connsiteX36" fmla="*/ 17780 w 1487033"/>
              <a:gd name="connsiteY36" fmla="*/ 449580 h 1052447"/>
              <a:gd name="connsiteX37" fmla="*/ 50800 w 1487033"/>
              <a:gd name="connsiteY37" fmla="*/ 378460 h 1052447"/>
              <a:gd name="connsiteX38" fmla="*/ 60960 w 1487033"/>
              <a:gd name="connsiteY38" fmla="*/ 347980 h 1052447"/>
              <a:gd name="connsiteX39" fmla="*/ 73660 w 1487033"/>
              <a:gd name="connsiteY39" fmla="*/ 314960 h 1052447"/>
              <a:gd name="connsiteX40" fmla="*/ 83820 w 1487033"/>
              <a:gd name="connsiteY40" fmla="*/ 281940 h 1052447"/>
              <a:gd name="connsiteX41" fmla="*/ 114300 w 1487033"/>
              <a:gd name="connsiteY41" fmla="*/ 213360 h 1052447"/>
              <a:gd name="connsiteX42" fmla="*/ 127000 w 1487033"/>
              <a:gd name="connsiteY42" fmla="*/ 182880 h 1052447"/>
              <a:gd name="connsiteX43" fmla="*/ 134620 w 1487033"/>
              <a:gd name="connsiteY43" fmla="*/ 162560 h 1052447"/>
              <a:gd name="connsiteX44" fmla="*/ 149860 w 1487033"/>
              <a:gd name="connsiteY44" fmla="*/ 129540 h 1052447"/>
              <a:gd name="connsiteX45" fmla="*/ 154940 w 1487033"/>
              <a:gd name="connsiteY45" fmla="*/ 106680 h 1052447"/>
              <a:gd name="connsiteX46" fmla="*/ 167640 w 1487033"/>
              <a:gd name="connsiteY46" fmla="*/ 73660 h 1052447"/>
              <a:gd name="connsiteX47" fmla="*/ 172720 w 1487033"/>
              <a:gd name="connsiteY47" fmla="*/ 43180 h 1052447"/>
              <a:gd name="connsiteX48" fmla="*/ 185420 w 1487033"/>
              <a:gd name="connsiteY48" fmla="*/ 20320 h 1052447"/>
              <a:gd name="connsiteX49" fmla="*/ 195580 w 1487033"/>
              <a:gd name="connsiteY49" fmla="*/ 15240 h 1052447"/>
              <a:gd name="connsiteX50" fmla="*/ 205740 w 1487033"/>
              <a:gd name="connsiteY50" fmla="*/ 7620 h 1052447"/>
              <a:gd name="connsiteX51" fmla="*/ 213360 w 1487033"/>
              <a:gd name="connsiteY51" fmla="*/ 5080 h 1052447"/>
              <a:gd name="connsiteX52" fmla="*/ 330200 w 1487033"/>
              <a:gd name="connsiteY5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99673 w 1487033"/>
              <a:gd name="connsiteY29" fmla="*/ 909320 h 1052447"/>
              <a:gd name="connsiteX30" fmla="*/ 63500 w 1487033"/>
              <a:gd name="connsiteY30" fmla="*/ 70104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99673 w 1487033"/>
              <a:gd name="connsiteY29" fmla="*/ 909320 h 1052447"/>
              <a:gd name="connsiteX30" fmla="*/ 47077 w 1487033"/>
              <a:gd name="connsiteY30" fmla="*/ 78486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73396 w 1487033"/>
              <a:gd name="connsiteY29" fmla="*/ 985520 h 1052447"/>
              <a:gd name="connsiteX30" fmla="*/ 47077 w 1487033"/>
              <a:gd name="connsiteY30" fmla="*/ 78486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87940 w 1487033"/>
              <a:gd name="connsiteY28" fmla="*/ 986790 h 1052447"/>
              <a:gd name="connsiteX29" fmla="*/ 73396 w 1487033"/>
              <a:gd name="connsiteY29" fmla="*/ 985520 h 1052447"/>
              <a:gd name="connsiteX30" fmla="*/ 47077 w 1487033"/>
              <a:gd name="connsiteY30" fmla="*/ 784860 h 1052447"/>
              <a:gd name="connsiteX31" fmla="*/ 22860 w 1487033"/>
              <a:gd name="connsiteY31" fmla="*/ 614680 h 1052447"/>
              <a:gd name="connsiteX32" fmla="*/ 10160 w 1487033"/>
              <a:gd name="connsiteY32" fmla="*/ 568960 h 1052447"/>
              <a:gd name="connsiteX33" fmla="*/ 0 w 1487033"/>
              <a:gd name="connsiteY33" fmla="*/ 533400 h 1052447"/>
              <a:gd name="connsiteX34" fmla="*/ 7620 w 1487033"/>
              <a:gd name="connsiteY34" fmla="*/ 464820 h 1052447"/>
              <a:gd name="connsiteX35" fmla="*/ 17780 w 1487033"/>
              <a:gd name="connsiteY35" fmla="*/ 449580 h 1052447"/>
              <a:gd name="connsiteX36" fmla="*/ 50800 w 1487033"/>
              <a:gd name="connsiteY36" fmla="*/ 378460 h 1052447"/>
              <a:gd name="connsiteX37" fmla="*/ 60960 w 1487033"/>
              <a:gd name="connsiteY37" fmla="*/ 347980 h 1052447"/>
              <a:gd name="connsiteX38" fmla="*/ 73660 w 1487033"/>
              <a:gd name="connsiteY38" fmla="*/ 314960 h 1052447"/>
              <a:gd name="connsiteX39" fmla="*/ 83820 w 1487033"/>
              <a:gd name="connsiteY39" fmla="*/ 281940 h 1052447"/>
              <a:gd name="connsiteX40" fmla="*/ 114300 w 1487033"/>
              <a:gd name="connsiteY40" fmla="*/ 213360 h 1052447"/>
              <a:gd name="connsiteX41" fmla="*/ 127000 w 1487033"/>
              <a:gd name="connsiteY41" fmla="*/ 182880 h 1052447"/>
              <a:gd name="connsiteX42" fmla="*/ 134620 w 1487033"/>
              <a:gd name="connsiteY42" fmla="*/ 162560 h 1052447"/>
              <a:gd name="connsiteX43" fmla="*/ 149860 w 1487033"/>
              <a:gd name="connsiteY43" fmla="*/ 129540 h 1052447"/>
              <a:gd name="connsiteX44" fmla="*/ 154940 w 1487033"/>
              <a:gd name="connsiteY44" fmla="*/ 106680 h 1052447"/>
              <a:gd name="connsiteX45" fmla="*/ 167640 w 1487033"/>
              <a:gd name="connsiteY45" fmla="*/ 73660 h 1052447"/>
              <a:gd name="connsiteX46" fmla="*/ 172720 w 1487033"/>
              <a:gd name="connsiteY46" fmla="*/ 43180 h 1052447"/>
              <a:gd name="connsiteX47" fmla="*/ 185420 w 1487033"/>
              <a:gd name="connsiteY47" fmla="*/ 20320 h 1052447"/>
              <a:gd name="connsiteX48" fmla="*/ 195580 w 1487033"/>
              <a:gd name="connsiteY48" fmla="*/ 15240 h 1052447"/>
              <a:gd name="connsiteX49" fmla="*/ 205740 w 1487033"/>
              <a:gd name="connsiteY49" fmla="*/ 7620 h 1052447"/>
              <a:gd name="connsiteX50" fmla="*/ 213360 w 1487033"/>
              <a:gd name="connsiteY50" fmla="*/ 5080 h 1052447"/>
              <a:gd name="connsiteX51" fmla="*/ 330200 w 1487033"/>
              <a:gd name="connsiteY5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46380 w 1487033"/>
              <a:gd name="connsiteY26" fmla="*/ 972820 h 1052447"/>
              <a:gd name="connsiteX27" fmla="*/ 187940 w 1487033"/>
              <a:gd name="connsiteY27" fmla="*/ 986790 h 1052447"/>
              <a:gd name="connsiteX28" fmla="*/ 73396 w 1487033"/>
              <a:gd name="connsiteY28" fmla="*/ 985520 h 1052447"/>
              <a:gd name="connsiteX29" fmla="*/ 47077 w 1487033"/>
              <a:gd name="connsiteY29" fmla="*/ 784860 h 1052447"/>
              <a:gd name="connsiteX30" fmla="*/ 22860 w 1487033"/>
              <a:gd name="connsiteY30" fmla="*/ 614680 h 1052447"/>
              <a:gd name="connsiteX31" fmla="*/ 10160 w 1487033"/>
              <a:gd name="connsiteY31" fmla="*/ 568960 h 1052447"/>
              <a:gd name="connsiteX32" fmla="*/ 0 w 1487033"/>
              <a:gd name="connsiteY32" fmla="*/ 533400 h 1052447"/>
              <a:gd name="connsiteX33" fmla="*/ 7620 w 1487033"/>
              <a:gd name="connsiteY33" fmla="*/ 464820 h 1052447"/>
              <a:gd name="connsiteX34" fmla="*/ 17780 w 1487033"/>
              <a:gd name="connsiteY34" fmla="*/ 449580 h 1052447"/>
              <a:gd name="connsiteX35" fmla="*/ 50800 w 1487033"/>
              <a:gd name="connsiteY35" fmla="*/ 378460 h 1052447"/>
              <a:gd name="connsiteX36" fmla="*/ 60960 w 1487033"/>
              <a:gd name="connsiteY36" fmla="*/ 347980 h 1052447"/>
              <a:gd name="connsiteX37" fmla="*/ 73660 w 1487033"/>
              <a:gd name="connsiteY37" fmla="*/ 314960 h 1052447"/>
              <a:gd name="connsiteX38" fmla="*/ 83820 w 1487033"/>
              <a:gd name="connsiteY38" fmla="*/ 281940 h 1052447"/>
              <a:gd name="connsiteX39" fmla="*/ 114300 w 1487033"/>
              <a:gd name="connsiteY39" fmla="*/ 213360 h 1052447"/>
              <a:gd name="connsiteX40" fmla="*/ 127000 w 1487033"/>
              <a:gd name="connsiteY40" fmla="*/ 182880 h 1052447"/>
              <a:gd name="connsiteX41" fmla="*/ 134620 w 1487033"/>
              <a:gd name="connsiteY41" fmla="*/ 162560 h 1052447"/>
              <a:gd name="connsiteX42" fmla="*/ 149860 w 1487033"/>
              <a:gd name="connsiteY42" fmla="*/ 129540 h 1052447"/>
              <a:gd name="connsiteX43" fmla="*/ 154940 w 1487033"/>
              <a:gd name="connsiteY43" fmla="*/ 106680 h 1052447"/>
              <a:gd name="connsiteX44" fmla="*/ 167640 w 1487033"/>
              <a:gd name="connsiteY44" fmla="*/ 73660 h 1052447"/>
              <a:gd name="connsiteX45" fmla="*/ 172720 w 1487033"/>
              <a:gd name="connsiteY45" fmla="*/ 43180 h 1052447"/>
              <a:gd name="connsiteX46" fmla="*/ 185420 w 1487033"/>
              <a:gd name="connsiteY46" fmla="*/ 20320 h 1052447"/>
              <a:gd name="connsiteX47" fmla="*/ 195580 w 1487033"/>
              <a:gd name="connsiteY47" fmla="*/ 15240 h 1052447"/>
              <a:gd name="connsiteX48" fmla="*/ 205740 w 1487033"/>
              <a:gd name="connsiteY48" fmla="*/ 7620 h 1052447"/>
              <a:gd name="connsiteX49" fmla="*/ 213360 w 1487033"/>
              <a:gd name="connsiteY49" fmla="*/ 5080 h 1052447"/>
              <a:gd name="connsiteX50" fmla="*/ 330200 w 1487033"/>
              <a:gd name="connsiteY5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187940 w 1487033"/>
              <a:gd name="connsiteY26" fmla="*/ 986790 h 1052447"/>
              <a:gd name="connsiteX27" fmla="*/ 73396 w 1487033"/>
              <a:gd name="connsiteY27" fmla="*/ 985520 h 1052447"/>
              <a:gd name="connsiteX28" fmla="*/ 47077 w 1487033"/>
              <a:gd name="connsiteY28" fmla="*/ 784860 h 1052447"/>
              <a:gd name="connsiteX29" fmla="*/ 22860 w 1487033"/>
              <a:gd name="connsiteY29" fmla="*/ 614680 h 1052447"/>
              <a:gd name="connsiteX30" fmla="*/ 10160 w 1487033"/>
              <a:gd name="connsiteY30" fmla="*/ 568960 h 1052447"/>
              <a:gd name="connsiteX31" fmla="*/ 0 w 1487033"/>
              <a:gd name="connsiteY31" fmla="*/ 533400 h 1052447"/>
              <a:gd name="connsiteX32" fmla="*/ 7620 w 1487033"/>
              <a:gd name="connsiteY32" fmla="*/ 464820 h 1052447"/>
              <a:gd name="connsiteX33" fmla="*/ 17780 w 1487033"/>
              <a:gd name="connsiteY33" fmla="*/ 449580 h 1052447"/>
              <a:gd name="connsiteX34" fmla="*/ 50800 w 1487033"/>
              <a:gd name="connsiteY34" fmla="*/ 378460 h 1052447"/>
              <a:gd name="connsiteX35" fmla="*/ 60960 w 1487033"/>
              <a:gd name="connsiteY35" fmla="*/ 347980 h 1052447"/>
              <a:gd name="connsiteX36" fmla="*/ 73660 w 1487033"/>
              <a:gd name="connsiteY36" fmla="*/ 314960 h 1052447"/>
              <a:gd name="connsiteX37" fmla="*/ 83820 w 1487033"/>
              <a:gd name="connsiteY37" fmla="*/ 281940 h 1052447"/>
              <a:gd name="connsiteX38" fmla="*/ 114300 w 1487033"/>
              <a:gd name="connsiteY38" fmla="*/ 213360 h 1052447"/>
              <a:gd name="connsiteX39" fmla="*/ 127000 w 1487033"/>
              <a:gd name="connsiteY39" fmla="*/ 182880 h 1052447"/>
              <a:gd name="connsiteX40" fmla="*/ 134620 w 1487033"/>
              <a:gd name="connsiteY40" fmla="*/ 162560 h 1052447"/>
              <a:gd name="connsiteX41" fmla="*/ 149860 w 1487033"/>
              <a:gd name="connsiteY41" fmla="*/ 129540 h 1052447"/>
              <a:gd name="connsiteX42" fmla="*/ 154940 w 1487033"/>
              <a:gd name="connsiteY42" fmla="*/ 106680 h 1052447"/>
              <a:gd name="connsiteX43" fmla="*/ 167640 w 1487033"/>
              <a:gd name="connsiteY43" fmla="*/ 73660 h 1052447"/>
              <a:gd name="connsiteX44" fmla="*/ 172720 w 1487033"/>
              <a:gd name="connsiteY44" fmla="*/ 43180 h 1052447"/>
              <a:gd name="connsiteX45" fmla="*/ 185420 w 1487033"/>
              <a:gd name="connsiteY45" fmla="*/ 20320 h 1052447"/>
              <a:gd name="connsiteX46" fmla="*/ 195580 w 1487033"/>
              <a:gd name="connsiteY46" fmla="*/ 15240 h 1052447"/>
              <a:gd name="connsiteX47" fmla="*/ 205740 w 1487033"/>
              <a:gd name="connsiteY47" fmla="*/ 7620 h 1052447"/>
              <a:gd name="connsiteX48" fmla="*/ 213360 w 1487033"/>
              <a:gd name="connsiteY48" fmla="*/ 5080 h 1052447"/>
              <a:gd name="connsiteX49" fmla="*/ 330200 w 1487033"/>
              <a:gd name="connsiteY4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279400 w 1487033"/>
              <a:gd name="connsiteY24" fmla="*/ 998220 h 1052447"/>
              <a:gd name="connsiteX25" fmla="*/ 187940 w 1487033"/>
              <a:gd name="connsiteY25" fmla="*/ 986790 h 1052447"/>
              <a:gd name="connsiteX26" fmla="*/ 73396 w 1487033"/>
              <a:gd name="connsiteY26" fmla="*/ 985520 h 1052447"/>
              <a:gd name="connsiteX27" fmla="*/ 47077 w 1487033"/>
              <a:gd name="connsiteY27" fmla="*/ 784860 h 1052447"/>
              <a:gd name="connsiteX28" fmla="*/ 22860 w 1487033"/>
              <a:gd name="connsiteY28" fmla="*/ 614680 h 1052447"/>
              <a:gd name="connsiteX29" fmla="*/ 10160 w 1487033"/>
              <a:gd name="connsiteY29" fmla="*/ 568960 h 1052447"/>
              <a:gd name="connsiteX30" fmla="*/ 0 w 1487033"/>
              <a:gd name="connsiteY30" fmla="*/ 533400 h 1052447"/>
              <a:gd name="connsiteX31" fmla="*/ 7620 w 1487033"/>
              <a:gd name="connsiteY31" fmla="*/ 464820 h 1052447"/>
              <a:gd name="connsiteX32" fmla="*/ 17780 w 1487033"/>
              <a:gd name="connsiteY32" fmla="*/ 449580 h 1052447"/>
              <a:gd name="connsiteX33" fmla="*/ 50800 w 1487033"/>
              <a:gd name="connsiteY33" fmla="*/ 378460 h 1052447"/>
              <a:gd name="connsiteX34" fmla="*/ 60960 w 1487033"/>
              <a:gd name="connsiteY34" fmla="*/ 347980 h 1052447"/>
              <a:gd name="connsiteX35" fmla="*/ 73660 w 1487033"/>
              <a:gd name="connsiteY35" fmla="*/ 314960 h 1052447"/>
              <a:gd name="connsiteX36" fmla="*/ 83820 w 1487033"/>
              <a:gd name="connsiteY36" fmla="*/ 281940 h 1052447"/>
              <a:gd name="connsiteX37" fmla="*/ 114300 w 1487033"/>
              <a:gd name="connsiteY37" fmla="*/ 213360 h 1052447"/>
              <a:gd name="connsiteX38" fmla="*/ 127000 w 1487033"/>
              <a:gd name="connsiteY38" fmla="*/ 182880 h 1052447"/>
              <a:gd name="connsiteX39" fmla="*/ 134620 w 1487033"/>
              <a:gd name="connsiteY39" fmla="*/ 162560 h 1052447"/>
              <a:gd name="connsiteX40" fmla="*/ 149860 w 1487033"/>
              <a:gd name="connsiteY40" fmla="*/ 129540 h 1052447"/>
              <a:gd name="connsiteX41" fmla="*/ 154940 w 1487033"/>
              <a:gd name="connsiteY41" fmla="*/ 106680 h 1052447"/>
              <a:gd name="connsiteX42" fmla="*/ 167640 w 1487033"/>
              <a:gd name="connsiteY42" fmla="*/ 73660 h 1052447"/>
              <a:gd name="connsiteX43" fmla="*/ 172720 w 1487033"/>
              <a:gd name="connsiteY43" fmla="*/ 43180 h 1052447"/>
              <a:gd name="connsiteX44" fmla="*/ 185420 w 1487033"/>
              <a:gd name="connsiteY44" fmla="*/ 20320 h 1052447"/>
              <a:gd name="connsiteX45" fmla="*/ 195580 w 1487033"/>
              <a:gd name="connsiteY45" fmla="*/ 15240 h 1052447"/>
              <a:gd name="connsiteX46" fmla="*/ 205740 w 1487033"/>
              <a:gd name="connsiteY46" fmla="*/ 7620 h 1052447"/>
              <a:gd name="connsiteX47" fmla="*/ 213360 w 1487033"/>
              <a:gd name="connsiteY47" fmla="*/ 5080 h 1052447"/>
              <a:gd name="connsiteX48" fmla="*/ 330200 w 1487033"/>
              <a:gd name="connsiteY4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87940 w 1487033"/>
              <a:gd name="connsiteY24" fmla="*/ 986790 h 1052447"/>
              <a:gd name="connsiteX25" fmla="*/ 73396 w 1487033"/>
              <a:gd name="connsiteY25" fmla="*/ 985520 h 1052447"/>
              <a:gd name="connsiteX26" fmla="*/ 47077 w 1487033"/>
              <a:gd name="connsiteY26" fmla="*/ 78486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91225 w 1487033"/>
              <a:gd name="connsiteY24" fmla="*/ 1032510 h 1052447"/>
              <a:gd name="connsiteX25" fmla="*/ 73396 w 1487033"/>
              <a:gd name="connsiteY25" fmla="*/ 985520 h 1052447"/>
              <a:gd name="connsiteX26" fmla="*/ 47077 w 1487033"/>
              <a:gd name="connsiteY26" fmla="*/ 78486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91225 w 1487033"/>
              <a:gd name="connsiteY24" fmla="*/ 1032510 h 1052447"/>
              <a:gd name="connsiteX25" fmla="*/ 73396 w 1487033"/>
              <a:gd name="connsiteY25" fmla="*/ 1008380 h 1052447"/>
              <a:gd name="connsiteX26" fmla="*/ 47077 w 1487033"/>
              <a:gd name="connsiteY26" fmla="*/ 78486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191225 w 1487033"/>
              <a:gd name="connsiteY24" fmla="*/ 1032510 h 1052447"/>
              <a:gd name="connsiteX25" fmla="*/ 73396 w 1487033"/>
              <a:gd name="connsiteY25" fmla="*/ 1008380 h 1052447"/>
              <a:gd name="connsiteX26" fmla="*/ 42150 w 1487033"/>
              <a:gd name="connsiteY26" fmla="*/ 800100 h 1052447"/>
              <a:gd name="connsiteX27" fmla="*/ 22860 w 1487033"/>
              <a:gd name="connsiteY27" fmla="*/ 614680 h 1052447"/>
              <a:gd name="connsiteX28" fmla="*/ 10160 w 1487033"/>
              <a:gd name="connsiteY28" fmla="*/ 568960 h 1052447"/>
              <a:gd name="connsiteX29" fmla="*/ 0 w 1487033"/>
              <a:gd name="connsiteY29" fmla="*/ 533400 h 1052447"/>
              <a:gd name="connsiteX30" fmla="*/ 7620 w 1487033"/>
              <a:gd name="connsiteY30" fmla="*/ 464820 h 1052447"/>
              <a:gd name="connsiteX31" fmla="*/ 17780 w 1487033"/>
              <a:gd name="connsiteY31" fmla="*/ 449580 h 1052447"/>
              <a:gd name="connsiteX32" fmla="*/ 50800 w 1487033"/>
              <a:gd name="connsiteY32" fmla="*/ 378460 h 1052447"/>
              <a:gd name="connsiteX33" fmla="*/ 60960 w 1487033"/>
              <a:gd name="connsiteY33" fmla="*/ 347980 h 1052447"/>
              <a:gd name="connsiteX34" fmla="*/ 73660 w 1487033"/>
              <a:gd name="connsiteY34" fmla="*/ 314960 h 1052447"/>
              <a:gd name="connsiteX35" fmla="*/ 83820 w 1487033"/>
              <a:gd name="connsiteY35" fmla="*/ 281940 h 1052447"/>
              <a:gd name="connsiteX36" fmla="*/ 114300 w 1487033"/>
              <a:gd name="connsiteY36" fmla="*/ 213360 h 1052447"/>
              <a:gd name="connsiteX37" fmla="*/ 127000 w 1487033"/>
              <a:gd name="connsiteY37" fmla="*/ 182880 h 1052447"/>
              <a:gd name="connsiteX38" fmla="*/ 134620 w 1487033"/>
              <a:gd name="connsiteY38" fmla="*/ 162560 h 1052447"/>
              <a:gd name="connsiteX39" fmla="*/ 149860 w 1487033"/>
              <a:gd name="connsiteY39" fmla="*/ 129540 h 1052447"/>
              <a:gd name="connsiteX40" fmla="*/ 154940 w 1487033"/>
              <a:gd name="connsiteY40" fmla="*/ 106680 h 1052447"/>
              <a:gd name="connsiteX41" fmla="*/ 167640 w 1487033"/>
              <a:gd name="connsiteY41" fmla="*/ 73660 h 1052447"/>
              <a:gd name="connsiteX42" fmla="*/ 172720 w 1487033"/>
              <a:gd name="connsiteY42" fmla="*/ 43180 h 1052447"/>
              <a:gd name="connsiteX43" fmla="*/ 185420 w 1487033"/>
              <a:gd name="connsiteY43" fmla="*/ 20320 h 1052447"/>
              <a:gd name="connsiteX44" fmla="*/ 195580 w 1487033"/>
              <a:gd name="connsiteY44" fmla="*/ 15240 h 1052447"/>
              <a:gd name="connsiteX45" fmla="*/ 205740 w 1487033"/>
              <a:gd name="connsiteY45" fmla="*/ 7620 h 1052447"/>
              <a:gd name="connsiteX46" fmla="*/ 213360 w 1487033"/>
              <a:gd name="connsiteY46" fmla="*/ 5080 h 1052447"/>
              <a:gd name="connsiteX47" fmla="*/ 330200 w 1487033"/>
              <a:gd name="connsiteY4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58265 w 1487033"/>
              <a:gd name="connsiteY10" fmla="*/ 872490 h 1052447"/>
              <a:gd name="connsiteX11" fmla="*/ 1395095 w 1487033"/>
              <a:gd name="connsiteY11" fmla="*/ 958850 h 1052447"/>
              <a:gd name="connsiteX12" fmla="*/ 1432560 w 1487033"/>
              <a:gd name="connsiteY12" fmla="*/ 970280 h 1052447"/>
              <a:gd name="connsiteX13" fmla="*/ 1442720 w 1487033"/>
              <a:gd name="connsiteY13" fmla="*/ 993140 h 1052447"/>
              <a:gd name="connsiteX14" fmla="*/ 1473200 w 1487033"/>
              <a:gd name="connsiteY14" fmla="*/ 1033780 h 1052447"/>
              <a:gd name="connsiteX15" fmla="*/ 1480820 w 1487033"/>
              <a:gd name="connsiteY15" fmla="*/ 1041400 h 1052447"/>
              <a:gd name="connsiteX16" fmla="*/ 1485900 w 1487033"/>
              <a:gd name="connsiteY16" fmla="*/ 1051560 h 1052447"/>
              <a:gd name="connsiteX17" fmla="*/ 1404620 w 1487033"/>
              <a:gd name="connsiteY17" fmla="*/ 1049020 h 1052447"/>
              <a:gd name="connsiteX18" fmla="*/ 1216660 w 1487033"/>
              <a:gd name="connsiteY18" fmla="*/ 1041400 h 1052447"/>
              <a:gd name="connsiteX19" fmla="*/ 1087120 w 1487033"/>
              <a:gd name="connsiteY19" fmla="*/ 1028700 h 1052447"/>
              <a:gd name="connsiteX20" fmla="*/ 1041400 w 1487033"/>
              <a:gd name="connsiteY20" fmla="*/ 1026160 h 1052447"/>
              <a:gd name="connsiteX21" fmla="*/ 1013460 w 1487033"/>
              <a:gd name="connsiteY21" fmla="*/ 1018540 h 1052447"/>
              <a:gd name="connsiteX22" fmla="*/ 949960 w 1487033"/>
              <a:gd name="connsiteY22" fmla="*/ 1008380 h 1052447"/>
              <a:gd name="connsiteX23" fmla="*/ 191225 w 1487033"/>
              <a:gd name="connsiteY23" fmla="*/ 1032510 h 1052447"/>
              <a:gd name="connsiteX24" fmla="*/ 73396 w 1487033"/>
              <a:gd name="connsiteY24" fmla="*/ 1008380 h 1052447"/>
              <a:gd name="connsiteX25" fmla="*/ 42150 w 1487033"/>
              <a:gd name="connsiteY25" fmla="*/ 800100 h 1052447"/>
              <a:gd name="connsiteX26" fmla="*/ 22860 w 1487033"/>
              <a:gd name="connsiteY26" fmla="*/ 614680 h 1052447"/>
              <a:gd name="connsiteX27" fmla="*/ 10160 w 1487033"/>
              <a:gd name="connsiteY27" fmla="*/ 568960 h 1052447"/>
              <a:gd name="connsiteX28" fmla="*/ 0 w 1487033"/>
              <a:gd name="connsiteY28" fmla="*/ 533400 h 1052447"/>
              <a:gd name="connsiteX29" fmla="*/ 7620 w 1487033"/>
              <a:gd name="connsiteY29" fmla="*/ 464820 h 1052447"/>
              <a:gd name="connsiteX30" fmla="*/ 17780 w 1487033"/>
              <a:gd name="connsiteY30" fmla="*/ 449580 h 1052447"/>
              <a:gd name="connsiteX31" fmla="*/ 50800 w 1487033"/>
              <a:gd name="connsiteY31" fmla="*/ 378460 h 1052447"/>
              <a:gd name="connsiteX32" fmla="*/ 60960 w 1487033"/>
              <a:gd name="connsiteY32" fmla="*/ 347980 h 1052447"/>
              <a:gd name="connsiteX33" fmla="*/ 73660 w 1487033"/>
              <a:gd name="connsiteY33" fmla="*/ 314960 h 1052447"/>
              <a:gd name="connsiteX34" fmla="*/ 83820 w 1487033"/>
              <a:gd name="connsiteY34" fmla="*/ 281940 h 1052447"/>
              <a:gd name="connsiteX35" fmla="*/ 114300 w 1487033"/>
              <a:gd name="connsiteY35" fmla="*/ 213360 h 1052447"/>
              <a:gd name="connsiteX36" fmla="*/ 127000 w 1487033"/>
              <a:gd name="connsiteY36" fmla="*/ 182880 h 1052447"/>
              <a:gd name="connsiteX37" fmla="*/ 134620 w 1487033"/>
              <a:gd name="connsiteY37" fmla="*/ 162560 h 1052447"/>
              <a:gd name="connsiteX38" fmla="*/ 149860 w 1487033"/>
              <a:gd name="connsiteY38" fmla="*/ 129540 h 1052447"/>
              <a:gd name="connsiteX39" fmla="*/ 154940 w 1487033"/>
              <a:gd name="connsiteY39" fmla="*/ 106680 h 1052447"/>
              <a:gd name="connsiteX40" fmla="*/ 167640 w 1487033"/>
              <a:gd name="connsiteY40" fmla="*/ 73660 h 1052447"/>
              <a:gd name="connsiteX41" fmla="*/ 172720 w 1487033"/>
              <a:gd name="connsiteY41" fmla="*/ 43180 h 1052447"/>
              <a:gd name="connsiteX42" fmla="*/ 185420 w 1487033"/>
              <a:gd name="connsiteY42" fmla="*/ 20320 h 1052447"/>
              <a:gd name="connsiteX43" fmla="*/ 195580 w 1487033"/>
              <a:gd name="connsiteY43" fmla="*/ 15240 h 1052447"/>
              <a:gd name="connsiteX44" fmla="*/ 205740 w 1487033"/>
              <a:gd name="connsiteY44" fmla="*/ 7620 h 1052447"/>
              <a:gd name="connsiteX45" fmla="*/ 213360 w 1487033"/>
              <a:gd name="connsiteY45" fmla="*/ 5080 h 1052447"/>
              <a:gd name="connsiteX46" fmla="*/ 330200 w 1487033"/>
              <a:gd name="connsiteY4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8100 w 1487033"/>
              <a:gd name="connsiteY8" fmla="*/ 642620 h 1052447"/>
              <a:gd name="connsiteX9" fmla="*/ 1358265 w 1487033"/>
              <a:gd name="connsiteY9" fmla="*/ 872490 h 1052447"/>
              <a:gd name="connsiteX10" fmla="*/ 1395095 w 1487033"/>
              <a:gd name="connsiteY10" fmla="*/ 958850 h 1052447"/>
              <a:gd name="connsiteX11" fmla="*/ 1432560 w 1487033"/>
              <a:gd name="connsiteY11" fmla="*/ 970280 h 1052447"/>
              <a:gd name="connsiteX12" fmla="*/ 1442720 w 1487033"/>
              <a:gd name="connsiteY12" fmla="*/ 993140 h 1052447"/>
              <a:gd name="connsiteX13" fmla="*/ 1473200 w 1487033"/>
              <a:gd name="connsiteY13" fmla="*/ 1033780 h 1052447"/>
              <a:gd name="connsiteX14" fmla="*/ 1480820 w 1487033"/>
              <a:gd name="connsiteY14" fmla="*/ 1041400 h 1052447"/>
              <a:gd name="connsiteX15" fmla="*/ 1485900 w 1487033"/>
              <a:gd name="connsiteY15" fmla="*/ 1051560 h 1052447"/>
              <a:gd name="connsiteX16" fmla="*/ 1404620 w 1487033"/>
              <a:gd name="connsiteY16" fmla="*/ 1049020 h 1052447"/>
              <a:gd name="connsiteX17" fmla="*/ 1216660 w 1487033"/>
              <a:gd name="connsiteY17" fmla="*/ 1041400 h 1052447"/>
              <a:gd name="connsiteX18" fmla="*/ 1087120 w 1487033"/>
              <a:gd name="connsiteY18" fmla="*/ 1028700 h 1052447"/>
              <a:gd name="connsiteX19" fmla="*/ 1041400 w 1487033"/>
              <a:gd name="connsiteY19" fmla="*/ 1026160 h 1052447"/>
              <a:gd name="connsiteX20" fmla="*/ 1013460 w 1487033"/>
              <a:gd name="connsiteY20" fmla="*/ 1018540 h 1052447"/>
              <a:gd name="connsiteX21" fmla="*/ 949960 w 1487033"/>
              <a:gd name="connsiteY21" fmla="*/ 1008380 h 1052447"/>
              <a:gd name="connsiteX22" fmla="*/ 191225 w 1487033"/>
              <a:gd name="connsiteY22" fmla="*/ 1032510 h 1052447"/>
              <a:gd name="connsiteX23" fmla="*/ 73396 w 1487033"/>
              <a:gd name="connsiteY23" fmla="*/ 1008380 h 1052447"/>
              <a:gd name="connsiteX24" fmla="*/ 42150 w 1487033"/>
              <a:gd name="connsiteY24" fmla="*/ 800100 h 1052447"/>
              <a:gd name="connsiteX25" fmla="*/ 22860 w 1487033"/>
              <a:gd name="connsiteY25" fmla="*/ 614680 h 1052447"/>
              <a:gd name="connsiteX26" fmla="*/ 10160 w 1487033"/>
              <a:gd name="connsiteY26" fmla="*/ 568960 h 1052447"/>
              <a:gd name="connsiteX27" fmla="*/ 0 w 1487033"/>
              <a:gd name="connsiteY27" fmla="*/ 533400 h 1052447"/>
              <a:gd name="connsiteX28" fmla="*/ 7620 w 1487033"/>
              <a:gd name="connsiteY28" fmla="*/ 464820 h 1052447"/>
              <a:gd name="connsiteX29" fmla="*/ 17780 w 1487033"/>
              <a:gd name="connsiteY29" fmla="*/ 449580 h 1052447"/>
              <a:gd name="connsiteX30" fmla="*/ 50800 w 1487033"/>
              <a:gd name="connsiteY30" fmla="*/ 378460 h 1052447"/>
              <a:gd name="connsiteX31" fmla="*/ 60960 w 1487033"/>
              <a:gd name="connsiteY31" fmla="*/ 347980 h 1052447"/>
              <a:gd name="connsiteX32" fmla="*/ 73660 w 1487033"/>
              <a:gd name="connsiteY32" fmla="*/ 314960 h 1052447"/>
              <a:gd name="connsiteX33" fmla="*/ 83820 w 1487033"/>
              <a:gd name="connsiteY33" fmla="*/ 281940 h 1052447"/>
              <a:gd name="connsiteX34" fmla="*/ 114300 w 1487033"/>
              <a:gd name="connsiteY34" fmla="*/ 213360 h 1052447"/>
              <a:gd name="connsiteX35" fmla="*/ 127000 w 1487033"/>
              <a:gd name="connsiteY35" fmla="*/ 182880 h 1052447"/>
              <a:gd name="connsiteX36" fmla="*/ 134620 w 1487033"/>
              <a:gd name="connsiteY36" fmla="*/ 162560 h 1052447"/>
              <a:gd name="connsiteX37" fmla="*/ 149860 w 1487033"/>
              <a:gd name="connsiteY37" fmla="*/ 129540 h 1052447"/>
              <a:gd name="connsiteX38" fmla="*/ 154940 w 1487033"/>
              <a:gd name="connsiteY38" fmla="*/ 106680 h 1052447"/>
              <a:gd name="connsiteX39" fmla="*/ 167640 w 1487033"/>
              <a:gd name="connsiteY39" fmla="*/ 73660 h 1052447"/>
              <a:gd name="connsiteX40" fmla="*/ 172720 w 1487033"/>
              <a:gd name="connsiteY40" fmla="*/ 43180 h 1052447"/>
              <a:gd name="connsiteX41" fmla="*/ 185420 w 1487033"/>
              <a:gd name="connsiteY41" fmla="*/ 20320 h 1052447"/>
              <a:gd name="connsiteX42" fmla="*/ 195580 w 1487033"/>
              <a:gd name="connsiteY42" fmla="*/ 15240 h 1052447"/>
              <a:gd name="connsiteX43" fmla="*/ 205740 w 1487033"/>
              <a:gd name="connsiteY43" fmla="*/ 7620 h 1052447"/>
              <a:gd name="connsiteX44" fmla="*/ 213360 w 1487033"/>
              <a:gd name="connsiteY44" fmla="*/ 5080 h 1052447"/>
              <a:gd name="connsiteX45" fmla="*/ 330200 w 1487033"/>
              <a:gd name="connsiteY4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08100 w 1487033"/>
              <a:gd name="connsiteY7" fmla="*/ 642620 h 1052447"/>
              <a:gd name="connsiteX8" fmla="*/ 1358265 w 1487033"/>
              <a:gd name="connsiteY8" fmla="*/ 872490 h 1052447"/>
              <a:gd name="connsiteX9" fmla="*/ 1395095 w 1487033"/>
              <a:gd name="connsiteY9" fmla="*/ 958850 h 1052447"/>
              <a:gd name="connsiteX10" fmla="*/ 1432560 w 1487033"/>
              <a:gd name="connsiteY10" fmla="*/ 970280 h 1052447"/>
              <a:gd name="connsiteX11" fmla="*/ 1442720 w 1487033"/>
              <a:gd name="connsiteY11" fmla="*/ 993140 h 1052447"/>
              <a:gd name="connsiteX12" fmla="*/ 1473200 w 1487033"/>
              <a:gd name="connsiteY12" fmla="*/ 1033780 h 1052447"/>
              <a:gd name="connsiteX13" fmla="*/ 1480820 w 1487033"/>
              <a:gd name="connsiteY13" fmla="*/ 1041400 h 1052447"/>
              <a:gd name="connsiteX14" fmla="*/ 1485900 w 1487033"/>
              <a:gd name="connsiteY14" fmla="*/ 1051560 h 1052447"/>
              <a:gd name="connsiteX15" fmla="*/ 1404620 w 1487033"/>
              <a:gd name="connsiteY15" fmla="*/ 1049020 h 1052447"/>
              <a:gd name="connsiteX16" fmla="*/ 1216660 w 1487033"/>
              <a:gd name="connsiteY16" fmla="*/ 1041400 h 1052447"/>
              <a:gd name="connsiteX17" fmla="*/ 1087120 w 1487033"/>
              <a:gd name="connsiteY17" fmla="*/ 1028700 h 1052447"/>
              <a:gd name="connsiteX18" fmla="*/ 1041400 w 1487033"/>
              <a:gd name="connsiteY18" fmla="*/ 1026160 h 1052447"/>
              <a:gd name="connsiteX19" fmla="*/ 1013460 w 1487033"/>
              <a:gd name="connsiteY19" fmla="*/ 1018540 h 1052447"/>
              <a:gd name="connsiteX20" fmla="*/ 949960 w 1487033"/>
              <a:gd name="connsiteY20" fmla="*/ 1008380 h 1052447"/>
              <a:gd name="connsiteX21" fmla="*/ 191225 w 1487033"/>
              <a:gd name="connsiteY21" fmla="*/ 1032510 h 1052447"/>
              <a:gd name="connsiteX22" fmla="*/ 73396 w 1487033"/>
              <a:gd name="connsiteY22" fmla="*/ 1008380 h 1052447"/>
              <a:gd name="connsiteX23" fmla="*/ 42150 w 1487033"/>
              <a:gd name="connsiteY23" fmla="*/ 800100 h 1052447"/>
              <a:gd name="connsiteX24" fmla="*/ 22860 w 1487033"/>
              <a:gd name="connsiteY24" fmla="*/ 614680 h 1052447"/>
              <a:gd name="connsiteX25" fmla="*/ 10160 w 1487033"/>
              <a:gd name="connsiteY25" fmla="*/ 568960 h 1052447"/>
              <a:gd name="connsiteX26" fmla="*/ 0 w 1487033"/>
              <a:gd name="connsiteY26" fmla="*/ 533400 h 1052447"/>
              <a:gd name="connsiteX27" fmla="*/ 7620 w 1487033"/>
              <a:gd name="connsiteY27" fmla="*/ 464820 h 1052447"/>
              <a:gd name="connsiteX28" fmla="*/ 17780 w 1487033"/>
              <a:gd name="connsiteY28" fmla="*/ 449580 h 1052447"/>
              <a:gd name="connsiteX29" fmla="*/ 50800 w 1487033"/>
              <a:gd name="connsiteY29" fmla="*/ 378460 h 1052447"/>
              <a:gd name="connsiteX30" fmla="*/ 60960 w 1487033"/>
              <a:gd name="connsiteY30" fmla="*/ 347980 h 1052447"/>
              <a:gd name="connsiteX31" fmla="*/ 73660 w 1487033"/>
              <a:gd name="connsiteY31" fmla="*/ 314960 h 1052447"/>
              <a:gd name="connsiteX32" fmla="*/ 83820 w 1487033"/>
              <a:gd name="connsiteY32" fmla="*/ 281940 h 1052447"/>
              <a:gd name="connsiteX33" fmla="*/ 114300 w 1487033"/>
              <a:gd name="connsiteY33" fmla="*/ 213360 h 1052447"/>
              <a:gd name="connsiteX34" fmla="*/ 127000 w 1487033"/>
              <a:gd name="connsiteY34" fmla="*/ 182880 h 1052447"/>
              <a:gd name="connsiteX35" fmla="*/ 134620 w 1487033"/>
              <a:gd name="connsiteY35" fmla="*/ 162560 h 1052447"/>
              <a:gd name="connsiteX36" fmla="*/ 149860 w 1487033"/>
              <a:gd name="connsiteY36" fmla="*/ 129540 h 1052447"/>
              <a:gd name="connsiteX37" fmla="*/ 154940 w 1487033"/>
              <a:gd name="connsiteY37" fmla="*/ 106680 h 1052447"/>
              <a:gd name="connsiteX38" fmla="*/ 167640 w 1487033"/>
              <a:gd name="connsiteY38" fmla="*/ 73660 h 1052447"/>
              <a:gd name="connsiteX39" fmla="*/ 172720 w 1487033"/>
              <a:gd name="connsiteY39" fmla="*/ 43180 h 1052447"/>
              <a:gd name="connsiteX40" fmla="*/ 185420 w 1487033"/>
              <a:gd name="connsiteY40" fmla="*/ 20320 h 1052447"/>
              <a:gd name="connsiteX41" fmla="*/ 195580 w 1487033"/>
              <a:gd name="connsiteY41" fmla="*/ 15240 h 1052447"/>
              <a:gd name="connsiteX42" fmla="*/ 205740 w 1487033"/>
              <a:gd name="connsiteY42" fmla="*/ 7620 h 1052447"/>
              <a:gd name="connsiteX43" fmla="*/ 213360 w 1487033"/>
              <a:gd name="connsiteY43" fmla="*/ 5080 h 1052447"/>
              <a:gd name="connsiteX44" fmla="*/ 330200 w 1487033"/>
              <a:gd name="connsiteY4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06830 w 1487033"/>
              <a:gd name="connsiteY5" fmla="*/ 366395 h 1052447"/>
              <a:gd name="connsiteX6" fmla="*/ 1308100 w 1487033"/>
              <a:gd name="connsiteY6" fmla="*/ 642620 h 1052447"/>
              <a:gd name="connsiteX7" fmla="*/ 1358265 w 1487033"/>
              <a:gd name="connsiteY7" fmla="*/ 872490 h 1052447"/>
              <a:gd name="connsiteX8" fmla="*/ 1395095 w 1487033"/>
              <a:gd name="connsiteY8" fmla="*/ 958850 h 1052447"/>
              <a:gd name="connsiteX9" fmla="*/ 1432560 w 1487033"/>
              <a:gd name="connsiteY9" fmla="*/ 970280 h 1052447"/>
              <a:gd name="connsiteX10" fmla="*/ 1442720 w 1487033"/>
              <a:gd name="connsiteY10" fmla="*/ 993140 h 1052447"/>
              <a:gd name="connsiteX11" fmla="*/ 1473200 w 1487033"/>
              <a:gd name="connsiteY11" fmla="*/ 1033780 h 1052447"/>
              <a:gd name="connsiteX12" fmla="*/ 1480820 w 1487033"/>
              <a:gd name="connsiteY12" fmla="*/ 1041400 h 1052447"/>
              <a:gd name="connsiteX13" fmla="*/ 1485900 w 1487033"/>
              <a:gd name="connsiteY13" fmla="*/ 1051560 h 1052447"/>
              <a:gd name="connsiteX14" fmla="*/ 1404620 w 1487033"/>
              <a:gd name="connsiteY14" fmla="*/ 1049020 h 1052447"/>
              <a:gd name="connsiteX15" fmla="*/ 1216660 w 1487033"/>
              <a:gd name="connsiteY15" fmla="*/ 1041400 h 1052447"/>
              <a:gd name="connsiteX16" fmla="*/ 1087120 w 1487033"/>
              <a:gd name="connsiteY16" fmla="*/ 1028700 h 1052447"/>
              <a:gd name="connsiteX17" fmla="*/ 1041400 w 1487033"/>
              <a:gd name="connsiteY17" fmla="*/ 1026160 h 1052447"/>
              <a:gd name="connsiteX18" fmla="*/ 1013460 w 1487033"/>
              <a:gd name="connsiteY18" fmla="*/ 1018540 h 1052447"/>
              <a:gd name="connsiteX19" fmla="*/ 949960 w 1487033"/>
              <a:gd name="connsiteY19" fmla="*/ 1008380 h 1052447"/>
              <a:gd name="connsiteX20" fmla="*/ 191225 w 1487033"/>
              <a:gd name="connsiteY20" fmla="*/ 1032510 h 1052447"/>
              <a:gd name="connsiteX21" fmla="*/ 73396 w 1487033"/>
              <a:gd name="connsiteY21" fmla="*/ 1008380 h 1052447"/>
              <a:gd name="connsiteX22" fmla="*/ 42150 w 1487033"/>
              <a:gd name="connsiteY22" fmla="*/ 800100 h 1052447"/>
              <a:gd name="connsiteX23" fmla="*/ 22860 w 1487033"/>
              <a:gd name="connsiteY23" fmla="*/ 614680 h 1052447"/>
              <a:gd name="connsiteX24" fmla="*/ 10160 w 1487033"/>
              <a:gd name="connsiteY24" fmla="*/ 568960 h 1052447"/>
              <a:gd name="connsiteX25" fmla="*/ 0 w 1487033"/>
              <a:gd name="connsiteY25" fmla="*/ 533400 h 1052447"/>
              <a:gd name="connsiteX26" fmla="*/ 7620 w 1487033"/>
              <a:gd name="connsiteY26" fmla="*/ 464820 h 1052447"/>
              <a:gd name="connsiteX27" fmla="*/ 17780 w 1487033"/>
              <a:gd name="connsiteY27" fmla="*/ 449580 h 1052447"/>
              <a:gd name="connsiteX28" fmla="*/ 50800 w 1487033"/>
              <a:gd name="connsiteY28" fmla="*/ 378460 h 1052447"/>
              <a:gd name="connsiteX29" fmla="*/ 60960 w 1487033"/>
              <a:gd name="connsiteY29" fmla="*/ 347980 h 1052447"/>
              <a:gd name="connsiteX30" fmla="*/ 73660 w 1487033"/>
              <a:gd name="connsiteY30" fmla="*/ 314960 h 1052447"/>
              <a:gd name="connsiteX31" fmla="*/ 83820 w 1487033"/>
              <a:gd name="connsiteY31" fmla="*/ 281940 h 1052447"/>
              <a:gd name="connsiteX32" fmla="*/ 114300 w 1487033"/>
              <a:gd name="connsiteY32" fmla="*/ 213360 h 1052447"/>
              <a:gd name="connsiteX33" fmla="*/ 127000 w 1487033"/>
              <a:gd name="connsiteY33" fmla="*/ 182880 h 1052447"/>
              <a:gd name="connsiteX34" fmla="*/ 134620 w 1487033"/>
              <a:gd name="connsiteY34" fmla="*/ 162560 h 1052447"/>
              <a:gd name="connsiteX35" fmla="*/ 149860 w 1487033"/>
              <a:gd name="connsiteY35" fmla="*/ 129540 h 1052447"/>
              <a:gd name="connsiteX36" fmla="*/ 154940 w 1487033"/>
              <a:gd name="connsiteY36" fmla="*/ 106680 h 1052447"/>
              <a:gd name="connsiteX37" fmla="*/ 167640 w 1487033"/>
              <a:gd name="connsiteY37" fmla="*/ 73660 h 1052447"/>
              <a:gd name="connsiteX38" fmla="*/ 172720 w 1487033"/>
              <a:gd name="connsiteY38" fmla="*/ 43180 h 1052447"/>
              <a:gd name="connsiteX39" fmla="*/ 185420 w 1487033"/>
              <a:gd name="connsiteY39" fmla="*/ 20320 h 1052447"/>
              <a:gd name="connsiteX40" fmla="*/ 195580 w 1487033"/>
              <a:gd name="connsiteY40" fmla="*/ 15240 h 1052447"/>
              <a:gd name="connsiteX41" fmla="*/ 205740 w 1487033"/>
              <a:gd name="connsiteY41" fmla="*/ 7620 h 1052447"/>
              <a:gd name="connsiteX42" fmla="*/ 213360 w 1487033"/>
              <a:gd name="connsiteY42" fmla="*/ 5080 h 1052447"/>
              <a:gd name="connsiteX43" fmla="*/ 330200 w 1487033"/>
              <a:gd name="connsiteY4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89096 w 1487033"/>
              <a:gd name="connsiteY4" fmla="*/ 243205 h 1052447"/>
              <a:gd name="connsiteX5" fmla="*/ 1306830 w 1487033"/>
              <a:gd name="connsiteY5" fmla="*/ 366395 h 1052447"/>
              <a:gd name="connsiteX6" fmla="*/ 1308100 w 1487033"/>
              <a:gd name="connsiteY6" fmla="*/ 642620 h 1052447"/>
              <a:gd name="connsiteX7" fmla="*/ 1358265 w 1487033"/>
              <a:gd name="connsiteY7" fmla="*/ 872490 h 1052447"/>
              <a:gd name="connsiteX8" fmla="*/ 1395095 w 1487033"/>
              <a:gd name="connsiteY8" fmla="*/ 958850 h 1052447"/>
              <a:gd name="connsiteX9" fmla="*/ 1432560 w 1487033"/>
              <a:gd name="connsiteY9" fmla="*/ 970280 h 1052447"/>
              <a:gd name="connsiteX10" fmla="*/ 1442720 w 1487033"/>
              <a:gd name="connsiteY10" fmla="*/ 993140 h 1052447"/>
              <a:gd name="connsiteX11" fmla="*/ 1473200 w 1487033"/>
              <a:gd name="connsiteY11" fmla="*/ 1033780 h 1052447"/>
              <a:gd name="connsiteX12" fmla="*/ 1480820 w 1487033"/>
              <a:gd name="connsiteY12" fmla="*/ 1041400 h 1052447"/>
              <a:gd name="connsiteX13" fmla="*/ 1485900 w 1487033"/>
              <a:gd name="connsiteY13" fmla="*/ 1051560 h 1052447"/>
              <a:gd name="connsiteX14" fmla="*/ 1404620 w 1487033"/>
              <a:gd name="connsiteY14" fmla="*/ 1049020 h 1052447"/>
              <a:gd name="connsiteX15" fmla="*/ 1216660 w 1487033"/>
              <a:gd name="connsiteY15" fmla="*/ 1041400 h 1052447"/>
              <a:gd name="connsiteX16" fmla="*/ 1087120 w 1487033"/>
              <a:gd name="connsiteY16" fmla="*/ 1028700 h 1052447"/>
              <a:gd name="connsiteX17" fmla="*/ 1041400 w 1487033"/>
              <a:gd name="connsiteY17" fmla="*/ 1026160 h 1052447"/>
              <a:gd name="connsiteX18" fmla="*/ 1013460 w 1487033"/>
              <a:gd name="connsiteY18" fmla="*/ 1018540 h 1052447"/>
              <a:gd name="connsiteX19" fmla="*/ 949960 w 1487033"/>
              <a:gd name="connsiteY19" fmla="*/ 1008380 h 1052447"/>
              <a:gd name="connsiteX20" fmla="*/ 191225 w 1487033"/>
              <a:gd name="connsiteY20" fmla="*/ 1032510 h 1052447"/>
              <a:gd name="connsiteX21" fmla="*/ 73396 w 1487033"/>
              <a:gd name="connsiteY21" fmla="*/ 1008380 h 1052447"/>
              <a:gd name="connsiteX22" fmla="*/ 42150 w 1487033"/>
              <a:gd name="connsiteY22" fmla="*/ 800100 h 1052447"/>
              <a:gd name="connsiteX23" fmla="*/ 22860 w 1487033"/>
              <a:gd name="connsiteY23" fmla="*/ 614680 h 1052447"/>
              <a:gd name="connsiteX24" fmla="*/ 10160 w 1487033"/>
              <a:gd name="connsiteY24" fmla="*/ 568960 h 1052447"/>
              <a:gd name="connsiteX25" fmla="*/ 0 w 1487033"/>
              <a:gd name="connsiteY25" fmla="*/ 533400 h 1052447"/>
              <a:gd name="connsiteX26" fmla="*/ 7620 w 1487033"/>
              <a:gd name="connsiteY26" fmla="*/ 464820 h 1052447"/>
              <a:gd name="connsiteX27" fmla="*/ 17780 w 1487033"/>
              <a:gd name="connsiteY27" fmla="*/ 449580 h 1052447"/>
              <a:gd name="connsiteX28" fmla="*/ 50800 w 1487033"/>
              <a:gd name="connsiteY28" fmla="*/ 378460 h 1052447"/>
              <a:gd name="connsiteX29" fmla="*/ 60960 w 1487033"/>
              <a:gd name="connsiteY29" fmla="*/ 347980 h 1052447"/>
              <a:gd name="connsiteX30" fmla="*/ 73660 w 1487033"/>
              <a:gd name="connsiteY30" fmla="*/ 314960 h 1052447"/>
              <a:gd name="connsiteX31" fmla="*/ 83820 w 1487033"/>
              <a:gd name="connsiteY31" fmla="*/ 281940 h 1052447"/>
              <a:gd name="connsiteX32" fmla="*/ 114300 w 1487033"/>
              <a:gd name="connsiteY32" fmla="*/ 213360 h 1052447"/>
              <a:gd name="connsiteX33" fmla="*/ 127000 w 1487033"/>
              <a:gd name="connsiteY33" fmla="*/ 182880 h 1052447"/>
              <a:gd name="connsiteX34" fmla="*/ 134620 w 1487033"/>
              <a:gd name="connsiteY34" fmla="*/ 162560 h 1052447"/>
              <a:gd name="connsiteX35" fmla="*/ 149860 w 1487033"/>
              <a:gd name="connsiteY35" fmla="*/ 129540 h 1052447"/>
              <a:gd name="connsiteX36" fmla="*/ 154940 w 1487033"/>
              <a:gd name="connsiteY36" fmla="*/ 106680 h 1052447"/>
              <a:gd name="connsiteX37" fmla="*/ 167640 w 1487033"/>
              <a:gd name="connsiteY37" fmla="*/ 73660 h 1052447"/>
              <a:gd name="connsiteX38" fmla="*/ 172720 w 1487033"/>
              <a:gd name="connsiteY38" fmla="*/ 43180 h 1052447"/>
              <a:gd name="connsiteX39" fmla="*/ 185420 w 1487033"/>
              <a:gd name="connsiteY39" fmla="*/ 20320 h 1052447"/>
              <a:gd name="connsiteX40" fmla="*/ 195580 w 1487033"/>
              <a:gd name="connsiteY40" fmla="*/ 15240 h 1052447"/>
              <a:gd name="connsiteX41" fmla="*/ 205740 w 1487033"/>
              <a:gd name="connsiteY41" fmla="*/ 7620 h 1052447"/>
              <a:gd name="connsiteX42" fmla="*/ 213360 w 1487033"/>
              <a:gd name="connsiteY42" fmla="*/ 5080 h 1052447"/>
              <a:gd name="connsiteX43" fmla="*/ 330200 w 1487033"/>
              <a:gd name="connsiteY4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89096 w 1487033"/>
              <a:gd name="connsiteY4" fmla="*/ 243205 h 1052447"/>
              <a:gd name="connsiteX5" fmla="*/ 1308100 w 1487033"/>
              <a:gd name="connsiteY5" fmla="*/ 642620 h 1052447"/>
              <a:gd name="connsiteX6" fmla="*/ 1358265 w 1487033"/>
              <a:gd name="connsiteY6" fmla="*/ 872490 h 1052447"/>
              <a:gd name="connsiteX7" fmla="*/ 1395095 w 1487033"/>
              <a:gd name="connsiteY7" fmla="*/ 958850 h 1052447"/>
              <a:gd name="connsiteX8" fmla="*/ 1432560 w 1487033"/>
              <a:gd name="connsiteY8" fmla="*/ 970280 h 1052447"/>
              <a:gd name="connsiteX9" fmla="*/ 1442720 w 1487033"/>
              <a:gd name="connsiteY9" fmla="*/ 993140 h 1052447"/>
              <a:gd name="connsiteX10" fmla="*/ 1473200 w 1487033"/>
              <a:gd name="connsiteY10" fmla="*/ 1033780 h 1052447"/>
              <a:gd name="connsiteX11" fmla="*/ 1480820 w 1487033"/>
              <a:gd name="connsiteY11" fmla="*/ 1041400 h 1052447"/>
              <a:gd name="connsiteX12" fmla="*/ 1485900 w 1487033"/>
              <a:gd name="connsiteY12" fmla="*/ 1051560 h 1052447"/>
              <a:gd name="connsiteX13" fmla="*/ 1404620 w 1487033"/>
              <a:gd name="connsiteY13" fmla="*/ 1049020 h 1052447"/>
              <a:gd name="connsiteX14" fmla="*/ 1216660 w 1487033"/>
              <a:gd name="connsiteY14" fmla="*/ 1041400 h 1052447"/>
              <a:gd name="connsiteX15" fmla="*/ 1087120 w 1487033"/>
              <a:gd name="connsiteY15" fmla="*/ 1028700 h 1052447"/>
              <a:gd name="connsiteX16" fmla="*/ 1041400 w 1487033"/>
              <a:gd name="connsiteY16" fmla="*/ 1026160 h 1052447"/>
              <a:gd name="connsiteX17" fmla="*/ 1013460 w 1487033"/>
              <a:gd name="connsiteY17" fmla="*/ 1018540 h 1052447"/>
              <a:gd name="connsiteX18" fmla="*/ 949960 w 1487033"/>
              <a:gd name="connsiteY18" fmla="*/ 1008380 h 1052447"/>
              <a:gd name="connsiteX19" fmla="*/ 191225 w 1487033"/>
              <a:gd name="connsiteY19" fmla="*/ 1032510 h 1052447"/>
              <a:gd name="connsiteX20" fmla="*/ 73396 w 1487033"/>
              <a:gd name="connsiteY20" fmla="*/ 1008380 h 1052447"/>
              <a:gd name="connsiteX21" fmla="*/ 42150 w 1487033"/>
              <a:gd name="connsiteY21" fmla="*/ 800100 h 1052447"/>
              <a:gd name="connsiteX22" fmla="*/ 22860 w 1487033"/>
              <a:gd name="connsiteY22" fmla="*/ 614680 h 1052447"/>
              <a:gd name="connsiteX23" fmla="*/ 10160 w 1487033"/>
              <a:gd name="connsiteY23" fmla="*/ 568960 h 1052447"/>
              <a:gd name="connsiteX24" fmla="*/ 0 w 1487033"/>
              <a:gd name="connsiteY24" fmla="*/ 533400 h 1052447"/>
              <a:gd name="connsiteX25" fmla="*/ 7620 w 1487033"/>
              <a:gd name="connsiteY25" fmla="*/ 464820 h 1052447"/>
              <a:gd name="connsiteX26" fmla="*/ 17780 w 1487033"/>
              <a:gd name="connsiteY26" fmla="*/ 449580 h 1052447"/>
              <a:gd name="connsiteX27" fmla="*/ 50800 w 1487033"/>
              <a:gd name="connsiteY27" fmla="*/ 378460 h 1052447"/>
              <a:gd name="connsiteX28" fmla="*/ 60960 w 1487033"/>
              <a:gd name="connsiteY28" fmla="*/ 347980 h 1052447"/>
              <a:gd name="connsiteX29" fmla="*/ 73660 w 1487033"/>
              <a:gd name="connsiteY29" fmla="*/ 314960 h 1052447"/>
              <a:gd name="connsiteX30" fmla="*/ 83820 w 1487033"/>
              <a:gd name="connsiteY30" fmla="*/ 281940 h 1052447"/>
              <a:gd name="connsiteX31" fmla="*/ 114300 w 1487033"/>
              <a:gd name="connsiteY31" fmla="*/ 213360 h 1052447"/>
              <a:gd name="connsiteX32" fmla="*/ 127000 w 1487033"/>
              <a:gd name="connsiteY32" fmla="*/ 182880 h 1052447"/>
              <a:gd name="connsiteX33" fmla="*/ 134620 w 1487033"/>
              <a:gd name="connsiteY33" fmla="*/ 162560 h 1052447"/>
              <a:gd name="connsiteX34" fmla="*/ 149860 w 1487033"/>
              <a:gd name="connsiteY34" fmla="*/ 129540 h 1052447"/>
              <a:gd name="connsiteX35" fmla="*/ 154940 w 1487033"/>
              <a:gd name="connsiteY35" fmla="*/ 106680 h 1052447"/>
              <a:gd name="connsiteX36" fmla="*/ 167640 w 1487033"/>
              <a:gd name="connsiteY36" fmla="*/ 73660 h 1052447"/>
              <a:gd name="connsiteX37" fmla="*/ 172720 w 1487033"/>
              <a:gd name="connsiteY37" fmla="*/ 43180 h 1052447"/>
              <a:gd name="connsiteX38" fmla="*/ 185420 w 1487033"/>
              <a:gd name="connsiteY38" fmla="*/ 20320 h 1052447"/>
              <a:gd name="connsiteX39" fmla="*/ 195580 w 1487033"/>
              <a:gd name="connsiteY39" fmla="*/ 15240 h 1052447"/>
              <a:gd name="connsiteX40" fmla="*/ 205740 w 1487033"/>
              <a:gd name="connsiteY40" fmla="*/ 7620 h 1052447"/>
              <a:gd name="connsiteX41" fmla="*/ 213360 w 1487033"/>
              <a:gd name="connsiteY41" fmla="*/ 5080 h 1052447"/>
              <a:gd name="connsiteX42" fmla="*/ 330200 w 1487033"/>
              <a:gd name="connsiteY4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89096 w 1487033"/>
              <a:gd name="connsiteY4" fmla="*/ 243205 h 1052447"/>
              <a:gd name="connsiteX5" fmla="*/ 1383645 w 1487033"/>
              <a:gd name="connsiteY5" fmla="*/ 558800 h 1052447"/>
              <a:gd name="connsiteX6" fmla="*/ 1358265 w 1487033"/>
              <a:gd name="connsiteY6" fmla="*/ 872490 h 1052447"/>
              <a:gd name="connsiteX7" fmla="*/ 1395095 w 1487033"/>
              <a:gd name="connsiteY7" fmla="*/ 958850 h 1052447"/>
              <a:gd name="connsiteX8" fmla="*/ 1432560 w 1487033"/>
              <a:gd name="connsiteY8" fmla="*/ 970280 h 1052447"/>
              <a:gd name="connsiteX9" fmla="*/ 1442720 w 1487033"/>
              <a:gd name="connsiteY9" fmla="*/ 993140 h 1052447"/>
              <a:gd name="connsiteX10" fmla="*/ 1473200 w 1487033"/>
              <a:gd name="connsiteY10" fmla="*/ 1033780 h 1052447"/>
              <a:gd name="connsiteX11" fmla="*/ 1480820 w 1487033"/>
              <a:gd name="connsiteY11" fmla="*/ 1041400 h 1052447"/>
              <a:gd name="connsiteX12" fmla="*/ 1485900 w 1487033"/>
              <a:gd name="connsiteY12" fmla="*/ 1051560 h 1052447"/>
              <a:gd name="connsiteX13" fmla="*/ 1404620 w 1487033"/>
              <a:gd name="connsiteY13" fmla="*/ 1049020 h 1052447"/>
              <a:gd name="connsiteX14" fmla="*/ 1216660 w 1487033"/>
              <a:gd name="connsiteY14" fmla="*/ 1041400 h 1052447"/>
              <a:gd name="connsiteX15" fmla="*/ 1087120 w 1487033"/>
              <a:gd name="connsiteY15" fmla="*/ 1028700 h 1052447"/>
              <a:gd name="connsiteX16" fmla="*/ 1041400 w 1487033"/>
              <a:gd name="connsiteY16" fmla="*/ 1026160 h 1052447"/>
              <a:gd name="connsiteX17" fmla="*/ 1013460 w 1487033"/>
              <a:gd name="connsiteY17" fmla="*/ 1018540 h 1052447"/>
              <a:gd name="connsiteX18" fmla="*/ 949960 w 1487033"/>
              <a:gd name="connsiteY18" fmla="*/ 1008380 h 1052447"/>
              <a:gd name="connsiteX19" fmla="*/ 191225 w 1487033"/>
              <a:gd name="connsiteY19" fmla="*/ 1032510 h 1052447"/>
              <a:gd name="connsiteX20" fmla="*/ 73396 w 1487033"/>
              <a:gd name="connsiteY20" fmla="*/ 1008380 h 1052447"/>
              <a:gd name="connsiteX21" fmla="*/ 42150 w 1487033"/>
              <a:gd name="connsiteY21" fmla="*/ 800100 h 1052447"/>
              <a:gd name="connsiteX22" fmla="*/ 22860 w 1487033"/>
              <a:gd name="connsiteY22" fmla="*/ 614680 h 1052447"/>
              <a:gd name="connsiteX23" fmla="*/ 10160 w 1487033"/>
              <a:gd name="connsiteY23" fmla="*/ 568960 h 1052447"/>
              <a:gd name="connsiteX24" fmla="*/ 0 w 1487033"/>
              <a:gd name="connsiteY24" fmla="*/ 533400 h 1052447"/>
              <a:gd name="connsiteX25" fmla="*/ 7620 w 1487033"/>
              <a:gd name="connsiteY25" fmla="*/ 464820 h 1052447"/>
              <a:gd name="connsiteX26" fmla="*/ 17780 w 1487033"/>
              <a:gd name="connsiteY26" fmla="*/ 449580 h 1052447"/>
              <a:gd name="connsiteX27" fmla="*/ 50800 w 1487033"/>
              <a:gd name="connsiteY27" fmla="*/ 378460 h 1052447"/>
              <a:gd name="connsiteX28" fmla="*/ 60960 w 1487033"/>
              <a:gd name="connsiteY28" fmla="*/ 347980 h 1052447"/>
              <a:gd name="connsiteX29" fmla="*/ 73660 w 1487033"/>
              <a:gd name="connsiteY29" fmla="*/ 314960 h 1052447"/>
              <a:gd name="connsiteX30" fmla="*/ 83820 w 1487033"/>
              <a:gd name="connsiteY30" fmla="*/ 281940 h 1052447"/>
              <a:gd name="connsiteX31" fmla="*/ 114300 w 1487033"/>
              <a:gd name="connsiteY31" fmla="*/ 213360 h 1052447"/>
              <a:gd name="connsiteX32" fmla="*/ 127000 w 1487033"/>
              <a:gd name="connsiteY32" fmla="*/ 182880 h 1052447"/>
              <a:gd name="connsiteX33" fmla="*/ 134620 w 1487033"/>
              <a:gd name="connsiteY33" fmla="*/ 162560 h 1052447"/>
              <a:gd name="connsiteX34" fmla="*/ 149860 w 1487033"/>
              <a:gd name="connsiteY34" fmla="*/ 129540 h 1052447"/>
              <a:gd name="connsiteX35" fmla="*/ 154940 w 1487033"/>
              <a:gd name="connsiteY35" fmla="*/ 106680 h 1052447"/>
              <a:gd name="connsiteX36" fmla="*/ 167640 w 1487033"/>
              <a:gd name="connsiteY36" fmla="*/ 73660 h 1052447"/>
              <a:gd name="connsiteX37" fmla="*/ 172720 w 1487033"/>
              <a:gd name="connsiteY37" fmla="*/ 43180 h 1052447"/>
              <a:gd name="connsiteX38" fmla="*/ 185420 w 1487033"/>
              <a:gd name="connsiteY38" fmla="*/ 20320 h 1052447"/>
              <a:gd name="connsiteX39" fmla="*/ 195580 w 1487033"/>
              <a:gd name="connsiteY39" fmla="*/ 15240 h 1052447"/>
              <a:gd name="connsiteX40" fmla="*/ 205740 w 1487033"/>
              <a:gd name="connsiteY40" fmla="*/ 7620 h 1052447"/>
              <a:gd name="connsiteX41" fmla="*/ 213360 w 1487033"/>
              <a:gd name="connsiteY41" fmla="*/ 5080 h 1052447"/>
              <a:gd name="connsiteX42" fmla="*/ 330200 w 1487033"/>
              <a:gd name="connsiteY4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415373 w 1487033"/>
              <a:gd name="connsiteY4" fmla="*/ 235585 h 1052447"/>
              <a:gd name="connsiteX5" fmla="*/ 1383645 w 1487033"/>
              <a:gd name="connsiteY5" fmla="*/ 558800 h 1052447"/>
              <a:gd name="connsiteX6" fmla="*/ 1358265 w 1487033"/>
              <a:gd name="connsiteY6" fmla="*/ 872490 h 1052447"/>
              <a:gd name="connsiteX7" fmla="*/ 1395095 w 1487033"/>
              <a:gd name="connsiteY7" fmla="*/ 958850 h 1052447"/>
              <a:gd name="connsiteX8" fmla="*/ 1432560 w 1487033"/>
              <a:gd name="connsiteY8" fmla="*/ 970280 h 1052447"/>
              <a:gd name="connsiteX9" fmla="*/ 1442720 w 1487033"/>
              <a:gd name="connsiteY9" fmla="*/ 993140 h 1052447"/>
              <a:gd name="connsiteX10" fmla="*/ 1473200 w 1487033"/>
              <a:gd name="connsiteY10" fmla="*/ 1033780 h 1052447"/>
              <a:gd name="connsiteX11" fmla="*/ 1480820 w 1487033"/>
              <a:gd name="connsiteY11" fmla="*/ 1041400 h 1052447"/>
              <a:gd name="connsiteX12" fmla="*/ 1485900 w 1487033"/>
              <a:gd name="connsiteY12" fmla="*/ 1051560 h 1052447"/>
              <a:gd name="connsiteX13" fmla="*/ 1404620 w 1487033"/>
              <a:gd name="connsiteY13" fmla="*/ 1049020 h 1052447"/>
              <a:gd name="connsiteX14" fmla="*/ 1216660 w 1487033"/>
              <a:gd name="connsiteY14" fmla="*/ 1041400 h 1052447"/>
              <a:gd name="connsiteX15" fmla="*/ 1087120 w 1487033"/>
              <a:gd name="connsiteY15" fmla="*/ 1028700 h 1052447"/>
              <a:gd name="connsiteX16" fmla="*/ 1041400 w 1487033"/>
              <a:gd name="connsiteY16" fmla="*/ 1026160 h 1052447"/>
              <a:gd name="connsiteX17" fmla="*/ 1013460 w 1487033"/>
              <a:gd name="connsiteY17" fmla="*/ 1018540 h 1052447"/>
              <a:gd name="connsiteX18" fmla="*/ 949960 w 1487033"/>
              <a:gd name="connsiteY18" fmla="*/ 1008380 h 1052447"/>
              <a:gd name="connsiteX19" fmla="*/ 191225 w 1487033"/>
              <a:gd name="connsiteY19" fmla="*/ 1032510 h 1052447"/>
              <a:gd name="connsiteX20" fmla="*/ 73396 w 1487033"/>
              <a:gd name="connsiteY20" fmla="*/ 1008380 h 1052447"/>
              <a:gd name="connsiteX21" fmla="*/ 42150 w 1487033"/>
              <a:gd name="connsiteY21" fmla="*/ 800100 h 1052447"/>
              <a:gd name="connsiteX22" fmla="*/ 22860 w 1487033"/>
              <a:gd name="connsiteY22" fmla="*/ 614680 h 1052447"/>
              <a:gd name="connsiteX23" fmla="*/ 10160 w 1487033"/>
              <a:gd name="connsiteY23" fmla="*/ 568960 h 1052447"/>
              <a:gd name="connsiteX24" fmla="*/ 0 w 1487033"/>
              <a:gd name="connsiteY24" fmla="*/ 533400 h 1052447"/>
              <a:gd name="connsiteX25" fmla="*/ 7620 w 1487033"/>
              <a:gd name="connsiteY25" fmla="*/ 464820 h 1052447"/>
              <a:gd name="connsiteX26" fmla="*/ 17780 w 1487033"/>
              <a:gd name="connsiteY26" fmla="*/ 449580 h 1052447"/>
              <a:gd name="connsiteX27" fmla="*/ 50800 w 1487033"/>
              <a:gd name="connsiteY27" fmla="*/ 378460 h 1052447"/>
              <a:gd name="connsiteX28" fmla="*/ 60960 w 1487033"/>
              <a:gd name="connsiteY28" fmla="*/ 347980 h 1052447"/>
              <a:gd name="connsiteX29" fmla="*/ 73660 w 1487033"/>
              <a:gd name="connsiteY29" fmla="*/ 314960 h 1052447"/>
              <a:gd name="connsiteX30" fmla="*/ 83820 w 1487033"/>
              <a:gd name="connsiteY30" fmla="*/ 281940 h 1052447"/>
              <a:gd name="connsiteX31" fmla="*/ 114300 w 1487033"/>
              <a:gd name="connsiteY31" fmla="*/ 213360 h 1052447"/>
              <a:gd name="connsiteX32" fmla="*/ 127000 w 1487033"/>
              <a:gd name="connsiteY32" fmla="*/ 182880 h 1052447"/>
              <a:gd name="connsiteX33" fmla="*/ 134620 w 1487033"/>
              <a:gd name="connsiteY33" fmla="*/ 162560 h 1052447"/>
              <a:gd name="connsiteX34" fmla="*/ 149860 w 1487033"/>
              <a:gd name="connsiteY34" fmla="*/ 129540 h 1052447"/>
              <a:gd name="connsiteX35" fmla="*/ 154940 w 1487033"/>
              <a:gd name="connsiteY35" fmla="*/ 106680 h 1052447"/>
              <a:gd name="connsiteX36" fmla="*/ 167640 w 1487033"/>
              <a:gd name="connsiteY36" fmla="*/ 73660 h 1052447"/>
              <a:gd name="connsiteX37" fmla="*/ 172720 w 1487033"/>
              <a:gd name="connsiteY37" fmla="*/ 43180 h 1052447"/>
              <a:gd name="connsiteX38" fmla="*/ 185420 w 1487033"/>
              <a:gd name="connsiteY38" fmla="*/ 20320 h 1052447"/>
              <a:gd name="connsiteX39" fmla="*/ 195580 w 1487033"/>
              <a:gd name="connsiteY39" fmla="*/ 15240 h 1052447"/>
              <a:gd name="connsiteX40" fmla="*/ 205740 w 1487033"/>
              <a:gd name="connsiteY40" fmla="*/ 7620 h 1052447"/>
              <a:gd name="connsiteX41" fmla="*/ 213360 w 1487033"/>
              <a:gd name="connsiteY41" fmla="*/ 5080 h 1052447"/>
              <a:gd name="connsiteX42" fmla="*/ 330200 w 1487033"/>
              <a:gd name="connsiteY42" fmla="*/ 0 h 1052447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358265 w 1487033"/>
              <a:gd name="connsiteY6" fmla="*/ 886691 h 1066648"/>
              <a:gd name="connsiteX7" fmla="*/ 1395095 w 1487033"/>
              <a:gd name="connsiteY7" fmla="*/ 973051 h 1066648"/>
              <a:gd name="connsiteX8" fmla="*/ 1432560 w 1487033"/>
              <a:gd name="connsiteY8" fmla="*/ 984481 h 1066648"/>
              <a:gd name="connsiteX9" fmla="*/ 1442720 w 1487033"/>
              <a:gd name="connsiteY9" fmla="*/ 1007341 h 1066648"/>
              <a:gd name="connsiteX10" fmla="*/ 1473200 w 1487033"/>
              <a:gd name="connsiteY10" fmla="*/ 1047981 h 1066648"/>
              <a:gd name="connsiteX11" fmla="*/ 1480820 w 1487033"/>
              <a:gd name="connsiteY11" fmla="*/ 1055601 h 1066648"/>
              <a:gd name="connsiteX12" fmla="*/ 1485900 w 1487033"/>
              <a:gd name="connsiteY12" fmla="*/ 1065761 h 1066648"/>
              <a:gd name="connsiteX13" fmla="*/ 1404620 w 1487033"/>
              <a:gd name="connsiteY13" fmla="*/ 1063221 h 1066648"/>
              <a:gd name="connsiteX14" fmla="*/ 1216660 w 1487033"/>
              <a:gd name="connsiteY14" fmla="*/ 1055601 h 1066648"/>
              <a:gd name="connsiteX15" fmla="*/ 1087120 w 1487033"/>
              <a:gd name="connsiteY15" fmla="*/ 1042901 h 1066648"/>
              <a:gd name="connsiteX16" fmla="*/ 1041400 w 1487033"/>
              <a:gd name="connsiteY16" fmla="*/ 1040361 h 1066648"/>
              <a:gd name="connsiteX17" fmla="*/ 1013460 w 1487033"/>
              <a:gd name="connsiteY17" fmla="*/ 1032741 h 1066648"/>
              <a:gd name="connsiteX18" fmla="*/ 949960 w 1487033"/>
              <a:gd name="connsiteY18" fmla="*/ 1022581 h 1066648"/>
              <a:gd name="connsiteX19" fmla="*/ 191225 w 1487033"/>
              <a:gd name="connsiteY19" fmla="*/ 1046711 h 1066648"/>
              <a:gd name="connsiteX20" fmla="*/ 73396 w 1487033"/>
              <a:gd name="connsiteY20" fmla="*/ 1022581 h 1066648"/>
              <a:gd name="connsiteX21" fmla="*/ 42150 w 1487033"/>
              <a:gd name="connsiteY21" fmla="*/ 814301 h 1066648"/>
              <a:gd name="connsiteX22" fmla="*/ 22860 w 1487033"/>
              <a:gd name="connsiteY22" fmla="*/ 628881 h 1066648"/>
              <a:gd name="connsiteX23" fmla="*/ 10160 w 1487033"/>
              <a:gd name="connsiteY23" fmla="*/ 583161 h 1066648"/>
              <a:gd name="connsiteX24" fmla="*/ 0 w 1487033"/>
              <a:gd name="connsiteY24" fmla="*/ 547601 h 1066648"/>
              <a:gd name="connsiteX25" fmla="*/ 7620 w 1487033"/>
              <a:gd name="connsiteY25" fmla="*/ 479021 h 1066648"/>
              <a:gd name="connsiteX26" fmla="*/ 17780 w 1487033"/>
              <a:gd name="connsiteY26" fmla="*/ 463781 h 1066648"/>
              <a:gd name="connsiteX27" fmla="*/ 50800 w 1487033"/>
              <a:gd name="connsiteY27" fmla="*/ 392661 h 1066648"/>
              <a:gd name="connsiteX28" fmla="*/ 60960 w 1487033"/>
              <a:gd name="connsiteY28" fmla="*/ 362181 h 1066648"/>
              <a:gd name="connsiteX29" fmla="*/ 73660 w 1487033"/>
              <a:gd name="connsiteY29" fmla="*/ 329161 h 1066648"/>
              <a:gd name="connsiteX30" fmla="*/ 83820 w 1487033"/>
              <a:gd name="connsiteY30" fmla="*/ 296141 h 1066648"/>
              <a:gd name="connsiteX31" fmla="*/ 114300 w 1487033"/>
              <a:gd name="connsiteY31" fmla="*/ 227561 h 1066648"/>
              <a:gd name="connsiteX32" fmla="*/ 127000 w 1487033"/>
              <a:gd name="connsiteY32" fmla="*/ 197081 h 1066648"/>
              <a:gd name="connsiteX33" fmla="*/ 134620 w 1487033"/>
              <a:gd name="connsiteY33" fmla="*/ 176761 h 1066648"/>
              <a:gd name="connsiteX34" fmla="*/ 149860 w 1487033"/>
              <a:gd name="connsiteY34" fmla="*/ 143741 h 1066648"/>
              <a:gd name="connsiteX35" fmla="*/ 154940 w 1487033"/>
              <a:gd name="connsiteY35" fmla="*/ 120881 h 1066648"/>
              <a:gd name="connsiteX36" fmla="*/ 167640 w 1487033"/>
              <a:gd name="connsiteY36" fmla="*/ 87861 h 1066648"/>
              <a:gd name="connsiteX37" fmla="*/ 172720 w 1487033"/>
              <a:gd name="connsiteY37" fmla="*/ 57381 h 1066648"/>
              <a:gd name="connsiteX38" fmla="*/ 185420 w 1487033"/>
              <a:gd name="connsiteY38" fmla="*/ 34521 h 1066648"/>
              <a:gd name="connsiteX39" fmla="*/ 195580 w 1487033"/>
              <a:gd name="connsiteY39" fmla="*/ 29441 h 1066648"/>
              <a:gd name="connsiteX40" fmla="*/ 205740 w 1487033"/>
              <a:gd name="connsiteY40" fmla="*/ 21821 h 1066648"/>
              <a:gd name="connsiteX41" fmla="*/ 213360 w 1487033"/>
              <a:gd name="connsiteY41" fmla="*/ 19281 h 1066648"/>
              <a:gd name="connsiteX42" fmla="*/ 330200 w 1487033"/>
              <a:gd name="connsiteY42" fmla="*/ 14201 h 1066648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414103 w 1487033"/>
              <a:gd name="connsiteY6" fmla="*/ 810491 h 1066648"/>
              <a:gd name="connsiteX7" fmla="*/ 1395095 w 1487033"/>
              <a:gd name="connsiteY7" fmla="*/ 973051 h 1066648"/>
              <a:gd name="connsiteX8" fmla="*/ 1432560 w 1487033"/>
              <a:gd name="connsiteY8" fmla="*/ 984481 h 1066648"/>
              <a:gd name="connsiteX9" fmla="*/ 1442720 w 1487033"/>
              <a:gd name="connsiteY9" fmla="*/ 1007341 h 1066648"/>
              <a:gd name="connsiteX10" fmla="*/ 1473200 w 1487033"/>
              <a:gd name="connsiteY10" fmla="*/ 1047981 h 1066648"/>
              <a:gd name="connsiteX11" fmla="*/ 1480820 w 1487033"/>
              <a:gd name="connsiteY11" fmla="*/ 1055601 h 1066648"/>
              <a:gd name="connsiteX12" fmla="*/ 1485900 w 1487033"/>
              <a:gd name="connsiteY12" fmla="*/ 1065761 h 1066648"/>
              <a:gd name="connsiteX13" fmla="*/ 1404620 w 1487033"/>
              <a:gd name="connsiteY13" fmla="*/ 1063221 h 1066648"/>
              <a:gd name="connsiteX14" fmla="*/ 1216660 w 1487033"/>
              <a:gd name="connsiteY14" fmla="*/ 1055601 h 1066648"/>
              <a:gd name="connsiteX15" fmla="*/ 1087120 w 1487033"/>
              <a:gd name="connsiteY15" fmla="*/ 1042901 h 1066648"/>
              <a:gd name="connsiteX16" fmla="*/ 1041400 w 1487033"/>
              <a:gd name="connsiteY16" fmla="*/ 1040361 h 1066648"/>
              <a:gd name="connsiteX17" fmla="*/ 1013460 w 1487033"/>
              <a:gd name="connsiteY17" fmla="*/ 1032741 h 1066648"/>
              <a:gd name="connsiteX18" fmla="*/ 949960 w 1487033"/>
              <a:gd name="connsiteY18" fmla="*/ 1022581 h 1066648"/>
              <a:gd name="connsiteX19" fmla="*/ 191225 w 1487033"/>
              <a:gd name="connsiteY19" fmla="*/ 1046711 h 1066648"/>
              <a:gd name="connsiteX20" fmla="*/ 73396 w 1487033"/>
              <a:gd name="connsiteY20" fmla="*/ 1022581 h 1066648"/>
              <a:gd name="connsiteX21" fmla="*/ 42150 w 1487033"/>
              <a:gd name="connsiteY21" fmla="*/ 814301 h 1066648"/>
              <a:gd name="connsiteX22" fmla="*/ 22860 w 1487033"/>
              <a:gd name="connsiteY22" fmla="*/ 628881 h 1066648"/>
              <a:gd name="connsiteX23" fmla="*/ 10160 w 1487033"/>
              <a:gd name="connsiteY23" fmla="*/ 583161 h 1066648"/>
              <a:gd name="connsiteX24" fmla="*/ 0 w 1487033"/>
              <a:gd name="connsiteY24" fmla="*/ 547601 h 1066648"/>
              <a:gd name="connsiteX25" fmla="*/ 7620 w 1487033"/>
              <a:gd name="connsiteY25" fmla="*/ 479021 h 1066648"/>
              <a:gd name="connsiteX26" fmla="*/ 17780 w 1487033"/>
              <a:gd name="connsiteY26" fmla="*/ 463781 h 1066648"/>
              <a:gd name="connsiteX27" fmla="*/ 50800 w 1487033"/>
              <a:gd name="connsiteY27" fmla="*/ 392661 h 1066648"/>
              <a:gd name="connsiteX28" fmla="*/ 60960 w 1487033"/>
              <a:gd name="connsiteY28" fmla="*/ 362181 h 1066648"/>
              <a:gd name="connsiteX29" fmla="*/ 73660 w 1487033"/>
              <a:gd name="connsiteY29" fmla="*/ 329161 h 1066648"/>
              <a:gd name="connsiteX30" fmla="*/ 83820 w 1487033"/>
              <a:gd name="connsiteY30" fmla="*/ 296141 h 1066648"/>
              <a:gd name="connsiteX31" fmla="*/ 114300 w 1487033"/>
              <a:gd name="connsiteY31" fmla="*/ 227561 h 1066648"/>
              <a:gd name="connsiteX32" fmla="*/ 127000 w 1487033"/>
              <a:gd name="connsiteY32" fmla="*/ 197081 h 1066648"/>
              <a:gd name="connsiteX33" fmla="*/ 134620 w 1487033"/>
              <a:gd name="connsiteY33" fmla="*/ 176761 h 1066648"/>
              <a:gd name="connsiteX34" fmla="*/ 149860 w 1487033"/>
              <a:gd name="connsiteY34" fmla="*/ 143741 h 1066648"/>
              <a:gd name="connsiteX35" fmla="*/ 154940 w 1487033"/>
              <a:gd name="connsiteY35" fmla="*/ 120881 h 1066648"/>
              <a:gd name="connsiteX36" fmla="*/ 167640 w 1487033"/>
              <a:gd name="connsiteY36" fmla="*/ 87861 h 1066648"/>
              <a:gd name="connsiteX37" fmla="*/ 172720 w 1487033"/>
              <a:gd name="connsiteY37" fmla="*/ 57381 h 1066648"/>
              <a:gd name="connsiteX38" fmla="*/ 185420 w 1487033"/>
              <a:gd name="connsiteY38" fmla="*/ 34521 h 1066648"/>
              <a:gd name="connsiteX39" fmla="*/ 195580 w 1487033"/>
              <a:gd name="connsiteY39" fmla="*/ 29441 h 1066648"/>
              <a:gd name="connsiteX40" fmla="*/ 205740 w 1487033"/>
              <a:gd name="connsiteY40" fmla="*/ 21821 h 1066648"/>
              <a:gd name="connsiteX41" fmla="*/ 213360 w 1487033"/>
              <a:gd name="connsiteY41" fmla="*/ 19281 h 1066648"/>
              <a:gd name="connsiteX42" fmla="*/ 330200 w 1487033"/>
              <a:gd name="connsiteY42" fmla="*/ 14201 h 1066648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414103 w 1487033"/>
              <a:gd name="connsiteY6" fmla="*/ 810491 h 1066648"/>
              <a:gd name="connsiteX7" fmla="*/ 1432560 w 1487033"/>
              <a:gd name="connsiteY7" fmla="*/ 984481 h 1066648"/>
              <a:gd name="connsiteX8" fmla="*/ 1442720 w 1487033"/>
              <a:gd name="connsiteY8" fmla="*/ 1007341 h 1066648"/>
              <a:gd name="connsiteX9" fmla="*/ 1473200 w 1487033"/>
              <a:gd name="connsiteY9" fmla="*/ 1047981 h 1066648"/>
              <a:gd name="connsiteX10" fmla="*/ 1480820 w 1487033"/>
              <a:gd name="connsiteY10" fmla="*/ 1055601 h 1066648"/>
              <a:gd name="connsiteX11" fmla="*/ 1485900 w 1487033"/>
              <a:gd name="connsiteY11" fmla="*/ 1065761 h 1066648"/>
              <a:gd name="connsiteX12" fmla="*/ 1404620 w 1487033"/>
              <a:gd name="connsiteY12" fmla="*/ 1063221 h 1066648"/>
              <a:gd name="connsiteX13" fmla="*/ 1216660 w 1487033"/>
              <a:gd name="connsiteY13" fmla="*/ 1055601 h 1066648"/>
              <a:gd name="connsiteX14" fmla="*/ 1087120 w 1487033"/>
              <a:gd name="connsiteY14" fmla="*/ 1042901 h 1066648"/>
              <a:gd name="connsiteX15" fmla="*/ 1041400 w 1487033"/>
              <a:gd name="connsiteY15" fmla="*/ 1040361 h 1066648"/>
              <a:gd name="connsiteX16" fmla="*/ 1013460 w 1487033"/>
              <a:gd name="connsiteY16" fmla="*/ 1032741 h 1066648"/>
              <a:gd name="connsiteX17" fmla="*/ 949960 w 1487033"/>
              <a:gd name="connsiteY17" fmla="*/ 1022581 h 1066648"/>
              <a:gd name="connsiteX18" fmla="*/ 191225 w 1487033"/>
              <a:gd name="connsiteY18" fmla="*/ 1046711 h 1066648"/>
              <a:gd name="connsiteX19" fmla="*/ 73396 w 1487033"/>
              <a:gd name="connsiteY19" fmla="*/ 1022581 h 1066648"/>
              <a:gd name="connsiteX20" fmla="*/ 42150 w 1487033"/>
              <a:gd name="connsiteY20" fmla="*/ 814301 h 1066648"/>
              <a:gd name="connsiteX21" fmla="*/ 22860 w 1487033"/>
              <a:gd name="connsiteY21" fmla="*/ 628881 h 1066648"/>
              <a:gd name="connsiteX22" fmla="*/ 10160 w 1487033"/>
              <a:gd name="connsiteY22" fmla="*/ 583161 h 1066648"/>
              <a:gd name="connsiteX23" fmla="*/ 0 w 1487033"/>
              <a:gd name="connsiteY23" fmla="*/ 547601 h 1066648"/>
              <a:gd name="connsiteX24" fmla="*/ 7620 w 1487033"/>
              <a:gd name="connsiteY24" fmla="*/ 479021 h 1066648"/>
              <a:gd name="connsiteX25" fmla="*/ 17780 w 1487033"/>
              <a:gd name="connsiteY25" fmla="*/ 463781 h 1066648"/>
              <a:gd name="connsiteX26" fmla="*/ 50800 w 1487033"/>
              <a:gd name="connsiteY26" fmla="*/ 392661 h 1066648"/>
              <a:gd name="connsiteX27" fmla="*/ 60960 w 1487033"/>
              <a:gd name="connsiteY27" fmla="*/ 362181 h 1066648"/>
              <a:gd name="connsiteX28" fmla="*/ 73660 w 1487033"/>
              <a:gd name="connsiteY28" fmla="*/ 329161 h 1066648"/>
              <a:gd name="connsiteX29" fmla="*/ 83820 w 1487033"/>
              <a:gd name="connsiteY29" fmla="*/ 296141 h 1066648"/>
              <a:gd name="connsiteX30" fmla="*/ 114300 w 1487033"/>
              <a:gd name="connsiteY30" fmla="*/ 227561 h 1066648"/>
              <a:gd name="connsiteX31" fmla="*/ 127000 w 1487033"/>
              <a:gd name="connsiteY31" fmla="*/ 197081 h 1066648"/>
              <a:gd name="connsiteX32" fmla="*/ 134620 w 1487033"/>
              <a:gd name="connsiteY32" fmla="*/ 176761 h 1066648"/>
              <a:gd name="connsiteX33" fmla="*/ 149860 w 1487033"/>
              <a:gd name="connsiteY33" fmla="*/ 143741 h 1066648"/>
              <a:gd name="connsiteX34" fmla="*/ 154940 w 1487033"/>
              <a:gd name="connsiteY34" fmla="*/ 120881 h 1066648"/>
              <a:gd name="connsiteX35" fmla="*/ 167640 w 1487033"/>
              <a:gd name="connsiteY35" fmla="*/ 87861 h 1066648"/>
              <a:gd name="connsiteX36" fmla="*/ 172720 w 1487033"/>
              <a:gd name="connsiteY36" fmla="*/ 57381 h 1066648"/>
              <a:gd name="connsiteX37" fmla="*/ 185420 w 1487033"/>
              <a:gd name="connsiteY37" fmla="*/ 34521 h 1066648"/>
              <a:gd name="connsiteX38" fmla="*/ 195580 w 1487033"/>
              <a:gd name="connsiteY38" fmla="*/ 29441 h 1066648"/>
              <a:gd name="connsiteX39" fmla="*/ 205740 w 1487033"/>
              <a:gd name="connsiteY39" fmla="*/ 21821 h 1066648"/>
              <a:gd name="connsiteX40" fmla="*/ 213360 w 1487033"/>
              <a:gd name="connsiteY40" fmla="*/ 19281 h 1066648"/>
              <a:gd name="connsiteX41" fmla="*/ 330200 w 1487033"/>
              <a:gd name="connsiteY41" fmla="*/ 14201 h 1066648"/>
              <a:gd name="connsiteX0" fmla="*/ 330200 w 1487033"/>
              <a:gd name="connsiteY0" fmla="*/ 14201 h 1066648"/>
              <a:gd name="connsiteX1" fmla="*/ 330200 w 1487033"/>
              <a:gd name="connsiteY1" fmla="*/ 14201 h 1066648"/>
              <a:gd name="connsiteX2" fmla="*/ 1200150 w 1487033"/>
              <a:gd name="connsiteY2" fmla="*/ 22456 h 1066648"/>
              <a:gd name="connsiteX3" fmla="*/ 1426605 w 1487033"/>
              <a:gd name="connsiteY3" fmla="*/ 13566 h 1066648"/>
              <a:gd name="connsiteX4" fmla="*/ 1415373 w 1487033"/>
              <a:gd name="connsiteY4" fmla="*/ 249786 h 1066648"/>
              <a:gd name="connsiteX5" fmla="*/ 1383645 w 1487033"/>
              <a:gd name="connsiteY5" fmla="*/ 573001 h 1066648"/>
              <a:gd name="connsiteX6" fmla="*/ 1414103 w 1487033"/>
              <a:gd name="connsiteY6" fmla="*/ 810491 h 1066648"/>
              <a:gd name="connsiteX7" fmla="*/ 1432560 w 1487033"/>
              <a:gd name="connsiteY7" fmla="*/ 984481 h 1066648"/>
              <a:gd name="connsiteX8" fmla="*/ 1473200 w 1487033"/>
              <a:gd name="connsiteY8" fmla="*/ 1047981 h 1066648"/>
              <a:gd name="connsiteX9" fmla="*/ 1480820 w 1487033"/>
              <a:gd name="connsiteY9" fmla="*/ 1055601 h 1066648"/>
              <a:gd name="connsiteX10" fmla="*/ 1485900 w 1487033"/>
              <a:gd name="connsiteY10" fmla="*/ 1065761 h 1066648"/>
              <a:gd name="connsiteX11" fmla="*/ 1404620 w 1487033"/>
              <a:gd name="connsiteY11" fmla="*/ 1063221 h 1066648"/>
              <a:gd name="connsiteX12" fmla="*/ 1216660 w 1487033"/>
              <a:gd name="connsiteY12" fmla="*/ 1055601 h 1066648"/>
              <a:gd name="connsiteX13" fmla="*/ 1087120 w 1487033"/>
              <a:gd name="connsiteY13" fmla="*/ 1042901 h 1066648"/>
              <a:gd name="connsiteX14" fmla="*/ 1041400 w 1487033"/>
              <a:gd name="connsiteY14" fmla="*/ 1040361 h 1066648"/>
              <a:gd name="connsiteX15" fmla="*/ 1013460 w 1487033"/>
              <a:gd name="connsiteY15" fmla="*/ 1032741 h 1066648"/>
              <a:gd name="connsiteX16" fmla="*/ 949960 w 1487033"/>
              <a:gd name="connsiteY16" fmla="*/ 1022581 h 1066648"/>
              <a:gd name="connsiteX17" fmla="*/ 191225 w 1487033"/>
              <a:gd name="connsiteY17" fmla="*/ 1046711 h 1066648"/>
              <a:gd name="connsiteX18" fmla="*/ 73396 w 1487033"/>
              <a:gd name="connsiteY18" fmla="*/ 1022581 h 1066648"/>
              <a:gd name="connsiteX19" fmla="*/ 42150 w 1487033"/>
              <a:gd name="connsiteY19" fmla="*/ 814301 h 1066648"/>
              <a:gd name="connsiteX20" fmla="*/ 22860 w 1487033"/>
              <a:gd name="connsiteY20" fmla="*/ 628881 h 1066648"/>
              <a:gd name="connsiteX21" fmla="*/ 10160 w 1487033"/>
              <a:gd name="connsiteY21" fmla="*/ 583161 h 1066648"/>
              <a:gd name="connsiteX22" fmla="*/ 0 w 1487033"/>
              <a:gd name="connsiteY22" fmla="*/ 547601 h 1066648"/>
              <a:gd name="connsiteX23" fmla="*/ 7620 w 1487033"/>
              <a:gd name="connsiteY23" fmla="*/ 479021 h 1066648"/>
              <a:gd name="connsiteX24" fmla="*/ 17780 w 1487033"/>
              <a:gd name="connsiteY24" fmla="*/ 463781 h 1066648"/>
              <a:gd name="connsiteX25" fmla="*/ 50800 w 1487033"/>
              <a:gd name="connsiteY25" fmla="*/ 392661 h 1066648"/>
              <a:gd name="connsiteX26" fmla="*/ 60960 w 1487033"/>
              <a:gd name="connsiteY26" fmla="*/ 362181 h 1066648"/>
              <a:gd name="connsiteX27" fmla="*/ 73660 w 1487033"/>
              <a:gd name="connsiteY27" fmla="*/ 329161 h 1066648"/>
              <a:gd name="connsiteX28" fmla="*/ 83820 w 1487033"/>
              <a:gd name="connsiteY28" fmla="*/ 296141 h 1066648"/>
              <a:gd name="connsiteX29" fmla="*/ 114300 w 1487033"/>
              <a:gd name="connsiteY29" fmla="*/ 227561 h 1066648"/>
              <a:gd name="connsiteX30" fmla="*/ 127000 w 1487033"/>
              <a:gd name="connsiteY30" fmla="*/ 197081 h 1066648"/>
              <a:gd name="connsiteX31" fmla="*/ 134620 w 1487033"/>
              <a:gd name="connsiteY31" fmla="*/ 176761 h 1066648"/>
              <a:gd name="connsiteX32" fmla="*/ 149860 w 1487033"/>
              <a:gd name="connsiteY32" fmla="*/ 143741 h 1066648"/>
              <a:gd name="connsiteX33" fmla="*/ 154940 w 1487033"/>
              <a:gd name="connsiteY33" fmla="*/ 120881 h 1066648"/>
              <a:gd name="connsiteX34" fmla="*/ 167640 w 1487033"/>
              <a:gd name="connsiteY34" fmla="*/ 87861 h 1066648"/>
              <a:gd name="connsiteX35" fmla="*/ 172720 w 1487033"/>
              <a:gd name="connsiteY35" fmla="*/ 57381 h 1066648"/>
              <a:gd name="connsiteX36" fmla="*/ 185420 w 1487033"/>
              <a:gd name="connsiteY36" fmla="*/ 34521 h 1066648"/>
              <a:gd name="connsiteX37" fmla="*/ 195580 w 1487033"/>
              <a:gd name="connsiteY37" fmla="*/ 29441 h 1066648"/>
              <a:gd name="connsiteX38" fmla="*/ 205740 w 1487033"/>
              <a:gd name="connsiteY38" fmla="*/ 21821 h 1066648"/>
              <a:gd name="connsiteX39" fmla="*/ 213360 w 1487033"/>
              <a:gd name="connsiteY39" fmla="*/ 19281 h 1066648"/>
              <a:gd name="connsiteX40" fmla="*/ 330200 w 1487033"/>
              <a:gd name="connsiteY40" fmla="*/ 14201 h 1066648"/>
              <a:gd name="connsiteX0" fmla="*/ 330200 w 1485738"/>
              <a:gd name="connsiteY0" fmla="*/ 14201 h 1063221"/>
              <a:gd name="connsiteX1" fmla="*/ 330200 w 1485738"/>
              <a:gd name="connsiteY1" fmla="*/ 14201 h 1063221"/>
              <a:gd name="connsiteX2" fmla="*/ 1200150 w 1485738"/>
              <a:gd name="connsiteY2" fmla="*/ 22456 h 1063221"/>
              <a:gd name="connsiteX3" fmla="*/ 1426605 w 1485738"/>
              <a:gd name="connsiteY3" fmla="*/ 13566 h 1063221"/>
              <a:gd name="connsiteX4" fmla="*/ 1415373 w 1485738"/>
              <a:gd name="connsiteY4" fmla="*/ 249786 h 1063221"/>
              <a:gd name="connsiteX5" fmla="*/ 1383645 w 1485738"/>
              <a:gd name="connsiteY5" fmla="*/ 573001 h 1063221"/>
              <a:gd name="connsiteX6" fmla="*/ 1414103 w 1485738"/>
              <a:gd name="connsiteY6" fmla="*/ 810491 h 1063221"/>
              <a:gd name="connsiteX7" fmla="*/ 1432560 w 1485738"/>
              <a:gd name="connsiteY7" fmla="*/ 984481 h 1063221"/>
              <a:gd name="connsiteX8" fmla="*/ 1473200 w 1485738"/>
              <a:gd name="connsiteY8" fmla="*/ 1047981 h 1063221"/>
              <a:gd name="connsiteX9" fmla="*/ 1480820 w 1485738"/>
              <a:gd name="connsiteY9" fmla="*/ 1055601 h 1063221"/>
              <a:gd name="connsiteX10" fmla="*/ 1404620 w 1485738"/>
              <a:gd name="connsiteY10" fmla="*/ 1063221 h 1063221"/>
              <a:gd name="connsiteX11" fmla="*/ 1216660 w 1485738"/>
              <a:gd name="connsiteY11" fmla="*/ 1055601 h 1063221"/>
              <a:gd name="connsiteX12" fmla="*/ 1087120 w 1485738"/>
              <a:gd name="connsiteY12" fmla="*/ 1042901 h 1063221"/>
              <a:gd name="connsiteX13" fmla="*/ 1041400 w 1485738"/>
              <a:gd name="connsiteY13" fmla="*/ 1040361 h 1063221"/>
              <a:gd name="connsiteX14" fmla="*/ 1013460 w 1485738"/>
              <a:gd name="connsiteY14" fmla="*/ 1032741 h 1063221"/>
              <a:gd name="connsiteX15" fmla="*/ 949960 w 1485738"/>
              <a:gd name="connsiteY15" fmla="*/ 1022581 h 1063221"/>
              <a:gd name="connsiteX16" fmla="*/ 191225 w 1485738"/>
              <a:gd name="connsiteY16" fmla="*/ 1046711 h 1063221"/>
              <a:gd name="connsiteX17" fmla="*/ 73396 w 1485738"/>
              <a:gd name="connsiteY17" fmla="*/ 1022581 h 1063221"/>
              <a:gd name="connsiteX18" fmla="*/ 42150 w 1485738"/>
              <a:gd name="connsiteY18" fmla="*/ 814301 h 1063221"/>
              <a:gd name="connsiteX19" fmla="*/ 22860 w 1485738"/>
              <a:gd name="connsiteY19" fmla="*/ 628881 h 1063221"/>
              <a:gd name="connsiteX20" fmla="*/ 10160 w 1485738"/>
              <a:gd name="connsiteY20" fmla="*/ 583161 h 1063221"/>
              <a:gd name="connsiteX21" fmla="*/ 0 w 1485738"/>
              <a:gd name="connsiteY21" fmla="*/ 547601 h 1063221"/>
              <a:gd name="connsiteX22" fmla="*/ 7620 w 1485738"/>
              <a:gd name="connsiteY22" fmla="*/ 479021 h 1063221"/>
              <a:gd name="connsiteX23" fmla="*/ 17780 w 1485738"/>
              <a:gd name="connsiteY23" fmla="*/ 463781 h 1063221"/>
              <a:gd name="connsiteX24" fmla="*/ 50800 w 1485738"/>
              <a:gd name="connsiteY24" fmla="*/ 392661 h 1063221"/>
              <a:gd name="connsiteX25" fmla="*/ 60960 w 1485738"/>
              <a:gd name="connsiteY25" fmla="*/ 362181 h 1063221"/>
              <a:gd name="connsiteX26" fmla="*/ 73660 w 1485738"/>
              <a:gd name="connsiteY26" fmla="*/ 329161 h 1063221"/>
              <a:gd name="connsiteX27" fmla="*/ 83820 w 1485738"/>
              <a:gd name="connsiteY27" fmla="*/ 296141 h 1063221"/>
              <a:gd name="connsiteX28" fmla="*/ 114300 w 1485738"/>
              <a:gd name="connsiteY28" fmla="*/ 227561 h 1063221"/>
              <a:gd name="connsiteX29" fmla="*/ 127000 w 1485738"/>
              <a:gd name="connsiteY29" fmla="*/ 197081 h 1063221"/>
              <a:gd name="connsiteX30" fmla="*/ 134620 w 1485738"/>
              <a:gd name="connsiteY30" fmla="*/ 176761 h 1063221"/>
              <a:gd name="connsiteX31" fmla="*/ 149860 w 1485738"/>
              <a:gd name="connsiteY31" fmla="*/ 143741 h 1063221"/>
              <a:gd name="connsiteX32" fmla="*/ 154940 w 1485738"/>
              <a:gd name="connsiteY32" fmla="*/ 120881 h 1063221"/>
              <a:gd name="connsiteX33" fmla="*/ 167640 w 1485738"/>
              <a:gd name="connsiteY33" fmla="*/ 87861 h 1063221"/>
              <a:gd name="connsiteX34" fmla="*/ 172720 w 1485738"/>
              <a:gd name="connsiteY34" fmla="*/ 57381 h 1063221"/>
              <a:gd name="connsiteX35" fmla="*/ 185420 w 1485738"/>
              <a:gd name="connsiteY35" fmla="*/ 34521 h 1063221"/>
              <a:gd name="connsiteX36" fmla="*/ 195580 w 1485738"/>
              <a:gd name="connsiteY36" fmla="*/ 29441 h 1063221"/>
              <a:gd name="connsiteX37" fmla="*/ 205740 w 1485738"/>
              <a:gd name="connsiteY37" fmla="*/ 21821 h 1063221"/>
              <a:gd name="connsiteX38" fmla="*/ 213360 w 1485738"/>
              <a:gd name="connsiteY38" fmla="*/ 19281 h 1063221"/>
              <a:gd name="connsiteX39" fmla="*/ 330200 w 1485738"/>
              <a:gd name="connsiteY39" fmla="*/ 14201 h 1063221"/>
              <a:gd name="connsiteX0" fmla="*/ 330200 w 1473619"/>
              <a:gd name="connsiteY0" fmla="*/ 14201 h 1063221"/>
              <a:gd name="connsiteX1" fmla="*/ 330200 w 1473619"/>
              <a:gd name="connsiteY1" fmla="*/ 14201 h 1063221"/>
              <a:gd name="connsiteX2" fmla="*/ 1200150 w 1473619"/>
              <a:gd name="connsiteY2" fmla="*/ 22456 h 1063221"/>
              <a:gd name="connsiteX3" fmla="*/ 1426605 w 1473619"/>
              <a:gd name="connsiteY3" fmla="*/ 13566 h 1063221"/>
              <a:gd name="connsiteX4" fmla="*/ 1415373 w 1473619"/>
              <a:gd name="connsiteY4" fmla="*/ 249786 h 1063221"/>
              <a:gd name="connsiteX5" fmla="*/ 1383645 w 1473619"/>
              <a:gd name="connsiteY5" fmla="*/ 573001 h 1063221"/>
              <a:gd name="connsiteX6" fmla="*/ 1414103 w 1473619"/>
              <a:gd name="connsiteY6" fmla="*/ 810491 h 1063221"/>
              <a:gd name="connsiteX7" fmla="*/ 1432560 w 1473619"/>
              <a:gd name="connsiteY7" fmla="*/ 984481 h 1063221"/>
              <a:gd name="connsiteX8" fmla="*/ 1473200 w 1473619"/>
              <a:gd name="connsiteY8" fmla="*/ 1047981 h 1063221"/>
              <a:gd name="connsiteX9" fmla="*/ 1404620 w 1473619"/>
              <a:gd name="connsiteY9" fmla="*/ 1063221 h 1063221"/>
              <a:gd name="connsiteX10" fmla="*/ 1216660 w 1473619"/>
              <a:gd name="connsiteY10" fmla="*/ 1055601 h 1063221"/>
              <a:gd name="connsiteX11" fmla="*/ 1087120 w 1473619"/>
              <a:gd name="connsiteY11" fmla="*/ 1042901 h 1063221"/>
              <a:gd name="connsiteX12" fmla="*/ 1041400 w 1473619"/>
              <a:gd name="connsiteY12" fmla="*/ 1040361 h 1063221"/>
              <a:gd name="connsiteX13" fmla="*/ 1013460 w 1473619"/>
              <a:gd name="connsiteY13" fmla="*/ 1032741 h 1063221"/>
              <a:gd name="connsiteX14" fmla="*/ 949960 w 1473619"/>
              <a:gd name="connsiteY14" fmla="*/ 1022581 h 1063221"/>
              <a:gd name="connsiteX15" fmla="*/ 191225 w 1473619"/>
              <a:gd name="connsiteY15" fmla="*/ 1046711 h 1063221"/>
              <a:gd name="connsiteX16" fmla="*/ 73396 w 1473619"/>
              <a:gd name="connsiteY16" fmla="*/ 1022581 h 1063221"/>
              <a:gd name="connsiteX17" fmla="*/ 42150 w 1473619"/>
              <a:gd name="connsiteY17" fmla="*/ 814301 h 1063221"/>
              <a:gd name="connsiteX18" fmla="*/ 22860 w 1473619"/>
              <a:gd name="connsiteY18" fmla="*/ 628881 h 1063221"/>
              <a:gd name="connsiteX19" fmla="*/ 10160 w 1473619"/>
              <a:gd name="connsiteY19" fmla="*/ 583161 h 1063221"/>
              <a:gd name="connsiteX20" fmla="*/ 0 w 1473619"/>
              <a:gd name="connsiteY20" fmla="*/ 547601 h 1063221"/>
              <a:gd name="connsiteX21" fmla="*/ 7620 w 1473619"/>
              <a:gd name="connsiteY21" fmla="*/ 479021 h 1063221"/>
              <a:gd name="connsiteX22" fmla="*/ 17780 w 1473619"/>
              <a:gd name="connsiteY22" fmla="*/ 463781 h 1063221"/>
              <a:gd name="connsiteX23" fmla="*/ 50800 w 1473619"/>
              <a:gd name="connsiteY23" fmla="*/ 392661 h 1063221"/>
              <a:gd name="connsiteX24" fmla="*/ 60960 w 1473619"/>
              <a:gd name="connsiteY24" fmla="*/ 362181 h 1063221"/>
              <a:gd name="connsiteX25" fmla="*/ 73660 w 1473619"/>
              <a:gd name="connsiteY25" fmla="*/ 329161 h 1063221"/>
              <a:gd name="connsiteX26" fmla="*/ 83820 w 1473619"/>
              <a:gd name="connsiteY26" fmla="*/ 296141 h 1063221"/>
              <a:gd name="connsiteX27" fmla="*/ 114300 w 1473619"/>
              <a:gd name="connsiteY27" fmla="*/ 227561 h 1063221"/>
              <a:gd name="connsiteX28" fmla="*/ 127000 w 1473619"/>
              <a:gd name="connsiteY28" fmla="*/ 197081 h 1063221"/>
              <a:gd name="connsiteX29" fmla="*/ 134620 w 1473619"/>
              <a:gd name="connsiteY29" fmla="*/ 176761 h 1063221"/>
              <a:gd name="connsiteX30" fmla="*/ 149860 w 1473619"/>
              <a:gd name="connsiteY30" fmla="*/ 143741 h 1063221"/>
              <a:gd name="connsiteX31" fmla="*/ 154940 w 1473619"/>
              <a:gd name="connsiteY31" fmla="*/ 120881 h 1063221"/>
              <a:gd name="connsiteX32" fmla="*/ 167640 w 1473619"/>
              <a:gd name="connsiteY32" fmla="*/ 87861 h 1063221"/>
              <a:gd name="connsiteX33" fmla="*/ 172720 w 1473619"/>
              <a:gd name="connsiteY33" fmla="*/ 57381 h 1063221"/>
              <a:gd name="connsiteX34" fmla="*/ 185420 w 1473619"/>
              <a:gd name="connsiteY34" fmla="*/ 34521 h 1063221"/>
              <a:gd name="connsiteX35" fmla="*/ 195580 w 1473619"/>
              <a:gd name="connsiteY35" fmla="*/ 29441 h 1063221"/>
              <a:gd name="connsiteX36" fmla="*/ 205740 w 1473619"/>
              <a:gd name="connsiteY36" fmla="*/ 21821 h 1063221"/>
              <a:gd name="connsiteX37" fmla="*/ 213360 w 1473619"/>
              <a:gd name="connsiteY37" fmla="*/ 19281 h 1063221"/>
              <a:gd name="connsiteX38" fmla="*/ 330200 w 1473619"/>
              <a:gd name="connsiteY38" fmla="*/ 14201 h 1063221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4103 w 1441351"/>
              <a:gd name="connsiteY6" fmla="*/ 81049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34620 w 1441351"/>
              <a:gd name="connsiteY29" fmla="*/ 176761 h 1110815"/>
              <a:gd name="connsiteX30" fmla="*/ 149860 w 1441351"/>
              <a:gd name="connsiteY30" fmla="*/ 143741 h 1110815"/>
              <a:gd name="connsiteX31" fmla="*/ 154940 w 1441351"/>
              <a:gd name="connsiteY31" fmla="*/ 120881 h 1110815"/>
              <a:gd name="connsiteX32" fmla="*/ 167640 w 1441351"/>
              <a:gd name="connsiteY32" fmla="*/ 87861 h 1110815"/>
              <a:gd name="connsiteX33" fmla="*/ 172720 w 1441351"/>
              <a:gd name="connsiteY33" fmla="*/ 57381 h 1110815"/>
              <a:gd name="connsiteX34" fmla="*/ 185420 w 1441351"/>
              <a:gd name="connsiteY34" fmla="*/ 34521 h 1110815"/>
              <a:gd name="connsiteX35" fmla="*/ 195580 w 1441351"/>
              <a:gd name="connsiteY35" fmla="*/ 29441 h 1110815"/>
              <a:gd name="connsiteX36" fmla="*/ 205740 w 1441351"/>
              <a:gd name="connsiteY36" fmla="*/ 21821 h 1110815"/>
              <a:gd name="connsiteX37" fmla="*/ 213360 w 1441351"/>
              <a:gd name="connsiteY37" fmla="*/ 19281 h 1110815"/>
              <a:gd name="connsiteX38" fmla="*/ 330200 w 1441351"/>
              <a:gd name="connsiteY3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34620 w 1441351"/>
              <a:gd name="connsiteY29" fmla="*/ 176761 h 1110815"/>
              <a:gd name="connsiteX30" fmla="*/ 149860 w 1441351"/>
              <a:gd name="connsiteY30" fmla="*/ 143741 h 1110815"/>
              <a:gd name="connsiteX31" fmla="*/ 154940 w 1441351"/>
              <a:gd name="connsiteY31" fmla="*/ 120881 h 1110815"/>
              <a:gd name="connsiteX32" fmla="*/ 167640 w 1441351"/>
              <a:gd name="connsiteY32" fmla="*/ 87861 h 1110815"/>
              <a:gd name="connsiteX33" fmla="*/ 172720 w 1441351"/>
              <a:gd name="connsiteY33" fmla="*/ 57381 h 1110815"/>
              <a:gd name="connsiteX34" fmla="*/ 185420 w 1441351"/>
              <a:gd name="connsiteY34" fmla="*/ 34521 h 1110815"/>
              <a:gd name="connsiteX35" fmla="*/ 195580 w 1441351"/>
              <a:gd name="connsiteY35" fmla="*/ 29441 h 1110815"/>
              <a:gd name="connsiteX36" fmla="*/ 205740 w 1441351"/>
              <a:gd name="connsiteY36" fmla="*/ 21821 h 1110815"/>
              <a:gd name="connsiteX37" fmla="*/ 213360 w 1441351"/>
              <a:gd name="connsiteY37" fmla="*/ 19281 h 1110815"/>
              <a:gd name="connsiteX38" fmla="*/ 330200 w 1441351"/>
              <a:gd name="connsiteY3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34620 w 1441351"/>
              <a:gd name="connsiteY29" fmla="*/ 176761 h 1110815"/>
              <a:gd name="connsiteX30" fmla="*/ 149860 w 1441351"/>
              <a:gd name="connsiteY30" fmla="*/ 143741 h 1110815"/>
              <a:gd name="connsiteX31" fmla="*/ 154940 w 1441351"/>
              <a:gd name="connsiteY31" fmla="*/ 120881 h 1110815"/>
              <a:gd name="connsiteX32" fmla="*/ 167640 w 1441351"/>
              <a:gd name="connsiteY32" fmla="*/ 87861 h 1110815"/>
              <a:gd name="connsiteX33" fmla="*/ 172720 w 1441351"/>
              <a:gd name="connsiteY33" fmla="*/ 57381 h 1110815"/>
              <a:gd name="connsiteX34" fmla="*/ 185420 w 1441351"/>
              <a:gd name="connsiteY34" fmla="*/ 34521 h 1110815"/>
              <a:gd name="connsiteX35" fmla="*/ 195580 w 1441351"/>
              <a:gd name="connsiteY35" fmla="*/ 29441 h 1110815"/>
              <a:gd name="connsiteX36" fmla="*/ 205740 w 1441351"/>
              <a:gd name="connsiteY36" fmla="*/ 21821 h 1110815"/>
              <a:gd name="connsiteX37" fmla="*/ 213360 w 1441351"/>
              <a:gd name="connsiteY37" fmla="*/ 19281 h 1110815"/>
              <a:gd name="connsiteX38" fmla="*/ 330200 w 1441351"/>
              <a:gd name="connsiteY3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83820 w 1441351"/>
              <a:gd name="connsiteY26" fmla="*/ 296141 h 1110815"/>
              <a:gd name="connsiteX27" fmla="*/ 114300 w 1441351"/>
              <a:gd name="connsiteY27" fmla="*/ 227561 h 1110815"/>
              <a:gd name="connsiteX28" fmla="*/ 127000 w 1441351"/>
              <a:gd name="connsiteY28" fmla="*/ 197081 h 1110815"/>
              <a:gd name="connsiteX29" fmla="*/ 149860 w 1441351"/>
              <a:gd name="connsiteY29" fmla="*/ 143741 h 1110815"/>
              <a:gd name="connsiteX30" fmla="*/ 154940 w 1441351"/>
              <a:gd name="connsiteY30" fmla="*/ 120881 h 1110815"/>
              <a:gd name="connsiteX31" fmla="*/ 167640 w 1441351"/>
              <a:gd name="connsiteY31" fmla="*/ 87861 h 1110815"/>
              <a:gd name="connsiteX32" fmla="*/ 172720 w 1441351"/>
              <a:gd name="connsiteY32" fmla="*/ 57381 h 1110815"/>
              <a:gd name="connsiteX33" fmla="*/ 185420 w 1441351"/>
              <a:gd name="connsiteY33" fmla="*/ 34521 h 1110815"/>
              <a:gd name="connsiteX34" fmla="*/ 195580 w 1441351"/>
              <a:gd name="connsiteY34" fmla="*/ 29441 h 1110815"/>
              <a:gd name="connsiteX35" fmla="*/ 205740 w 1441351"/>
              <a:gd name="connsiteY35" fmla="*/ 21821 h 1110815"/>
              <a:gd name="connsiteX36" fmla="*/ 213360 w 1441351"/>
              <a:gd name="connsiteY36" fmla="*/ 19281 h 1110815"/>
              <a:gd name="connsiteX37" fmla="*/ 330200 w 1441351"/>
              <a:gd name="connsiteY37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67640 w 1441351"/>
              <a:gd name="connsiteY30" fmla="*/ 87861 h 1110815"/>
              <a:gd name="connsiteX31" fmla="*/ 172720 w 1441351"/>
              <a:gd name="connsiteY31" fmla="*/ 57381 h 1110815"/>
              <a:gd name="connsiteX32" fmla="*/ 185420 w 1441351"/>
              <a:gd name="connsiteY32" fmla="*/ 34521 h 1110815"/>
              <a:gd name="connsiteX33" fmla="*/ 195580 w 1441351"/>
              <a:gd name="connsiteY33" fmla="*/ 29441 h 1110815"/>
              <a:gd name="connsiteX34" fmla="*/ 205740 w 1441351"/>
              <a:gd name="connsiteY34" fmla="*/ 21821 h 1110815"/>
              <a:gd name="connsiteX35" fmla="*/ 213360 w 1441351"/>
              <a:gd name="connsiteY35" fmla="*/ 19281 h 1110815"/>
              <a:gd name="connsiteX36" fmla="*/ 330200 w 1441351"/>
              <a:gd name="connsiteY36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185420 w 1441351"/>
              <a:gd name="connsiteY31" fmla="*/ 34521 h 1110815"/>
              <a:gd name="connsiteX32" fmla="*/ 195580 w 1441351"/>
              <a:gd name="connsiteY32" fmla="*/ 29441 h 1110815"/>
              <a:gd name="connsiteX33" fmla="*/ 205740 w 1441351"/>
              <a:gd name="connsiteY33" fmla="*/ 21821 h 1110815"/>
              <a:gd name="connsiteX34" fmla="*/ 213360 w 1441351"/>
              <a:gd name="connsiteY34" fmla="*/ 19281 h 1110815"/>
              <a:gd name="connsiteX35" fmla="*/ 330200 w 1441351"/>
              <a:gd name="connsiteY35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185420 w 1441351"/>
              <a:gd name="connsiteY31" fmla="*/ 34521 h 1110815"/>
              <a:gd name="connsiteX32" fmla="*/ 195580 w 1441351"/>
              <a:gd name="connsiteY32" fmla="*/ 29441 h 1110815"/>
              <a:gd name="connsiteX33" fmla="*/ 213360 w 1441351"/>
              <a:gd name="connsiteY33" fmla="*/ 19281 h 1110815"/>
              <a:gd name="connsiteX34" fmla="*/ 330200 w 1441351"/>
              <a:gd name="connsiteY34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185420 w 1441351"/>
              <a:gd name="connsiteY31" fmla="*/ 34521 h 1110815"/>
              <a:gd name="connsiteX32" fmla="*/ 213360 w 1441351"/>
              <a:gd name="connsiteY32" fmla="*/ 19281 h 1110815"/>
              <a:gd name="connsiteX33" fmla="*/ 330200 w 1441351"/>
              <a:gd name="connsiteY3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54940 w 1441351"/>
              <a:gd name="connsiteY29" fmla="*/ 120881 h 1110815"/>
              <a:gd name="connsiteX30" fmla="*/ 172720 w 1441351"/>
              <a:gd name="connsiteY30" fmla="*/ 57381 h 1110815"/>
              <a:gd name="connsiteX31" fmla="*/ 213360 w 1441351"/>
              <a:gd name="connsiteY31" fmla="*/ 19281 h 1110815"/>
              <a:gd name="connsiteX32" fmla="*/ 330200 w 1441351"/>
              <a:gd name="connsiteY32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27000 w 1441351"/>
              <a:gd name="connsiteY27" fmla="*/ 197081 h 1110815"/>
              <a:gd name="connsiteX28" fmla="*/ 149860 w 1441351"/>
              <a:gd name="connsiteY28" fmla="*/ 143741 h 1110815"/>
              <a:gd name="connsiteX29" fmla="*/ 172720 w 1441351"/>
              <a:gd name="connsiteY29" fmla="*/ 57381 h 1110815"/>
              <a:gd name="connsiteX30" fmla="*/ 213360 w 1441351"/>
              <a:gd name="connsiteY30" fmla="*/ 19281 h 1110815"/>
              <a:gd name="connsiteX31" fmla="*/ 330200 w 1441351"/>
              <a:gd name="connsiteY31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114300 w 1441351"/>
              <a:gd name="connsiteY26" fmla="*/ 227561 h 1110815"/>
              <a:gd name="connsiteX27" fmla="*/ 149860 w 1441351"/>
              <a:gd name="connsiteY27" fmla="*/ 143741 h 1110815"/>
              <a:gd name="connsiteX28" fmla="*/ 172720 w 1441351"/>
              <a:gd name="connsiteY28" fmla="*/ 57381 h 1110815"/>
              <a:gd name="connsiteX29" fmla="*/ 213360 w 1441351"/>
              <a:gd name="connsiteY29" fmla="*/ 19281 h 1110815"/>
              <a:gd name="connsiteX30" fmla="*/ 330200 w 1441351"/>
              <a:gd name="connsiteY30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149860 w 1441351"/>
              <a:gd name="connsiteY27" fmla="*/ 143741 h 1110815"/>
              <a:gd name="connsiteX28" fmla="*/ 172720 w 1441351"/>
              <a:gd name="connsiteY28" fmla="*/ 57381 h 1110815"/>
              <a:gd name="connsiteX29" fmla="*/ 213360 w 1441351"/>
              <a:gd name="connsiteY29" fmla="*/ 19281 h 1110815"/>
              <a:gd name="connsiteX30" fmla="*/ 330200 w 1441351"/>
              <a:gd name="connsiteY30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172720 w 1441351"/>
              <a:gd name="connsiteY27" fmla="*/ 57381 h 1110815"/>
              <a:gd name="connsiteX28" fmla="*/ 213360 w 1441351"/>
              <a:gd name="connsiteY28" fmla="*/ 19281 h 1110815"/>
              <a:gd name="connsiteX29" fmla="*/ 330200 w 1441351"/>
              <a:gd name="connsiteY29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213360 w 1441351"/>
              <a:gd name="connsiteY27" fmla="*/ 19281 h 1110815"/>
              <a:gd name="connsiteX28" fmla="*/ 330200 w 1441351"/>
              <a:gd name="connsiteY28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660 w 1441351"/>
              <a:gd name="connsiteY25" fmla="*/ 329161 h 1110815"/>
              <a:gd name="connsiteX26" fmla="*/ 73243 w 1441351"/>
              <a:gd name="connsiteY26" fmla="*/ 59921 h 1110815"/>
              <a:gd name="connsiteX27" fmla="*/ 330200 w 1441351"/>
              <a:gd name="connsiteY27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60960 w 1441351"/>
              <a:gd name="connsiteY24" fmla="*/ 362181 h 1110815"/>
              <a:gd name="connsiteX25" fmla="*/ 73243 w 1441351"/>
              <a:gd name="connsiteY25" fmla="*/ 59921 h 1110815"/>
              <a:gd name="connsiteX26" fmla="*/ 330200 w 1441351"/>
              <a:gd name="connsiteY26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50800 w 1441351"/>
              <a:gd name="connsiteY23" fmla="*/ 392661 h 1110815"/>
              <a:gd name="connsiteX24" fmla="*/ 73243 w 1441351"/>
              <a:gd name="connsiteY24" fmla="*/ 59921 h 1110815"/>
              <a:gd name="connsiteX25" fmla="*/ 330200 w 1441351"/>
              <a:gd name="connsiteY25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17780 w 1441351"/>
              <a:gd name="connsiteY22" fmla="*/ 463781 h 1110815"/>
              <a:gd name="connsiteX23" fmla="*/ 73243 w 1441351"/>
              <a:gd name="connsiteY23" fmla="*/ 59921 h 1110815"/>
              <a:gd name="connsiteX24" fmla="*/ 330200 w 1441351"/>
              <a:gd name="connsiteY24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7620 w 1441351"/>
              <a:gd name="connsiteY21" fmla="*/ 479021 h 1110815"/>
              <a:gd name="connsiteX22" fmla="*/ 73243 w 1441351"/>
              <a:gd name="connsiteY22" fmla="*/ 5992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3243 w 1441351"/>
              <a:gd name="connsiteY22" fmla="*/ 5992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3243 w 1441351"/>
              <a:gd name="connsiteY22" fmla="*/ 5992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8170 w 1441351"/>
              <a:gd name="connsiteY22" fmla="*/ 4468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22860 w 1441351"/>
              <a:gd name="connsiteY18" fmla="*/ 628881 h 1110815"/>
              <a:gd name="connsiteX19" fmla="*/ 10160 w 1441351"/>
              <a:gd name="connsiteY19" fmla="*/ 583161 h 1110815"/>
              <a:gd name="connsiteX20" fmla="*/ 0 w 1441351"/>
              <a:gd name="connsiteY20" fmla="*/ 547601 h 1110815"/>
              <a:gd name="connsiteX21" fmla="*/ 37181 w 1441351"/>
              <a:gd name="connsiteY21" fmla="*/ 288521 h 1110815"/>
              <a:gd name="connsiteX22" fmla="*/ 78170 w 1441351"/>
              <a:gd name="connsiteY22" fmla="*/ 44681 h 1110815"/>
              <a:gd name="connsiteX23" fmla="*/ 330200 w 1441351"/>
              <a:gd name="connsiteY23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10160 w 1441351"/>
              <a:gd name="connsiteY18" fmla="*/ 583161 h 1110815"/>
              <a:gd name="connsiteX19" fmla="*/ 0 w 1441351"/>
              <a:gd name="connsiteY19" fmla="*/ 547601 h 1110815"/>
              <a:gd name="connsiteX20" fmla="*/ 37181 w 1441351"/>
              <a:gd name="connsiteY20" fmla="*/ 288521 h 1110815"/>
              <a:gd name="connsiteX21" fmla="*/ 78170 w 1441351"/>
              <a:gd name="connsiteY21" fmla="*/ 44681 h 1110815"/>
              <a:gd name="connsiteX22" fmla="*/ 330200 w 1441351"/>
              <a:gd name="connsiteY22" fmla="*/ 14201 h 1110815"/>
              <a:gd name="connsiteX0" fmla="*/ 330200 w 1441351"/>
              <a:gd name="connsiteY0" fmla="*/ 14201 h 1110815"/>
              <a:gd name="connsiteX1" fmla="*/ 330200 w 1441351"/>
              <a:gd name="connsiteY1" fmla="*/ 14201 h 1110815"/>
              <a:gd name="connsiteX2" fmla="*/ 1200150 w 1441351"/>
              <a:gd name="connsiteY2" fmla="*/ 22456 h 1110815"/>
              <a:gd name="connsiteX3" fmla="*/ 1426605 w 1441351"/>
              <a:gd name="connsiteY3" fmla="*/ 13566 h 1110815"/>
              <a:gd name="connsiteX4" fmla="*/ 1415373 w 1441351"/>
              <a:gd name="connsiteY4" fmla="*/ 249786 h 1110815"/>
              <a:gd name="connsiteX5" fmla="*/ 1383645 w 1441351"/>
              <a:gd name="connsiteY5" fmla="*/ 573001 h 1110815"/>
              <a:gd name="connsiteX6" fmla="*/ 1410819 w 1441351"/>
              <a:gd name="connsiteY6" fmla="*/ 833351 h 1110815"/>
              <a:gd name="connsiteX7" fmla="*/ 1432560 w 1441351"/>
              <a:gd name="connsiteY7" fmla="*/ 984481 h 1110815"/>
              <a:gd name="connsiteX8" fmla="*/ 1432143 w 1441351"/>
              <a:gd name="connsiteY8" fmla="*/ 1108941 h 1110815"/>
              <a:gd name="connsiteX9" fmla="*/ 1404620 w 1441351"/>
              <a:gd name="connsiteY9" fmla="*/ 1063221 h 1110815"/>
              <a:gd name="connsiteX10" fmla="*/ 1216660 w 1441351"/>
              <a:gd name="connsiteY10" fmla="*/ 1055601 h 1110815"/>
              <a:gd name="connsiteX11" fmla="*/ 1087120 w 1441351"/>
              <a:gd name="connsiteY11" fmla="*/ 1042901 h 1110815"/>
              <a:gd name="connsiteX12" fmla="*/ 1041400 w 1441351"/>
              <a:gd name="connsiteY12" fmla="*/ 1040361 h 1110815"/>
              <a:gd name="connsiteX13" fmla="*/ 1013460 w 1441351"/>
              <a:gd name="connsiteY13" fmla="*/ 1032741 h 1110815"/>
              <a:gd name="connsiteX14" fmla="*/ 949960 w 1441351"/>
              <a:gd name="connsiteY14" fmla="*/ 1022581 h 1110815"/>
              <a:gd name="connsiteX15" fmla="*/ 191225 w 1441351"/>
              <a:gd name="connsiteY15" fmla="*/ 1046711 h 1110815"/>
              <a:gd name="connsiteX16" fmla="*/ 73396 w 1441351"/>
              <a:gd name="connsiteY16" fmla="*/ 1022581 h 1110815"/>
              <a:gd name="connsiteX17" fmla="*/ 42150 w 1441351"/>
              <a:gd name="connsiteY17" fmla="*/ 814301 h 1110815"/>
              <a:gd name="connsiteX18" fmla="*/ 0 w 1441351"/>
              <a:gd name="connsiteY18" fmla="*/ 547601 h 1110815"/>
              <a:gd name="connsiteX19" fmla="*/ 37181 w 1441351"/>
              <a:gd name="connsiteY19" fmla="*/ 288521 h 1110815"/>
              <a:gd name="connsiteX20" fmla="*/ 78170 w 1441351"/>
              <a:gd name="connsiteY20" fmla="*/ 44681 h 1110815"/>
              <a:gd name="connsiteX21" fmla="*/ 330200 w 1441351"/>
              <a:gd name="connsiteY21" fmla="*/ 14201 h 1110815"/>
              <a:gd name="connsiteX0" fmla="*/ 321989 w 1433140"/>
              <a:gd name="connsiteY0" fmla="*/ 14201 h 1110815"/>
              <a:gd name="connsiteX1" fmla="*/ 321989 w 1433140"/>
              <a:gd name="connsiteY1" fmla="*/ 14201 h 1110815"/>
              <a:gd name="connsiteX2" fmla="*/ 1191939 w 1433140"/>
              <a:gd name="connsiteY2" fmla="*/ 22456 h 1110815"/>
              <a:gd name="connsiteX3" fmla="*/ 1418394 w 1433140"/>
              <a:gd name="connsiteY3" fmla="*/ 13566 h 1110815"/>
              <a:gd name="connsiteX4" fmla="*/ 1407162 w 1433140"/>
              <a:gd name="connsiteY4" fmla="*/ 249786 h 1110815"/>
              <a:gd name="connsiteX5" fmla="*/ 1375434 w 1433140"/>
              <a:gd name="connsiteY5" fmla="*/ 573001 h 1110815"/>
              <a:gd name="connsiteX6" fmla="*/ 1402608 w 1433140"/>
              <a:gd name="connsiteY6" fmla="*/ 833351 h 1110815"/>
              <a:gd name="connsiteX7" fmla="*/ 1424349 w 1433140"/>
              <a:gd name="connsiteY7" fmla="*/ 984481 h 1110815"/>
              <a:gd name="connsiteX8" fmla="*/ 1423932 w 1433140"/>
              <a:gd name="connsiteY8" fmla="*/ 1108941 h 1110815"/>
              <a:gd name="connsiteX9" fmla="*/ 1396409 w 1433140"/>
              <a:gd name="connsiteY9" fmla="*/ 1063221 h 1110815"/>
              <a:gd name="connsiteX10" fmla="*/ 1208449 w 1433140"/>
              <a:gd name="connsiteY10" fmla="*/ 1055601 h 1110815"/>
              <a:gd name="connsiteX11" fmla="*/ 1078909 w 1433140"/>
              <a:gd name="connsiteY11" fmla="*/ 1042901 h 1110815"/>
              <a:gd name="connsiteX12" fmla="*/ 1033189 w 1433140"/>
              <a:gd name="connsiteY12" fmla="*/ 1040361 h 1110815"/>
              <a:gd name="connsiteX13" fmla="*/ 1005249 w 1433140"/>
              <a:gd name="connsiteY13" fmla="*/ 1032741 h 1110815"/>
              <a:gd name="connsiteX14" fmla="*/ 941749 w 1433140"/>
              <a:gd name="connsiteY14" fmla="*/ 1022581 h 1110815"/>
              <a:gd name="connsiteX15" fmla="*/ 183014 w 1433140"/>
              <a:gd name="connsiteY15" fmla="*/ 1046711 h 1110815"/>
              <a:gd name="connsiteX16" fmla="*/ 65185 w 1433140"/>
              <a:gd name="connsiteY16" fmla="*/ 1022581 h 1110815"/>
              <a:gd name="connsiteX17" fmla="*/ 33939 w 1433140"/>
              <a:gd name="connsiteY17" fmla="*/ 814301 h 1110815"/>
              <a:gd name="connsiteX18" fmla="*/ 0 w 1433140"/>
              <a:gd name="connsiteY18" fmla="*/ 547601 h 1110815"/>
              <a:gd name="connsiteX19" fmla="*/ 28970 w 1433140"/>
              <a:gd name="connsiteY19" fmla="*/ 288521 h 1110815"/>
              <a:gd name="connsiteX20" fmla="*/ 69959 w 1433140"/>
              <a:gd name="connsiteY20" fmla="*/ 44681 h 1110815"/>
              <a:gd name="connsiteX21" fmla="*/ 321989 w 1433140"/>
              <a:gd name="connsiteY21" fmla="*/ 14201 h 1110815"/>
              <a:gd name="connsiteX0" fmla="*/ 321989 w 1433140"/>
              <a:gd name="connsiteY0" fmla="*/ 14201 h 1110815"/>
              <a:gd name="connsiteX1" fmla="*/ 321989 w 1433140"/>
              <a:gd name="connsiteY1" fmla="*/ 14201 h 1110815"/>
              <a:gd name="connsiteX2" fmla="*/ 1191939 w 1433140"/>
              <a:gd name="connsiteY2" fmla="*/ 22456 h 1110815"/>
              <a:gd name="connsiteX3" fmla="*/ 1418394 w 1433140"/>
              <a:gd name="connsiteY3" fmla="*/ 13566 h 1110815"/>
              <a:gd name="connsiteX4" fmla="*/ 1407162 w 1433140"/>
              <a:gd name="connsiteY4" fmla="*/ 249786 h 1110815"/>
              <a:gd name="connsiteX5" fmla="*/ 1375434 w 1433140"/>
              <a:gd name="connsiteY5" fmla="*/ 573001 h 1110815"/>
              <a:gd name="connsiteX6" fmla="*/ 1402608 w 1433140"/>
              <a:gd name="connsiteY6" fmla="*/ 833351 h 1110815"/>
              <a:gd name="connsiteX7" fmla="*/ 1424349 w 1433140"/>
              <a:gd name="connsiteY7" fmla="*/ 984481 h 1110815"/>
              <a:gd name="connsiteX8" fmla="*/ 1423932 w 1433140"/>
              <a:gd name="connsiteY8" fmla="*/ 1108941 h 1110815"/>
              <a:gd name="connsiteX9" fmla="*/ 1396409 w 1433140"/>
              <a:gd name="connsiteY9" fmla="*/ 1063221 h 1110815"/>
              <a:gd name="connsiteX10" fmla="*/ 1208449 w 1433140"/>
              <a:gd name="connsiteY10" fmla="*/ 1055601 h 1110815"/>
              <a:gd name="connsiteX11" fmla="*/ 1078909 w 1433140"/>
              <a:gd name="connsiteY11" fmla="*/ 1042901 h 1110815"/>
              <a:gd name="connsiteX12" fmla="*/ 1033189 w 1433140"/>
              <a:gd name="connsiteY12" fmla="*/ 1040361 h 1110815"/>
              <a:gd name="connsiteX13" fmla="*/ 1005249 w 1433140"/>
              <a:gd name="connsiteY13" fmla="*/ 1032741 h 1110815"/>
              <a:gd name="connsiteX14" fmla="*/ 941749 w 1433140"/>
              <a:gd name="connsiteY14" fmla="*/ 1022581 h 1110815"/>
              <a:gd name="connsiteX15" fmla="*/ 183014 w 1433140"/>
              <a:gd name="connsiteY15" fmla="*/ 1046711 h 1110815"/>
              <a:gd name="connsiteX16" fmla="*/ 65185 w 1433140"/>
              <a:gd name="connsiteY16" fmla="*/ 1022581 h 1110815"/>
              <a:gd name="connsiteX17" fmla="*/ 29012 w 1433140"/>
              <a:gd name="connsiteY17" fmla="*/ 829541 h 1110815"/>
              <a:gd name="connsiteX18" fmla="*/ 0 w 1433140"/>
              <a:gd name="connsiteY18" fmla="*/ 547601 h 1110815"/>
              <a:gd name="connsiteX19" fmla="*/ 28970 w 1433140"/>
              <a:gd name="connsiteY19" fmla="*/ 288521 h 1110815"/>
              <a:gd name="connsiteX20" fmla="*/ 69959 w 1433140"/>
              <a:gd name="connsiteY20" fmla="*/ 44681 h 1110815"/>
              <a:gd name="connsiteX21" fmla="*/ 321989 w 1433140"/>
              <a:gd name="connsiteY21" fmla="*/ 14201 h 1110815"/>
              <a:gd name="connsiteX0" fmla="*/ 321989 w 1433140"/>
              <a:gd name="connsiteY0" fmla="*/ 50283 h 1146897"/>
              <a:gd name="connsiteX1" fmla="*/ 321989 w 1433140"/>
              <a:gd name="connsiteY1" fmla="*/ 50283 h 1146897"/>
              <a:gd name="connsiteX2" fmla="*/ 1191939 w 1433140"/>
              <a:gd name="connsiteY2" fmla="*/ 58538 h 1146897"/>
              <a:gd name="connsiteX3" fmla="*/ 1418394 w 1433140"/>
              <a:gd name="connsiteY3" fmla="*/ 49648 h 1146897"/>
              <a:gd name="connsiteX4" fmla="*/ 1407162 w 1433140"/>
              <a:gd name="connsiteY4" fmla="*/ 285868 h 1146897"/>
              <a:gd name="connsiteX5" fmla="*/ 1375434 w 1433140"/>
              <a:gd name="connsiteY5" fmla="*/ 609083 h 1146897"/>
              <a:gd name="connsiteX6" fmla="*/ 1402608 w 1433140"/>
              <a:gd name="connsiteY6" fmla="*/ 869433 h 1146897"/>
              <a:gd name="connsiteX7" fmla="*/ 1424349 w 1433140"/>
              <a:gd name="connsiteY7" fmla="*/ 1020563 h 1146897"/>
              <a:gd name="connsiteX8" fmla="*/ 1423932 w 1433140"/>
              <a:gd name="connsiteY8" fmla="*/ 1145023 h 1146897"/>
              <a:gd name="connsiteX9" fmla="*/ 1396409 w 1433140"/>
              <a:gd name="connsiteY9" fmla="*/ 1099303 h 1146897"/>
              <a:gd name="connsiteX10" fmla="*/ 1208449 w 1433140"/>
              <a:gd name="connsiteY10" fmla="*/ 1091683 h 1146897"/>
              <a:gd name="connsiteX11" fmla="*/ 1078909 w 1433140"/>
              <a:gd name="connsiteY11" fmla="*/ 1078983 h 1146897"/>
              <a:gd name="connsiteX12" fmla="*/ 1033189 w 1433140"/>
              <a:gd name="connsiteY12" fmla="*/ 1076443 h 1146897"/>
              <a:gd name="connsiteX13" fmla="*/ 1005249 w 1433140"/>
              <a:gd name="connsiteY13" fmla="*/ 1068823 h 1146897"/>
              <a:gd name="connsiteX14" fmla="*/ 941749 w 1433140"/>
              <a:gd name="connsiteY14" fmla="*/ 1058663 h 1146897"/>
              <a:gd name="connsiteX15" fmla="*/ 183014 w 1433140"/>
              <a:gd name="connsiteY15" fmla="*/ 1082793 h 1146897"/>
              <a:gd name="connsiteX16" fmla="*/ 65185 w 1433140"/>
              <a:gd name="connsiteY16" fmla="*/ 1058663 h 1146897"/>
              <a:gd name="connsiteX17" fmla="*/ 29012 w 1433140"/>
              <a:gd name="connsiteY17" fmla="*/ 865623 h 1146897"/>
              <a:gd name="connsiteX18" fmla="*/ 0 w 1433140"/>
              <a:gd name="connsiteY18" fmla="*/ 583683 h 1146897"/>
              <a:gd name="connsiteX19" fmla="*/ 28970 w 1433140"/>
              <a:gd name="connsiteY19" fmla="*/ 324603 h 1146897"/>
              <a:gd name="connsiteX20" fmla="*/ 78171 w 1433140"/>
              <a:gd name="connsiteY20" fmla="*/ 19803 h 1146897"/>
              <a:gd name="connsiteX21" fmla="*/ 321989 w 1433140"/>
              <a:gd name="connsiteY21" fmla="*/ 50283 h 1146897"/>
              <a:gd name="connsiteX0" fmla="*/ 325274 w 1433140"/>
              <a:gd name="connsiteY0" fmla="*/ 6664 h 1156618"/>
              <a:gd name="connsiteX1" fmla="*/ 321989 w 1433140"/>
              <a:gd name="connsiteY1" fmla="*/ 60004 h 1156618"/>
              <a:gd name="connsiteX2" fmla="*/ 1191939 w 1433140"/>
              <a:gd name="connsiteY2" fmla="*/ 68259 h 1156618"/>
              <a:gd name="connsiteX3" fmla="*/ 1418394 w 1433140"/>
              <a:gd name="connsiteY3" fmla="*/ 59369 h 1156618"/>
              <a:gd name="connsiteX4" fmla="*/ 1407162 w 1433140"/>
              <a:gd name="connsiteY4" fmla="*/ 295589 h 1156618"/>
              <a:gd name="connsiteX5" fmla="*/ 1375434 w 1433140"/>
              <a:gd name="connsiteY5" fmla="*/ 618804 h 1156618"/>
              <a:gd name="connsiteX6" fmla="*/ 1402608 w 1433140"/>
              <a:gd name="connsiteY6" fmla="*/ 879154 h 1156618"/>
              <a:gd name="connsiteX7" fmla="*/ 1424349 w 1433140"/>
              <a:gd name="connsiteY7" fmla="*/ 1030284 h 1156618"/>
              <a:gd name="connsiteX8" fmla="*/ 1423932 w 1433140"/>
              <a:gd name="connsiteY8" fmla="*/ 1154744 h 1156618"/>
              <a:gd name="connsiteX9" fmla="*/ 1396409 w 1433140"/>
              <a:gd name="connsiteY9" fmla="*/ 1109024 h 1156618"/>
              <a:gd name="connsiteX10" fmla="*/ 1208449 w 1433140"/>
              <a:gd name="connsiteY10" fmla="*/ 1101404 h 1156618"/>
              <a:gd name="connsiteX11" fmla="*/ 1078909 w 1433140"/>
              <a:gd name="connsiteY11" fmla="*/ 1088704 h 1156618"/>
              <a:gd name="connsiteX12" fmla="*/ 1033189 w 1433140"/>
              <a:gd name="connsiteY12" fmla="*/ 1086164 h 1156618"/>
              <a:gd name="connsiteX13" fmla="*/ 1005249 w 1433140"/>
              <a:gd name="connsiteY13" fmla="*/ 1078544 h 1156618"/>
              <a:gd name="connsiteX14" fmla="*/ 941749 w 1433140"/>
              <a:gd name="connsiteY14" fmla="*/ 1068384 h 1156618"/>
              <a:gd name="connsiteX15" fmla="*/ 183014 w 1433140"/>
              <a:gd name="connsiteY15" fmla="*/ 1092514 h 1156618"/>
              <a:gd name="connsiteX16" fmla="*/ 65185 w 1433140"/>
              <a:gd name="connsiteY16" fmla="*/ 1068384 h 1156618"/>
              <a:gd name="connsiteX17" fmla="*/ 29012 w 1433140"/>
              <a:gd name="connsiteY17" fmla="*/ 875344 h 1156618"/>
              <a:gd name="connsiteX18" fmla="*/ 0 w 1433140"/>
              <a:gd name="connsiteY18" fmla="*/ 593404 h 1156618"/>
              <a:gd name="connsiteX19" fmla="*/ 28970 w 1433140"/>
              <a:gd name="connsiteY19" fmla="*/ 334324 h 1156618"/>
              <a:gd name="connsiteX20" fmla="*/ 78171 w 1433140"/>
              <a:gd name="connsiteY20" fmla="*/ 29524 h 1156618"/>
              <a:gd name="connsiteX21" fmla="*/ 325274 w 1433140"/>
              <a:gd name="connsiteY21" fmla="*/ 6664 h 1156618"/>
              <a:gd name="connsiteX0" fmla="*/ 78171 w 1433140"/>
              <a:gd name="connsiteY0" fmla="*/ 15441 h 1142535"/>
              <a:gd name="connsiteX1" fmla="*/ 321989 w 1433140"/>
              <a:gd name="connsiteY1" fmla="*/ 45921 h 1142535"/>
              <a:gd name="connsiteX2" fmla="*/ 1191939 w 1433140"/>
              <a:gd name="connsiteY2" fmla="*/ 54176 h 1142535"/>
              <a:gd name="connsiteX3" fmla="*/ 1418394 w 1433140"/>
              <a:gd name="connsiteY3" fmla="*/ 45286 h 1142535"/>
              <a:gd name="connsiteX4" fmla="*/ 1407162 w 1433140"/>
              <a:gd name="connsiteY4" fmla="*/ 281506 h 1142535"/>
              <a:gd name="connsiteX5" fmla="*/ 1375434 w 1433140"/>
              <a:gd name="connsiteY5" fmla="*/ 604721 h 1142535"/>
              <a:gd name="connsiteX6" fmla="*/ 1402608 w 1433140"/>
              <a:gd name="connsiteY6" fmla="*/ 865071 h 1142535"/>
              <a:gd name="connsiteX7" fmla="*/ 1424349 w 1433140"/>
              <a:gd name="connsiteY7" fmla="*/ 1016201 h 1142535"/>
              <a:gd name="connsiteX8" fmla="*/ 1423932 w 1433140"/>
              <a:gd name="connsiteY8" fmla="*/ 1140661 h 1142535"/>
              <a:gd name="connsiteX9" fmla="*/ 1396409 w 1433140"/>
              <a:gd name="connsiteY9" fmla="*/ 1094941 h 1142535"/>
              <a:gd name="connsiteX10" fmla="*/ 1208449 w 1433140"/>
              <a:gd name="connsiteY10" fmla="*/ 1087321 h 1142535"/>
              <a:gd name="connsiteX11" fmla="*/ 1078909 w 1433140"/>
              <a:gd name="connsiteY11" fmla="*/ 1074621 h 1142535"/>
              <a:gd name="connsiteX12" fmla="*/ 1033189 w 1433140"/>
              <a:gd name="connsiteY12" fmla="*/ 1072081 h 1142535"/>
              <a:gd name="connsiteX13" fmla="*/ 1005249 w 1433140"/>
              <a:gd name="connsiteY13" fmla="*/ 1064461 h 1142535"/>
              <a:gd name="connsiteX14" fmla="*/ 941749 w 1433140"/>
              <a:gd name="connsiteY14" fmla="*/ 1054301 h 1142535"/>
              <a:gd name="connsiteX15" fmla="*/ 183014 w 1433140"/>
              <a:gd name="connsiteY15" fmla="*/ 1078431 h 1142535"/>
              <a:gd name="connsiteX16" fmla="*/ 65185 w 1433140"/>
              <a:gd name="connsiteY16" fmla="*/ 1054301 h 1142535"/>
              <a:gd name="connsiteX17" fmla="*/ 29012 w 1433140"/>
              <a:gd name="connsiteY17" fmla="*/ 861261 h 1142535"/>
              <a:gd name="connsiteX18" fmla="*/ 0 w 1433140"/>
              <a:gd name="connsiteY18" fmla="*/ 579321 h 1142535"/>
              <a:gd name="connsiteX19" fmla="*/ 28970 w 1433140"/>
              <a:gd name="connsiteY19" fmla="*/ 320241 h 1142535"/>
              <a:gd name="connsiteX20" fmla="*/ 78171 w 1433140"/>
              <a:gd name="connsiteY20" fmla="*/ 15441 h 1142535"/>
              <a:gd name="connsiteX0" fmla="*/ 78171 w 1433140"/>
              <a:gd name="connsiteY0" fmla="*/ 13571 h 1140665"/>
              <a:gd name="connsiteX1" fmla="*/ 1191939 w 1433140"/>
              <a:gd name="connsiteY1" fmla="*/ 52306 h 1140665"/>
              <a:gd name="connsiteX2" fmla="*/ 1418394 w 1433140"/>
              <a:gd name="connsiteY2" fmla="*/ 43416 h 1140665"/>
              <a:gd name="connsiteX3" fmla="*/ 1407162 w 1433140"/>
              <a:gd name="connsiteY3" fmla="*/ 279636 h 1140665"/>
              <a:gd name="connsiteX4" fmla="*/ 1375434 w 1433140"/>
              <a:gd name="connsiteY4" fmla="*/ 602851 h 1140665"/>
              <a:gd name="connsiteX5" fmla="*/ 1402608 w 1433140"/>
              <a:gd name="connsiteY5" fmla="*/ 863201 h 1140665"/>
              <a:gd name="connsiteX6" fmla="*/ 1424349 w 1433140"/>
              <a:gd name="connsiteY6" fmla="*/ 1014331 h 1140665"/>
              <a:gd name="connsiteX7" fmla="*/ 1423932 w 1433140"/>
              <a:gd name="connsiteY7" fmla="*/ 1138791 h 1140665"/>
              <a:gd name="connsiteX8" fmla="*/ 1396409 w 1433140"/>
              <a:gd name="connsiteY8" fmla="*/ 1093071 h 1140665"/>
              <a:gd name="connsiteX9" fmla="*/ 1208449 w 1433140"/>
              <a:gd name="connsiteY9" fmla="*/ 1085451 h 1140665"/>
              <a:gd name="connsiteX10" fmla="*/ 1078909 w 1433140"/>
              <a:gd name="connsiteY10" fmla="*/ 1072751 h 1140665"/>
              <a:gd name="connsiteX11" fmla="*/ 1033189 w 1433140"/>
              <a:gd name="connsiteY11" fmla="*/ 1070211 h 1140665"/>
              <a:gd name="connsiteX12" fmla="*/ 1005249 w 1433140"/>
              <a:gd name="connsiteY12" fmla="*/ 1062591 h 1140665"/>
              <a:gd name="connsiteX13" fmla="*/ 941749 w 1433140"/>
              <a:gd name="connsiteY13" fmla="*/ 1052431 h 1140665"/>
              <a:gd name="connsiteX14" fmla="*/ 183014 w 1433140"/>
              <a:gd name="connsiteY14" fmla="*/ 1076561 h 1140665"/>
              <a:gd name="connsiteX15" fmla="*/ 65185 w 1433140"/>
              <a:gd name="connsiteY15" fmla="*/ 1052431 h 1140665"/>
              <a:gd name="connsiteX16" fmla="*/ 29012 w 1433140"/>
              <a:gd name="connsiteY16" fmla="*/ 859391 h 1140665"/>
              <a:gd name="connsiteX17" fmla="*/ 0 w 1433140"/>
              <a:gd name="connsiteY17" fmla="*/ 577451 h 1140665"/>
              <a:gd name="connsiteX18" fmla="*/ 28970 w 1433140"/>
              <a:gd name="connsiteY18" fmla="*/ 318371 h 1140665"/>
              <a:gd name="connsiteX19" fmla="*/ 78171 w 1433140"/>
              <a:gd name="connsiteY19" fmla="*/ 13571 h 1140665"/>
              <a:gd name="connsiteX0" fmla="*/ 78171 w 1430495"/>
              <a:gd name="connsiteY0" fmla="*/ 46127 h 1173221"/>
              <a:gd name="connsiteX1" fmla="*/ 1191939 w 1430495"/>
              <a:gd name="connsiteY1" fmla="*/ 84862 h 1173221"/>
              <a:gd name="connsiteX2" fmla="*/ 1415110 w 1430495"/>
              <a:gd name="connsiteY2" fmla="*/ 7392 h 1173221"/>
              <a:gd name="connsiteX3" fmla="*/ 1407162 w 1430495"/>
              <a:gd name="connsiteY3" fmla="*/ 312192 h 1173221"/>
              <a:gd name="connsiteX4" fmla="*/ 1375434 w 1430495"/>
              <a:gd name="connsiteY4" fmla="*/ 635407 h 1173221"/>
              <a:gd name="connsiteX5" fmla="*/ 1402608 w 1430495"/>
              <a:gd name="connsiteY5" fmla="*/ 895757 h 1173221"/>
              <a:gd name="connsiteX6" fmla="*/ 1424349 w 1430495"/>
              <a:gd name="connsiteY6" fmla="*/ 1046887 h 1173221"/>
              <a:gd name="connsiteX7" fmla="*/ 1423932 w 1430495"/>
              <a:gd name="connsiteY7" fmla="*/ 1171347 h 1173221"/>
              <a:gd name="connsiteX8" fmla="*/ 1396409 w 1430495"/>
              <a:gd name="connsiteY8" fmla="*/ 1125627 h 1173221"/>
              <a:gd name="connsiteX9" fmla="*/ 1208449 w 1430495"/>
              <a:gd name="connsiteY9" fmla="*/ 1118007 h 1173221"/>
              <a:gd name="connsiteX10" fmla="*/ 1078909 w 1430495"/>
              <a:gd name="connsiteY10" fmla="*/ 1105307 h 1173221"/>
              <a:gd name="connsiteX11" fmla="*/ 1033189 w 1430495"/>
              <a:gd name="connsiteY11" fmla="*/ 1102767 h 1173221"/>
              <a:gd name="connsiteX12" fmla="*/ 1005249 w 1430495"/>
              <a:gd name="connsiteY12" fmla="*/ 1095147 h 1173221"/>
              <a:gd name="connsiteX13" fmla="*/ 941749 w 1430495"/>
              <a:gd name="connsiteY13" fmla="*/ 1084987 h 1173221"/>
              <a:gd name="connsiteX14" fmla="*/ 183014 w 1430495"/>
              <a:gd name="connsiteY14" fmla="*/ 1109117 h 1173221"/>
              <a:gd name="connsiteX15" fmla="*/ 65185 w 1430495"/>
              <a:gd name="connsiteY15" fmla="*/ 1084987 h 1173221"/>
              <a:gd name="connsiteX16" fmla="*/ 29012 w 1430495"/>
              <a:gd name="connsiteY16" fmla="*/ 891947 h 1173221"/>
              <a:gd name="connsiteX17" fmla="*/ 0 w 1430495"/>
              <a:gd name="connsiteY17" fmla="*/ 610007 h 1173221"/>
              <a:gd name="connsiteX18" fmla="*/ 28970 w 1430495"/>
              <a:gd name="connsiteY18" fmla="*/ 350927 h 1173221"/>
              <a:gd name="connsiteX19" fmla="*/ 78171 w 1430495"/>
              <a:gd name="connsiteY19" fmla="*/ 46127 h 1173221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1097397 w 1449711"/>
              <a:gd name="connsiteY10" fmla="*/ 1114923 h 1182837"/>
              <a:gd name="connsiteX11" fmla="*/ 1051677 w 1449711"/>
              <a:gd name="connsiteY11" fmla="*/ 1112383 h 1182837"/>
              <a:gd name="connsiteX12" fmla="*/ 1023737 w 1449711"/>
              <a:gd name="connsiteY12" fmla="*/ 1104763 h 1182837"/>
              <a:gd name="connsiteX13" fmla="*/ 960237 w 1449711"/>
              <a:gd name="connsiteY13" fmla="*/ 1094603 h 1182837"/>
              <a:gd name="connsiteX14" fmla="*/ 201502 w 1449711"/>
              <a:gd name="connsiteY14" fmla="*/ 1118733 h 1182837"/>
              <a:gd name="connsiteX15" fmla="*/ 83673 w 1449711"/>
              <a:gd name="connsiteY15" fmla="*/ 1094603 h 1182837"/>
              <a:gd name="connsiteX16" fmla="*/ 47500 w 1449711"/>
              <a:gd name="connsiteY16" fmla="*/ 901563 h 1182837"/>
              <a:gd name="connsiteX17" fmla="*/ 18488 w 1449711"/>
              <a:gd name="connsiteY17" fmla="*/ 619623 h 1182837"/>
              <a:gd name="connsiteX18" fmla="*/ 47458 w 1449711"/>
              <a:gd name="connsiteY18" fmla="*/ 360543 h 1182837"/>
              <a:gd name="connsiteX19" fmla="*/ 96659 w 1449711"/>
              <a:gd name="connsiteY19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1097397 w 1449711"/>
              <a:gd name="connsiteY10" fmla="*/ 1114923 h 1182837"/>
              <a:gd name="connsiteX11" fmla="*/ 1023737 w 1449711"/>
              <a:gd name="connsiteY11" fmla="*/ 1104763 h 1182837"/>
              <a:gd name="connsiteX12" fmla="*/ 960237 w 1449711"/>
              <a:gd name="connsiteY12" fmla="*/ 1094603 h 1182837"/>
              <a:gd name="connsiteX13" fmla="*/ 201502 w 1449711"/>
              <a:gd name="connsiteY13" fmla="*/ 1118733 h 1182837"/>
              <a:gd name="connsiteX14" fmla="*/ 83673 w 1449711"/>
              <a:gd name="connsiteY14" fmla="*/ 1094603 h 1182837"/>
              <a:gd name="connsiteX15" fmla="*/ 47500 w 1449711"/>
              <a:gd name="connsiteY15" fmla="*/ 901563 h 1182837"/>
              <a:gd name="connsiteX16" fmla="*/ 18488 w 1449711"/>
              <a:gd name="connsiteY16" fmla="*/ 619623 h 1182837"/>
              <a:gd name="connsiteX17" fmla="*/ 47458 w 1449711"/>
              <a:gd name="connsiteY17" fmla="*/ 360543 h 1182837"/>
              <a:gd name="connsiteX18" fmla="*/ 96659 w 1449711"/>
              <a:gd name="connsiteY18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1023737 w 1449711"/>
              <a:gd name="connsiteY10" fmla="*/ 1104763 h 1182837"/>
              <a:gd name="connsiteX11" fmla="*/ 960237 w 1449711"/>
              <a:gd name="connsiteY11" fmla="*/ 1094603 h 1182837"/>
              <a:gd name="connsiteX12" fmla="*/ 201502 w 1449711"/>
              <a:gd name="connsiteY12" fmla="*/ 1118733 h 1182837"/>
              <a:gd name="connsiteX13" fmla="*/ 83673 w 1449711"/>
              <a:gd name="connsiteY13" fmla="*/ 1094603 h 1182837"/>
              <a:gd name="connsiteX14" fmla="*/ 47500 w 1449711"/>
              <a:gd name="connsiteY14" fmla="*/ 901563 h 1182837"/>
              <a:gd name="connsiteX15" fmla="*/ 18488 w 1449711"/>
              <a:gd name="connsiteY15" fmla="*/ 619623 h 1182837"/>
              <a:gd name="connsiteX16" fmla="*/ 47458 w 1449711"/>
              <a:gd name="connsiteY16" fmla="*/ 360543 h 1182837"/>
              <a:gd name="connsiteX17" fmla="*/ 96659 w 1449711"/>
              <a:gd name="connsiteY17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960237 w 1449711"/>
              <a:gd name="connsiteY10" fmla="*/ 1094603 h 1182837"/>
              <a:gd name="connsiteX11" fmla="*/ 201502 w 1449711"/>
              <a:gd name="connsiteY11" fmla="*/ 1118733 h 1182837"/>
              <a:gd name="connsiteX12" fmla="*/ 83673 w 1449711"/>
              <a:gd name="connsiteY12" fmla="*/ 1094603 h 1182837"/>
              <a:gd name="connsiteX13" fmla="*/ 47500 w 1449711"/>
              <a:gd name="connsiteY13" fmla="*/ 901563 h 1182837"/>
              <a:gd name="connsiteX14" fmla="*/ 18488 w 1449711"/>
              <a:gd name="connsiteY14" fmla="*/ 619623 h 1182837"/>
              <a:gd name="connsiteX15" fmla="*/ 47458 w 1449711"/>
              <a:gd name="connsiteY15" fmla="*/ 360543 h 1182837"/>
              <a:gd name="connsiteX16" fmla="*/ 96659 w 1449711"/>
              <a:gd name="connsiteY16" fmla="*/ 55743 h 1182837"/>
              <a:gd name="connsiteX0" fmla="*/ 96659 w 1449711"/>
              <a:gd name="connsiteY0" fmla="*/ 55743 h 1182837"/>
              <a:gd name="connsiteX1" fmla="*/ 1200573 w 1449711"/>
              <a:gd name="connsiteY1" fmla="*/ 33518 h 1182837"/>
              <a:gd name="connsiteX2" fmla="*/ 1433598 w 1449711"/>
              <a:gd name="connsiteY2" fmla="*/ 17008 h 1182837"/>
              <a:gd name="connsiteX3" fmla="*/ 1425650 w 1449711"/>
              <a:gd name="connsiteY3" fmla="*/ 321808 h 1182837"/>
              <a:gd name="connsiteX4" fmla="*/ 1393922 w 1449711"/>
              <a:gd name="connsiteY4" fmla="*/ 645023 h 1182837"/>
              <a:gd name="connsiteX5" fmla="*/ 1421096 w 1449711"/>
              <a:gd name="connsiteY5" fmla="*/ 905373 h 1182837"/>
              <a:gd name="connsiteX6" fmla="*/ 1442837 w 1449711"/>
              <a:gd name="connsiteY6" fmla="*/ 1056503 h 1182837"/>
              <a:gd name="connsiteX7" fmla="*/ 1442420 w 1449711"/>
              <a:gd name="connsiteY7" fmla="*/ 1180963 h 1182837"/>
              <a:gd name="connsiteX8" fmla="*/ 1414897 w 1449711"/>
              <a:gd name="connsiteY8" fmla="*/ 1135243 h 1182837"/>
              <a:gd name="connsiteX9" fmla="*/ 1226937 w 1449711"/>
              <a:gd name="connsiteY9" fmla="*/ 1127623 h 1182837"/>
              <a:gd name="connsiteX10" fmla="*/ 201502 w 1449711"/>
              <a:gd name="connsiteY10" fmla="*/ 1118733 h 1182837"/>
              <a:gd name="connsiteX11" fmla="*/ 83673 w 1449711"/>
              <a:gd name="connsiteY11" fmla="*/ 1094603 h 1182837"/>
              <a:gd name="connsiteX12" fmla="*/ 47500 w 1449711"/>
              <a:gd name="connsiteY12" fmla="*/ 901563 h 1182837"/>
              <a:gd name="connsiteX13" fmla="*/ 18488 w 1449711"/>
              <a:gd name="connsiteY13" fmla="*/ 619623 h 1182837"/>
              <a:gd name="connsiteX14" fmla="*/ 47458 w 1449711"/>
              <a:gd name="connsiteY14" fmla="*/ 360543 h 1182837"/>
              <a:gd name="connsiteX15" fmla="*/ 96659 w 1449711"/>
              <a:gd name="connsiteY15" fmla="*/ 55743 h 1182837"/>
              <a:gd name="connsiteX0" fmla="*/ 110779 w 1463831"/>
              <a:gd name="connsiteY0" fmla="*/ 55743 h 1182837"/>
              <a:gd name="connsiteX1" fmla="*/ 1214693 w 1463831"/>
              <a:gd name="connsiteY1" fmla="*/ 33518 h 1182837"/>
              <a:gd name="connsiteX2" fmla="*/ 1447718 w 1463831"/>
              <a:gd name="connsiteY2" fmla="*/ 17008 h 1182837"/>
              <a:gd name="connsiteX3" fmla="*/ 1439770 w 1463831"/>
              <a:gd name="connsiteY3" fmla="*/ 321808 h 1182837"/>
              <a:gd name="connsiteX4" fmla="*/ 1408042 w 1463831"/>
              <a:gd name="connsiteY4" fmla="*/ 645023 h 1182837"/>
              <a:gd name="connsiteX5" fmla="*/ 1435216 w 1463831"/>
              <a:gd name="connsiteY5" fmla="*/ 905373 h 1182837"/>
              <a:gd name="connsiteX6" fmla="*/ 1456957 w 1463831"/>
              <a:gd name="connsiteY6" fmla="*/ 1056503 h 1182837"/>
              <a:gd name="connsiteX7" fmla="*/ 1456540 w 1463831"/>
              <a:gd name="connsiteY7" fmla="*/ 1180963 h 1182837"/>
              <a:gd name="connsiteX8" fmla="*/ 1429017 w 1463831"/>
              <a:gd name="connsiteY8" fmla="*/ 1135243 h 1182837"/>
              <a:gd name="connsiteX9" fmla="*/ 1241057 w 1463831"/>
              <a:gd name="connsiteY9" fmla="*/ 1127623 h 1182837"/>
              <a:gd name="connsiteX10" fmla="*/ 215622 w 1463831"/>
              <a:gd name="connsiteY10" fmla="*/ 1118733 h 1182837"/>
              <a:gd name="connsiteX11" fmla="*/ 97793 w 1463831"/>
              <a:gd name="connsiteY11" fmla="*/ 1094603 h 1182837"/>
              <a:gd name="connsiteX12" fmla="*/ 61620 w 1463831"/>
              <a:gd name="connsiteY12" fmla="*/ 901563 h 1182837"/>
              <a:gd name="connsiteX13" fmla="*/ 32608 w 1463831"/>
              <a:gd name="connsiteY13" fmla="*/ 619623 h 1182837"/>
              <a:gd name="connsiteX14" fmla="*/ 61578 w 1463831"/>
              <a:gd name="connsiteY14" fmla="*/ 360543 h 1182837"/>
              <a:gd name="connsiteX15" fmla="*/ 33013 w 1463831"/>
              <a:gd name="connsiteY15" fmla="*/ 94837 h 1182837"/>
              <a:gd name="connsiteX16" fmla="*/ 110779 w 1463831"/>
              <a:gd name="connsiteY16" fmla="*/ 55743 h 1182837"/>
              <a:gd name="connsiteX0" fmla="*/ 84569 w 1437621"/>
              <a:gd name="connsiteY0" fmla="*/ 55743 h 1182837"/>
              <a:gd name="connsiteX1" fmla="*/ 1188483 w 1437621"/>
              <a:gd name="connsiteY1" fmla="*/ 33518 h 1182837"/>
              <a:gd name="connsiteX2" fmla="*/ 1421508 w 1437621"/>
              <a:gd name="connsiteY2" fmla="*/ 17008 h 1182837"/>
              <a:gd name="connsiteX3" fmla="*/ 1413560 w 1437621"/>
              <a:gd name="connsiteY3" fmla="*/ 321808 h 1182837"/>
              <a:gd name="connsiteX4" fmla="*/ 1381832 w 1437621"/>
              <a:gd name="connsiteY4" fmla="*/ 645023 h 1182837"/>
              <a:gd name="connsiteX5" fmla="*/ 1409006 w 1437621"/>
              <a:gd name="connsiteY5" fmla="*/ 905373 h 1182837"/>
              <a:gd name="connsiteX6" fmla="*/ 1430747 w 1437621"/>
              <a:gd name="connsiteY6" fmla="*/ 1056503 h 1182837"/>
              <a:gd name="connsiteX7" fmla="*/ 1430330 w 1437621"/>
              <a:gd name="connsiteY7" fmla="*/ 1180963 h 1182837"/>
              <a:gd name="connsiteX8" fmla="*/ 1402807 w 1437621"/>
              <a:gd name="connsiteY8" fmla="*/ 1135243 h 1182837"/>
              <a:gd name="connsiteX9" fmla="*/ 1214847 w 1437621"/>
              <a:gd name="connsiteY9" fmla="*/ 1127623 h 1182837"/>
              <a:gd name="connsiteX10" fmla="*/ 189412 w 1437621"/>
              <a:gd name="connsiteY10" fmla="*/ 1118733 h 1182837"/>
              <a:gd name="connsiteX11" fmla="*/ 71583 w 1437621"/>
              <a:gd name="connsiteY11" fmla="*/ 1094603 h 1182837"/>
              <a:gd name="connsiteX12" fmla="*/ 35410 w 1437621"/>
              <a:gd name="connsiteY12" fmla="*/ 901563 h 1182837"/>
              <a:gd name="connsiteX13" fmla="*/ 6398 w 1437621"/>
              <a:gd name="connsiteY13" fmla="*/ 619623 h 1182837"/>
              <a:gd name="connsiteX14" fmla="*/ 35368 w 1437621"/>
              <a:gd name="connsiteY14" fmla="*/ 360543 h 1182837"/>
              <a:gd name="connsiteX15" fmla="*/ 70852 w 1437621"/>
              <a:gd name="connsiteY15" fmla="*/ 117697 h 1182837"/>
              <a:gd name="connsiteX16" fmla="*/ 84569 w 1437621"/>
              <a:gd name="connsiteY16" fmla="*/ 5574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4454 w 1431223"/>
              <a:gd name="connsiteY15" fmla="*/ 117697 h 1182837"/>
              <a:gd name="connsiteX16" fmla="*/ 143862 w 1431223"/>
              <a:gd name="connsiteY16" fmla="*/ 7860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4454 w 1431223"/>
              <a:gd name="connsiteY15" fmla="*/ 117697 h 1182837"/>
              <a:gd name="connsiteX16" fmla="*/ 143862 w 1431223"/>
              <a:gd name="connsiteY16" fmla="*/ 7860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4454 w 1431223"/>
              <a:gd name="connsiteY15" fmla="*/ 117697 h 1182837"/>
              <a:gd name="connsiteX16" fmla="*/ 143862 w 1431223"/>
              <a:gd name="connsiteY16" fmla="*/ 78603 h 1182837"/>
              <a:gd name="connsiteX0" fmla="*/ 143862 w 1431223"/>
              <a:gd name="connsiteY0" fmla="*/ 78603 h 1182837"/>
              <a:gd name="connsiteX1" fmla="*/ 1182085 w 1431223"/>
              <a:gd name="connsiteY1" fmla="*/ 33518 h 1182837"/>
              <a:gd name="connsiteX2" fmla="*/ 1415110 w 1431223"/>
              <a:gd name="connsiteY2" fmla="*/ 17008 h 1182837"/>
              <a:gd name="connsiteX3" fmla="*/ 1407162 w 1431223"/>
              <a:gd name="connsiteY3" fmla="*/ 321808 h 1182837"/>
              <a:gd name="connsiteX4" fmla="*/ 1375434 w 1431223"/>
              <a:gd name="connsiteY4" fmla="*/ 645023 h 1182837"/>
              <a:gd name="connsiteX5" fmla="*/ 1402608 w 1431223"/>
              <a:gd name="connsiteY5" fmla="*/ 905373 h 1182837"/>
              <a:gd name="connsiteX6" fmla="*/ 1424349 w 1431223"/>
              <a:gd name="connsiteY6" fmla="*/ 1056503 h 1182837"/>
              <a:gd name="connsiteX7" fmla="*/ 1423932 w 1431223"/>
              <a:gd name="connsiteY7" fmla="*/ 1180963 h 1182837"/>
              <a:gd name="connsiteX8" fmla="*/ 1396409 w 1431223"/>
              <a:gd name="connsiteY8" fmla="*/ 1135243 h 1182837"/>
              <a:gd name="connsiteX9" fmla="*/ 1208449 w 1431223"/>
              <a:gd name="connsiteY9" fmla="*/ 1127623 h 1182837"/>
              <a:gd name="connsiteX10" fmla="*/ 183014 w 1431223"/>
              <a:gd name="connsiteY10" fmla="*/ 1118733 h 1182837"/>
              <a:gd name="connsiteX11" fmla="*/ 65185 w 1431223"/>
              <a:gd name="connsiteY11" fmla="*/ 1094603 h 1182837"/>
              <a:gd name="connsiteX12" fmla="*/ 29012 w 1431223"/>
              <a:gd name="connsiteY12" fmla="*/ 901563 h 1182837"/>
              <a:gd name="connsiteX13" fmla="*/ 0 w 1431223"/>
              <a:gd name="connsiteY13" fmla="*/ 619623 h 1182837"/>
              <a:gd name="connsiteX14" fmla="*/ 28970 w 1431223"/>
              <a:gd name="connsiteY14" fmla="*/ 360543 h 1182837"/>
              <a:gd name="connsiteX15" fmla="*/ 62812 w 1431223"/>
              <a:gd name="connsiteY15" fmla="*/ 94837 h 1182837"/>
              <a:gd name="connsiteX16" fmla="*/ 143862 w 1431223"/>
              <a:gd name="connsiteY16" fmla="*/ 78603 h 1182837"/>
              <a:gd name="connsiteX0" fmla="*/ 147968 w 1431223"/>
              <a:gd name="connsiteY0" fmla="*/ 1534 h 1189588"/>
              <a:gd name="connsiteX1" fmla="*/ 1182085 w 1431223"/>
              <a:gd name="connsiteY1" fmla="*/ 40269 h 1189588"/>
              <a:gd name="connsiteX2" fmla="*/ 1415110 w 1431223"/>
              <a:gd name="connsiteY2" fmla="*/ 23759 h 1189588"/>
              <a:gd name="connsiteX3" fmla="*/ 1407162 w 1431223"/>
              <a:gd name="connsiteY3" fmla="*/ 328559 h 1189588"/>
              <a:gd name="connsiteX4" fmla="*/ 1375434 w 1431223"/>
              <a:gd name="connsiteY4" fmla="*/ 651774 h 1189588"/>
              <a:gd name="connsiteX5" fmla="*/ 1402608 w 1431223"/>
              <a:gd name="connsiteY5" fmla="*/ 912124 h 1189588"/>
              <a:gd name="connsiteX6" fmla="*/ 1424349 w 1431223"/>
              <a:gd name="connsiteY6" fmla="*/ 1063254 h 1189588"/>
              <a:gd name="connsiteX7" fmla="*/ 1423932 w 1431223"/>
              <a:gd name="connsiteY7" fmla="*/ 1187714 h 1189588"/>
              <a:gd name="connsiteX8" fmla="*/ 1396409 w 1431223"/>
              <a:gd name="connsiteY8" fmla="*/ 1141994 h 1189588"/>
              <a:gd name="connsiteX9" fmla="*/ 1208449 w 1431223"/>
              <a:gd name="connsiteY9" fmla="*/ 1134374 h 1189588"/>
              <a:gd name="connsiteX10" fmla="*/ 183014 w 1431223"/>
              <a:gd name="connsiteY10" fmla="*/ 1125484 h 1189588"/>
              <a:gd name="connsiteX11" fmla="*/ 65185 w 1431223"/>
              <a:gd name="connsiteY11" fmla="*/ 1101354 h 1189588"/>
              <a:gd name="connsiteX12" fmla="*/ 29012 w 1431223"/>
              <a:gd name="connsiteY12" fmla="*/ 908314 h 1189588"/>
              <a:gd name="connsiteX13" fmla="*/ 0 w 1431223"/>
              <a:gd name="connsiteY13" fmla="*/ 626374 h 1189588"/>
              <a:gd name="connsiteX14" fmla="*/ 28970 w 1431223"/>
              <a:gd name="connsiteY14" fmla="*/ 367294 h 1189588"/>
              <a:gd name="connsiteX15" fmla="*/ 62812 w 1431223"/>
              <a:gd name="connsiteY15" fmla="*/ 101588 h 1189588"/>
              <a:gd name="connsiteX16" fmla="*/ 147968 w 1431223"/>
              <a:gd name="connsiteY16" fmla="*/ 1534 h 1189588"/>
              <a:gd name="connsiteX0" fmla="*/ 147968 w 1431223"/>
              <a:gd name="connsiteY0" fmla="*/ 1260 h 1189314"/>
              <a:gd name="connsiteX1" fmla="*/ 1182085 w 1431223"/>
              <a:gd name="connsiteY1" fmla="*/ 39995 h 1189314"/>
              <a:gd name="connsiteX2" fmla="*/ 1415110 w 1431223"/>
              <a:gd name="connsiteY2" fmla="*/ 23485 h 1189314"/>
              <a:gd name="connsiteX3" fmla="*/ 1407162 w 1431223"/>
              <a:gd name="connsiteY3" fmla="*/ 328285 h 1189314"/>
              <a:gd name="connsiteX4" fmla="*/ 1375434 w 1431223"/>
              <a:gd name="connsiteY4" fmla="*/ 651500 h 1189314"/>
              <a:gd name="connsiteX5" fmla="*/ 1402608 w 1431223"/>
              <a:gd name="connsiteY5" fmla="*/ 911850 h 1189314"/>
              <a:gd name="connsiteX6" fmla="*/ 1424349 w 1431223"/>
              <a:gd name="connsiteY6" fmla="*/ 1062980 h 1189314"/>
              <a:gd name="connsiteX7" fmla="*/ 1423932 w 1431223"/>
              <a:gd name="connsiteY7" fmla="*/ 1187440 h 1189314"/>
              <a:gd name="connsiteX8" fmla="*/ 1396409 w 1431223"/>
              <a:gd name="connsiteY8" fmla="*/ 1141720 h 1189314"/>
              <a:gd name="connsiteX9" fmla="*/ 1208449 w 1431223"/>
              <a:gd name="connsiteY9" fmla="*/ 1134100 h 1189314"/>
              <a:gd name="connsiteX10" fmla="*/ 183014 w 1431223"/>
              <a:gd name="connsiteY10" fmla="*/ 1125210 h 1189314"/>
              <a:gd name="connsiteX11" fmla="*/ 65185 w 1431223"/>
              <a:gd name="connsiteY11" fmla="*/ 1101080 h 1189314"/>
              <a:gd name="connsiteX12" fmla="*/ 29012 w 1431223"/>
              <a:gd name="connsiteY12" fmla="*/ 908040 h 1189314"/>
              <a:gd name="connsiteX13" fmla="*/ 0 w 1431223"/>
              <a:gd name="connsiteY13" fmla="*/ 626100 h 1189314"/>
              <a:gd name="connsiteX14" fmla="*/ 28970 w 1431223"/>
              <a:gd name="connsiteY14" fmla="*/ 367020 h 1189314"/>
              <a:gd name="connsiteX15" fmla="*/ 62812 w 1431223"/>
              <a:gd name="connsiteY15" fmla="*/ 101314 h 1189314"/>
              <a:gd name="connsiteX16" fmla="*/ 147968 w 1431223"/>
              <a:gd name="connsiteY16" fmla="*/ 1260 h 1189314"/>
              <a:gd name="connsiteX0" fmla="*/ 147968 w 1431223"/>
              <a:gd name="connsiteY0" fmla="*/ 9153 h 1197207"/>
              <a:gd name="connsiteX1" fmla="*/ 1182085 w 1431223"/>
              <a:gd name="connsiteY1" fmla="*/ 47888 h 1197207"/>
              <a:gd name="connsiteX2" fmla="*/ 1415110 w 1431223"/>
              <a:gd name="connsiteY2" fmla="*/ 31378 h 1197207"/>
              <a:gd name="connsiteX3" fmla="*/ 1407162 w 1431223"/>
              <a:gd name="connsiteY3" fmla="*/ 336178 h 1197207"/>
              <a:gd name="connsiteX4" fmla="*/ 1375434 w 1431223"/>
              <a:gd name="connsiteY4" fmla="*/ 659393 h 1197207"/>
              <a:gd name="connsiteX5" fmla="*/ 1402608 w 1431223"/>
              <a:gd name="connsiteY5" fmla="*/ 919743 h 1197207"/>
              <a:gd name="connsiteX6" fmla="*/ 1424349 w 1431223"/>
              <a:gd name="connsiteY6" fmla="*/ 1070873 h 1197207"/>
              <a:gd name="connsiteX7" fmla="*/ 1423932 w 1431223"/>
              <a:gd name="connsiteY7" fmla="*/ 1195333 h 1197207"/>
              <a:gd name="connsiteX8" fmla="*/ 1396409 w 1431223"/>
              <a:gd name="connsiteY8" fmla="*/ 1149613 h 1197207"/>
              <a:gd name="connsiteX9" fmla="*/ 1208449 w 1431223"/>
              <a:gd name="connsiteY9" fmla="*/ 1141993 h 1197207"/>
              <a:gd name="connsiteX10" fmla="*/ 183014 w 1431223"/>
              <a:gd name="connsiteY10" fmla="*/ 1133103 h 1197207"/>
              <a:gd name="connsiteX11" fmla="*/ 65185 w 1431223"/>
              <a:gd name="connsiteY11" fmla="*/ 1108973 h 1197207"/>
              <a:gd name="connsiteX12" fmla="*/ 29012 w 1431223"/>
              <a:gd name="connsiteY12" fmla="*/ 915933 h 1197207"/>
              <a:gd name="connsiteX13" fmla="*/ 0 w 1431223"/>
              <a:gd name="connsiteY13" fmla="*/ 633993 h 1197207"/>
              <a:gd name="connsiteX14" fmla="*/ 28970 w 1431223"/>
              <a:gd name="connsiteY14" fmla="*/ 374913 h 1197207"/>
              <a:gd name="connsiteX15" fmla="*/ 66096 w 1431223"/>
              <a:gd name="connsiteY15" fmla="*/ 31102 h 1197207"/>
              <a:gd name="connsiteX16" fmla="*/ 147968 w 1431223"/>
              <a:gd name="connsiteY16" fmla="*/ 9153 h 1197207"/>
              <a:gd name="connsiteX0" fmla="*/ 162338 w 1431223"/>
              <a:gd name="connsiteY0" fmla="*/ 4090 h 1203574"/>
              <a:gd name="connsiteX1" fmla="*/ 1182085 w 1431223"/>
              <a:gd name="connsiteY1" fmla="*/ 54255 h 1203574"/>
              <a:gd name="connsiteX2" fmla="*/ 1415110 w 1431223"/>
              <a:gd name="connsiteY2" fmla="*/ 37745 h 1203574"/>
              <a:gd name="connsiteX3" fmla="*/ 1407162 w 1431223"/>
              <a:gd name="connsiteY3" fmla="*/ 342545 h 1203574"/>
              <a:gd name="connsiteX4" fmla="*/ 1375434 w 1431223"/>
              <a:gd name="connsiteY4" fmla="*/ 665760 h 1203574"/>
              <a:gd name="connsiteX5" fmla="*/ 1402608 w 1431223"/>
              <a:gd name="connsiteY5" fmla="*/ 926110 h 1203574"/>
              <a:gd name="connsiteX6" fmla="*/ 1424349 w 1431223"/>
              <a:gd name="connsiteY6" fmla="*/ 1077240 h 1203574"/>
              <a:gd name="connsiteX7" fmla="*/ 1423932 w 1431223"/>
              <a:gd name="connsiteY7" fmla="*/ 1201700 h 1203574"/>
              <a:gd name="connsiteX8" fmla="*/ 1396409 w 1431223"/>
              <a:gd name="connsiteY8" fmla="*/ 1155980 h 1203574"/>
              <a:gd name="connsiteX9" fmla="*/ 1208449 w 1431223"/>
              <a:gd name="connsiteY9" fmla="*/ 1148360 h 1203574"/>
              <a:gd name="connsiteX10" fmla="*/ 183014 w 1431223"/>
              <a:gd name="connsiteY10" fmla="*/ 1139470 h 1203574"/>
              <a:gd name="connsiteX11" fmla="*/ 65185 w 1431223"/>
              <a:gd name="connsiteY11" fmla="*/ 1115340 h 1203574"/>
              <a:gd name="connsiteX12" fmla="*/ 29012 w 1431223"/>
              <a:gd name="connsiteY12" fmla="*/ 922300 h 1203574"/>
              <a:gd name="connsiteX13" fmla="*/ 0 w 1431223"/>
              <a:gd name="connsiteY13" fmla="*/ 640360 h 1203574"/>
              <a:gd name="connsiteX14" fmla="*/ 28970 w 1431223"/>
              <a:gd name="connsiteY14" fmla="*/ 381280 h 1203574"/>
              <a:gd name="connsiteX15" fmla="*/ 66096 w 1431223"/>
              <a:gd name="connsiteY15" fmla="*/ 37469 h 1203574"/>
              <a:gd name="connsiteX16" fmla="*/ 162338 w 1431223"/>
              <a:gd name="connsiteY16" fmla="*/ 4090 h 1203574"/>
              <a:gd name="connsiteX0" fmla="*/ 162338 w 1431223"/>
              <a:gd name="connsiteY0" fmla="*/ 4898 h 1204382"/>
              <a:gd name="connsiteX1" fmla="*/ 1182085 w 1431223"/>
              <a:gd name="connsiteY1" fmla="*/ 55063 h 1204382"/>
              <a:gd name="connsiteX2" fmla="*/ 1415110 w 1431223"/>
              <a:gd name="connsiteY2" fmla="*/ 38553 h 1204382"/>
              <a:gd name="connsiteX3" fmla="*/ 1407162 w 1431223"/>
              <a:gd name="connsiteY3" fmla="*/ 343353 h 1204382"/>
              <a:gd name="connsiteX4" fmla="*/ 1375434 w 1431223"/>
              <a:gd name="connsiteY4" fmla="*/ 666568 h 1204382"/>
              <a:gd name="connsiteX5" fmla="*/ 1402608 w 1431223"/>
              <a:gd name="connsiteY5" fmla="*/ 926918 h 1204382"/>
              <a:gd name="connsiteX6" fmla="*/ 1424349 w 1431223"/>
              <a:gd name="connsiteY6" fmla="*/ 1078048 h 1204382"/>
              <a:gd name="connsiteX7" fmla="*/ 1423932 w 1431223"/>
              <a:gd name="connsiteY7" fmla="*/ 1202508 h 1204382"/>
              <a:gd name="connsiteX8" fmla="*/ 1396409 w 1431223"/>
              <a:gd name="connsiteY8" fmla="*/ 1156788 h 1204382"/>
              <a:gd name="connsiteX9" fmla="*/ 1208449 w 1431223"/>
              <a:gd name="connsiteY9" fmla="*/ 1149168 h 1204382"/>
              <a:gd name="connsiteX10" fmla="*/ 183014 w 1431223"/>
              <a:gd name="connsiteY10" fmla="*/ 1140278 h 1204382"/>
              <a:gd name="connsiteX11" fmla="*/ 65185 w 1431223"/>
              <a:gd name="connsiteY11" fmla="*/ 1116148 h 1204382"/>
              <a:gd name="connsiteX12" fmla="*/ 29012 w 1431223"/>
              <a:gd name="connsiteY12" fmla="*/ 923108 h 1204382"/>
              <a:gd name="connsiteX13" fmla="*/ 0 w 1431223"/>
              <a:gd name="connsiteY13" fmla="*/ 641168 h 1204382"/>
              <a:gd name="connsiteX14" fmla="*/ 28970 w 1431223"/>
              <a:gd name="connsiteY14" fmla="*/ 382088 h 1204382"/>
              <a:gd name="connsiteX15" fmla="*/ 66096 w 1431223"/>
              <a:gd name="connsiteY15" fmla="*/ 38277 h 1204382"/>
              <a:gd name="connsiteX16" fmla="*/ 162338 w 1431223"/>
              <a:gd name="connsiteY16" fmla="*/ 4898 h 1204382"/>
              <a:gd name="connsiteX0" fmla="*/ 162338 w 1431223"/>
              <a:gd name="connsiteY0" fmla="*/ 3470 h 1202954"/>
              <a:gd name="connsiteX1" fmla="*/ 1182085 w 1431223"/>
              <a:gd name="connsiteY1" fmla="*/ 53635 h 1202954"/>
              <a:gd name="connsiteX2" fmla="*/ 1415110 w 1431223"/>
              <a:gd name="connsiteY2" fmla="*/ 37125 h 1202954"/>
              <a:gd name="connsiteX3" fmla="*/ 1407162 w 1431223"/>
              <a:gd name="connsiteY3" fmla="*/ 341925 h 1202954"/>
              <a:gd name="connsiteX4" fmla="*/ 1375434 w 1431223"/>
              <a:gd name="connsiteY4" fmla="*/ 665140 h 1202954"/>
              <a:gd name="connsiteX5" fmla="*/ 1402608 w 1431223"/>
              <a:gd name="connsiteY5" fmla="*/ 925490 h 1202954"/>
              <a:gd name="connsiteX6" fmla="*/ 1424349 w 1431223"/>
              <a:gd name="connsiteY6" fmla="*/ 1076620 h 1202954"/>
              <a:gd name="connsiteX7" fmla="*/ 1423932 w 1431223"/>
              <a:gd name="connsiteY7" fmla="*/ 1201080 h 1202954"/>
              <a:gd name="connsiteX8" fmla="*/ 1396409 w 1431223"/>
              <a:gd name="connsiteY8" fmla="*/ 1155360 h 1202954"/>
              <a:gd name="connsiteX9" fmla="*/ 1208449 w 1431223"/>
              <a:gd name="connsiteY9" fmla="*/ 1147740 h 1202954"/>
              <a:gd name="connsiteX10" fmla="*/ 183014 w 1431223"/>
              <a:gd name="connsiteY10" fmla="*/ 1138850 h 1202954"/>
              <a:gd name="connsiteX11" fmla="*/ 65185 w 1431223"/>
              <a:gd name="connsiteY11" fmla="*/ 1114720 h 1202954"/>
              <a:gd name="connsiteX12" fmla="*/ 29012 w 1431223"/>
              <a:gd name="connsiteY12" fmla="*/ 921680 h 1202954"/>
              <a:gd name="connsiteX13" fmla="*/ 0 w 1431223"/>
              <a:gd name="connsiteY13" fmla="*/ 639740 h 1202954"/>
              <a:gd name="connsiteX14" fmla="*/ 28970 w 1431223"/>
              <a:gd name="connsiteY14" fmla="*/ 380660 h 1202954"/>
              <a:gd name="connsiteX15" fmla="*/ 66096 w 1431223"/>
              <a:gd name="connsiteY15" fmla="*/ 36849 h 1202954"/>
              <a:gd name="connsiteX16" fmla="*/ 162338 w 1431223"/>
              <a:gd name="connsiteY16" fmla="*/ 3470 h 1202954"/>
              <a:gd name="connsiteX0" fmla="*/ 162338 w 1431223"/>
              <a:gd name="connsiteY0" fmla="*/ 3470 h 1216224"/>
              <a:gd name="connsiteX1" fmla="*/ 1182085 w 1431223"/>
              <a:gd name="connsiteY1" fmla="*/ 53635 h 1216224"/>
              <a:gd name="connsiteX2" fmla="*/ 1415110 w 1431223"/>
              <a:gd name="connsiteY2" fmla="*/ 37125 h 1216224"/>
              <a:gd name="connsiteX3" fmla="*/ 1407162 w 1431223"/>
              <a:gd name="connsiteY3" fmla="*/ 341925 h 1216224"/>
              <a:gd name="connsiteX4" fmla="*/ 1375434 w 1431223"/>
              <a:gd name="connsiteY4" fmla="*/ 665140 h 1216224"/>
              <a:gd name="connsiteX5" fmla="*/ 1402608 w 1431223"/>
              <a:gd name="connsiteY5" fmla="*/ 925490 h 1216224"/>
              <a:gd name="connsiteX6" fmla="*/ 1424349 w 1431223"/>
              <a:gd name="connsiteY6" fmla="*/ 1076620 h 1216224"/>
              <a:gd name="connsiteX7" fmla="*/ 1423932 w 1431223"/>
              <a:gd name="connsiteY7" fmla="*/ 1201080 h 1216224"/>
              <a:gd name="connsiteX8" fmla="*/ 1396409 w 1431223"/>
              <a:gd name="connsiteY8" fmla="*/ 1155360 h 1216224"/>
              <a:gd name="connsiteX9" fmla="*/ 1208449 w 1431223"/>
              <a:gd name="connsiteY9" fmla="*/ 1147740 h 1216224"/>
              <a:gd name="connsiteX10" fmla="*/ 183014 w 1431223"/>
              <a:gd name="connsiteY10" fmla="*/ 1138850 h 1216224"/>
              <a:gd name="connsiteX11" fmla="*/ 66827 w 1431223"/>
              <a:gd name="connsiteY11" fmla="*/ 1208065 h 1216224"/>
              <a:gd name="connsiteX12" fmla="*/ 29012 w 1431223"/>
              <a:gd name="connsiteY12" fmla="*/ 921680 h 1216224"/>
              <a:gd name="connsiteX13" fmla="*/ 0 w 1431223"/>
              <a:gd name="connsiteY13" fmla="*/ 639740 h 1216224"/>
              <a:gd name="connsiteX14" fmla="*/ 28970 w 1431223"/>
              <a:gd name="connsiteY14" fmla="*/ 380660 h 1216224"/>
              <a:gd name="connsiteX15" fmla="*/ 66096 w 1431223"/>
              <a:gd name="connsiteY15" fmla="*/ 36849 h 1216224"/>
              <a:gd name="connsiteX16" fmla="*/ 162338 w 1431223"/>
              <a:gd name="connsiteY16" fmla="*/ 3470 h 1216224"/>
              <a:gd name="connsiteX0" fmla="*/ 162338 w 1431223"/>
              <a:gd name="connsiteY0" fmla="*/ 3470 h 1217552"/>
              <a:gd name="connsiteX1" fmla="*/ 1182085 w 1431223"/>
              <a:gd name="connsiteY1" fmla="*/ 53635 h 1217552"/>
              <a:gd name="connsiteX2" fmla="*/ 1415110 w 1431223"/>
              <a:gd name="connsiteY2" fmla="*/ 37125 h 1217552"/>
              <a:gd name="connsiteX3" fmla="*/ 1407162 w 1431223"/>
              <a:gd name="connsiteY3" fmla="*/ 341925 h 1217552"/>
              <a:gd name="connsiteX4" fmla="*/ 1375434 w 1431223"/>
              <a:gd name="connsiteY4" fmla="*/ 665140 h 1217552"/>
              <a:gd name="connsiteX5" fmla="*/ 1402608 w 1431223"/>
              <a:gd name="connsiteY5" fmla="*/ 925490 h 1217552"/>
              <a:gd name="connsiteX6" fmla="*/ 1424349 w 1431223"/>
              <a:gd name="connsiteY6" fmla="*/ 1076620 h 1217552"/>
              <a:gd name="connsiteX7" fmla="*/ 1423932 w 1431223"/>
              <a:gd name="connsiteY7" fmla="*/ 1201080 h 1217552"/>
              <a:gd name="connsiteX8" fmla="*/ 1396409 w 1431223"/>
              <a:gd name="connsiteY8" fmla="*/ 1155360 h 1217552"/>
              <a:gd name="connsiteX9" fmla="*/ 1208449 w 1431223"/>
              <a:gd name="connsiteY9" fmla="*/ 1147740 h 1217552"/>
              <a:gd name="connsiteX10" fmla="*/ 183014 w 1431223"/>
              <a:gd name="connsiteY10" fmla="*/ 1138850 h 1217552"/>
              <a:gd name="connsiteX11" fmla="*/ 66827 w 1431223"/>
              <a:gd name="connsiteY11" fmla="*/ 1208065 h 1217552"/>
              <a:gd name="connsiteX12" fmla="*/ 29012 w 1431223"/>
              <a:gd name="connsiteY12" fmla="*/ 921680 h 1217552"/>
              <a:gd name="connsiteX13" fmla="*/ 0 w 1431223"/>
              <a:gd name="connsiteY13" fmla="*/ 639740 h 1217552"/>
              <a:gd name="connsiteX14" fmla="*/ 28970 w 1431223"/>
              <a:gd name="connsiteY14" fmla="*/ 380660 h 1217552"/>
              <a:gd name="connsiteX15" fmla="*/ 66096 w 1431223"/>
              <a:gd name="connsiteY15" fmla="*/ 36849 h 1217552"/>
              <a:gd name="connsiteX16" fmla="*/ 162338 w 1431223"/>
              <a:gd name="connsiteY16" fmla="*/ 3470 h 1217552"/>
              <a:gd name="connsiteX0" fmla="*/ 162338 w 1431223"/>
              <a:gd name="connsiteY0" fmla="*/ 3470 h 1241164"/>
              <a:gd name="connsiteX1" fmla="*/ 1182085 w 1431223"/>
              <a:gd name="connsiteY1" fmla="*/ 53635 h 1241164"/>
              <a:gd name="connsiteX2" fmla="*/ 1415110 w 1431223"/>
              <a:gd name="connsiteY2" fmla="*/ 37125 h 1241164"/>
              <a:gd name="connsiteX3" fmla="*/ 1407162 w 1431223"/>
              <a:gd name="connsiteY3" fmla="*/ 341925 h 1241164"/>
              <a:gd name="connsiteX4" fmla="*/ 1375434 w 1431223"/>
              <a:gd name="connsiteY4" fmla="*/ 665140 h 1241164"/>
              <a:gd name="connsiteX5" fmla="*/ 1402608 w 1431223"/>
              <a:gd name="connsiteY5" fmla="*/ 925490 h 1241164"/>
              <a:gd name="connsiteX6" fmla="*/ 1424349 w 1431223"/>
              <a:gd name="connsiteY6" fmla="*/ 1076620 h 1241164"/>
              <a:gd name="connsiteX7" fmla="*/ 1423932 w 1431223"/>
              <a:gd name="connsiteY7" fmla="*/ 1201080 h 1241164"/>
              <a:gd name="connsiteX8" fmla="*/ 1396409 w 1431223"/>
              <a:gd name="connsiteY8" fmla="*/ 1155360 h 1241164"/>
              <a:gd name="connsiteX9" fmla="*/ 1208449 w 1431223"/>
              <a:gd name="connsiteY9" fmla="*/ 1147740 h 1241164"/>
              <a:gd name="connsiteX10" fmla="*/ 204364 w 1431223"/>
              <a:gd name="connsiteY10" fmla="*/ 1228385 h 1241164"/>
              <a:gd name="connsiteX11" fmla="*/ 66827 w 1431223"/>
              <a:gd name="connsiteY11" fmla="*/ 1208065 h 1241164"/>
              <a:gd name="connsiteX12" fmla="*/ 29012 w 1431223"/>
              <a:gd name="connsiteY12" fmla="*/ 921680 h 1241164"/>
              <a:gd name="connsiteX13" fmla="*/ 0 w 1431223"/>
              <a:gd name="connsiteY13" fmla="*/ 639740 h 1241164"/>
              <a:gd name="connsiteX14" fmla="*/ 28970 w 1431223"/>
              <a:gd name="connsiteY14" fmla="*/ 380660 h 1241164"/>
              <a:gd name="connsiteX15" fmla="*/ 66096 w 1431223"/>
              <a:gd name="connsiteY15" fmla="*/ 36849 h 1241164"/>
              <a:gd name="connsiteX16" fmla="*/ 162338 w 1431223"/>
              <a:gd name="connsiteY16" fmla="*/ 3470 h 1241164"/>
              <a:gd name="connsiteX0" fmla="*/ 162338 w 1431223"/>
              <a:gd name="connsiteY0" fmla="*/ 3470 h 1239082"/>
              <a:gd name="connsiteX1" fmla="*/ 1182085 w 1431223"/>
              <a:gd name="connsiteY1" fmla="*/ 53635 h 1239082"/>
              <a:gd name="connsiteX2" fmla="*/ 1415110 w 1431223"/>
              <a:gd name="connsiteY2" fmla="*/ 37125 h 1239082"/>
              <a:gd name="connsiteX3" fmla="*/ 1407162 w 1431223"/>
              <a:gd name="connsiteY3" fmla="*/ 341925 h 1239082"/>
              <a:gd name="connsiteX4" fmla="*/ 1375434 w 1431223"/>
              <a:gd name="connsiteY4" fmla="*/ 665140 h 1239082"/>
              <a:gd name="connsiteX5" fmla="*/ 1402608 w 1431223"/>
              <a:gd name="connsiteY5" fmla="*/ 925490 h 1239082"/>
              <a:gd name="connsiteX6" fmla="*/ 1424349 w 1431223"/>
              <a:gd name="connsiteY6" fmla="*/ 1076620 h 1239082"/>
              <a:gd name="connsiteX7" fmla="*/ 1423932 w 1431223"/>
              <a:gd name="connsiteY7" fmla="*/ 1201080 h 1239082"/>
              <a:gd name="connsiteX8" fmla="*/ 1396409 w 1431223"/>
              <a:gd name="connsiteY8" fmla="*/ 1155360 h 1239082"/>
              <a:gd name="connsiteX9" fmla="*/ 1208449 w 1431223"/>
              <a:gd name="connsiteY9" fmla="*/ 1147740 h 1239082"/>
              <a:gd name="connsiteX10" fmla="*/ 204364 w 1431223"/>
              <a:gd name="connsiteY10" fmla="*/ 1228385 h 1239082"/>
              <a:gd name="connsiteX11" fmla="*/ 66827 w 1431223"/>
              <a:gd name="connsiteY11" fmla="*/ 1208065 h 1239082"/>
              <a:gd name="connsiteX12" fmla="*/ 29012 w 1431223"/>
              <a:gd name="connsiteY12" fmla="*/ 921680 h 1239082"/>
              <a:gd name="connsiteX13" fmla="*/ 0 w 1431223"/>
              <a:gd name="connsiteY13" fmla="*/ 639740 h 1239082"/>
              <a:gd name="connsiteX14" fmla="*/ 28970 w 1431223"/>
              <a:gd name="connsiteY14" fmla="*/ 380660 h 1239082"/>
              <a:gd name="connsiteX15" fmla="*/ 66096 w 1431223"/>
              <a:gd name="connsiteY15" fmla="*/ 36849 h 1239082"/>
              <a:gd name="connsiteX16" fmla="*/ 162338 w 1431223"/>
              <a:gd name="connsiteY16" fmla="*/ 3470 h 1239082"/>
              <a:gd name="connsiteX0" fmla="*/ 162338 w 1431223"/>
              <a:gd name="connsiteY0" fmla="*/ 3470 h 1239089"/>
              <a:gd name="connsiteX1" fmla="*/ 1182085 w 1431223"/>
              <a:gd name="connsiteY1" fmla="*/ 53635 h 1239089"/>
              <a:gd name="connsiteX2" fmla="*/ 1415110 w 1431223"/>
              <a:gd name="connsiteY2" fmla="*/ 37125 h 1239089"/>
              <a:gd name="connsiteX3" fmla="*/ 1407162 w 1431223"/>
              <a:gd name="connsiteY3" fmla="*/ 341925 h 1239089"/>
              <a:gd name="connsiteX4" fmla="*/ 1375434 w 1431223"/>
              <a:gd name="connsiteY4" fmla="*/ 665140 h 1239089"/>
              <a:gd name="connsiteX5" fmla="*/ 1402608 w 1431223"/>
              <a:gd name="connsiteY5" fmla="*/ 925490 h 1239089"/>
              <a:gd name="connsiteX6" fmla="*/ 1424349 w 1431223"/>
              <a:gd name="connsiteY6" fmla="*/ 1076620 h 1239089"/>
              <a:gd name="connsiteX7" fmla="*/ 1423932 w 1431223"/>
              <a:gd name="connsiteY7" fmla="*/ 1201080 h 1239089"/>
              <a:gd name="connsiteX8" fmla="*/ 1396409 w 1431223"/>
              <a:gd name="connsiteY8" fmla="*/ 1155360 h 1239089"/>
              <a:gd name="connsiteX9" fmla="*/ 1208449 w 1431223"/>
              <a:gd name="connsiteY9" fmla="*/ 1147740 h 1239089"/>
              <a:gd name="connsiteX10" fmla="*/ 204364 w 1431223"/>
              <a:gd name="connsiteY10" fmla="*/ 1228385 h 1239089"/>
              <a:gd name="connsiteX11" fmla="*/ 70522 w 1431223"/>
              <a:gd name="connsiteY11" fmla="*/ 1204255 h 1239089"/>
              <a:gd name="connsiteX12" fmla="*/ 29012 w 1431223"/>
              <a:gd name="connsiteY12" fmla="*/ 921680 h 1239089"/>
              <a:gd name="connsiteX13" fmla="*/ 0 w 1431223"/>
              <a:gd name="connsiteY13" fmla="*/ 639740 h 1239089"/>
              <a:gd name="connsiteX14" fmla="*/ 28970 w 1431223"/>
              <a:gd name="connsiteY14" fmla="*/ 380660 h 1239089"/>
              <a:gd name="connsiteX15" fmla="*/ 66096 w 1431223"/>
              <a:gd name="connsiteY15" fmla="*/ 36849 h 1239089"/>
              <a:gd name="connsiteX16" fmla="*/ 162338 w 1431223"/>
              <a:gd name="connsiteY16" fmla="*/ 3470 h 1239089"/>
              <a:gd name="connsiteX0" fmla="*/ 162338 w 1431223"/>
              <a:gd name="connsiteY0" fmla="*/ 3470 h 1239201"/>
              <a:gd name="connsiteX1" fmla="*/ 1182085 w 1431223"/>
              <a:gd name="connsiteY1" fmla="*/ 53635 h 1239201"/>
              <a:gd name="connsiteX2" fmla="*/ 1415110 w 1431223"/>
              <a:gd name="connsiteY2" fmla="*/ 37125 h 1239201"/>
              <a:gd name="connsiteX3" fmla="*/ 1407162 w 1431223"/>
              <a:gd name="connsiteY3" fmla="*/ 341925 h 1239201"/>
              <a:gd name="connsiteX4" fmla="*/ 1375434 w 1431223"/>
              <a:gd name="connsiteY4" fmla="*/ 665140 h 1239201"/>
              <a:gd name="connsiteX5" fmla="*/ 1402608 w 1431223"/>
              <a:gd name="connsiteY5" fmla="*/ 925490 h 1239201"/>
              <a:gd name="connsiteX6" fmla="*/ 1424349 w 1431223"/>
              <a:gd name="connsiteY6" fmla="*/ 1076620 h 1239201"/>
              <a:gd name="connsiteX7" fmla="*/ 1423932 w 1431223"/>
              <a:gd name="connsiteY7" fmla="*/ 1201080 h 1239201"/>
              <a:gd name="connsiteX8" fmla="*/ 1396409 w 1431223"/>
              <a:gd name="connsiteY8" fmla="*/ 1155360 h 1239201"/>
              <a:gd name="connsiteX9" fmla="*/ 1208449 w 1431223"/>
              <a:gd name="connsiteY9" fmla="*/ 1147740 h 1239201"/>
              <a:gd name="connsiteX10" fmla="*/ 204364 w 1431223"/>
              <a:gd name="connsiteY10" fmla="*/ 1228385 h 1239201"/>
              <a:gd name="connsiteX11" fmla="*/ 70522 w 1431223"/>
              <a:gd name="connsiteY11" fmla="*/ 1204255 h 1239201"/>
              <a:gd name="connsiteX12" fmla="*/ 30244 w 1431223"/>
              <a:gd name="connsiteY12" fmla="*/ 919775 h 1239201"/>
              <a:gd name="connsiteX13" fmla="*/ 0 w 1431223"/>
              <a:gd name="connsiteY13" fmla="*/ 639740 h 1239201"/>
              <a:gd name="connsiteX14" fmla="*/ 28970 w 1431223"/>
              <a:gd name="connsiteY14" fmla="*/ 380660 h 1239201"/>
              <a:gd name="connsiteX15" fmla="*/ 66096 w 1431223"/>
              <a:gd name="connsiteY15" fmla="*/ 36849 h 1239201"/>
              <a:gd name="connsiteX16" fmla="*/ 162338 w 1431223"/>
              <a:gd name="connsiteY16" fmla="*/ 3470 h 1239201"/>
              <a:gd name="connsiteX0" fmla="*/ 160285 w 1429170"/>
              <a:gd name="connsiteY0" fmla="*/ 3470 h 1239201"/>
              <a:gd name="connsiteX1" fmla="*/ 1180032 w 1429170"/>
              <a:gd name="connsiteY1" fmla="*/ 53635 h 1239201"/>
              <a:gd name="connsiteX2" fmla="*/ 1413057 w 1429170"/>
              <a:gd name="connsiteY2" fmla="*/ 37125 h 1239201"/>
              <a:gd name="connsiteX3" fmla="*/ 1405109 w 1429170"/>
              <a:gd name="connsiteY3" fmla="*/ 341925 h 1239201"/>
              <a:gd name="connsiteX4" fmla="*/ 1373381 w 1429170"/>
              <a:gd name="connsiteY4" fmla="*/ 665140 h 1239201"/>
              <a:gd name="connsiteX5" fmla="*/ 1400555 w 1429170"/>
              <a:gd name="connsiteY5" fmla="*/ 925490 h 1239201"/>
              <a:gd name="connsiteX6" fmla="*/ 1422296 w 1429170"/>
              <a:gd name="connsiteY6" fmla="*/ 1076620 h 1239201"/>
              <a:gd name="connsiteX7" fmla="*/ 1421879 w 1429170"/>
              <a:gd name="connsiteY7" fmla="*/ 1201080 h 1239201"/>
              <a:gd name="connsiteX8" fmla="*/ 1394356 w 1429170"/>
              <a:gd name="connsiteY8" fmla="*/ 1155360 h 1239201"/>
              <a:gd name="connsiteX9" fmla="*/ 1206396 w 1429170"/>
              <a:gd name="connsiteY9" fmla="*/ 1147740 h 1239201"/>
              <a:gd name="connsiteX10" fmla="*/ 202311 w 1429170"/>
              <a:gd name="connsiteY10" fmla="*/ 1228385 h 1239201"/>
              <a:gd name="connsiteX11" fmla="*/ 68469 w 1429170"/>
              <a:gd name="connsiteY11" fmla="*/ 1204255 h 1239201"/>
              <a:gd name="connsiteX12" fmla="*/ 28191 w 1429170"/>
              <a:gd name="connsiteY12" fmla="*/ 919775 h 1239201"/>
              <a:gd name="connsiteX13" fmla="*/ 0 w 1429170"/>
              <a:gd name="connsiteY13" fmla="*/ 618785 h 1239201"/>
              <a:gd name="connsiteX14" fmla="*/ 26917 w 1429170"/>
              <a:gd name="connsiteY14" fmla="*/ 380660 h 1239201"/>
              <a:gd name="connsiteX15" fmla="*/ 64043 w 1429170"/>
              <a:gd name="connsiteY15" fmla="*/ 36849 h 1239201"/>
              <a:gd name="connsiteX16" fmla="*/ 160285 w 1429170"/>
              <a:gd name="connsiteY16" fmla="*/ 3470 h 1239201"/>
              <a:gd name="connsiteX0" fmla="*/ 160285 w 1429170"/>
              <a:gd name="connsiteY0" fmla="*/ 3470 h 1237565"/>
              <a:gd name="connsiteX1" fmla="*/ 1180032 w 1429170"/>
              <a:gd name="connsiteY1" fmla="*/ 53635 h 1237565"/>
              <a:gd name="connsiteX2" fmla="*/ 1413057 w 1429170"/>
              <a:gd name="connsiteY2" fmla="*/ 37125 h 1237565"/>
              <a:gd name="connsiteX3" fmla="*/ 1405109 w 1429170"/>
              <a:gd name="connsiteY3" fmla="*/ 341925 h 1237565"/>
              <a:gd name="connsiteX4" fmla="*/ 1373381 w 1429170"/>
              <a:gd name="connsiteY4" fmla="*/ 665140 h 1237565"/>
              <a:gd name="connsiteX5" fmla="*/ 1400555 w 1429170"/>
              <a:gd name="connsiteY5" fmla="*/ 925490 h 1237565"/>
              <a:gd name="connsiteX6" fmla="*/ 1422296 w 1429170"/>
              <a:gd name="connsiteY6" fmla="*/ 1076620 h 1237565"/>
              <a:gd name="connsiteX7" fmla="*/ 1421879 w 1429170"/>
              <a:gd name="connsiteY7" fmla="*/ 1201080 h 1237565"/>
              <a:gd name="connsiteX8" fmla="*/ 1394356 w 1429170"/>
              <a:gd name="connsiteY8" fmla="*/ 1155360 h 1237565"/>
              <a:gd name="connsiteX9" fmla="*/ 1206396 w 1429170"/>
              <a:gd name="connsiteY9" fmla="*/ 1147740 h 1237565"/>
              <a:gd name="connsiteX10" fmla="*/ 202311 w 1429170"/>
              <a:gd name="connsiteY10" fmla="*/ 1228385 h 1237565"/>
              <a:gd name="connsiteX11" fmla="*/ 68469 w 1429170"/>
              <a:gd name="connsiteY11" fmla="*/ 1204255 h 1237565"/>
              <a:gd name="connsiteX12" fmla="*/ 33528 w 1429170"/>
              <a:gd name="connsiteY12" fmla="*/ 948350 h 1237565"/>
              <a:gd name="connsiteX13" fmla="*/ 0 w 1429170"/>
              <a:gd name="connsiteY13" fmla="*/ 618785 h 1237565"/>
              <a:gd name="connsiteX14" fmla="*/ 26917 w 1429170"/>
              <a:gd name="connsiteY14" fmla="*/ 380660 h 1237565"/>
              <a:gd name="connsiteX15" fmla="*/ 64043 w 1429170"/>
              <a:gd name="connsiteY15" fmla="*/ 36849 h 1237565"/>
              <a:gd name="connsiteX16" fmla="*/ 160285 w 1429170"/>
              <a:gd name="connsiteY16" fmla="*/ 3470 h 1237565"/>
              <a:gd name="connsiteX0" fmla="*/ 160285 w 1429170"/>
              <a:gd name="connsiteY0" fmla="*/ 3470 h 1243938"/>
              <a:gd name="connsiteX1" fmla="*/ 1180032 w 1429170"/>
              <a:gd name="connsiteY1" fmla="*/ 53635 h 1243938"/>
              <a:gd name="connsiteX2" fmla="*/ 1413057 w 1429170"/>
              <a:gd name="connsiteY2" fmla="*/ 37125 h 1243938"/>
              <a:gd name="connsiteX3" fmla="*/ 1405109 w 1429170"/>
              <a:gd name="connsiteY3" fmla="*/ 341925 h 1243938"/>
              <a:gd name="connsiteX4" fmla="*/ 1373381 w 1429170"/>
              <a:gd name="connsiteY4" fmla="*/ 665140 h 1243938"/>
              <a:gd name="connsiteX5" fmla="*/ 1400555 w 1429170"/>
              <a:gd name="connsiteY5" fmla="*/ 925490 h 1243938"/>
              <a:gd name="connsiteX6" fmla="*/ 1422296 w 1429170"/>
              <a:gd name="connsiteY6" fmla="*/ 1076620 h 1243938"/>
              <a:gd name="connsiteX7" fmla="*/ 1421879 w 1429170"/>
              <a:gd name="connsiteY7" fmla="*/ 1201080 h 1243938"/>
              <a:gd name="connsiteX8" fmla="*/ 1394356 w 1429170"/>
              <a:gd name="connsiteY8" fmla="*/ 1155360 h 1243938"/>
              <a:gd name="connsiteX9" fmla="*/ 1206396 w 1429170"/>
              <a:gd name="connsiteY9" fmla="*/ 1147740 h 1243938"/>
              <a:gd name="connsiteX10" fmla="*/ 202311 w 1429170"/>
              <a:gd name="connsiteY10" fmla="*/ 1228385 h 1243938"/>
              <a:gd name="connsiteX11" fmla="*/ 66827 w 1429170"/>
              <a:gd name="connsiteY11" fmla="*/ 1215685 h 1243938"/>
              <a:gd name="connsiteX12" fmla="*/ 33528 w 1429170"/>
              <a:gd name="connsiteY12" fmla="*/ 948350 h 1243938"/>
              <a:gd name="connsiteX13" fmla="*/ 0 w 1429170"/>
              <a:gd name="connsiteY13" fmla="*/ 618785 h 1243938"/>
              <a:gd name="connsiteX14" fmla="*/ 26917 w 1429170"/>
              <a:gd name="connsiteY14" fmla="*/ 380660 h 1243938"/>
              <a:gd name="connsiteX15" fmla="*/ 64043 w 1429170"/>
              <a:gd name="connsiteY15" fmla="*/ 36849 h 1243938"/>
              <a:gd name="connsiteX16" fmla="*/ 160285 w 1429170"/>
              <a:gd name="connsiteY16" fmla="*/ 3470 h 1243938"/>
              <a:gd name="connsiteX0" fmla="*/ 160285 w 1429170"/>
              <a:gd name="connsiteY0" fmla="*/ 3470 h 1250244"/>
              <a:gd name="connsiteX1" fmla="*/ 1180032 w 1429170"/>
              <a:gd name="connsiteY1" fmla="*/ 53635 h 1250244"/>
              <a:gd name="connsiteX2" fmla="*/ 1413057 w 1429170"/>
              <a:gd name="connsiteY2" fmla="*/ 37125 h 1250244"/>
              <a:gd name="connsiteX3" fmla="*/ 1405109 w 1429170"/>
              <a:gd name="connsiteY3" fmla="*/ 341925 h 1250244"/>
              <a:gd name="connsiteX4" fmla="*/ 1373381 w 1429170"/>
              <a:gd name="connsiteY4" fmla="*/ 665140 h 1250244"/>
              <a:gd name="connsiteX5" fmla="*/ 1400555 w 1429170"/>
              <a:gd name="connsiteY5" fmla="*/ 925490 h 1250244"/>
              <a:gd name="connsiteX6" fmla="*/ 1422296 w 1429170"/>
              <a:gd name="connsiteY6" fmla="*/ 1076620 h 1250244"/>
              <a:gd name="connsiteX7" fmla="*/ 1421879 w 1429170"/>
              <a:gd name="connsiteY7" fmla="*/ 1201080 h 1250244"/>
              <a:gd name="connsiteX8" fmla="*/ 1394356 w 1429170"/>
              <a:gd name="connsiteY8" fmla="*/ 1155360 h 1250244"/>
              <a:gd name="connsiteX9" fmla="*/ 1206396 w 1429170"/>
              <a:gd name="connsiteY9" fmla="*/ 1147740 h 1250244"/>
              <a:gd name="connsiteX10" fmla="*/ 202311 w 1429170"/>
              <a:gd name="connsiteY10" fmla="*/ 1228385 h 1250244"/>
              <a:gd name="connsiteX11" fmla="*/ 66827 w 1429170"/>
              <a:gd name="connsiteY11" fmla="*/ 1215685 h 1250244"/>
              <a:gd name="connsiteX12" fmla="*/ 33528 w 1429170"/>
              <a:gd name="connsiteY12" fmla="*/ 948350 h 1250244"/>
              <a:gd name="connsiteX13" fmla="*/ 0 w 1429170"/>
              <a:gd name="connsiteY13" fmla="*/ 618785 h 1250244"/>
              <a:gd name="connsiteX14" fmla="*/ 26917 w 1429170"/>
              <a:gd name="connsiteY14" fmla="*/ 380660 h 1250244"/>
              <a:gd name="connsiteX15" fmla="*/ 64043 w 1429170"/>
              <a:gd name="connsiteY15" fmla="*/ 36849 h 1250244"/>
              <a:gd name="connsiteX16" fmla="*/ 160285 w 1429170"/>
              <a:gd name="connsiteY16" fmla="*/ 3470 h 1250244"/>
              <a:gd name="connsiteX0" fmla="*/ 160285 w 1429170"/>
              <a:gd name="connsiteY0" fmla="*/ 3470 h 1228401"/>
              <a:gd name="connsiteX1" fmla="*/ 1180032 w 1429170"/>
              <a:gd name="connsiteY1" fmla="*/ 53635 h 1228401"/>
              <a:gd name="connsiteX2" fmla="*/ 1413057 w 1429170"/>
              <a:gd name="connsiteY2" fmla="*/ 37125 h 1228401"/>
              <a:gd name="connsiteX3" fmla="*/ 1405109 w 1429170"/>
              <a:gd name="connsiteY3" fmla="*/ 341925 h 1228401"/>
              <a:gd name="connsiteX4" fmla="*/ 1373381 w 1429170"/>
              <a:gd name="connsiteY4" fmla="*/ 665140 h 1228401"/>
              <a:gd name="connsiteX5" fmla="*/ 1400555 w 1429170"/>
              <a:gd name="connsiteY5" fmla="*/ 925490 h 1228401"/>
              <a:gd name="connsiteX6" fmla="*/ 1422296 w 1429170"/>
              <a:gd name="connsiteY6" fmla="*/ 1076620 h 1228401"/>
              <a:gd name="connsiteX7" fmla="*/ 1421879 w 1429170"/>
              <a:gd name="connsiteY7" fmla="*/ 1201080 h 1228401"/>
              <a:gd name="connsiteX8" fmla="*/ 1394356 w 1429170"/>
              <a:gd name="connsiteY8" fmla="*/ 1155360 h 1228401"/>
              <a:gd name="connsiteX9" fmla="*/ 1206396 w 1429170"/>
              <a:gd name="connsiteY9" fmla="*/ 1147740 h 1228401"/>
              <a:gd name="connsiteX10" fmla="*/ 202311 w 1429170"/>
              <a:gd name="connsiteY10" fmla="*/ 1228385 h 1228401"/>
              <a:gd name="connsiteX11" fmla="*/ 55331 w 1429170"/>
              <a:gd name="connsiteY11" fmla="*/ 1139485 h 1228401"/>
              <a:gd name="connsiteX12" fmla="*/ 33528 w 1429170"/>
              <a:gd name="connsiteY12" fmla="*/ 948350 h 1228401"/>
              <a:gd name="connsiteX13" fmla="*/ 0 w 1429170"/>
              <a:gd name="connsiteY13" fmla="*/ 618785 h 1228401"/>
              <a:gd name="connsiteX14" fmla="*/ 26917 w 1429170"/>
              <a:gd name="connsiteY14" fmla="*/ 380660 h 1228401"/>
              <a:gd name="connsiteX15" fmla="*/ 64043 w 1429170"/>
              <a:gd name="connsiteY15" fmla="*/ 36849 h 1228401"/>
              <a:gd name="connsiteX16" fmla="*/ 160285 w 1429170"/>
              <a:gd name="connsiteY16" fmla="*/ 3470 h 1228401"/>
              <a:gd name="connsiteX0" fmla="*/ 160285 w 1429170"/>
              <a:gd name="connsiteY0" fmla="*/ 3470 h 1236020"/>
              <a:gd name="connsiteX1" fmla="*/ 1180032 w 1429170"/>
              <a:gd name="connsiteY1" fmla="*/ 53635 h 1236020"/>
              <a:gd name="connsiteX2" fmla="*/ 1413057 w 1429170"/>
              <a:gd name="connsiteY2" fmla="*/ 37125 h 1236020"/>
              <a:gd name="connsiteX3" fmla="*/ 1405109 w 1429170"/>
              <a:gd name="connsiteY3" fmla="*/ 341925 h 1236020"/>
              <a:gd name="connsiteX4" fmla="*/ 1373381 w 1429170"/>
              <a:gd name="connsiteY4" fmla="*/ 665140 h 1236020"/>
              <a:gd name="connsiteX5" fmla="*/ 1400555 w 1429170"/>
              <a:gd name="connsiteY5" fmla="*/ 925490 h 1236020"/>
              <a:gd name="connsiteX6" fmla="*/ 1422296 w 1429170"/>
              <a:gd name="connsiteY6" fmla="*/ 1076620 h 1236020"/>
              <a:gd name="connsiteX7" fmla="*/ 1421879 w 1429170"/>
              <a:gd name="connsiteY7" fmla="*/ 1201080 h 1236020"/>
              <a:gd name="connsiteX8" fmla="*/ 1394356 w 1429170"/>
              <a:gd name="connsiteY8" fmla="*/ 1155360 h 1236020"/>
              <a:gd name="connsiteX9" fmla="*/ 1206396 w 1429170"/>
              <a:gd name="connsiteY9" fmla="*/ 1147740 h 1236020"/>
              <a:gd name="connsiteX10" fmla="*/ 204774 w 1429170"/>
              <a:gd name="connsiteY10" fmla="*/ 1236005 h 1236020"/>
              <a:gd name="connsiteX11" fmla="*/ 55331 w 1429170"/>
              <a:gd name="connsiteY11" fmla="*/ 1139485 h 1236020"/>
              <a:gd name="connsiteX12" fmla="*/ 33528 w 1429170"/>
              <a:gd name="connsiteY12" fmla="*/ 948350 h 1236020"/>
              <a:gd name="connsiteX13" fmla="*/ 0 w 1429170"/>
              <a:gd name="connsiteY13" fmla="*/ 618785 h 1236020"/>
              <a:gd name="connsiteX14" fmla="*/ 26917 w 1429170"/>
              <a:gd name="connsiteY14" fmla="*/ 380660 h 1236020"/>
              <a:gd name="connsiteX15" fmla="*/ 64043 w 1429170"/>
              <a:gd name="connsiteY15" fmla="*/ 36849 h 1236020"/>
              <a:gd name="connsiteX16" fmla="*/ 160285 w 1429170"/>
              <a:gd name="connsiteY16" fmla="*/ 3470 h 1236020"/>
              <a:gd name="connsiteX0" fmla="*/ 160285 w 1429170"/>
              <a:gd name="connsiteY0" fmla="*/ 3470 h 1236020"/>
              <a:gd name="connsiteX1" fmla="*/ 1180032 w 1429170"/>
              <a:gd name="connsiteY1" fmla="*/ 53635 h 1236020"/>
              <a:gd name="connsiteX2" fmla="*/ 1413057 w 1429170"/>
              <a:gd name="connsiteY2" fmla="*/ 37125 h 1236020"/>
              <a:gd name="connsiteX3" fmla="*/ 1405109 w 1429170"/>
              <a:gd name="connsiteY3" fmla="*/ 341925 h 1236020"/>
              <a:gd name="connsiteX4" fmla="*/ 1373381 w 1429170"/>
              <a:gd name="connsiteY4" fmla="*/ 665140 h 1236020"/>
              <a:gd name="connsiteX5" fmla="*/ 1400555 w 1429170"/>
              <a:gd name="connsiteY5" fmla="*/ 925490 h 1236020"/>
              <a:gd name="connsiteX6" fmla="*/ 1422296 w 1429170"/>
              <a:gd name="connsiteY6" fmla="*/ 1076620 h 1236020"/>
              <a:gd name="connsiteX7" fmla="*/ 1421879 w 1429170"/>
              <a:gd name="connsiteY7" fmla="*/ 1201080 h 1236020"/>
              <a:gd name="connsiteX8" fmla="*/ 1394356 w 1429170"/>
              <a:gd name="connsiteY8" fmla="*/ 1155360 h 1236020"/>
              <a:gd name="connsiteX9" fmla="*/ 1206396 w 1429170"/>
              <a:gd name="connsiteY9" fmla="*/ 1147740 h 1236020"/>
              <a:gd name="connsiteX10" fmla="*/ 204774 w 1429170"/>
              <a:gd name="connsiteY10" fmla="*/ 1236005 h 1236020"/>
              <a:gd name="connsiteX11" fmla="*/ 55331 w 1429170"/>
              <a:gd name="connsiteY11" fmla="*/ 1139485 h 1236020"/>
              <a:gd name="connsiteX12" fmla="*/ 33528 w 1429170"/>
              <a:gd name="connsiteY12" fmla="*/ 948350 h 1236020"/>
              <a:gd name="connsiteX13" fmla="*/ 0 w 1429170"/>
              <a:gd name="connsiteY13" fmla="*/ 618785 h 1236020"/>
              <a:gd name="connsiteX14" fmla="*/ 26917 w 1429170"/>
              <a:gd name="connsiteY14" fmla="*/ 380660 h 1236020"/>
              <a:gd name="connsiteX15" fmla="*/ 64043 w 1429170"/>
              <a:gd name="connsiteY15" fmla="*/ 36849 h 1236020"/>
              <a:gd name="connsiteX16" fmla="*/ 160285 w 1429170"/>
              <a:gd name="connsiteY16" fmla="*/ 3470 h 1236020"/>
              <a:gd name="connsiteX0" fmla="*/ 160285 w 1429170"/>
              <a:gd name="connsiteY0" fmla="*/ 3470 h 1240390"/>
              <a:gd name="connsiteX1" fmla="*/ 1180032 w 1429170"/>
              <a:gd name="connsiteY1" fmla="*/ 53635 h 1240390"/>
              <a:gd name="connsiteX2" fmla="*/ 1413057 w 1429170"/>
              <a:gd name="connsiteY2" fmla="*/ 37125 h 1240390"/>
              <a:gd name="connsiteX3" fmla="*/ 1405109 w 1429170"/>
              <a:gd name="connsiteY3" fmla="*/ 341925 h 1240390"/>
              <a:gd name="connsiteX4" fmla="*/ 1373381 w 1429170"/>
              <a:gd name="connsiteY4" fmla="*/ 665140 h 1240390"/>
              <a:gd name="connsiteX5" fmla="*/ 1400555 w 1429170"/>
              <a:gd name="connsiteY5" fmla="*/ 925490 h 1240390"/>
              <a:gd name="connsiteX6" fmla="*/ 1422296 w 1429170"/>
              <a:gd name="connsiteY6" fmla="*/ 1076620 h 1240390"/>
              <a:gd name="connsiteX7" fmla="*/ 1421879 w 1429170"/>
              <a:gd name="connsiteY7" fmla="*/ 1201080 h 1240390"/>
              <a:gd name="connsiteX8" fmla="*/ 1394356 w 1429170"/>
              <a:gd name="connsiteY8" fmla="*/ 1155360 h 1240390"/>
              <a:gd name="connsiteX9" fmla="*/ 1206396 w 1429170"/>
              <a:gd name="connsiteY9" fmla="*/ 1147740 h 1240390"/>
              <a:gd name="connsiteX10" fmla="*/ 204774 w 1429170"/>
              <a:gd name="connsiteY10" fmla="*/ 1236005 h 1240390"/>
              <a:gd name="connsiteX11" fmla="*/ 68149 w 1429170"/>
              <a:gd name="connsiteY11" fmla="*/ 1217949 h 1240390"/>
              <a:gd name="connsiteX12" fmla="*/ 55331 w 1429170"/>
              <a:gd name="connsiteY12" fmla="*/ 1139485 h 1240390"/>
              <a:gd name="connsiteX13" fmla="*/ 33528 w 1429170"/>
              <a:gd name="connsiteY13" fmla="*/ 948350 h 1240390"/>
              <a:gd name="connsiteX14" fmla="*/ 0 w 1429170"/>
              <a:gd name="connsiteY14" fmla="*/ 618785 h 1240390"/>
              <a:gd name="connsiteX15" fmla="*/ 26917 w 1429170"/>
              <a:gd name="connsiteY15" fmla="*/ 380660 h 1240390"/>
              <a:gd name="connsiteX16" fmla="*/ 64043 w 1429170"/>
              <a:gd name="connsiteY16" fmla="*/ 36849 h 1240390"/>
              <a:gd name="connsiteX17" fmla="*/ 160285 w 1429170"/>
              <a:gd name="connsiteY17" fmla="*/ 3470 h 1240390"/>
              <a:gd name="connsiteX0" fmla="*/ 160285 w 1429170"/>
              <a:gd name="connsiteY0" fmla="*/ 3470 h 1240390"/>
              <a:gd name="connsiteX1" fmla="*/ 1180032 w 1429170"/>
              <a:gd name="connsiteY1" fmla="*/ 53635 h 1240390"/>
              <a:gd name="connsiteX2" fmla="*/ 1413057 w 1429170"/>
              <a:gd name="connsiteY2" fmla="*/ 37125 h 1240390"/>
              <a:gd name="connsiteX3" fmla="*/ 1405109 w 1429170"/>
              <a:gd name="connsiteY3" fmla="*/ 341925 h 1240390"/>
              <a:gd name="connsiteX4" fmla="*/ 1373381 w 1429170"/>
              <a:gd name="connsiteY4" fmla="*/ 665140 h 1240390"/>
              <a:gd name="connsiteX5" fmla="*/ 1400555 w 1429170"/>
              <a:gd name="connsiteY5" fmla="*/ 925490 h 1240390"/>
              <a:gd name="connsiteX6" fmla="*/ 1422296 w 1429170"/>
              <a:gd name="connsiteY6" fmla="*/ 1076620 h 1240390"/>
              <a:gd name="connsiteX7" fmla="*/ 1421879 w 1429170"/>
              <a:gd name="connsiteY7" fmla="*/ 1201080 h 1240390"/>
              <a:gd name="connsiteX8" fmla="*/ 1394356 w 1429170"/>
              <a:gd name="connsiteY8" fmla="*/ 1155360 h 1240390"/>
              <a:gd name="connsiteX9" fmla="*/ 1206396 w 1429170"/>
              <a:gd name="connsiteY9" fmla="*/ 1147740 h 1240390"/>
              <a:gd name="connsiteX10" fmla="*/ 204774 w 1429170"/>
              <a:gd name="connsiteY10" fmla="*/ 1236005 h 1240390"/>
              <a:gd name="connsiteX11" fmla="*/ 68149 w 1429170"/>
              <a:gd name="connsiteY11" fmla="*/ 1217949 h 1240390"/>
              <a:gd name="connsiteX12" fmla="*/ 55331 w 1429170"/>
              <a:gd name="connsiteY12" fmla="*/ 1139485 h 1240390"/>
              <a:gd name="connsiteX13" fmla="*/ 33528 w 1429170"/>
              <a:gd name="connsiteY13" fmla="*/ 948350 h 1240390"/>
              <a:gd name="connsiteX14" fmla="*/ 0 w 1429170"/>
              <a:gd name="connsiteY14" fmla="*/ 618785 h 1240390"/>
              <a:gd name="connsiteX15" fmla="*/ 26917 w 1429170"/>
              <a:gd name="connsiteY15" fmla="*/ 380660 h 1240390"/>
              <a:gd name="connsiteX16" fmla="*/ 64043 w 1429170"/>
              <a:gd name="connsiteY16" fmla="*/ 36849 h 1240390"/>
              <a:gd name="connsiteX17" fmla="*/ 160285 w 1429170"/>
              <a:gd name="connsiteY17" fmla="*/ 3470 h 1240390"/>
              <a:gd name="connsiteX0" fmla="*/ 160285 w 1429170"/>
              <a:gd name="connsiteY0" fmla="*/ 3470 h 1239083"/>
              <a:gd name="connsiteX1" fmla="*/ 1180032 w 1429170"/>
              <a:gd name="connsiteY1" fmla="*/ 53635 h 1239083"/>
              <a:gd name="connsiteX2" fmla="*/ 1413057 w 1429170"/>
              <a:gd name="connsiteY2" fmla="*/ 37125 h 1239083"/>
              <a:gd name="connsiteX3" fmla="*/ 1405109 w 1429170"/>
              <a:gd name="connsiteY3" fmla="*/ 341925 h 1239083"/>
              <a:gd name="connsiteX4" fmla="*/ 1373381 w 1429170"/>
              <a:gd name="connsiteY4" fmla="*/ 665140 h 1239083"/>
              <a:gd name="connsiteX5" fmla="*/ 1400555 w 1429170"/>
              <a:gd name="connsiteY5" fmla="*/ 925490 h 1239083"/>
              <a:gd name="connsiteX6" fmla="*/ 1422296 w 1429170"/>
              <a:gd name="connsiteY6" fmla="*/ 1076620 h 1239083"/>
              <a:gd name="connsiteX7" fmla="*/ 1421879 w 1429170"/>
              <a:gd name="connsiteY7" fmla="*/ 1201080 h 1239083"/>
              <a:gd name="connsiteX8" fmla="*/ 1394356 w 1429170"/>
              <a:gd name="connsiteY8" fmla="*/ 1155360 h 1239083"/>
              <a:gd name="connsiteX9" fmla="*/ 1206396 w 1429170"/>
              <a:gd name="connsiteY9" fmla="*/ 1147740 h 1239083"/>
              <a:gd name="connsiteX10" fmla="*/ 204774 w 1429170"/>
              <a:gd name="connsiteY10" fmla="*/ 1236005 h 1239083"/>
              <a:gd name="connsiteX11" fmla="*/ 68149 w 1429170"/>
              <a:gd name="connsiteY11" fmla="*/ 1217949 h 1239083"/>
              <a:gd name="connsiteX12" fmla="*/ 55331 w 1429170"/>
              <a:gd name="connsiteY12" fmla="*/ 1139485 h 1239083"/>
              <a:gd name="connsiteX13" fmla="*/ 33528 w 1429170"/>
              <a:gd name="connsiteY13" fmla="*/ 948350 h 1239083"/>
              <a:gd name="connsiteX14" fmla="*/ 0 w 1429170"/>
              <a:gd name="connsiteY14" fmla="*/ 618785 h 1239083"/>
              <a:gd name="connsiteX15" fmla="*/ 26917 w 1429170"/>
              <a:gd name="connsiteY15" fmla="*/ 380660 h 1239083"/>
              <a:gd name="connsiteX16" fmla="*/ 64043 w 1429170"/>
              <a:gd name="connsiteY16" fmla="*/ 36849 h 1239083"/>
              <a:gd name="connsiteX17" fmla="*/ 160285 w 1429170"/>
              <a:gd name="connsiteY17" fmla="*/ 3470 h 1239083"/>
              <a:gd name="connsiteX0" fmla="*/ 160285 w 1429170"/>
              <a:gd name="connsiteY0" fmla="*/ 3470 h 1236212"/>
              <a:gd name="connsiteX1" fmla="*/ 1180032 w 1429170"/>
              <a:gd name="connsiteY1" fmla="*/ 53635 h 1236212"/>
              <a:gd name="connsiteX2" fmla="*/ 1413057 w 1429170"/>
              <a:gd name="connsiteY2" fmla="*/ 37125 h 1236212"/>
              <a:gd name="connsiteX3" fmla="*/ 1405109 w 1429170"/>
              <a:gd name="connsiteY3" fmla="*/ 341925 h 1236212"/>
              <a:gd name="connsiteX4" fmla="*/ 1373381 w 1429170"/>
              <a:gd name="connsiteY4" fmla="*/ 665140 h 1236212"/>
              <a:gd name="connsiteX5" fmla="*/ 1400555 w 1429170"/>
              <a:gd name="connsiteY5" fmla="*/ 925490 h 1236212"/>
              <a:gd name="connsiteX6" fmla="*/ 1422296 w 1429170"/>
              <a:gd name="connsiteY6" fmla="*/ 1076620 h 1236212"/>
              <a:gd name="connsiteX7" fmla="*/ 1421879 w 1429170"/>
              <a:gd name="connsiteY7" fmla="*/ 1201080 h 1236212"/>
              <a:gd name="connsiteX8" fmla="*/ 1394356 w 1429170"/>
              <a:gd name="connsiteY8" fmla="*/ 1155360 h 1236212"/>
              <a:gd name="connsiteX9" fmla="*/ 1206396 w 1429170"/>
              <a:gd name="connsiteY9" fmla="*/ 1147740 h 1236212"/>
              <a:gd name="connsiteX10" fmla="*/ 204774 w 1429170"/>
              <a:gd name="connsiteY10" fmla="*/ 1236005 h 1236212"/>
              <a:gd name="connsiteX11" fmla="*/ 68149 w 1429170"/>
              <a:gd name="connsiteY11" fmla="*/ 1217949 h 1236212"/>
              <a:gd name="connsiteX12" fmla="*/ 55331 w 1429170"/>
              <a:gd name="connsiteY12" fmla="*/ 1139485 h 1236212"/>
              <a:gd name="connsiteX13" fmla="*/ 33528 w 1429170"/>
              <a:gd name="connsiteY13" fmla="*/ 948350 h 1236212"/>
              <a:gd name="connsiteX14" fmla="*/ 0 w 1429170"/>
              <a:gd name="connsiteY14" fmla="*/ 618785 h 1236212"/>
              <a:gd name="connsiteX15" fmla="*/ 26917 w 1429170"/>
              <a:gd name="connsiteY15" fmla="*/ 380660 h 1236212"/>
              <a:gd name="connsiteX16" fmla="*/ 64043 w 1429170"/>
              <a:gd name="connsiteY16" fmla="*/ 36849 h 1236212"/>
              <a:gd name="connsiteX17" fmla="*/ 160285 w 1429170"/>
              <a:gd name="connsiteY17" fmla="*/ 3470 h 1236212"/>
              <a:gd name="connsiteX0" fmla="*/ 160285 w 1429170"/>
              <a:gd name="connsiteY0" fmla="*/ 3470 h 1243342"/>
              <a:gd name="connsiteX1" fmla="*/ 1180032 w 1429170"/>
              <a:gd name="connsiteY1" fmla="*/ 53635 h 1243342"/>
              <a:gd name="connsiteX2" fmla="*/ 1413057 w 1429170"/>
              <a:gd name="connsiteY2" fmla="*/ 37125 h 1243342"/>
              <a:gd name="connsiteX3" fmla="*/ 1405109 w 1429170"/>
              <a:gd name="connsiteY3" fmla="*/ 341925 h 1243342"/>
              <a:gd name="connsiteX4" fmla="*/ 1373381 w 1429170"/>
              <a:gd name="connsiteY4" fmla="*/ 665140 h 1243342"/>
              <a:gd name="connsiteX5" fmla="*/ 1400555 w 1429170"/>
              <a:gd name="connsiteY5" fmla="*/ 925490 h 1243342"/>
              <a:gd name="connsiteX6" fmla="*/ 1422296 w 1429170"/>
              <a:gd name="connsiteY6" fmla="*/ 1076620 h 1243342"/>
              <a:gd name="connsiteX7" fmla="*/ 1421879 w 1429170"/>
              <a:gd name="connsiteY7" fmla="*/ 1201080 h 1243342"/>
              <a:gd name="connsiteX8" fmla="*/ 1394356 w 1429170"/>
              <a:gd name="connsiteY8" fmla="*/ 1155360 h 1243342"/>
              <a:gd name="connsiteX9" fmla="*/ 1206396 w 1429170"/>
              <a:gd name="connsiteY9" fmla="*/ 1147740 h 1243342"/>
              <a:gd name="connsiteX10" fmla="*/ 204774 w 1429170"/>
              <a:gd name="connsiteY10" fmla="*/ 1236005 h 1243342"/>
              <a:gd name="connsiteX11" fmla="*/ 68149 w 1429170"/>
              <a:gd name="connsiteY11" fmla="*/ 1235094 h 1243342"/>
              <a:gd name="connsiteX12" fmla="*/ 55331 w 1429170"/>
              <a:gd name="connsiteY12" fmla="*/ 1139485 h 1243342"/>
              <a:gd name="connsiteX13" fmla="*/ 33528 w 1429170"/>
              <a:gd name="connsiteY13" fmla="*/ 948350 h 1243342"/>
              <a:gd name="connsiteX14" fmla="*/ 0 w 1429170"/>
              <a:gd name="connsiteY14" fmla="*/ 618785 h 1243342"/>
              <a:gd name="connsiteX15" fmla="*/ 26917 w 1429170"/>
              <a:gd name="connsiteY15" fmla="*/ 380660 h 1243342"/>
              <a:gd name="connsiteX16" fmla="*/ 64043 w 1429170"/>
              <a:gd name="connsiteY16" fmla="*/ 36849 h 1243342"/>
              <a:gd name="connsiteX17" fmla="*/ 160285 w 1429170"/>
              <a:gd name="connsiteY17" fmla="*/ 3470 h 1243342"/>
              <a:gd name="connsiteX0" fmla="*/ 135687 w 1404572"/>
              <a:gd name="connsiteY0" fmla="*/ 3470 h 1243342"/>
              <a:gd name="connsiteX1" fmla="*/ 1155434 w 1404572"/>
              <a:gd name="connsiteY1" fmla="*/ 53635 h 1243342"/>
              <a:gd name="connsiteX2" fmla="*/ 1388459 w 1404572"/>
              <a:gd name="connsiteY2" fmla="*/ 37125 h 1243342"/>
              <a:gd name="connsiteX3" fmla="*/ 1380511 w 1404572"/>
              <a:gd name="connsiteY3" fmla="*/ 341925 h 1243342"/>
              <a:gd name="connsiteX4" fmla="*/ 1348783 w 1404572"/>
              <a:gd name="connsiteY4" fmla="*/ 665140 h 1243342"/>
              <a:gd name="connsiteX5" fmla="*/ 1375957 w 1404572"/>
              <a:gd name="connsiteY5" fmla="*/ 925490 h 1243342"/>
              <a:gd name="connsiteX6" fmla="*/ 1397698 w 1404572"/>
              <a:gd name="connsiteY6" fmla="*/ 1076620 h 1243342"/>
              <a:gd name="connsiteX7" fmla="*/ 1397281 w 1404572"/>
              <a:gd name="connsiteY7" fmla="*/ 1201080 h 1243342"/>
              <a:gd name="connsiteX8" fmla="*/ 1369758 w 1404572"/>
              <a:gd name="connsiteY8" fmla="*/ 1155360 h 1243342"/>
              <a:gd name="connsiteX9" fmla="*/ 1181798 w 1404572"/>
              <a:gd name="connsiteY9" fmla="*/ 1147740 h 1243342"/>
              <a:gd name="connsiteX10" fmla="*/ 180176 w 1404572"/>
              <a:gd name="connsiteY10" fmla="*/ 1236005 h 1243342"/>
              <a:gd name="connsiteX11" fmla="*/ 43551 w 1404572"/>
              <a:gd name="connsiteY11" fmla="*/ 1235094 h 1243342"/>
              <a:gd name="connsiteX12" fmla="*/ 30733 w 1404572"/>
              <a:gd name="connsiteY12" fmla="*/ 1139485 h 1243342"/>
              <a:gd name="connsiteX13" fmla="*/ 8930 w 1404572"/>
              <a:gd name="connsiteY13" fmla="*/ 948350 h 1243342"/>
              <a:gd name="connsiteX14" fmla="*/ 18896 w 1404572"/>
              <a:gd name="connsiteY14" fmla="*/ 634025 h 1243342"/>
              <a:gd name="connsiteX15" fmla="*/ 2319 w 1404572"/>
              <a:gd name="connsiteY15" fmla="*/ 380660 h 1243342"/>
              <a:gd name="connsiteX16" fmla="*/ 39445 w 1404572"/>
              <a:gd name="connsiteY16" fmla="*/ 36849 h 1243342"/>
              <a:gd name="connsiteX17" fmla="*/ 135687 w 1404572"/>
              <a:gd name="connsiteY17" fmla="*/ 3470 h 1243342"/>
              <a:gd name="connsiteX0" fmla="*/ 126965 w 1395850"/>
              <a:gd name="connsiteY0" fmla="*/ 5527 h 1245399"/>
              <a:gd name="connsiteX1" fmla="*/ 1146712 w 1395850"/>
              <a:gd name="connsiteY1" fmla="*/ 55692 h 1245399"/>
              <a:gd name="connsiteX2" fmla="*/ 1379737 w 1395850"/>
              <a:gd name="connsiteY2" fmla="*/ 39182 h 1245399"/>
              <a:gd name="connsiteX3" fmla="*/ 1371789 w 1395850"/>
              <a:gd name="connsiteY3" fmla="*/ 343982 h 1245399"/>
              <a:gd name="connsiteX4" fmla="*/ 1340061 w 1395850"/>
              <a:gd name="connsiteY4" fmla="*/ 667197 h 1245399"/>
              <a:gd name="connsiteX5" fmla="*/ 1367235 w 1395850"/>
              <a:gd name="connsiteY5" fmla="*/ 927547 h 1245399"/>
              <a:gd name="connsiteX6" fmla="*/ 1388976 w 1395850"/>
              <a:gd name="connsiteY6" fmla="*/ 1078677 h 1245399"/>
              <a:gd name="connsiteX7" fmla="*/ 1388559 w 1395850"/>
              <a:gd name="connsiteY7" fmla="*/ 1203137 h 1245399"/>
              <a:gd name="connsiteX8" fmla="*/ 1361036 w 1395850"/>
              <a:gd name="connsiteY8" fmla="*/ 1157417 h 1245399"/>
              <a:gd name="connsiteX9" fmla="*/ 1173076 w 1395850"/>
              <a:gd name="connsiteY9" fmla="*/ 1149797 h 1245399"/>
              <a:gd name="connsiteX10" fmla="*/ 171454 w 1395850"/>
              <a:gd name="connsiteY10" fmla="*/ 1238062 h 1245399"/>
              <a:gd name="connsiteX11" fmla="*/ 34829 w 1395850"/>
              <a:gd name="connsiteY11" fmla="*/ 1237151 h 1245399"/>
              <a:gd name="connsiteX12" fmla="*/ 22011 w 1395850"/>
              <a:gd name="connsiteY12" fmla="*/ 1141542 h 1245399"/>
              <a:gd name="connsiteX13" fmla="*/ 208 w 1395850"/>
              <a:gd name="connsiteY13" fmla="*/ 950407 h 1245399"/>
              <a:gd name="connsiteX14" fmla="*/ 10174 w 1395850"/>
              <a:gd name="connsiteY14" fmla="*/ 636082 h 1245399"/>
              <a:gd name="connsiteX15" fmla="*/ 25130 w 1395850"/>
              <a:gd name="connsiteY15" fmla="*/ 349697 h 1245399"/>
              <a:gd name="connsiteX16" fmla="*/ 30723 w 1395850"/>
              <a:gd name="connsiteY16" fmla="*/ 38906 h 1245399"/>
              <a:gd name="connsiteX17" fmla="*/ 126965 w 1395850"/>
              <a:gd name="connsiteY17" fmla="*/ 5527 h 1245399"/>
              <a:gd name="connsiteX0" fmla="*/ 126965 w 1395850"/>
              <a:gd name="connsiteY0" fmla="*/ 479 h 1240351"/>
              <a:gd name="connsiteX1" fmla="*/ 1146712 w 1395850"/>
              <a:gd name="connsiteY1" fmla="*/ 50644 h 1240351"/>
              <a:gd name="connsiteX2" fmla="*/ 1379737 w 1395850"/>
              <a:gd name="connsiteY2" fmla="*/ 34134 h 1240351"/>
              <a:gd name="connsiteX3" fmla="*/ 1371789 w 1395850"/>
              <a:gd name="connsiteY3" fmla="*/ 338934 h 1240351"/>
              <a:gd name="connsiteX4" fmla="*/ 1340061 w 1395850"/>
              <a:gd name="connsiteY4" fmla="*/ 662149 h 1240351"/>
              <a:gd name="connsiteX5" fmla="*/ 1367235 w 1395850"/>
              <a:gd name="connsiteY5" fmla="*/ 922499 h 1240351"/>
              <a:gd name="connsiteX6" fmla="*/ 1388976 w 1395850"/>
              <a:gd name="connsiteY6" fmla="*/ 1073629 h 1240351"/>
              <a:gd name="connsiteX7" fmla="*/ 1388559 w 1395850"/>
              <a:gd name="connsiteY7" fmla="*/ 1198089 h 1240351"/>
              <a:gd name="connsiteX8" fmla="*/ 1361036 w 1395850"/>
              <a:gd name="connsiteY8" fmla="*/ 1152369 h 1240351"/>
              <a:gd name="connsiteX9" fmla="*/ 1173076 w 1395850"/>
              <a:gd name="connsiteY9" fmla="*/ 1144749 h 1240351"/>
              <a:gd name="connsiteX10" fmla="*/ 171454 w 1395850"/>
              <a:gd name="connsiteY10" fmla="*/ 1233014 h 1240351"/>
              <a:gd name="connsiteX11" fmla="*/ 34829 w 1395850"/>
              <a:gd name="connsiteY11" fmla="*/ 1232103 h 1240351"/>
              <a:gd name="connsiteX12" fmla="*/ 22011 w 1395850"/>
              <a:gd name="connsiteY12" fmla="*/ 1136494 h 1240351"/>
              <a:gd name="connsiteX13" fmla="*/ 208 w 1395850"/>
              <a:gd name="connsiteY13" fmla="*/ 945359 h 1240351"/>
              <a:gd name="connsiteX14" fmla="*/ 10174 w 1395850"/>
              <a:gd name="connsiteY14" fmla="*/ 631034 h 1240351"/>
              <a:gd name="connsiteX15" fmla="*/ 25130 w 1395850"/>
              <a:gd name="connsiteY15" fmla="*/ 344649 h 1240351"/>
              <a:gd name="connsiteX16" fmla="*/ 52470 w 1395850"/>
              <a:gd name="connsiteY16" fmla="*/ 54178 h 1240351"/>
              <a:gd name="connsiteX17" fmla="*/ 126965 w 1395850"/>
              <a:gd name="connsiteY17" fmla="*/ 479 h 1240351"/>
              <a:gd name="connsiteX0" fmla="*/ 116791 w 1385676"/>
              <a:gd name="connsiteY0" fmla="*/ 479 h 1240351"/>
              <a:gd name="connsiteX1" fmla="*/ 1136538 w 1385676"/>
              <a:gd name="connsiteY1" fmla="*/ 50644 h 1240351"/>
              <a:gd name="connsiteX2" fmla="*/ 1369563 w 1385676"/>
              <a:gd name="connsiteY2" fmla="*/ 34134 h 1240351"/>
              <a:gd name="connsiteX3" fmla="*/ 1361615 w 1385676"/>
              <a:gd name="connsiteY3" fmla="*/ 338934 h 1240351"/>
              <a:gd name="connsiteX4" fmla="*/ 1329887 w 1385676"/>
              <a:gd name="connsiteY4" fmla="*/ 662149 h 1240351"/>
              <a:gd name="connsiteX5" fmla="*/ 1357061 w 1385676"/>
              <a:gd name="connsiteY5" fmla="*/ 922499 h 1240351"/>
              <a:gd name="connsiteX6" fmla="*/ 1378802 w 1385676"/>
              <a:gd name="connsiteY6" fmla="*/ 1073629 h 1240351"/>
              <a:gd name="connsiteX7" fmla="*/ 1378385 w 1385676"/>
              <a:gd name="connsiteY7" fmla="*/ 1198089 h 1240351"/>
              <a:gd name="connsiteX8" fmla="*/ 1350862 w 1385676"/>
              <a:gd name="connsiteY8" fmla="*/ 1152369 h 1240351"/>
              <a:gd name="connsiteX9" fmla="*/ 1162902 w 1385676"/>
              <a:gd name="connsiteY9" fmla="*/ 1144749 h 1240351"/>
              <a:gd name="connsiteX10" fmla="*/ 161280 w 1385676"/>
              <a:gd name="connsiteY10" fmla="*/ 1233014 h 1240351"/>
              <a:gd name="connsiteX11" fmla="*/ 24655 w 1385676"/>
              <a:gd name="connsiteY11" fmla="*/ 1232103 h 1240351"/>
              <a:gd name="connsiteX12" fmla="*/ 11837 w 1385676"/>
              <a:gd name="connsiteY12" fmla="*/ 1136494 h 1240351"/>
              <a:gd name="connsiteX13" fmla="*/ 18305 w 1385676"/>
              <a:gd name="connsiteY13" fmla="*/ 955519 h 1240351"/>
              <a:gd name="connsiteX14" fmla="*/ 0 w 1385676"/>
              <a:gd name="connsiteY14" fmla="*/ 631034 h 1240351"/>
              <a:gd name="connsiteX15" fmla="*/ 14956 w 1385676"/>
              <a:gd name="connsiteY15" fmla="*/ 344649 h 1240351"/>
              <a:gd name="connsiteX16" fmla="*/ 42296 w 1385676"/>
              <a:gd name="connsiteY16" fmla="*/ 54178 h 1240351"/>
              <a:gd name="connsiteX17" fmla="*/ 116791 w 1385676"/>
              <a:gd name="connsiteY17" fmla="*/ 479 h 1240351"/>
              <a:gd name="connsiteX0" fmla="*/ 116791 w 1385676"/>
              <a:gd name="connsiteY0" fmla="*/ 479 h 1240351"/>
              <a:gd name="connsiteX1" fmla="*/ 1136538 w 1385676"/>
              <a:gd name="connsiteY1" fmla="*/ 50644 h 1240351"/>
              <a:gd name="connsiteX2" fmla="*/ 1369563 w 1385676"/>
              <a:gd name="connsiteY2" fmla="*/ 34134 h 1240351"/>
              <a:gd name="connsiteX3" fmla="*/ 1361615 w 1385676"/>
              <a:gd name="connsiteY3" fmla="*/ 338934 h 1240351"/>
              <a:gd name="connsiteX4" fmla="*/ 1329887 w 1385676"/>
              <a:gd name="connsiteY4" fmla="*/ 662149 h 1240351"/>
              <a:gd name="connsiteX5" fmla="*/ 1357061 w 1385676"/>
              <a:gd name="connsiteY5" fmla="*/ 922499 h 1240351"/>
              <a:gd name="connsiteX6" fmla="*/ 1378802 w 1385676"/>
              <a:gd name="connsiteY6" fmla="*/ 1073629 h 1240351"/>
              <a:gd name="connsiteX7" fmla="*/ 1378385 w 1385676"/>
              <a:gd name="connsiteY7" fmla="*/ 1198089 h 1240351"/>
              <a:gd name="connsiteX8" fmla="*/ 1350862 w 1385676"/>
              <a:gd name="connsiteY8" fmla="*/ 1152369 h 1240351"/>
              <a:gd name="connsiteX9" fmla="*/ 1162902 w 1385676"/>
              <a:gd name="connsiteY9" fmla="*/ 1144749 h 1240351"/>
              <a:gd name="connsiteX10" fmla="*/ 161280 w 1385676"/>
              <a:gd name="connsiteY10" fmla="*/ 1233014 h 1240351"/>
              <a:gd name="connsiteX11" fmla="*/ 24655 w 1385676"/>
              <a:gd name="connsiteY11" fmla="*/ 1232103 h 1240351"/>
              <a:gd name="connsiteX12" fmla="*/ 37933 w 1385676"/>
              <a:gd name="connsiteY12" fmla="*/ 1139034 h 1240351"/>
              <a:gd name="connsiteX13" fmla="*/ 18305 w 1385676"/>
              <a:gd name="connsiteY13" fmla="*/ 955519 h 1240351"/>
              <a:gd name="connsiteX14" fmla="*/ 0 w 1385676"/>
              <a:gd name="connsiteY14" fmla="*/ 631034 h 1240351"/>
              <a:gd name="connsiteX15" fmla="*/ 14956 w 1385676"/>
              <a:gd name="connsiteY15" fmla="*/ 344649 h 1240351"/>
              <a:gd name="connsiteX16" fmla="*/ 42296 w 1385676"/>
              <a:gd name="connsiteY16" fmla="*/ 54178 h 1240351"/>
              <a:gd name="connsiteX17" fmla="*/ 116791 w 1385676"/>
              <a:gd name="connsiteY17" fmla="*/ 479 h 1240351"/>
              <a:gd name="connsiteX0" fmla="*/ 116791 w 1385676"/>
              <a:gd name="connsiteY0" fmla="*/ 479 h 1239436"/>
              <a:gd name="connsiteX1" fmla="*/ 1136538 w 1385676"/>
              <a:gd name="connsiteY1" fmla="*/ 50644 h 1239436"/>
              <a:gd name="connsiteX2" fmla="*/ 1369563 w 1385676"/>
              <a:gd name="connsiteY2" fmla="*/ 34134 h 1239436"/>
              <a:gd name="connsiteX3" fmla="*/ 1361615 w 1385676"/>
              <a:gd name="connsiteY3" fmla="*/ 338934 h 1239436"/>
              <a:gd name="connsiteX4" fmla="*/ 1329887 w 1385676"/>
              <a:gd name="connsiteY4" fmla="*/ 662149 h 1239436"/>
              <a:gd name="connsiteX5" fmla="*/ 1357061 w 1385676"/>
              <a:gd name="connsiteY5" fmla="*/ 922499 h 1239436"/>
              <a:gd name="connsiteX6" fmla="*/ 1378802 w 1385676"/>
              <a:gd name="connsiteY6" fmla="*/ 1073629 h 1239436"/>
              <a:gd name="connsiteX7" fmla="*/ 1378385 w 1385676"/>
              <a:gd name="connsiteY7" fmla="*/ 1198089 h 1239436"/>
              <a:gd name="connsiteX8" fmla="*/ 1350862 w 1385676"/>
              <a:gd name="connsiteY8" fmla="*/ 1152369 h 1239436"/>
              <a:gd name="connsiteX9" fmla="*/ 1162902 w 1385676"/>
              <a:gd name="connsiteY9" fmla="*/ 1144749 h 1239436"/>
              <a:gd name="connsiteX10" fmla="*/ 161280 w 1385676"/>
              <a:gd name="connsiteY10" fmla="*/ 1233014 h 1239436"/>
              <a:gd name="connsiteX11" fmla="*/ 56188 w 1385676"/>
              <a:gd name="connsiteY11" fmla="*/ 1229563 h 1239436"/>
              <a:gd name="connsiteX12" fmla="*/ 37933 w 1385676"/>
              <a:gd name="connsiteY12" fmla="*/ 1139034 h 1239436"/>
              <a:gd name="connsiteX13" fmla="*/ 18305 w 1385676"/>
              <a:gd name="connsiteY13" fmla="*/ 955519 h 1239436"/>
              <a:gd name="connsiteX14" fmla="*/ 0 w 1385676"/>
              <a:gd name="connsiteY14" fmla="*/ 631034 h 1239436"/>
              <a:gd name="connsiteX15" fmla="*/ 14956 w 1385676"/>
              <a:gd name="connsiteY15" fmla="*/ 344649 h 1239436"/>
              <a:gd name="connsiteX16" fmla="*/ 42296 w 1385676"/>
              <a:gd name="connsiteY16" fmla="*/ 54178 h 1239436"/>
              <a:gd name="connsiteX17" fmla="*/ 116791 w 1385676"/>
              <a:gd name="connsiteY17" fmla="*/ 479 h 1239436"/>
              <a:gd name="connsiteX0" fmla="*/ 116791 w 1382507"/>
              <a:gd name="connsiteY0" fmla="*/ 479 h 1239436"/>
              <a:gd name="connsiteX1" fmla="*/ 1136538 w 1382507"/>
              <a:gd name="connsiteY1" fmla="*/ 50644 h 1239436"/>
              <a:gd name="connsiteX2" fmla="*/ 1369563 w 1382507"/>
              <a:gd name="connsiteY2" fmla="*/ 34134 h 1239436"/>
              <a:gd name="connsiteX3" fmla="*/ 1350140 w 1382507"/>
              <a:gd name="connsiteY3" fmla="*/ 329409 h 1239436"/>
              <a:gd name="connsiteX4" fmla="*/ 1329887 w 1382507"/>
              <a:gd name="connsiteY4" fmla="*/ 662149 h 1239436"/>
              <a:gd name="connsiteX5" fmla="*/ 1357061 w 1382507"/>
              <a:gd name="connsiteY5" fmla="*/ 922499 h 1239436"/>
              <a:gd name="connsiteX6" fmla="*/ 1378802 w 1382507"/>
              <a:gd name="connsiteY6" fmla="*/ 1073629 h 1239436"/>
              <a:gd name="connsiteX7" fmla="*/ 1378385 w 1382507"/>
              <a:gd name="connsiteY7" fmla="*/ 1198089 h 1239436"/>
              <a:gd name="connsiteX8" fmla="*/ 1350862 w 1382507"/>
              <a:gd name="connsiteY8" fmla="*/ 1152369 h 1239436"/>
              <a:gd name="connsiteX9" fmla="*/ 1162902 w 1382507"/>
              <a:gd name="connsiteY9" fmla="*/ 1144749 h 1239436"/>
              <a:gd name="connsiteX10" fmla="*/ 161280 w 1382507"/>
              <a:gd name="connsiteY10" fmla="*/ 1233014 h 1239436"/>
              <a:gd name="connsiteX11" fmla="*/ 56188 w 1382507"/>
              <a:gd name="connsiteY11" fmla="*/ 1229563 h 1239436"/>
              <a:gd name="connsiteX12" fmla="*/ 37933 w 1382507"/>
              <a:gd name="connsiteY12" fmla="*/ 1139034 h 1239436"/>
              <a:gd name="connsiteX13" fmla="*/ 18305 w 1382507"/>
              <a:gd name="connsiteY13" fmla="*/ 955519 h 1239436"/>
              <a:gd name="connsiteX14" fmla="*/ 0 w 1382507"/>
              <a:gd name="connsiteY14" fmla="*/ 631034 h 1239436"/>
              <a:gd name="connsiteX15" fmla="*/ 14956 w 1382507"/>
              <a:gd name="connsiteY15" fmla="*/ 344649 h 1239436"/>
              <a:gd name="connsiteX16" fmla="*/ 42296 w 1382507"/>
              <a:gd name="connsiteY16" fmla="*/ 54178 h 1239436"/>
              <a:gd name="connsiteX17" fmla="*/ 116791 w 1382507"/>
              <a:gd name="connsiteY17" fmla="*/ 479 h 1239436"/>
              <a:gd name="connsiteX0" fmla="*/ 116791 w 1382458"/>
              <a:gd name="connsiteY0" fmla="*/ 479 h 1239436"/>
              <a:gd name="connsiteX1" fmla="*/ 1136538 w 1382458"/>
              <a:gd name="connsiteY1" fmla="*/ 50644 h 1239436"/>
              <a:gd name="connsiteX2" fmla="*/ 1369563 w 1382458"/>
              <a:gd name="connsiteY2" fmla="*/ 34134 h 1239436"/>
              <a:gd name="connsiteX3" fmla="*/ 1350140 w 1382458"/>
              <a:gd name="connsiteY3" fmla="*/ 329409 h 1239436"/>
              <a:gd name="connsiteX4" fmla="*/ 1331800 w 1382458"/>
              <a:gd name="connsiteY4" fmla="*/ 662149 h 1239436"/>
              <a:gd name="connsiteX5" fmla="*/ 1357061 w 1382458"/>
              <a:gd name="connsiteY5" fmla="*/ 922499 h 1239436"/>
              <a:gd name="connsiteX6" fmla="*/ 1378802 w 1382458"/>
              <a:gd name="connsiteY6" fmla="*/ 1073629 h 1239436"/>
              <a:gd name="connsiteX7" fmla="*/ 1378385 w 1382458"/>
              <a:gd name="connsiteY7" fmla="*/ 1198089 h 1239436"/>
              <a:gd name="connsiteX8" fmla="*/ 1350862 w 1382458"/>
              <a:gd name="connsiteY8" fmla="*/ 1152369 h 1239436"/>
              <a:gd name="connsiteX9" fmla="*/ 1162902 w 1382458"/>
              <a:gd name="connsiteY9" fmla="*/ 1144749 h 1239436"/>
              <a:gd name="connsiteX10" fmla="*/ 161280 w 1382458"/>
              <a:gd name="connsiteY10" fmla="*/ 1233014 h 1239436"/>
              <a:gd name="connsiteX11" fmla="*/ 56188 w 1382458"/>
              <a:gd name="connsiteY11" fmla="*/ 1229563 h 1239436"/>
              <a:gd name="connsiteX12" fmla="*/ 37933 w 1382458"/>
              <a:gd name="connsiteY12" fmla="*/ 1139034 h 1239436"/>
              <a:gd name="connsiteX13" fmla="*/ 18305 w 1382458"/>
              <a:gd name="connsiteY13" fmla="*/ 955519 h 1239436"/>
              <a:gd name="connsiteX14" fmla="*/ 0 w 1382458"/>
              <a:gd name="connsiteY14" fmla="*/ 631034 h 1239436"/>
              <a:gd name="connsiteX15" fmla="*/ 14956 w 1382458"/>
              <a:gd name="connsiteY15" fmla="*/ 344649 h 1239436"/>
              <a:gd name="connsiteX16" fmla="*/ 42296 w 1382458"/>
              <a:gd name="connsiteY16" fmla="*/ 54178 h 1239436"/>
              <a:gd name="connsiteX17" fmla="*/ 116791 w 1382458"/>
              <a:gd name="connsiteY17" fmla="*/ 479 h 1239436"/>
              <a:gd name="connsiteX0" fmla="*/ 116791 w 1382458"/>
              <a:gd name="connsiteY0" fmla="*/ 479 h 1229757"/>
              <a:gd name="connsiteX1" fmla="*/ 1136538 w 1382458"/>
              <a:gd name="connsiteY1" fmla="*/ 50644 h 1229757"/>
              <a:gd name="connsiteX2" fmla="*/ 1369563 w 1382458"/>
              <a:gd name="connsiteY2" fmla="*/ 34134 h 1229757"/>
              <a:gd name="connsiteX3" fmla="*/ 1350140 w 1382458"/>
              <a:gd name="connsiteY3" fmla="*/ 329409 h 1229757"/>
              <a:gd name="connsiteX4" fmla="*/ 1331800 w 1382458"/>
              <a:gd name="connsiteY4" fmla="*/ 662149 h 1229757"/>
              <a:gd name="connsiteX5" fmla="*/ 1357061 w 1382458"/>
              <a:gd name="connsiteY5" fmla="*/ 922499 h 1229757"/>
              <a:gd name="connsiteX6" fmla="*/ 1378802 w 1382458"/>
              <a:gd name="connsiteY6" fmla="*/ 1073629 h 1229757"/>
              <a:gd name="connsiteX7" fmla="*/ 1378385 w 1382458"/>
              <a:gd name="connsiteY7" fmla="*/ 1198089 h 1229757"/>
              <a:gd name="connsiteX8" fmla="*/ 1350862 w 1382458"/>
              <a:gd name="connsiteY8" fmla="*/ 1152369 h 1229757"/>
              <a:gd name="connsiteX9" fmla="*/ 1162902 w 1382458"/>
              <a:gd name="connsiteY9" fmla="*/ 1144749 h 1229757"/>
              <a:gd name="connsiteX10" fmla="*/ 165145 w 1382458"/>
              <a:gd name="connsiteY10" fmla="*/ 1139533 h 1229757"/>
              <a:gd name="connsiteX11" fmla="*/ 56188 w 1382458"/>
              <a:gd name="connsiteY11" fmla="*/ 1229563 h 1229757"/>
              <a:gd name="connsiteX12" fmla="*/ 37933 w 1382458"/>
              <a:gd name="connsiteY12" fmla="*/ 1139034 h 1229757"/>
              <a:gd name="connsiteX13" fmla="*/ 18305 w 1382458"/>
              <a:gd name="connsiteY13" fmla="*/ 955519 h 1229757"/>
              <a:gd name="connsiteX14" fmla="*/ 0 w 1382458"/>
              <a:gd name="connsiteY14" fmla="*/ 631034 h 1229757"/>
              <a:gd name="connsiteX15" fmla="*/ 14956 w 1382458"/>
              <a:gd name="connsiteY15" fmla="*/ 344649 h 1229757"/>
              <a:gd name="connsiteX16" fmla="*/ 42296 w 1382458"/>
              <a:gd name="connsiteY16" fmla="*/ 54178 h 1229757"/>
              <a:gd name="connsiteX17" fmla="*/ 116791 w 1382458"/>
              <a:gd name="connsiteY17" fmla="*/ 479 h 1229757"/>
              <a:gd name="connsiteX0" fmla="*/ 116791 w 1382458"/>
              <a:gd name="connsiteY0" fmla="*/ 479 h 1199963"/>
              <a:gd name="connsiteX1" fmla="*/ 1136538 w 1382458"/>
              <a:gd name="connsiteY1" fmla="*/ 50644 h 1199963"/>
              <a:gd name="connsiteX2" fmla="*/ 1369563 w 1382458"/>
              <a:gd name="connsiteY2" fmla="*/ 34134 h 1199963"/>
              <a:gd name="connsiteX3" fmla="*/ 1350140 w 1382458"/>
              <a:gd name="connsiteY3" fmla="*/ 329409 h 1199963"/>
              <a:gd name="connsiteX4" fmla="*/ 1331800 w 1382458"/>
              <a:gd name="connsiteY4" fmla="*/ 662149 h 1199963"/>
              <a:gd name="connsiteX5" fmla="*/ 1357061 w 1382458"/>
              <a:gd name="connsiteY5" fmla="*/ 922499 h 1199963"/>
              <a:gd name="connsiteX6" fmla="*/ 1378802 w 1382458"/>
              <a:gd name="connsiteY6" fmla="*/ 1073629 h 1199963"/>
              <a:gd name="connsiteX7" fmla="*/ 1378385 w 1382458"/>
              <a:gd name="connsiteY7" fmla="*/ 1198089 h 1199963"/>
              <a:gd name="connsiteX8" fmla="*/ 1350862 w 1382458"/>
              <a:gd name="connsiteY8" fmla="*/ 1152369 h 1199963"/>
              <a:gd name="connsiteX9" fmla="*/ 1162902 w 1382458"/>
              <a:gd name="connsiteY9" fmla="*/ 1144749 h 1199963"/>
              <a:gd name="connsiteX10" fmla="*/ 165145 w 1382458"/>
              <a:gd name="connsiteY10" fmla="*/ 1139533 h 1199963"/>
              <a:gd name="connsiteX11" fmla="*/ 37933 w 1382458"/>
              <a:gd name="connsiteY11" fmla="*/ 1139034 h 1199963"/>
              <a:gd name="connsiteX12" fmla="*/ 18305 w 1382458"/>
              <a:gd name="connsiteY12" fmla="*/ 955519 h 1199963"/>
              <a:gd name="connsiteX13" fmla="*/ 0 w 1382458"/>
              <a:gd name="connsiteY13" fmla="*/ 631034 h 1199963"/>
              <a:gd name="connsiteX14" fmla="*/ 14956 w 1382458"/>
              <a:gd name="connsiteY14" fmla="*/ 344649 h 1199963"/>
              <a:gd name="connsiteX15" fmla="*/ 42296 w 1382458"/>
              <a:gd name="connsiteY15" fmla="*/ 54178 h 1199963"/>
              <a:gd name="connsiteX16" fmla="*/ 116791 w 1382458"/>
              <a:gd name="connsiteY16" fmla="*/ 479 h 1199963"/>
              <a:gd name="connsiteX0" fmla="*/ 116791 w 1382458"/>
              <a:gd name="connsiteY0" fmla="*/ 479 h 1199963"/>
              <a:gd name="connsiteX1" fmla="*/ 1136538 w 1382458"/>
              <a:gd name="connsiteY1" fmla="*/ 50644 h 1199963"/>
              <a:gd name="connsiteX2" fmla="*/ 1369563 w 1382458"/>
              <a:gd name="connsiteY2" fmla="*/ 34134 h 1199963"/>
              <a:gd name="connsiteX3" fmla="*/ 1350140 w 1382458"/>
              <a:gd name="connsiteY3" fmla="*/ 329409 h 1199963"/>
              <a:gd name="connsiteX4" fmla="*/ 1331800 w 1382458"/>
              <a:gd name="connsiteY4" fmla="*/ 662149 h 1199963"/>
              <a:gd name="connsiteX5" fmla="*/ 1357061 w 1382458"/>
              <a:gd name="connsiteY5" fmla="*/ 922499 h 1199963"/>
              <a:gd name="connsiteX6" fmla="*/ 1378802 w 1382458"/>
              <a:gd name="connsiteY6" fmla="*/ 1073629 h 1199963"/>
              <a:gd name="connsiteX7" fmla="*/ 1378385 w 1382458"/>
              <a:gd name="connsiteY7" fmla="*/ 1198089 h 1199963"/>
              <a:gd name="connsiteX8" fmla="*/ 1350862 w 1382458"/>
              <a:gd name="connsiteY8" fmla="*/ 1152369 h 1199963"/>
              <a:gd name="connsiteX9" fmla="*/ 1162902 w 1382458"/>
              <a:gd name="connsiteY9" fmla="*/ 1144749 h 1199963"/>
              <a:gd name="connsiteX10" fmla="*/ 165145 w 1382458"/>
              <a:gd name="connsiteY10" fmla="*/ 1139533 h 1199963"/>
              <a:gd name="connsiteX11" fmla="*/ 61120 w 1382458"/>
              <a:gd name="connsiteY11" fmla="*/ 1128647 h 1199963"/>
              <a:gd name="connsiteX12" fmla="*/ 18305 w 1382458"/>
              <a:gd name="connsiteY12" fmla="*/ 955519 h 1199963"/>
              <a:gd name="connsiteX13" fmla="*/ 0 w 1382458"/>
              <a:gd name="connsiteY13" fmla="*/ 631034 h 1199963"/>
              <a:gd name="connsiteX14" fmla="*/ 14956 w 1382458"/>
              <a:gd name="connsiteY14" fmla="*/ 344649 h 1199963"/>
              <a:gd name="connsiteX15" fmla="*/ 42296 w 1382458"/>
              <a:gd name="connsiteY15" fmla="*/ 54178 h 1199963"/>
              <a:gd name="connsiteX16" fmla="*/ 116791 w 1382458"/>
              <a:gd name="connsiteY16" fmla="*/ 479 h 1199963"/>
              <a:gd name="connsiteX0" fmla="*/ 116791 w 1382458"/>
              <a:gd name="connsiteY0" fmla="*/ 479 h 1199963"/>
              <a:gd name="connsiteX1" fmla="*/ 1136538 w 1382458"/>
              <a:gd name="connsiteY1" fmla="*/ 50644 h 1199963"/>
              <a:gd name="connsiteX2" fmla="*/ 1369563 w 1382458"/>
              <a:gd name="connsiteY2" fmla="*/ 34134 h 1199963"/>
              <a:gd name="connsiteX3" fmla="*/ 1350140 w 1382458"/>
              <a:gd name="connsiteY3" fmla="*/ 329409 h 1199963"/>
              <a:gd name="connsiteX4" fmla="*/ 1331800 w 1382458"/>
              <a:gd name="connsiteY4" fmla="*/ 662149 h 1199963"/>
              <a:gd name="connsiteX5" fmla="*/ 1357061 w 1382458"/>
              <a:gd name="connsiteY5" fmla="*/ 922499 h 1199963"/>
              <a:gd name="connsiteX6" fmla="*/ 1378802 w 1382458"/>
              <a:gd name="connsiteY6" fmla="*/ 1073629 h 1199963"/>
              <a:gd name="connsiteX7" fmla="*/ 1378385 w 1382458"/>
              <a:gd name="connsiteY7" fmla="*/ 1198089 h 1199963"/>
              <a:gd name="connsiteX8" fmla="*/ 1350862 w 1382458"/>
              <a:gd name="connsiteY8" fmla="*/ 1152369 h 1199963"/>
              <a:gd name="connsiteX9" fmla="*/ 1162902 w 1382458"/>
              <a:gd name="connsiteY9" fmla="*/ 1144749 h 1199963"/>
              <a:gd name="connsiteX10" fmla="*/ 165145 w 1382458"/>
              <a:gd name="connsiteY10" fmla="*/ 1139533 h 1199963"/>
              <a:gd name="connsiteX11" fmla="*/ 61120 w 1382458"/>
              <a:gd name="connsiteY11" fmla="*/ 1128647 h 1199963"/>
              <a:gd name="connsiteX12" fmla="*/ 18305 w 1382458"/>
              <a:gd name="connsiteY12" fmla="*/ 955519 h 1199963"/>
              <a:gd name="connsiteX13" fmla="*/ 0 w 1382458"/>
              <a:gd name="connsiteY13" fmla="*/ 631034 h 1199963"/>
              <a:gd name="connsiteX14" fmla="*/ 14956 w 1382458"/>
              <a:gd name="connsiteY14" fmla="*/ 344649 h 1199963"/>
              <a:gd name="connsiteX15" fmla="*/ 42296 w 1382458"/>
              <a:gd name="connsiteY15" fmla="*/ 54178 h 1199963"/>
              <a:gd name="connsiteX16" fmla="*/ 116791 w 1382458"/>
              <a:gd name="connsiteY16" fmla="*/ 479 h 1199963"/>
              <a:gd name="connsiteX0" fmla="*/ 116791 w 1382458"/>
              <a:gd name="connsiteY0" fmla="*/ 479 h 1199963"/>
              <a:gd name="connsiteX1" fmla="*/ 1136538 w 1382458"/>
              <a:gd name="connsiteY1" fmla="*/ 50644 h 1199963"/>
              <a:gd name="connsiteX2" fmla="*/ 1369563 w 1382458"/>
              <a:gd name="connsiteY2" fmla="*/ 34134 h 1199963"/>
              <a:gd name="connsiteX3" fmla="*/ 1350140 w 1382458"/>
              <a:gd name="connsiteY3" fmla="*/ 329409 h 1199963"/>
              <a:gd name="connsiteX4" fmla="*/ 1331800 w 1382458"/>
              <a:gd name="connsiteY4" fmla="*/ 662149 h 1199963"/>
              <a:gd name="connsiteX5" fmla="*/ 1357061 w 1382458"/>
              <a:gd name="connsiteY5" fmla="*/ 922499 h 1199963"/>
              <a:gd name="connsiteX6" fmla="*/ 1378802 w 1382458"/>
              <a:gd name="connsiteY6" fmla="*/ 1073629 h 1199963"/>
              <a:gd name="connsiteX7" fmla="*/ 1378385 w 1382458"/>
              <a:gd name="connsiteY7" fmla="*/ 1198089 h 1199963"/>
              <a:gd name="connsiteX8" fmla="*/ 1350862 w 1382458"/>
              <a:gd name="connsiteY8" fmla="*/ 1152369 h 1199963"/>
              <a:gd name="connsiteX9" fmla="*/ 1162902 w 1382458"/>
              <a:gd name="connsiteY9" fmla="*/ 1144749 h 1199963"/>
              <a:gd name="connsiteX10" fmla="*/ 165145 w 1382458"/>
              <a:gd name="connsiteY10" fmla="*/ 1139533 h 1199963"/>
              <a:gd name="connsiteX11" fmla="*/ 61120 w 1382458"/>
              <a:gd name="connsiteY11" fmla="*/ 1128647 h 1199963"/>
              <a:gd name="connsiteX12" fmla="*/ 18305 w 1382458"/>
              <a:gd name="connsiteY12" fmla="*/ 955519 h 1199963"/>
              <a:gd name="connsiteX13" fmla="*/ 0 w 1382458"/>
              <a:gd name="connsiteY13" fmla="*/ 631034 h 1199963"/>
              <a:gd name="connsiteX14" fmla="*/ 14956 w 1382458"/>
              <a:gd name="connsiteY14" fmla="*/ 344649 h 1199963"/>
              <a:gd name="connsiteX15" fmla="*/ 42296 w 1382458"/>
              <a:gd name="connsiteY15" fmla="*/ 54178 h 1199963"/>
              <a:gd name="connsiteX16" fmla="*/ 116791 w 1382458"/>
              <a:gd name="connsiteY16" fmla="*/ 479 h 1199963"/>
              <a:gd name="connsiteX0" fmla="*/ 116791 w 1382458"/>
              <a:gd name="connsiteY0" fmla="*/ 479 h 1152369"/>
              <a:gd name="connsiteX1" fmla="*/ 1136538 w 1382458"/>
              <a:gd name="connsiteY1" fmla="*/ 50644 h 1152369"/>
              <a:gd name="connsiteX2" fmla="*/ 1369563 w 1382458"/>
              <a:gd name="connsiteY2" fmla="*/ 34134 h 1152369"/>
              <a:gd name="connsiteX3" fmla="*/ 1350140 w 1382458"/>
              <a:gd name="connsiteY3" fmla="*/ 329409 h 1152369"/>
              <a:gd name="connsiteX4" fmla="*/ 1331800 w 1382458"/>
              <a:gd name="connsiteY4" fmla="*/ 662149 h 1152369"/>
              <a:gd name="connsiteX5" fmla="*/ 1357061 w 1382458"/>
              <a:gd name="connsiteY5" fmla="*/ 922499 h 1152369"/>
              <a:gd name="connsiteX6" fmla="*/ 1378802 w 1382458"/>
              <a:gd name="connsiteY6" fmla="*/ 1073629 h 1152369"/>
              <a:gd name="connsiteX7" fmla="*/ 1350862 w 1382458"/>
              <a:gd name="connsiteY7" fmla="*/ 1152369 h 1152369"/>
              <a:gd name="connsiteX8" fmla="*/ 1162902 w 1382458"/>
              <a:gd name="connsiteY8" fmla="*/ 1144749 h 1152369"/>
              <a:gd name="connsiteX9" fmla="*/ 165145 w 1382458"/>
              <a:gd name="connsiteY9" fmla="*/ 1139533 h 1152369"/>
              <a:gd name="connsiteX10" fmla="*/ 61120 w 1382458"/>
              <a:gd name="connsiteY10" fmla="*/ 1128647 h 1152369"/>
              <a:gd name="connsiteX11" fmla="*/ 18305 w 1382458"/>
              <a:gd name="connsiteY11" fmla="*/ 955519 h 1152369"/>
              <a:gd name="connsiteX12" fmla="*/ 0 w 1382458"/>
              <a:gd name="connsiteY12" fmla="*/ 631034 h 1152369"/>
              <a:gd name="connsiteX13" fmla="*/ 14956 w 1382458"/>
              <a:gd name="connsiteY13" fmla="*/ 344649 h 1152369"/>
              <a:gd name="connsiteX14" fmla="*/ 42296 w 1382458"/>
              <a:gd name="connsiteY14" fmla="*/ 54178 h 1152369"/>
              <a:gd name="connsiteX15" fmla="*/ 116791 w 1382458"/>
              <a:gd name="connsiteY15" fmla="*/ 479 h 1152369"/>
              <a:gd name="connsiteX0" fmla="*/ 116791 w 1382458"/>
              <a:gd name="connsiteY0" fmla="*/ 479 h 1152369"/>
              <a:gd name="connsiteX1" fmla="*/ 1136538 w 1382458"/>
              <a:gd name="connsiteY1" fmla="*/ 24677 h 1152369"/>
              <a:gd name="connsiteX2" fmla="*/ 1369563 w 1382458"/>
              <a:gd name="connsiteY2" fmla="*/ 34134 h 1152369"/>
              <a:gd name="connsiteX3" fmla="*/ 1350140 w 1382458"/>
              <a:gd name="connsiteY3" fmla="*/ 329409 h 1152369"/>
              <a:gd name="connsiteX4" fmla="*/ 1331800 w 1382458"/>
              <a:gd name="connsiteY4" fmla="*/ 662149 h 1152369"/>
              <a:gd name="connsiteX5" fmla="*/ 1357061 w 1382458"/>
              <a:gd name="connsiteY5" fmla="*/ 922499 h 1152369"/>
              <a:gd name="connsiteX6" fmla="*/ 1378802 w 1382458"/>
              <a:gd name="connsiteY6" fmla="*/ 1073629 h 1152369"/>
              <a:gd name="connsiteX7" fmla="*/ 1350862 w 1382458"/>
              <a:gd name="connsiteY7" fmla="*/ 1152369 h 1152369"/>
              <a:gd name="connsiteX8" fmla="*/ 1162902 w 1382458"/>
              <a:gd name="connsiteY8" fmla="*/ 1144749 h 1152369"/>
              <a:gd name="connsiteX9" fmla="*/ 165145 w 1382458"/>
              <a:gd name="connsiteY9" fmla="*/ 1139533 h 1152369"/>
              <a:gd name="connsiteX10" fmla="*/ 61120 w 1382458"/>
              <a:gd name="connsiteY10" fmla="*/ 1128647 h 1152369"/>
              <a:gd name="connsiteX11" fmla="*/ 18305 w 1382458"/>
              <a:gd name="connsiteY11" fmla="*/ 955519 h 1152369"/>
              <a:gd name="connsiteX12" fmla="*/ 0 w 1382458"/>
              <a:gd name="connsiteY12" fmla="*/ 631034 h 1152369"/>
              <a:gd name="connsiteX13" fmla="*/ 14956 w 1382458"/>
              <a:gd name="connsiteY13" fmla="*/ 344649 h 1152369"/>
              <a:gd name="connsiteX14" fmla="*/ 42296 w 1382458"/>
              <a:gd name="connsiteY14" fmla="*/ 54178 h 1152369"/>
              <a:gd name="connsiteX15" fmla="*/ 116791 w 1382458"/>
              <a:gd name="connsiteY15" fmla="*/ 479 h 1152369"/>
              <a:gd name="connsiteX0" fmla="*/ 116791 w 1382458"/>
              <a:gd name="connsiteY0" fmla="*/ 479 h 1152369"/>
              <a:gd name="connsiteX1" fmla="*/ 1136538 w 1382458"/>
              <a:gd name="connsiteY1" fmla="*/ 16022 h 1152369"/>
              <a:gd name="connsiteX2" fmla="*/ 1369563 w 1382458"/>
              <a:gd name="connsiteY2" fmla="*/ 34134 h 1152369"/>
              <a:gd name="connsiteX3" fmla="*/ 1350140 w 1382458"/>
              <a:gd name="connsiteY3" fmla="*/ 329409 h 1152369"/>
              <a:gd name="connsiteX4" fmla="*/ 1331800 w 1382458"/>
              <a:gd name="connsiteY4" fmla="*/ 662149 h 1152369"/>
              <a:gd name="connsiteX5" fmla="*/ 1357061 w 1382458"/>
              <a:gd name="connsiteY5" fmla="*/ 922499 h 1152369"/>
              <a:gd name="connsiteX6" fmla="*/ 1378802 w 1382458"/>
              <a:gd name="connsiteY6" fmla="*/ 1073629 h 1152369"/>
              <a:gd name="connsiteX7" fmla="*/ 1350862 w 1382458"/>
              <a:gd name="connsiteY7" fmla="*/ 1152369 h 1152369"/>
              <a:gd name="connsiteX8" fmla="*/ 1162902 w 1382458"/>
              <a:gd name="connsiteY8" fmla="*/ 1144749 h 1152369"/>
              <a:gd name="connsiteX9" fmla="*/ 165145 w 1382458"/>
              <a:gd name="connsiteY9" fmla="*/ 1139533 h 1152369"/>
              <a:gd name="connsiteX10" fmla="*/ 61120 w 1382458"/>
              <a:gd name="connsiteY10" fmla="*/ 1128647 h 1152369"/>
              <a:gd name="connsiteX11" fmla="*/ 18305 w 1382458"/>
              <a:gd name="connsiteY11" fmla="*/ 955519 h 1152369"/>
              <a:gd name="connsiteX12" fmla="*/ 0 w 1382458"/>
              <a:gd name="connsiteY12" fmla="*/ 631034 h 1152369"/>
              <a:gd name="connsiteX13" fmla="*/ 14956 w 1382458"/>
              <a:gd name="connsiteY13" fmla="*/ 344649 h 1152369"/>
              <a:gd name="connsiteX14" fmla="*/ 42296 w 1382458"/>
              <a:gd name="connsiteY14" fmla="*/ 54178 h 1152369"/>
              <a:gd name="connsiteX15" fmla="*/ 116791 w 1382458"/>
              <a:gd name="connsiteY15" fmla="*/ 479 h 115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82458" h="1152369">
                <a:moveTo>
                  <a:pt x="116791" y="479"/>
                </a:moveTo>
                <a:cubicBezTo>
                  <a:pt x="204008" y="3599"/>
                  <a:pt x="913168" y="11048"/>
                  <a:pt x="1136538" y="16022"/>
                </a:cubicBezTo>
                <a:cubicBezTo>
                  <a:pt x="1359908" y="20996"/>
                  <a:pt x="1333963" y="-18097"/>
                  <a:pt x="1369563" y="34134"/>
                </a:cubicBezTo>
                <a:cubicBezTo>
                  <a:pt x="1405163" y="86365"/>
                  <a:pt x="1356434" y="224740"/>
                  <a:pt x="1350140" y="329409"/>
                </a:cubicBezTo>
                <a:cubicBezTo>
                  <a:pt x="1343846" y="434078"/>
                  <a:pt x="1330647" y="563301"/>
                  <a:pt x="1331800" y="662149"/>
                </a:cubicBezTo>
                <a:cubicBezTo>
                  <a:pt x="1332954" y="760997"/>
                  <a:pt x="1349227" y="853919"/>
                  <a:pt x="1357061" y="922499"/>
                </a:cubicBezTo>
                <a:cubicBezTo>
                  <a:pt x="1364895" y="991079"/>
                  <a:pt x="1379835" y="1035317"/>
                  <a:pt x="1378802" y="1073629"/>
                </a:cubicBezTo>
                <a:cubicBezTo>
                  <a:pt x="1377769" y="1111941"/>
                  <a:pt x="1386845" y="1140516"/>
                  <a:pt x="1350862" y="1152369"/>
                </a:cubicBezTo>
                <a:lnTo>
                  <a:pt x="1162902" y="1144749"/>
                </a:lnTo>
                <a:lnTo>
                  <a:pt x="165145" y="1139533"/>
                </a:lnTo>
                <a:cubicBezTo>
                  <a:pt x="104212" y="1140312"/>
                  <a:pt x="94288" y="1154122"/>
                  <a:pt x="61120" y="1128647"/>
                </a:cubicBezTo>
                <a:cubicBezTo>
                  <a:pt x="27952" y="1103172"/>
                  <a:pt x="28492" y="1038454"/>
                  <a:pt x="18305" y="955519"/>
                </a:cubicBezTo>
                <a:cubicBezTo>
                  <a:pt x="8118" y="872584"/>
                  <a:pt x="828" y="718664"/>
                  <a:pt x="0" y="631034"/>
                </a:cubicBezTo>
                <a:cubicBezTo>
                  <a:pt x="2540" y="608174"/>
                  <a:pt x="4282" y="441638"/>
                  <a:pt x="14956" y="344649"/>
                </a:cubicBezTo>
                <a:cubicBezTo>
                  <a:pt x="25630" y="247660"/>
                  <a:pt x="25323" y="111540"/>
                  <a:pt x="42296" y="54178"/>
                </a:cubicBezTo>
                <a:cubicBezTo>
                  <a:pt x="59269" y="-3184"/>
                  <a:pt x="78727" y="-883"/>
                  <a:pt x="116791" y="479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Freeform: Shape 455">
            <a:extLst>
              <a:ext uri="{FF2B5EF4-FFF2-40B4-BE49-F238E27FC236}">
                <a16:creationId xmlns:a16="http://schemas.microsoft.com/office/drawing/2014/main" id="{CDE09DFA-4C22-4DA7-BC90-FE2B19377EB0}"/>
              </a:ext>
            </a:extLst>
          </p:cNvPr>
          <p:cNvSpPr/>
          <p:nvPr/>
        </p:nvSpPr>
        <p:spPr>
          <a:xfrm>
            <a:off x="2760815" y="2582840"/>
            <a:ext cx="1513381" cy="1052447"/>
          </a:xfrm>
          <a:custGeom>
            <a:avLst/>
            <a:gdLst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84200 w 1487033"/>
              <a:gd name="connsiteY41" fmla="*/ 942340 h 1052447"/>
              <a:gd name="connsiteX42" fmla="*/ 568960 w 1487033"/>
              <a:gd name="connsiteY42" fmla="*/ 957580 h 1052447"/>
              <a:gd name="connsiteX43" fmla="*/ 556260 w 1487033"/>
              <a:gd name="connsiteY43" fmla="*/ 977900 h 1052447"/>
              <a:gd name="connsiteX44" fmla="*/ 464820 w 1487033"/>
              <a:gd name="connsiteY44" fmla="*/ 1010920 h 1052447"/>
              <a:gd name="connsiteX45" fmla="*/ 279400 w 1487033"/>
              <a:gd name="connsiteY45" fmla="*/ 998220 h 1052447"/>
              <a:gd name="connsiteX46" fmla="*/ 266700 w 1487033"/>
              <a:gd name="connsiteY46" fmla="*/ 993140 h 1052447"/>
              <a:gd name="connsiteX47" fmla="*/ 246380 w 1487033"/>
              <a:gd name="connsiteY47" fmla="*/ 972820 h 1052447"/>
              <a:gd name="connsiteX48" fmla="*/ 238760 w 1487033"/>
              <a:gd name="connsiteY48" fmla="*/ 957580 h 1052447"/>
              <a:gd name="connsiteX49" fmla="*/ 226060 w 1487033"/>
              <a:gd name="connsiteY49" fmla="*/ 916940 h 1052447"/>
              <a:gd name="connsiteX50" fmla="*/ 218440 w 1487033"/>
              <a:gd name="connsiteY50" fmla="*/ 896620 h 1052447"/>
              <a:gd name="connsiteX51" fmla="*/ 205740 w 1487033"/>
              <a:gd name="connsiteY51" fmla="*/ 876300 h 1052447"/>
              <a:gd name="connsiteX52" fmla="*/ 167640 w 1487033"/>
              <a:gd name="connsiteY52" fmla="*/ 830580 h 1052447"/>
              <a:gd name="connsiteX53" fmla="*/ 147320 w 1487033"/>
              <a:gd name="connsiteY53" fmla="*/ 810260 h 1052447"/>
              <a:gd name="connsiteX54" fmla="*/ 119380 w 1487033"/>
              <a:gd name="connsiteY54" fmla="*/ 772160 h 1052447"/>
              <a:gd name="connsiteX55" fmla="*/ 106680 w 1487033"/>
              <a:gd name="connsiteY55" fmla="*/ 759460 h 1052447"/>
              <a:gd name="connsiteX56" fmla="*/ 96520 w 1487033"/>
              <a:gd name="connsiteY56" fmla="*/ 744220 h 1052447"/>
              <a:gd name="connsiteX57" fmla="*/ 81280 w 1487033"/>
              <a:gd name="connsiteY57" fmla="*/ 731520 h 1052447"/>
              <a:gd name="connsiteX58" fmla="*/ 63500 w 1487033"/>
              <a:gd name="connsiteY58" fmla="*/ 701040 h 1052447"/>
              <a:gd name="connsiteX59" fmla="*/ 53340 w 1487033"/>
              <a:gd name="connsiteY59" fmla="*/ 683260 h 1052447"/>
              <a:gd name="connsiteX60" fmla="*/ 22860 w 1487033"/>
              <a:gd name="connsiteY60" fmla="*/ 614680 h 1052447"/>
              <a:gd name="connsiteX61" fmla="*/ 10160 w 1487033"/>
              <a:gd name="connsiteY61" fmla="*/ 568960 h 1052447"/>
              <a:gd name="connsiteX62" fmla="*/ 0 w 1487033"/>
              <a:gd name="connsiteY62" fmla="*/ 533400 h 1052447"/>
              <a:gd name="connsiteX63" fmla="*/ 7620 w 1487033"/>
              <a:gd name="connsiteY63" fmla="*/ 464820 h 1052447"/>
              <a:gd name="connsiteX64" fmla="*/ 17780 w 1487033"/>
              <a:gd name="connsiteY64" fmla="*/ 449580 h 1052447"/>
              <a:gd name="connsiteX65" fmla="*/ 50800 w 1487033"/>
              <a:gd name="connsiteY65" fmla="*/ 378460 h 1052447"/>
              <a:gd name="connsiteX66" fmla="*/ 60960 w 1487033"/>
              <a:gd name="connsiteY66" fmla="*/ 347980 h 1052447"/>
              <a:gd name="connsiteX67" fmla="*/ 73660 w 1487033"/>
              <a:gd name="connsiteY67" fmla="*/ 314960 h 1052447"/>
              <a:gd name="connsiteX68" fmla="*/ 83820 w 1487033"/>
              <a:gd name="connsiteY68" fmla="*/ 281940 h 1052447"/>
              <a:gd name="connsiteX69" fmla="*/ 114300 w 1487033"/>
              <a:gd name="connsiteY69" fmla="*/ 213360 h 1052447"/>
              <a:gd name="connsiteX70" fmla="*/ 127000 w 1487033"/>
              <a:gd name="connsiteY70" fmla="*/ 182880 h 1052447"/>
              <a:gd name="connsiteX71" fmla="*/ 134620 w 1487033"/>
              <a:gd name="connsiteY71" fmla="*/ 162560 h 1052447"/>
              <a:gd name="connsiteX72" fmla="*/ 149860 w 1487033"/>
              <a:gd name="connsiteY72" fmla="*/ 129540 h 1052447"/>
              <a:gd name="connsiteX73" fmla="*/ 154940 w 1487033"/>
              <a:gd name="connsiteY73" fmla="*/ 106680 h 1052447"/>
              <a:gd name="connsiteX74" fmla="*/ 167640 w 1487033"/>
              <a:gd name="connsiteY74" fmla="*/ 73660 h 1052447"/>
              <a:gd name="connsiteX75" fmla="*/ 172720 w 1487033"/>
              <a:gd name="connsiteY75" fmla="*/ 43180 h 1052447"/>
              <a:gd name="connsiteX76" fmla="*/ 185420 w 1487033"/>
              <a:gd name="connsiteY76" fmla="*/ 20320 h 1052447"/>
              <a:gd name="connsiteX77" fmla="*/ 195580 w 1487033"/>
              <a:gd name="connsiteY77" fmla="*/ 15240 h 1052447"/>
              <a:gd name="connsiteX78" fmla="*/ 205740 w 1487033"/>
              <a:gd name="connsiteY78" fmla="*/ 7620 h 1052447"/>
              <a:gd name="connsiteX79" fmla="*/ 213360 w 1487033"/>
              <a:gd name="connsiteY79" fmla="*/ 5080 h 1052447"/>
              <a:gd name="connsiteX80" fmla="*/ 330200 w 1487033"/>
              <a:gd name="connsiteY8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91820 w 1487033"/>
              <a:gd name="connsiteY40" fmla="*/ 929640 h 1052447"/>
              <a:gd name="connsiteX41" fmla="*/ 568960 w 1487033"/>
              <a:gd name="connsiteY41" fmla="*/ 957580 h 1052447"/>
              <a:gd name="connsiteX42" fmla="*/ 556260 w 1487033"/>
              <a:gd name="connsiteY42" fmla="*/ 977900 h 1052447"/>
              <a:gd name="connsiteX43" fmla="*/ 464820 w 1487033"/>
              <a:gd name="connsiteY43" fmla="*/ 1010920 h 1052447"/>
              <a:gd name="connsiteX44" fmla="*/ 279400 w 1487033"/>
              <a:gd name="connsiteY44" fmla="*/ 998220 h 1052447"/>
              <a:gd name="connsiteX45" fmla="*/ 266700 w 1487033"/>
              <a:gd name="connsiteY45" fmla="*/ 993140 h 1052447"/>
              <a:gd name="connsiteX46" fmla="*/ 246380 w 1487033"/>
              <a:gd name="connsiteY46" fmla="*/ 972820 h 1052447"/>
              <a:gd name="connsiteX47" fmla="*/ 238760 w 1487033"/>
              <a:gd name="connsiteY47" fmla="*/ 957580 h 1052447"/>
              <a:gd name="connsiteX48" fmla="*/ 226060 w 1487033"/>
              <a:gd name="connsiteY48" fmla="*/ 916940 h 1052447"/>
              <a:gd name="connsiteX49" fmla="*/ 218440 w 1487033"/>
              <a:gd name="connsiteY49" fmla="*/ 896620 h 1052447"/>
              <a:gd name="connsiteX50" fmla="*/ 205740 w 1487033"/>
              <a:gd name="connsiteY50" fmla="*/ 876300 h 1052447"/>
              <a:gd name="connsiteX51" fmla="*/ 167640 w 1487033"/>
              <a:gd name="connsiteY51" fmla="*/ 830580 h 1052447"/>
              <a:gd name="connsiteX52" fmla="*/ 147320 w 1487033"/>
              <a:gd name="connsiteY52" fmla="*/ 810260 h 1052447"/>
              <a:gd name="connsiteX53" fmla="*/ 119380 w 1487033"/>
              <a:gd name="connsiteY53" fmla="*/ 772160 h 1052447"/>
              <a:gd name="connsiteX54" fmla="*/ 106680 w 1487033"/>
              <a:gd name="connsiteY54" fmla="*/ 759460 h 1052447"/>
              <a:gd name="connsiteX55" fmla="*/ 96520 w 1487033"/>
              <a:gd name="connsiteY55" fmla="*/ 744220 h 1052447"/>
              <a:gd name="connsiteX56" fmla="*/ 81280 w 1487033"/>
              <a:gd name="connsiteY56" fmla="*/ 731520 h 1052447"/>
              <a:gd name="connsiteX57" fmla="*/ 63500 w 1487033"/>
              <a:gd name="connsiteY57" fmla="*/ 701040 h 1052447"/>
              <a:gd name="connsiteX58" fmla="*/ 53340 w 1487033"/>
              <a:gd name="connsiteY58" fmla="*/ 683260 h 1052447"/>
              <a:gd name="connsiteX59" fmla="*/ 22860 w 1487033"/>
              <a:gd name="connsiteY59" fmla="*/ 614680 h 1052447"/>
              <a:gd name="connsiteX60" fmla="*/ 10160 w 1487033"/>
              <a:gd name="connsiteY60" fmla="*/ 568960 h 1052447"/>
              <a:gd name="connsiteX61" fmla="*/ 0 w 1487033"/>
              <a:gd name="connsiteY61" fmla="*/ 533400 h 1052447"/>
              <a:gd name="connsiteX62" fmla="*/ 7620 w 1487033"/>
              <a:gd name="connsiteY62" fmla="*/ 464820 h 1052447"/>
              <a:gd name="connsiteX63" fmla="*/ 17780 w 1487033"/>
              <a:gd name="connsiteY63" fmla="*/ 449580 h 1052447"/>
              <a:gd name="connsiteX64" fmla="*/ 50800 w 1487033"/>
              <a:gd name="connsiteY64" fmla="*/ 378460 h 1052447"/>
              <a:gd name="connsiteX65" fmla="*/ 60960 w 1487033"/>
              <a:gd name="connsiteY65" fmla="*/ 347980 h 1052447"/>
              <a:gd name="connsiteX66" fmla="*/ 73660 w 1487033"/>
              <a:gd name="connsiteY66" fmla="*/ 314960 h 1052447"/>
              <a:gd name="connsiteX67" fmla="*/ 83820 w 1487033"/>
              <a:gd name="connsiteY67" fmla="*/ 281940 h 1052447"/>
              <a:gd name="connsiteX68" fmla="*/ 114300 w 1487033"/>
              <a:gd name="connsiteY68" fmla="*/ 213360 h 1052447"/>
              <a:gd name="connsiteX69" fmla="*/ 127000 w 1487033"/>
              <a:gd name="connsiteY69" fmla="*/ 182880 h 1052447"/>
              <a:gd name="connsiteX70" fmla="*/ 134620 w 1487033"/>
              <a:gd name="connsiteY70" fmla="*/ 162560 h 1052447"/>
              <a:gd name="connsiteX71" fmla="*/ 149860 w 1487033"/>
              <a:gd name="connsiteY71" fmla="*/ 129540 h 1052447"/>
              <a:gd name="connsiteX72" fmla="*/ 154940 w 1487033"/>
              <a:gd name="connsiteY72" fmla="*/ 106680 h 1052447"/>
              <a:gd name="connsiteX73" fmla="*/ 167640 w 1487033"/>
              <a:gd name="connsiteY73" fmla="*/ 73660 h 1052447"/>
              <a:gd name="connsiteX74" fmla="*/ 172720 w 1487033"/>
              <a:gd name="connsiteY74" fmla="*/ 43180 h 1052447"/>
              <a:gd name="connsiteX75" fmla="*/ 185420 w 1487033"/>
              <a:gd name="connsiteY75" fmla="*/ 20320 h 1052447"/>
              <a:gd name="connsiteX76" fmla="*/ 195580 w 1487033"/>
              <a:gd name="connsiteY76" fmla="*/ 15240 h 1052447"/>
              <a:gd name="connsiteX77" fmla="*/ 205740 w 1487033"/>
              <a:gd name="connsiteY77" fmla="*/ 7620 h 1052447"/>
              <a:gd name="connsiteX78" fmla="*/ 213360 w 1487033"/>
              <a:gd name="connsiteY78" fmla="*/ 5080 h 1052447"/>
              <a:gd name="connsiteX79" fmla="*/ 330200 w 1487033"/>
              <a:gd name="connsiteY7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68960 w 1487033"/>
              <a:gd name="connsiteY40" fmla="*/ 957580 h 1052447"/>
              <a:gd name="connsiteX41" fmla="*/ 556260 w 1487033"/>
              <a:gd name="connsiteY41" fmla="*/ 977900 h 1052447"/>
              <a:gd name="connsiteX42" fmla="*/ 464820 w 1487033"/>
              <a:gd name="connsiteY42" fmla="*/ 1010920 h 1052447"/>
              <a:gd name="connsiteX43" fmla="*/ 279400 w 1487033"/>
              <a:gd name="connsiteY43" fmla="*/ 998220 h 1052447"/>
              <a:gd name="connsiteX44" fmla="*/ 266700 w 1487033"/>
              <a:gd name="connsiteY44" fmla="*/ 993140 h 1052447"/>
              <a:gd name="connsiteX45" fmla="*/ 246380 w 1487033"/>
              <a:gd name="connsiteY45" fmla="*/ 972820 h 1052447"/>
              <a:gd name="connsiteX46" fmla="*/ 238760 w 1487033"/>
              <a:gd name="connsiteY46" fmla="*/ 957580 h 1052447"/>
              <a:gd name="connsiteX47" fmla="*/ 226060 w 1487033"/>
              <a:gd name="connsiteY47" fmla="*/ 916940 h 1052447"/>
              <a:gd name="connsiteX48" fmla="*/ 218440 w 1487033"/>
              <a:gd name="connsiteY48" fmla="*/ 896620 h 1052447"/>
              <a:gd name="connsiteX49" fmla="*/ 205740 w 1487033"/>
              <a:gd name="connsiteY49" fmla="*/ 876300 h 1052447"/>
              <a:gd name="connsiteX50" fmla="*/ 167640 w 1487033"/>
              <a:gd name="connsiteY50" fmla="*/ 830580 h 1052447"/>
              <a:gd name="connsiteX51" fmla="*/ 147320 w 1487033"/>
              <a:gd name="connsiteY51" fmla="*/ 810260 h 1052447"/>
              <a:gd name="connsiteX52" fmla="*/ 119380 w 1487033"/>
              <a:gd name="connsiteY52" fmla="*/ 772160 h 1052447"/>
              <a:gd name="connsiteX53" fmla="*/ 106680 w 1487033"/>
              <a:gd name="connsiteY53" fmla="*/ 759460 h 1052447"/>
              <a:gd name="connsiteX54" fmla="*/ 96520 w 1487033"/>
              <a:gd name="connsiteY54" fmla="*/ 744220 h 1052447"/>
              <a:gd name="connsiteX55" fmla="*/ 81280 w 1487033"/>
              <a:gd name="connsiteY55" fmla="*/ 731520 h 1052447"/>
              <a:gd name="connsiteX56" fmla="*/ 63500 w 1487033"/>
              <a:gd name="connsiteY56" fmla="*/ 701040 h 1052447"/>
              <a:gd name="connsiteX57" fmla="*/ 53340 w 1487033"/>
              <a:gd name="connsiteY57" fmla="*/ 683260 h 1052447"/>
              <a:gd name="connsiteX58" fmla="*/ 22860 w 1487033"/>
              <a:gd name="connsiteY58" fmla="*/ 614680 h 1052447"/>
              <a:gd name="connsiteX59" fmla="*/ 10160 w 1487033"/>
              <a:gd name="connsiteY59" fmla="*/ 568960 h 1052447"/>
              <a:gd name="connsiteX60" fmla="*/ 0 w 1487033"/>
              <a:gd name="connsiteY60" fmla="*/ 533400 h 1052447"/>
              <a:gd name="connsiteX61" fmla="*/ 7620 w 1487033"/>
              <a:gd name="connsiteY61" fmla="*/ 464820 h 1052447"/>
              <a:gd name="connsiteX62" fmla="*/ 17780 w 1487033"/>
              <a:gd name="connsiteY62" fmla="*/ 449580 h 1052447"/>
              <a:gd name="connsiteX63" fmla="*/ 50800 w 1487033"/>
              <a:gd name="connsiteY63" fmla="*/ 378460 h 1052447"/>
              <a:gd name="connsiteX64" fmla="*/ 60960 w 1487033"/>
              <a:gd name="connsiteY64" fmla="*/ 347980 h 1052447"/>
              <a:gd name="connsiteX65" fmla="*/ 73660 w 1487033"/>
              <a:gd name="connsiteY65" fmla="*/ 314960 h 1052447"/>
              <a:gd name="connsiteX66" fmla="*/ 83820 w 1487033"/>
              <a:gd name="connsiteY66" fmla="*/ 281940 h 1052447"/>
              <a:gd name="connsiteX67" fmla="*/ 114300 w 1487033"/>
              <a:gd name="connsiteY67" fmla="*/ 213360 h 1052447"/>
              <a:gd name="connsiteX68" fmla="*/ 127000 w 1487033"/>
              <a:gd name="connsiteY68" fmla="*/ 182880 h 1052447"/>
              <a:gd name="connsiteX69" fmla="*/ 134620 w 1487033"/>
              <a:gd name="connsiteY69" fmla="*/ 162560 h 1052447"/>
              <a:gd name="connsiteX70" fmla="*/ 149860 w 1487033"/>
              <a:gd name="connsiteY70" fmla="*/ 129540 h 1052447"/>
              <a:gd name="connsiteX71" fmla="*/ 154940 w 1487033"/>
              <a:gd name="connsiteY71" fmla="*/ 106680 h 1052447"/>
              <a:gd name="connsiteX72" fmla="*/ 167640 w 1487033"/>
              <a:gd name="connsiteY72" fmla="*/ 73660 h 1052447"/>
              <a:gd name="connsiteX73" fmla="*/ 172720 w 1487033"/>
              <a:gd name="connsiteY73" fmla="*/ 43180 h 1052447"/>
              <a:gd name="connsiteX74" fmla="*/ 185420 w 1487033"/>
              <a:gd name="connsiteY74" fmla="*/ 20320 h 1052447"/>
              <a:gd name="connsiteX75" fmla="*/ 195580 w 1487033"/>
              <a:gd name="connsiteY75" fmla="*/ 15240 h 1052447"/>
              <a:gd name="connsiteX76" fmla="*/ 205740 w 1487033"/>
              <a:gd name="connsiteY76" fmla="*/ 7620 h 1052447"/>
              <a:gd name="connsiteX77" fmla="*/ 213360 w 1487033"/>
              <a:gd name="connsiteY77" fmla="*/ 5080 h 1052447"/>
              <a:gd name="connsiteX78" fmla="*/ 330200 w 1487033"/>
              <a:gd name="connsiteY7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640080 w 1487033"/>
              <a:gd name="connsiteY39" fmla="*/ 957580 h 1052447"/>
              <a:gd name="connsiteX40" fmla="*/ 556260 w 1487033"/>
              <a:gd name="connsiteY40" fmla="*/ 977900 h 1052447"/>
              <a:gd name="connsiteX41" fmla="*/ 464820 w 1487033"/>
              <a:gd name="connsiteY41" fmla="*/ 1010920 h 1052447"/>
              <a:gd name="connsiteX42" fmla="*/ 279400 w 1487033"/>
              <a:gd name="connsiteY42" fmla="*/ 998220 h 1052447"/>
              <a:gd name="connsiteX43" fmla="*/ 266700 w 1487033"/>
              <a:gd name="connsiteY43" fmla="*/ 993140 h 1052447"/>
              <a:gd name="connsiteX44" fmla="*/ 246380 w 1487033"/>
              <a:gd name="connsiteY44" fmla="*/ 972820 h 1052447"/>
              <a:gd name="connsiteX45" fmla="*/ 238760 w 1487033"/>
              <a:gd name="connsiteY45" fmla="*/ 957580 h 1052447"/>
              <a:gd name="connsiteX46" fmla="*/ 226060 w 1487033"/>
              <a:gd name="connsiteY46" fmla="*/ 916940 h 1052447"/>
              <a:gd name="connsiteX47" fmla="*/ 218440 w 1487033"/>
              <a:gd name="connsiteY47" fmla="*/ 896620 h 1052447"/>
              <a:gd name="connsiteX48" fmla="*/ 205740 w 1487033"/>
              <a:gd name="connsiteY48" fmla="*/ 876300 h 1052447"/>
              <a:gd name="connsiteX49" fmla="*/ 167640 w 1487033"/>
              <a:gd name="connsiteY49" fmla="*/ 830580 h 1052447"/>
              <a:gd name="connsiteX50" fmla="*/ 147320 w 1487033"/>
              <a:gd name="connsiteY50" fmla="*/ 810260 h 1052447"/>
              <a:gd name="connsiteX51" fmla="*/ 119380 w 1487033"/>
              <a:gd name="connsiteY51" fmla="*/ 772160 h 1052447"/>
              <a:gd name="connsiteX52" fmla="*/ 106680 w 1487033"/>
              <a:gd name="connsiteY52" fmla="*/ 759460 h 1052447"/>
              <a:gd name="connsiteX53" fmla="*/ 96520 w 1487033"/>
              <a:gd name="connsiteY53" fmla="*/ 744220 h 1052447"/>
              <a:gd name="connsiteX54" fmla="*/ 81280 w 1487033"/>
              <a:gd name="connsiteY54" fmla="*/ 731520 h 1052447"/>
              <a:gd name="connsiteX55" fmla="*/ 63500 w 1487033"/>
              <a:gd name="connsiteY55" fmla="*/ 701040 h 1052447"/>
              <a:gd name="connsiteX56" fmla="*/ 53340 w 1487033"/>
              <a:gd name="connsiteY56" fmla="*/ 683260 h 1052447"/>
              <a:gd name="connsiteX57" fmla="*/ 22860 w 1487033"/>
              <a:gd name="connsiteY57" fmla="*/ 614680 h 1052447"/>
              <a:gd name="connsiteX58" fmla="*/ 10160 w 1487033"/>
              <a:gd name="connsiteY58" fmla="*/ 568960 h 1052447"/>
              <a:gd name="connsiteX59" fmla="*/ 0 w 1487033"/>
              <a:gd name="connsiteY59" fmla="*/ 533400 h 1052447"/>
              <a:gd name="connsiteX60" fmla="*/ 7620 w 1487033"/>
              <a:gd name="connsiteY60" fmla="*/ 464820 h 1052447"/>
              <a:gd name="connsiteX61" fmla="*/ 17780 w 1487033"/>
              <a:gd name="connsiteY61" fmla="*/ 449580 h 1052447"/>
              <a:gd name="connsiteX62" fmla="*/ 50800 w 1487033"/>
              <a:gd name="connsiteY62" fmla="*/ 378460 h 1052447"/>
              <a:gd name="connsiteX63" fmla="*/ 60960 w 1487033"/>
              <a:gd name="connsiteY63" fmla="*/ 347980 h 1052447"/>
              <a:gd name="connsiteX64" fmla="*/ 73660 w 1487033"/>
              <a:gd name="connsiteY64" fmla="*/ 314960 h 1052447"/>
              <a:gd name="connsiteX65" fmla="*/ 83820 w 1487033"/>
              <a:gd name="connsiteY65" fmla="*/ 281940 h 1052447"/>
              <a:gd name="connsiteX66" fmla="*/ 114300 w 1487033"/>
              <a:gd name="connsiteY66" fmla="*/ 213360 h 1052447"/>
              <a:gd name="connsiteX67" fmla="*/ 127000 w 1487033"/>
              <a:gd name="connsiteY67" fmla="*/ 182880 h 1052447"/>
              <a:gd name="connsiteX68" fmla="*/ 134620 w 1487033"/>
              <a:gd name="connsiteY68" fmla="*/ 162560 h 1052447"/>
              <a:gd name="connsiteX69" fmla="*/ 149860 w 1487033"/>
              <a:gd name="connsiteY69" fmla="*/ 129540 h 1052447"/>
              <a:gd name="connsiteX70" fmla="*/ 154940 w 1487033"/>
              <a:gd name="connsiteY70" fmla="*/ 106680 h 1052447"/>
              <a:gd name="connsiteX71" fmla="*/ 167640 w 1487033"/>
              <a:gd name="connsiteY71" fmla="*/ 73660 h 1052447"/>
              <a:gd name="connsiteX72" fmla="*/ 172720 w 1487033"/>
              <a:gd name="connsiteY72" fmla="*/ 43180 h 1052447"/>
              <a:gd name="connsiteX73" fmla="*/ 185420 w 1487033"/>
              <a:gd name="connsiteY73" fmla="*/ 20320 h 1052447"/>
              <a:gd name="connsiteX74" fmla="*/ 195580 w 1487033"/>
              <a:gd name="connsiteY74" fmla="*/ 15240 h 1052447"/>
              <a:gd name="connsiteX75" fmla="*/ 205740 w 1487033"/>
              <a:gd name="connsiteY75" fmla="*/ 7620 h 1052447"/>
              <a:gd name="connsiteX76" fmla="*/ 213360 w 1487033"/>
              <a:gd name="connsiteY76" fmla="*/ 5080 h 1052447"/>
              <a:gd name="connsiteX77" fmla="*/ 330200 w 1487033"/>
              <a:gd name="connsiteY7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59460 w 1487033"/>
              <a:gd name="connsiteY37" fmla="*/ 985520 h 1052447"/>
              <a:gd name="connsiteX38" fmla="*/ 736600 w 1487033"/>
              <a:gd name="connsiteY38" fmla="*/ 993140 h 1052447"/>
              <a:gd name="connsiteX39" fmla="*/ 556260 w 1487033"/>
              <a:gd name="connsiteY39" fmla="*/ 977900 h 1052447"/>
              <a:gd name="connsiteX40" fmla="*/ 464820 w 1487033"/>
              <a:gd name="connsiteY40" fmla="*/ 1010920 h 1052447"/>
              <a:gd name="connsiteX41" fmla="*/ 279400 w 1487033"/>
              <a:gd name="connsiteY41" fmla="*/ 998220 h 1052447"/>
              <a:gd name="connsiteX42" fmla="*/ 266700 w 1487033"/>
              <a:gd name="connsiteY42" fmla="*/ 993140 h 1052447"/>
              <a:gd name="connsiteX43" fmla="*/ 246380 w 1487033"/>
              <a:gd name="connsiteY43" fmla="*/ 972820 h 1052447"/>
              <a:gd name="connsiteX44" fmla="*/ 238760 w 1487033"/>
              <a:gd name="connsiteY44" fmla="*/ 957580 h 1052447"/>
              <a:gd name="connsiteX45" fmla="*/ 226060 w 1487033"/>
              <a:gd name="connsiteY45" fmla="*/ 916940 h 1052447"/>
              <a:gd name="connsiteX46" fmla="*/ 218440 w 1487033"/>
              <a:gd name="connsiteY46" fmla="*/ 896620 h 1052447"/>
              <a:gd name="connsiteX47" fmla="*/ 205740 w 1487033"/>
              <a:gd name="connsiteY47" fmla="*/ 876300 h 1052447"/>
              <a:gd name="connsiteX48" fmla="*/ 167640 w 1487033"/>
              <a:gd name="connsiteY48" fmla="*/ 830580 h 1052447"/>
              <a:gd name="connsiteX49" fmla="*/ 147320 w 1487033"/>
              <a:gd name="connsiteY49" fmla="*/ 810260 h 1052447"/>
              <a:gd name="connsiteX50" fmla="*/ 119380 w 1487033"/>
              <a:gd name="connsiteY50" fmla="*/ 772160 h 1052447"/>
              <a:gd name="connsiteX51" fmla="*/ 106680 w 1487033"/>
              <a:gd name="connsiteY51" fmla="*/ 759460 h 1052447"/>
              <a:gd name="connsiteX52" fmla="*/ 96520 w 1487033"/>
              <a:gd name="connsiteY52" fmla="*/ 744220 h 1052447"/>
              <a:gd name="connsiteX53" fmla="*/ 81280 w 1487033"/>
              <a:gd name="connsiteY53" fmla="*/ 731520 h 1052447"/>
              <a:gd name="connsiteX54" fmla="*/ 63500 w 1487033"/>
              <a:gd name="connsiteY54" fmla="*/ 701040 h 1052447"/>
              <a:gd name="connsiteX55" fmla="*/ 53340 w 1487033"/>
              <a:gd name="connsiteY55" fmla="*/ 683260 h 1052447"/>
              <a:gd name="connsiteX56" fmla="*/ 22860 w 1487033"/>
              <a:gd name="connsiteY56" fmla="*/ 614680 h 1052447"/>
              <a:gd name="connsiteX57" fmla="*/ 10160 w 1487033"/>
              <a:gd name="connsiteY57" fmla="*/ 568960 h 1052447"/>
              <a:gd name="connsiteX58" fmla="*/ 0 w 1487033"/>
              <a:gd name="connsiteY58" fmla="*/ 533400 h 1052447"/>
              <a:gd name="connsiteX59" fmla="*/ 7620 w 1487033"/>
              <a:gd name="connsiteY59" fmla="*/ 464820 h 1052447"/>
              <a:gd name="connsiteX60" fmla="*/ 17780 w 1487033"/>
              <a:gd name="connsiteY60" fmla="*/ 449580 h 1052447"/>
              <a:gd name="connsiteX61" fmla="*/ 50800 w 1487033"/>
              <a:gd name="connsiteY61" fmla="*/ 378460 h 1052447"/>
              <a:gd name="connsiteX62" fmla="*/ 60960 w 1487033"/>
              <a:gd name="connsiteY62" fmla="*/ 347980 h 1052447"/>
              <a:gd name="connsiteX63" fmla="*/ 73660 w 1487033"/>
              <a:gd name="connsiteY63" fmla="*/ 314960 h 1052447"/>
              <a:gd name="connsiteX64" fmla="*/ 83820 w 1487033"/>
              <a:gd name="connsiteY64" fmla="*/ 281940 h 1052447"/>
              <a:gd name="connsiteX65" fmla="*/ 114300 w 1487033"/>
              <a:gd name="connsiteY65" fmla="*/ 213360 h 1052447"/>
              <a:gd name="connsiteX66" fmla="*/ 127000 w 1487033"/>
              <a:gd name="connsiteY66" fmla="*/ 182880 h 1052447"/>
              <a:gd name="connsiteX67" fmla="*/ 134620 w 1487033"/>
              <a:gd name="connsiteY67" fmla="*/ 162560 h 1052447"/>
              <a:gd name="connsiteX68" fmla="*/ 149860 w 1487033"/>
              <a:gd name="connsiteY68" fmla="*/ 129540 h 1052447"/>
              <a:gd name="connsiteX69" fmla="*/ 154940 w 1487033"/>
              <a:gd name="connsiteY69" fmla="*/ 106680 h 1052447"/>
              <a:gd name="connsiteX70" fmla="*/ 167640 w 1487033"/>
              <a:gd name="connsiteY70" fmla="*/ 73660 h 1052447"/>
              <a:gd name="connsiteX71" fmla="*/ 172720 w 1487033"/>
              <a:gd name="connsiteY71" fmla="*/ 43180 h 1052447"/>
              <a:gd name="connsiteX72" fmla="*/ 185420 w 1487033"/>
              <a:gd name="connsiteY72" fmla="*/ 20320 h 1052447"/>
              <a:gd name="connsiteX73" fmla="*/ 195580 w 1487033"/>
              <a:gd name="connsiteY73" fmla="*/ 15240 h 1052447"/>
              <a:gd name="connsiteX74" fmla="*/ 205740 w 1487033"/>
              <a:gd name="connsiteY74" fmla="*/ 7620 h 1052447"/>
              <a:gd name="connsiteX75" fmla="*/ 213360 w 1487033"/>
              <a:gd name="connsiteY75" fmla="*/ 5080 h 1052447"/>
              <a:gd name="connsiteX76" fmla="*/ 330200 w 1487033"/>
              <a:gd name="connsiteY7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828040 w 1487033"/>
              <a:gd name="connsiteY35" fmla="*/ 977900 h 1052447"/>
              <a:gd name="connsiteX36" fmla="*/ 767080 w 1487033"/>
              <a:gd name="connsiteY36" fmla="*/ 980440 h 1052447"/>
              <a:gd name="connsiteX37" fmla="*/ 736600 w 1487033"/>
              <a:gd name="connsiteY37" fmla="*/ 993140 h 1052447"/>
              <a:gd name="connsiteX38" fmla="*/ 556260 w 1487033"/>
              <a:gd name="connsiteY38" fmla="*/ 977900 h 1052447"/>
              <a:gd name="connsiteX39" fmla="*/ 464820 w 1487033"/>
              <a:gd name="connsiteY39" fmla="*/ 1010920 h 1052447"/>
              <a:gd name="connsiteX40" fmla="*/ 279400 w 1487033"/>
              <a:gd name="connsiteY40" fmla="*/ 998220 h 1052447"/>
              <a:gd name="connsiteX41" fmla="*/ 266700 w 1487033"/>
              <a:gd name="connsiteY41" fmla="*/ 993140 h 1052447"/>
              <a:gd name="connsiteX42" fmla="*/ 246380 w 1487033"/>
              <a:gd name="connsiteY42" fmla="*/ 972820 h 1052447"/>
              <a:gd name="connsiteX43" fmla="*/ 238760 w 1487033"/>
              <a:gd name="connsiteY43" fmla="*/ 957580 h 1052447"/>
              <a:gd name="connsiteX44" fmla="*/ 226060 w 1487033"/>
              <a:gd name="connsiteY44" fmla="*/ 916940 h 1052447"/>
              <a:gd name="connsiteX45" fmla="*/ 218440 w 1487033"/>
              <a:gd name="connsiteY45" fmla="*/ 896620 h 1052447"/>
              <a:gd name="connsiteX46" fmla="*/ 205740 w 1487033"/>
              <a:gd name="connsiteY46" fmla="*/ 876300 h 1052447"/>
              <a:gd name="connsiteX47" fmla="*/ 167640 w 1487033"/>
              <a:gd name="connsiteY47" fmla="*/ 830580 h 1052447"/>
              <a:gd name="connsiteX48" fmla="*/ 147320 w 1487033"/>
              <a:gd name="connsiteY48" fmla="*/ 810260 h 1052447"/>
              <a:gd name="connsiteX49" fmla="*/ 119380 w 1487033"/>
              <a:gd name="connsiteY49" fmla="*/ 772160 h 1052447"/>
              <a:gd name="connsiteX50" fmla="*/ 106680 w 1487033"/>
              <a:gd name="connsiteY50" fmla="*/ 759460 h 1052447"/>
              <a:gd name="connsiteX51" fmla="*/ 96520 w 1487033"/>
              <a:gd name="connsiteY51" fmla="*/ 744220 h 1052447"/>
              <a:gd name="connsiteX52" fmla="*/ 81280 w 1487033"/>
              <a:gd name="connsiteY52" fmla="*/ 731520 h 1052447"/>
              <a:gd name="connsiteX53" fmla="*/ 63500 w 1487033"/>
              <a:gd name="connsiteY53" fmla="*/ 701040 h 1052447"/>
              <a:gd name="connsiteX54" fmla="*/ 53340 w 1487033"/>
              <a:gd name="connsiteY54" fmla="*/ 683260 h 1052447"/>
              <a:gd name="connsiteX55" fmla="*/ 22860 w 1487033"/>
              <a:gd name="connsiteY55" fmla="*/ 614680 h 1052447"/>
              <a:gd name="connsiteX56" fmla="*/ 10160 w 1487033"/>
              <a:gd name="connsiteY56" fmla="*/ 568960 h 1052447"/>
              <a:gd name="connsiteX57" fmla="*/ 0 w 1487033"/>
              <a:gd name="connsiteY57" fmla="*/ 533400 h 1052447"/>
              <a:gd name="connsiteX58" fmla="*/ 7620 w 1487033"/>
              <a:gd name="connsiteY58" fmla="*/ 464820 h 1052447"/>
              <a:gd name="connsiteX59" fmla="*/ 17780 w 1487033"/>
              <a:gd name="connsiteY59" fmla="*/ 449580 h 1052447"/>
              <a:gd name="connsiteX60" fmla="*/ 50800 w 1487033"/>
              <a:gd name="connsiteY60" fmla="*/ 378460 h 1052447"/>
              <a:gd name="connsiteX61" fmla="*/ 60960 w 1487033"/>
              <a:gd name="connsiteY61" fmla="*/ 347980 h 1052447"/>
              <a:gd name="connsiteX62" fmla="*/ 73660 w 1487033"/>
              <a:gd name="connsiteY62" fmla="*/ 314960 h 1052447"/>
              <a:gd name="connsiteX63" fmla="*/ 83820 w 1487033"/>
              <a:gd name="connsiteY63" fmla="*/ 281940 h 1052447"/>
              <a:gd name="connsiteX64" fmla="*/ 114300 w 1487033"/>
              <a:gd name="connsiteY64" fmla="*/ 213360 h 1052447"/>
              <a:gd name="connsiteX65" fmla="*/ 127000 w 1487033"/>
              <a:gd name="connsiteY65" fmla="*/ 182880 h 1052447"/>
              <a:gd name="connsiteX66" fmla="*/ 134620 w 1487033"/>
              <a:gd name="connsiteY66" fmla="*/ 162560 h 1052447"/>
              <a:gd name="connsiteX67" fmla="*/ 149860 w 1487033"/>
              <a:gd name="connsiteY67" fmla="*/ 129540 h 1052447"/>
              <a:gd name="connsiteX68" fmla="*/ 154940 w 1487033"/>
              <a:gd name="connsiteY68" fmla="*/ 106680 h 1052447"/>
              <a:gd name="connsiteX69" fmla="*/ 167640 w 1487033"/>
              <a:gd name="connsiteY69" fmla="*/ 73660 h 1052447"/>
              <a:gd name="connsiteX70" fmla="*/ 172720 w 1487033"/>
              <a:gd name="connsiteY70" fmla="*/ 43180 h 1052447"/>
              <a:gd name="connsiteX71" fmla="*/ 185420 w 1487033"/>
              <a:gd name="connsiteY71" fmla="*/ 20320 h 1052447"/>
              <a:gd name="connsiteX72" fmla="*/ 195580 w 1487033"/>
              <a:gd name="connsiteY72" fmla="*/ 15240 h 1052447"/>
              <a:gd name="connsiteX73" fmla="*/ 205740 w 1487033"/>
              <a:gd name="connsiteY73" fmla="*/ 7620 h 1052447"/>
              <a:gd name="connsiteX74" fmla="*/ 213360 w 1487033"/>
              <a:gd name="connsiteY74" fmla="*/ 5080 h 1052447"/>
              <a:gd name="connsiteX75" fmla="*/ 330200 w 1487033"/>
              <a:gd name="connsiteY7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67080 w 1487033"/>
              <a:gd name="connsiteY35" fmla="*/ 980440 h 1052447"/>
              <a:gd name="connsiteX36" fmla="*/ 736600 w 1487033"/>
              <a:gd name="connsiteY36" fmla="*/ 993140 h 1052447"/>
              <a:gd name="connsiteX37" fmla="*/ 556260 w 1487033"/>
              <a:gd name="connsiteY37" fmla="*/ 977900 h 1052447"/>
              <a:gd name="connsiteX38" fmla="*/ 464820 w 1487033"/>
              <a:gd name="connsiteY38" fmla="*/ 1010920 h 1052447"/>
              <a:gd name="connsiteX39" fmla="*/ 279400 w 1487033"/>
              <a:gd name="connsiteY39" fmla="*/ 998220 h 1052447"/>
              <a:gd name="connsiteX40" fmla="*/ 266700 w 1487033"/>
              <a:gd name="connsiteY40" fmla="*/ 993140 h 1052447"/>
              <a:gd name="connsiteX41" fmla="*/ 246380 w 1487033"/>
              <a:gd name="connsiteY41" fmla="*/ 972820 h 1052447"/>
              <a:gd name="connsiteX42" fmla="*/ 238760 w 1487033"/>
              <a:gd name="connsiteY42" fmla="*/ 957580 h 1052447"/>
              <a:gd name="connsiteX43" fmla="*/ 226060 w 1487033"/>
              <a:gd name="connsiteY43" fmla="*/ 916940 h 1052447"/>
              <a:gd name="connsiteX44" fmla="*/ 218440 w 1487033"/>
              <a:gd name="connsiteY44" fmla="*/ 896620 h 1052447"/>
              <a:gd name="connsiteX45" fmla="*/ 205740 w 1487033"/>
              <a:gd name="connsiteY45" fmla="*/ 876300 h 1052447"/>
              <a:gd name="connsiteX46" fmla="*/ 167640 w 1487033"/>
              <a:gd name="connsiteY46" fmla="*/ 830580 h 1052447"/>
              <a:gd name="connsiteX47" fmla="*/ 147320 w 1487033"/>
              <a:gd name="connsiteY47" fmla="*/ 810260 h 1052447"/>
              <a:gd name="connsiteX48" fmla="*/ 119380 w 1487033"/>
              <a:gd name="connsiteY48" fmla="*/ 772160 h 1052447"/>
              <a:gd name="connsiteX49" fmla="*/ 106680 w 1487033"/>
              <a:gd name="connsiteY49" fmla="*/ 759460 h 1052447"/>
              <a:gd name="connsiteX50" fmla="*/ 96520 w 1487033"/>
              <a:gd name="connsiteY50" fmla="*/ 744220 h 1052447"/>
              <a:gd name="connsiteX51" fmla="*/ 81280 w 1487033"/>
              <a:gd name="connsiteY51" fmla="*/ 731520 h 1052447"/>
              <a:gd name="connsiteX52" fmla="*/ 63500 w 1487033"/>
              <a:gd name="connsiteY52" fmla="*/ 701040 h 1052447"/>
              <a:gd name="connsiteX53" fmla="*/ 53340 w 1487033"/>
              <a:gd name="connsiteY53" fmla="*/ 683260 h 1052447"/>
              <a:gd name="connsiteX54" fmla="*/ 22860 w 1487033"/>
              <a:gd name="connsiteY54" fmla="*/ 614680 h 1052447"/>
              <a:gd name="connsiteX55" fmla="*/ 10160 w 1487033"/>
              <a:gd name="connsiteY55" fmla="*/ 568960 h 1052447"/>
              <a:gd name="connsiteX56" fmla="*/ 0 w 1487033"/>
              <a:gd name="connsiteY56" fmla="*/ 533400 h 1052447"/>
              <a:gd name="connsiteX57" fmla="*/ 7620 w 1487033"/>
              <a:gd name="connsiteY57" fmla="*/ 464820 h 1052447"/>
              <a:gd name="connsiteX58" fmla="*/ 17780 w 1487033"/>
              <a:gd name="connsiteY58" fmla="*/ 449580 h 1052447"/>
              <a:gd name="connsiteX59" fmla="*/ 50800 w 1487033"/>
              <a:gd name="connsiteY59" fmla="*/ 378460 h 1052447"/>
              <a:gd name="connsiteX60" fmla="*/ 60960 w 1487033"/>
              <a:gd name="connsiteY60" fmla="*/ 347980 h 1052447"/>
              <a:gd name="connsiteX61" fmla="*/ 73660 w 1487033"/>
              <a:gd name="connsiteY61" fmla="*/ 314960 h 1052447"/>
              <a:gd name="connsiteX62" fmla="*/ 83820 w 1487033"/>
              <a:gd name="connsiteY62" fmla="*/ 281940 h 1052447"/>
              <a:gd name="connsiteX63" fmla="*/ 114300 w 1487033"/>
              <a:gd name="connsiteY63" fmla="*/ 213360 h 1052447"/>
              <a:gd name="connsiteX64" fmla="*/ 127000 w 1487033"/>
              <a:gd name="connsiteY64" fmla="*/ 182880 h 1052447"/>
              <a:gd name="connsiteX65" fmla="*/ 134620 w 1487033"/>
              <a:gd name="connsiteY65" fmla="*/ 162560 h 1052447"/>
              <a:gd name="connsiteX66" fmla="*/ 149860 w 1487033"/>
              <a:gd name="connsiteY66" fmla="*/ 129540 h 1052447"/>
              <a:gd name="connsiteX67" fmla="*/ 154940 w 1487033"/>
              <a:gd name="connsiteY67" fmla="*/ 106680 h 1052447"/>
              <a:gd name="connsiteX68" fmla="*/ 167640 w 1487033"/>
              <a:gd name="connsiteY68" fmla="*/ 73660 h 1052447"/>
              <a:gd name="connsiteX69" fmla="*/ 172720 w 1487033"/>
              <a:gd name="connsiteY69" fmla="*/ 43180 h 1052447"/>
              <a:gd name="connsiteX70" fmla="*/ 185420 w 1487033"/>
              <a:gd name="connsiteY70" fmla="*/ 20320 h 1052447"/>
              <a:gd name="connsiteX71" fmla="*/ 195580 w 1487033"/>
              <a:gd name="connsiteY71" fmla="*/ 15240 h 1052447"/>
              <a:gd name="connsiteX72" fmla="*/ 205740 w 1487033"/>
              <a:gd name="connsiteY72" fmla="*/ 7620 h 1052447"/>
              <a:gd name="connsiteX73" fmla="*/ 213360 w 1487033"/>
              <a:gd name="connsiteY73" fmla="*/ 5080 h 1052447"/>
              <a:gd name="connsiteX74" fmla="*/ 330200 w 1487033"/>
              <a:gd name="connsiteY7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736600 w 1487033"/>
              <a:gd name="connsiteY35" fmla="*/ 993140 h 1052447"/>
              <a:gd name="connsiteX36" fmla="*/ 556260 w 1487033"/>
              <a:gd name="connsiteY36" fmla="*/ 977900 h 1052447"/>
              <a:gd name="connsiteX37" fmla="*/ 464820 w 1487033"/>
              <a:gd name="connsiteY37" fmla="*/ 1010920 h 1052447"/>
              <a:gd name="connsiteX38" fmla="*/ 279400 w 1487033"/>
              <a:gd name="connsiteY38" fmla="*/ 998220 h 1052447"/>
              <a:gd name="connsiteX39" fmla="*/ 266700 w 1487033"/>
              <a:gd name="connsiteY39" fmla="*/ 993140 h 1052447"/>
              <a:gd name="connsiteX40" fmla="*/ 246380 w 1487033"/>
              <a:gd name="connsiteY40" fmla="*/ 972820 h 1052447"/>
              <a:gd name="connsiteX41" fmla="*/ 238760 w 1487033"/>
              <a:gd name="connsiteY41" fmla="*/ 957580 h 1052447"/>
              <a:gd name="connsiteX42" fmla="*/ 226060 w 1487033"/>
              <a:gd name="connsiteY42" fmla="*/ 916940 h 1052447"/>
              <a:gd name="connsiteX43" fmla="*/ 218440 w 1487033"/>
              <a:gd name="connsiteY43" fmla="*/ 896620 h 1052447"/>
              <a:gd name="connsiteX44" fmla="*/ 205740 w 1487033"/>
              <a:gd name="connsiteY44" fmla="*/ 876300 h 1052447"/>
              <a:gd name="connsiteX45" fmla="*/ 167640 w 1487033"/>
              <a:gd name="connsiteY45" fmla="*/ 830580 h 1052447"/>
              <a:gd name="connsiteX46" fmla="*/ 147320 w 1487033"/>
              <a:gd name="connsiteY46" fmla="*/ 810260 h 1052447"/>
              <a:gd name="connsiteX47" fmla="*/ 119380 w 1487033"/>
              <a:gd name="connsiteY47" fmla="*/ 772160 h 1052447"/>
              <a:gd name="connsiteX48" fmla="*/ 106680 w 1487033"/>
              <a:gd name="connsiteY48" fmla="*/ 759460 h 1052447"/>
              <a:gd name="connsiteX49" fmla="*/ 96520 w 1487033"/>
              <a:gd name="connsiteY49" fmla="*/ 744220 h 1052447"/>
              <a:gd name="connsiteX50" fmla="*/ 81280 w 1487033"/>
              <a:gd name="connsiteY50" fmla="*/ 731520 h 1052447"/>
              <a:gd name="connsiteX51" fmla="*/ 63500 w 1487033"/>
              <a:gd name="connsiteY51" fmla="*/ 701040 h 1052447"/>
              <a:gd name="connsiteX52" fmla="*/ 53340 w 1487033"/>
              <a:gd name="connsiteY52" fmla="*/ 683260 h 1052447"/>
              <a:gd name="connsiteX53" fmla="*/ 22860 w 1487033"/>
              <a:gd name="connsiteY53" fmla="*/ 614680 h 1052447"/>
              <a:gd name="connsiteX54" fmla="*/ 10160 w 1487033"/>
              <a:gd name="connsiteY54" fmla="*/ 568960 h 1052447"/>
              <a:gd name="connsiteX55" fmla="*/ 0 w 1487033"/>
              <a:gd name="connsiteY55" fmla="*/ 533400 h 1052447"/>
              <a:gd name="connsiteX56" fmla="*/ 7620 w 1487033"/>
              <a:gd name="connsiteY56" fmla="*/ 464820 h 1052447"/>
              <a:gd name="connsiteX57" fmla="*/ 17780 w 1487033"/>
              <a:gd name="connsiteY57" fmla="*/ 449580 h 1052447"/>
              <a:gd name="connsiteX58" fmla="*/ 50800 w 1487033"/>
              <a:gd name="connsiteY58" fmla="*/ 378460 h 1052447"/>
              <a:gd name="connsiteX59" fmla="*/ 60960 w 1487033"/>
              <a:gd name="connsiteY59" fmla="*/ 347980 h 1052447"/>
              <a:gd name="connsiteX60" fmla="*/ 73660 w 1487033"/>
              <a:gd name="connsiteY60" fmla="*/ 314960 h 1052447"/>
              <a:gd name="connsiteX61" fmla="*/ 83820 w 1487033"/>
              <a:gd name="connsiteY61" fmla="*/ 281940 h 1052447"/>
              <a:gd name="connsiteX62" fmla="*/ 114300 w 1487033"/>
              <a:gd name="connsiteY62" fmla="*/ 213360 h 1052447"/>
              <a:gd name="connsiteX63" fmla="*/ 127000 w 1487033"/>
              <a:gd name="connsiteY63" fmla="*/ 182880 h 1052447"/>
              <a:gd name="connsiteX64" fmla="*/ 134620 w 1487033"/>
              <a:gd name="connsiteY64" fmla="*/ 162560 h 1052447"/>
              <a:gd name="connsiteX65" fmla="*/ 149860 w 1487033"/>
              <a:gd name="connsiteY65" fmla="*/ 129540 h 1052447"/>
              <a:gd name="connsiteX66" fmla="*/ 154940 w 1487033"/>
              <a:gd name="connsiteY66" fmla="*/ 106680 h 1052447"/>
              <a:gd name="connsiteX67" fmla="*/ 167640 w 1487033"/>
              <a:gd name="connsiteY67" fmla="*/ 73660 h 1052447"/>
              <a:gd name="connsiteX68" fmla="*/ 172720 w 1487033"/>
              <a:gd name="connsiteY68" fmla="*/ 43180 h 1052447"/>
              <a:gd name="connsiteX69" fmla="*/ 185420 w 1487033"/>
              <a:gd name="connsiteY69" fmla="*/ 20320 h 1052447"/>
              <a:gd name="connsiteX70" fmla="*/ 195580 w 1487033"/>
              <a:gd name="connsiteY70" fmla="*/ 15240 h 1052447"/>
              <a:gd name="connsiteX71" fmla="*/ 205740 w 1487033"/>
              <a:gd name="connsiteY71" fmla="*/ 7620 h 1052447"/>
              <a:gd name="connsiteX72" fmla="*/ 213360 w 1487033"/>
              <a:gd name="connsiteY72" fmla="*/ 5080 h 1052447"/>
              <a:gd name="connsiteX73" fmla="*/ 330200 w 1487033"/>
              <a:gd name="connsiteY7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556260 w 1487033"/>
              <a:gd name="connsiteY35" fmla="*/ 977900 h 1052447"/>
              <a:gd name="connsiteX36" fmla="*/ 464820 w 1487033"/>
              <a:gd name="connsiteY36" fmla="*/ 1010920 h 1052447"/>
              <a:gd name="connsiteX37" fmla="*/ 279400 w 1487033"/>
              <a:gd name="connsiteY37" fmla="*/ 998220 h 1052447"/>
              <a:gd name="connsiteX38" fmla="*/ 266700 w 1487033"/>
              <a:gd name="connsiteY38" fmla="*/ 993140 h 1052447"/>
              <a:gd name="connsiteX39" fmla="*/ 246380 w 1487033"/>
              <a:gd name="connsiteY39" fmla="*/ 972820 h 1052447"/>
              <a:gd name="connsiteX40" fmla="*/ 238760 w 1487033"/>
              <a:gd name="connsiteY40" fmla="*/ 957580 h 1052447"/>
              <a:gd name="connsiteX41" fmla="*/ 226060 w 1487033"/>
              <a:gd name="connsiteY41" fmla="*/ 916940 h 1052447"/>
              <a:gd name="connsiteX42" fmla="*/ 218440 w 1487033"/>
              <a:gd name="connsiteY42" fmla="*/ 896620 h 1052447"/>
              <a:gd name="connsiteX43" fmla="*/ 205740 w 1487033"/>
              <a:gd name="connsiteY43" fmla="*/ 876300 h 1052447"/>
              <a:gd name="connsiteX44" fmla="*/ 167640 w 1487033"/>
              <a:gd name="connsiteY44" fmla="*/ 830580 h 1052447"/>
              <a:gd name="connsiteX45" fmla="*/ 147320 w 1487033"/>
              <a:gd name="connsiteY45" fmla="*/ 810260 h 1052447"/>
              <a:gd name="connsiteX46" fmla="*/ 119380 w 1487033"/>
              <a:gd name="connsiteY46" fmla="*/ 772160 h 1052447"/>
              <a:gd name="connsiteX47" fmla="*/ 106680 w 1487033"/>
              <a:gd name="connsiteY47" fmla="*/ 759460 h 1052447"/>
              <a:gd name="connsiteX48" fmla="*/ 96520 w 1487033"/>
              <a:gd name="connsiteY48" fmla="*/ 744220 h 1052447"/>
              <a:gd name="connsiteX49" fmla="*/ 81280 w 1487033"/>
              <a:gd name="connsiteY49" fmla="*/ 731520 h 1052447"/>
              <a:gd name="connsiteX50" fmla="*/ 63500 w 1487033"/>
              <a:gd name="connsiteY50" fmla="*/ 701040 h 1052447"/>
              <a:gd name="connsiteX51" fmla="*/ 53340 w 1487033"/>
              <a:gd name="connsiteY51" fmla="*/ 683260 h 1052447"/>
              <a:gd name="connsiteX52" fmla="*/ 22860 w 1487033"/>
              <a:gd name="connsiteY52" fmla="*/ 614680 h 1052447"/>
              <a:gd name="connsiteX53" fmla="*/ 10160 w 1487033"/>
              <a:gd name="connsiteY53" fmla="*/ 568960 h 1052447"/>
              <a:gd name="connsiteX54" fmla="*/ 0 w 1487033"/>
              <a:gd name="connsiteY54" fmla="*/ 533400 h 1052447"/>
              <a:gd name="connsiteX55" fmla="*/ 7620 w 1487033"/>
              <a:gd name="connsiteY55" fmla="*/ 464820 h 1052447"/>
              <a:gd name="connsiteX56" fmla="*/ 17780 w 1487033"/>
              <a:gd name="connsiteY56" fmla="*/ 449580 h 1052447"/>
              <a:gd name="connsiteX57" fmla="*/ 50800 w 1487033"/>
              <a:gd name="connsiteY57" fmla="*/ 378460 h 1052447"/>
              <a:gd name="connsiteX58" fmla="*/ 60960 w 1487033"/>
              <a:gd name="connsiteY58" fmla="*/ 347980 h 1052447"/>
              <a:gd name="connsiteX59" fmla="*/ 73660 w 1487033"/>
              <a:gd name="connsiteY59" fmla="*/ 314960 h 1052447"/>
              <a:gd name="connsiteX60" fmla="*/ 83820 w 1487033"/>
              <a:gd name="connsiteY60" fmla="*/ 281940 h 1052447"/>
              <a:gd name="connsiteX61" fmla="*/ 114300 w 1487033"/>
              <a:gd name="connsiteY61" fmla="*/ 213360 h 1052447"/>
              <a:gd name="connsiteX62" fmla="*/ 127000 w 1487033"/>
              <a:gd name="connsiteY62" fmla="*/ 182880 h 1052447"/>
              <a:gd name="connsiteX63" fmla="*/ 134620 w 1487033"/>
              <a:gd name="connsiteY63" fmla="*/ 162560 h 1052447"/>
              <a:gd name="connsiteX64" fmla="*/ 149860 w 1487033"/>
              <a:gd name="connsiteY64" fmla="*/ 129540 h 1052447"/>
              <a:gd name="connsiteX65" fmla="*/ 154940 w 1487033"/>
              <a:gd name="connsiteY65" fmla="*/ 106680 h 1052447"/>
              <a:gd name="connsiteX66" fmla="*/ 167640 w 1487033"/>
              <a:gd name="connsiteY66" fmla="*/ 73660 h 1052447"/>
              <a:gd name="connsiteX67" fmla="*/ 172720 w 1487033"/>
              <a:gd name="connsiteY67" fmla="*/ 43180 h 1052447"/>
              <a:gd name="connsiteX68" fmla="*/ 185420 w 1487033"/>
              <a:gd name="connsiteY68" fmla="*/ 20320 h 1052447"/>
              <a:gd name="connsiteX69" fmla="*/ 195580 w 1487033"/>
              <a:gd name="connsiteY69" fmla="*/ 15240 h 1052447"/>
              <a:gd name="connsiteX70" fmla="*/ 205740 w 1487033"/>
              <a:gd name="connsiteY70" fmla="*/ 7620 h 1052447"/>
              <a:gd name="connsiteX71" fmla="*/ 213360 w 1487033"/>
              <a:gd name="connsiteY71" fmla="*/ 5080 h 1052447"/>
              <a:gd name="connsiteX72" fmla="*/ 330200 w 1487033"/>
              <a:gd name="connsiteY7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71600 w 1487033"/>
              <a:gd name="connsiteY22" fmla="*/ 85344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36040 w 1487033"/>
              <a:gd name="connsiteY20" fmla="*/ 754380 h 1052447"/>
              <a:gd name="connsiteX21" fmla="*/ 1346200 w 1487033"/>
              <a:gd name="connsiteY21" fmla="*/ 782320 h 1052447"/>
              <a:gd name="connsiteX22" fmla="*/ 1358265 w 1487033"/>
              <a:gd name="connsiteY22" fmla="*/ 872490 h 1052447"/>
              <a:gd name="connsiteX23" fmla="*/ 1412240 w 1487033"/>
              <a:gd name="connsiteY23" fmla="*/ 939800 h 1052447"/>
              <a:gd name="connsiteX24" fmla="*/ 1432560 w 1487033"/>
              <a:gd name="connsiteY24" fmla="*/ 970280 h 1052447"/>
              <a:gd name="connsiteX25" fmla="*/ 1442720 w 1487033"/>
              <a:gd name="connsiteY25" fmla="*/ 993140 h 1052447"/>
              <a:gd name="connsiteX26" fmla="*/ 1473200 w 1487033"/>
              <a:gd name="connsiteY26" fmla="*/ 1033780 h 1052447"/>
              <a:gd name="connsiteX27" fmla="*/ 1480820 w 1487033"/>
              <a:gd name="connsiteY27" fmla="*/ 1041400 h 1052447"/>
              <a:gd name="connsiteX28" fmla="*/ 1485900 w 1487033"/>
              <a:gd name="connsiteY28" fmla="*/ 1051560 h 1052447"/>
              <a:gd name="connsiteX29" fmla="*/ 1404620 w 1487033"/>
              <a:gd name="connsiteY29" fmla="*/ 1049020 h 1052447"/>
              <a:gd name="connsiteX30" fmla="*/ 1216660 w 1487033"/>
              <a:gd name="connsiteY30" fmla="*/ 1041400 h 1052447"/>
              <a:gd name="connsiteX31" fmla="*/ 1087120 w 1487033"/>
              <a:gd name="connsiteY31" fmla="*/ 1028700 h 1052447"/>
              <a:gd name="connsiteX32" fmla="*/ 1041400 w 1487033"/>
              <a:gd name="connsiteY32" fmla="*/ 1026160 h 1052447"/>
              <a:gd name="connsiteX33" fmla="*/ 1013460 w 1487033"/>
              <a:gd name="connsiteY33" fmla="*/ 1018540 h 1052447"/>
              <a:gd name="connsiteX34" fmla="*/ 949960 w 1487033"/>
              <a:gd name="connsiteY34" fmla="*/ 1008380 h 1052447"/>
              <a:gd name="connsiteX35" fmla="*/ 464820 w 1487033"/>
              <a:gd name="connsiteY35" fmla="*/ 1010920 h 1052447"/>
              <a:gd name="connsiteX36" fmla="*/ 279400 w 1487033"/>
              <a:gd name="connsiteY36" fmla="*/ 998220 h 1052447"/>
              <a:gd name="connsiteX37" fmla="*/ 266700 w 1487033"/>
              <a:gd name="connsiteY37" fmla="*/ 993140 h 1052447"/>
              <a:gd name="connsiteX38" fmla="*/ 246380 w 1487033"/>
              <a:gd name="connsiteY38" fmla="*/ 972820 h 1052447"/>
              <a:gd name="connsiteX39" fmla="*/ 238760 w 1487033"/>
              <a:gd name="connsiteY39" fmla="*/ 957580 h 1052447"/>
              <a:gd name="connsiteX40" fmla="*/ 226060 w 1487033"/>
              <a:gd name="connsiteY40" fmla="*/ 916940 h 1052447"/>
              <a:gd name="connsiteX41" fmla="*/ 218440 w 1487033"/>
              <a:gd name="connsiteY41" fmla="*/ 896620 h 1052447"/>
              <a:gd name="connsiteX42" fmla="*/ 205740 w 1487033"/>
              <a:gd name="connsiteY42" fmla="*/ 876300 h 1052447"/>
              <a:gd name="connsiteX43" fmla="*/ 167640 w 1487033"/>
              <a:gd name="connsiteY43" fmla="*/ 830580 h 1052447"/>
              <a:gd name="connsiteX44" fmla="*/ 147320 w 1487033"/>
              <a:gd name="connsiteY44" fmla="*/ 810260 h 1052447"/>
              <a:gd name="connsiteX45" fmla="*/ 119380 w 1487033"/>
              <a:gd name="connsiteY45" fmla="*/ 772160 h 1052447"/>
              <a:gd name="connsiteX46" fmla="*/ 106680 w 1487033"/>
              <a:gd name="connsiteY46" fmla="*/ 759460 h 1052447"/>
              <a:gd name="connsiteX47" fmla="*/ 96520 w 1487033"/>
              <a:gd name="connsiteY47" fmla="*/ 744220 h 1052447"/>
              <a:gd name="connsiteX48" fmla="*/ 81280 w 1487033"/>
              <a:gd name="connsiteY48" fmla="*/ 731520 h 1052447"/>
              <a:gd name="connsiteX49" fmla="*/ 63500 w 1487033"/>
              <a:gd name="connsiteY49" fmla="*/ 701040 h 1052447"/>
              <a:gd name="connsiteX50" fmla="*/ 53340 w 1487033"/>
              <a:gd name="connsiteY50" fmla="*/ 683260 h 1052447"/>
              <a:gd name="connsiteX51" fmla="*/ 22860 w 1487033"/>
              <a:gd name="connsiteY51" fmla="*/ 614680 h 1052447"/>
              <a:gd name="connsiteX52" fmla="*/ 10160 w 1487033"/>
              <a:gd name="connsiteY52" fmla="*/ 568960 h 1052447"/>
              <a:gd name="connsiteX53" fmla="*/ 0 w 1487033"/>
              <a:gd name="connsiteY53" fmla="*/ 533400 h 1052447"/>
              <a:gd name="connsiteX54" fmla="*/ 7620 w 1487033"/>
              <a:gd name="connsiteY54" fmla="*/ 464820 h 1052447"/>
              <a:gd name="connsiteX55" fmla="*/ 17780 w 1487033"/>
              <a:gd name="connsiteY55" fmla="*/ 449580 h 1052447"/>
              <a:gd name="connsiteX56" fmla="*/ 50800 w 1487033"/>
              <a:gd name="connsiteY56" fmla="*/ 378460 h 1052447"/>
              <a:gd name="connsiteX57" fmla="*/ 60960 w 1487033"/>
              <a:gd name="connsiteY57" fmla="*/ 347980 h 1052447"/>
              <a:gd name="connsiteX58" fmla="*/ 73660 w 1487033"/>
              <a:gd name="connsiteY58" fmla="*/ 314960 h 1052447"/>
              <a:gd name="connsiteX59" fmla="*/ 83820 w 1487033"/>
              <a:gd name="connsiteY59" fmla="*/ 281940 h 1052447"/>
              <a:gd name="connsiteX60" fmla="*/ 114300 w 1487033"/>
              <a:gd name="connsiteY60" fmla="*/ 213360 h 1052447"/>
              <a:gd name="connsiteX61" fmla="*/ 127000 w 1487033"/>
              <a:gd name="connsiteY61" fmla="*/ 182880 h 1052447"/>
              <a:gd name="connsiteX62" fmla="*/ 134620 w 1487033"/>
              <a:gd name="connsiteY62" fmla="*/ 162560 h 1052447"/>
              <a:gd name="connsiteX63" fmla="*/ 149860 w 1487033"/>
              <a:gd name="connsiteY63" fmla="*/ 129540 h 1052447"/>
              <a:gd name="connsiteX64" fmla="*/ 154940 w 1487033"/>
              <a:gd name="connsiteY64" fmla="*/ 106680 h 1052447"/>
              <a:gd name="connsiteX65" fmla="*/ 167640 w 1487033"/>
              <a:gd name="connsiteY65" fmla="*/ 73660 h 1052447"/>
              <a:gd name="connsiteX66" fmla="*/ 172720 w 1487033"/>
              <a:gd name="connsiteY66" fmla="*/ 43180 h 1052447"/>
              <a:gd name="connsiteX67" fmla="*/ 185420 w 1487033"/>
              <a:gd name="connsiteY67" fmla="*/ 20320 h 1052447"/>
              <a:gd name="connsiteX68" fmla="*/ 195580 w 1487033"/>
              <a:gd name="connsiteY68" fmla="*/ 15240 h 1052447"/>
              <a:gd name="connsiteX69" fmla="*/ 205740 w 1487033"/>
              <a:gd name="connsiteY69" fmla="*/ 7620 h 1052447"/>
              <a:gd name="connsiteX70" fmla="*/ 213360 w 1487033"/>
              <a:gd name="connsiteY70" fmla="*/ 5080 h 1052447"/>
              <a:gd name="connsiteX71" fmla="*/ 330200 w 1487033"/>
              <a:gd name="connsiteY71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46200 w 1487033"/>
              <a:gd name="connsiteY20" fmla="*/ 782320 h 1052447"/>
              <a:gd name="connsiteX21" fmla="*/ 1358265 w 1487033"/>
              <a:gd name="connsiteY21" fmla="*/ 872490 h 1052447"/>
              <a:gd name="connsiteX22" fmla="*/ 1412240 w 1487033"/>
              <a:gd name="connsiteY22" fmla="*/ 939800 h 1052447"/>
              <a:gd name="connsiteX23" fmla="*/ 1432560 w 1487033"/>
              <a:gd name="connsiteY23" fmla="*/ 970280 h 1052447"/>
              <a:gd name="connsiteX24" fmla="*/ 1442720 w 1487033"/>
              <a:gd name="connsiteY24" fmla="*/ 993140 h 1052447"/>
              <a:gd name="connsiteX25" fmla="*/ 1473200 w 1487033"/>
              <a:gd name="connsiteY25" fmla="*/ 1033780 h 1052447"/>
              <a:gd name="connsiteX26" fmla="*/ 1480820 w 1487033"/>
              <a:gd name="connsiteY26" fmla="*/ 1041400 h 1052447"/>
              <a:gd name="connsiteX27" fmla="*/ 1485900 w 1487033"/>
              <a:gd name="connsiteY27" fmla="*/ 1051560 h 1052447"/>
              <a:gd name="connsiteX28" fmla="*/ 1404620 w 1487033"/>
              <a:gd name="connsiteY28" fmla="*/ 1049020 h 1052447"/>
              <a:gd name="connsiteX29" fmla="*/ 1216660 w 1487033"/>
              <a:gd name="connsiteY29" fmla="*/ 1041400 h 1052447"/>
              <a:gd name="connsiteX30" fmla="*/ 1087120 w 1487033"/>
              <a:gd name="connsiteY30" fmla="*/ 1028700 h 1052447"/>
              <a:gd name="connsiteX31" fmla="*/ 1041400 w 1487033"/>
              <a:gd name="connsiteY31" fmla="*/ 1026160 h 1052447"/>
              <a:gd name="connsiteX32" fmla="*/ 1013460 w 1487033"/>
              <a:gd name="connsiteY32" fmla="*/ 1018540 h 1052447"/>
              <a:gd name="connsiteX33" fmla="*/ 949960 w 1487033"/>
              <a:gd name="connsiteY33" fmla="*/ 1008380 h 1052447"/>
              <a:gd name="connsiteX34" fmla="*/ 464820 w 1487033"/>
              <a:gd name="connsiteY34" fmla="*/ 1010920 h 1052447"/>
              <a:gd name="connsiteX35" fmla="*/ 279400 w 1487033"/>
              <a:gd name="connsiteY35" fmla="*/ 998220 h 1052447"/>
              <a:gd name="connsiteX36" fmla="*/ 266700 w 1487033"/>
              <a:gd name="connsiteY36" fmla="*/ 993140 h 1052447"/>
              <a:gd name="connsiteX37" fmla="*/ 246380 w 1487033"/>
              <a:gd name="connsiteY37" fmla="*/ 972820 h 1052447"/>
              <a:gd name="connsiteX38" fmla="*/ 238760 w 1487033"/>
              <a:gd name="connsiteY38" fmla="*/ 957580 h 1052447"/>
              <a:gd name="connsiteX39" fmla="*/ 226060 w 1487033"/>
              <a:gd name="connsiteY39" fmla="*/ 916940 h 1052447"/>
              <a:gd name="connsiteX40" fmla="*/ 218440 w 1487033"/>
              <a:gd name="connsiteY40" fmla="*/ 896620 h 1052447"/>
              <a:gd name="connsiteX41" fmla="*/ 205740 w 1487033"/>
              <a:gd name="connsiteY41" fmla="*/ 876300 h 1052447"/>
              <a:gd name="connsiteX42" fmla="*/ 167640 w 1487033"/>
              <a:gd name="connsiteY42" fmla="*/ 830580 h 1052447"/>
              <a:gd name="connsiteX43" fmla="*/ 147320 w 1487033"/>
              <a:gd name="connsiteY43" fmla="*/ 810260 h 1052447"/>
              <a:gd name="connsiteX44" fmla="*/ 119380 w 1487033"/>
              <a:gd name="connsiteY44" fmla="*/ 772160 h 1052447"/>
              <a:gd name="connsiteX45" fmla="*/ 106680 w 1487033"/>
              <a:gd name="connsiteY45" fmla="*/ 759460 h 1052447"/>
              <a:gd name="connsiteX46" fmla="*/ 96520 w 1487033"/>
              <a:gd name="connsiteY46" fmla="*/ 744220 h 1052447"/>
              <a:gd name="connsiteX47" fmla="*/ 81280 w 1487033"/>
              <a:gd name="connsiteY47" fmla="*/ 731520 h 1052447"/>
              <a:gd name="connsiteX48" fmla="*/ 63500 w 1487033"/>
              <a:gd name="connsiteY48" fmla="*/ 701040 h 1052447"/>
              <a:gd name="connsiteX49" fmla="*/ 53340 w 1487033"/>
              <a:gd name="connsiteY49" fmla="*/ 683260 h 1052447"/>
              <a:gd name="connsiteX50" fmla="*/ 22860 w 1487033"/>
              <a:gd name="connsiteY50" fmla="*/ 614680 h 1052447"/>
              <a:gd name="connsiteX51" fmla="*/ 10160 w 1487033"/>
              <a:gd name="connsiteY51" fmla="*/ 568960 h 1052447"/>
              <a:gd name="connsiteX52" fmla="*/ 0 w 1487033"/>
              <a:gd name="connsiteY52" fmla="*/ 533400 h 1052447"/>
              <a:gd name="connsiteX53" fmla="*/ 7620 w 1487033"/>
              <a:gd name="connsiteY53" fmla="*/ 464820 h 1052447"/>
              <a:gd name="connsiteX54" fmla="*/ 17780 w 1487033"/>
              <a:gd name="connsiteY54" fmla="*/ 449580 h 1052447"/>
              <a:gd name="connsiteX55" fmla="*/ 50800 w 1487033"/>
              <a:gd name="connsiteY55" fmla="*/ 378460 h 1052447"/>
              <a:gd name="connsiteX56" fmla="*/ 60960 w 1487033"/>
              <a:gd name="connsiteY56" fmla="*/ 347980 h 1052447"/>
              <a:gd name="connsiteX57" fmla="*/ 73660 w 1487033"/>
              <a:gd name="connsiteY57" fmla="*/ 314960 h 1052447"/>
              <a:gd name="connsiteX58" fmla="*/ 83820 w 1487033"/>
              <a:gd name="connsiteY58" fmla="*/ 281940 h 1052447"/>
              <a:gd name="connsiteX59" fmla="*/ 114300 w 1487033"/>
              <a:gd name="connsiteY59" fmla="*/ 213360 h 1052447"/>
              <a:gd name="connsiteX60" fmla="*/ 127000 w 1487033"/>
              <a:gd name="connsiteY60" fmla="*/ 182880 h 1052447"/>
              <a:gd name="connsiteX61" fmla="*/ 134620 w 1487033"/>
              <a:gd name="connsiteY61" fmla="*/ 162560 h 1052447"/>
              <a:gd name="connsiteX62" fmla="*/ 149860 w 1487033"/>
              <a:gd name="connsiteY62" fmla="*/ 129540 h 1052447"/>
              <a:gd name="connsiteX63" fmla="*/ 154940 w 1487033"/>
              <a:gd name="connsiteY63" fmla="*/ 106680 h 1052447"/>
              <a:gd name="connsiteX64" fmla="*/ 167640 w 1487033"/>
              <a:gd name="connsiteY64" fmla="*/ 73660 h 1052447"/>
              <a:gd name="connsiteX65" fmla="*/ 172720 w 1487033"/>
              <a:gd name="connsiteY65" fmla="*/ 43180 h 1052447"/>
              <a:gd name="connsiteX66" fmla="*/ 185420 w 1487033"/>
              <a:gd name="connsiteY66" fmla="*/ 20320 h 1052447"/>
              <a:gd name="connsiteX67" fmla="*/ 195580 w 1487033"/>
              <a:gd name="connsiteY67" fmla="*/ 15240 h 1052447"/>
              <a:gd name="connsiteX68" fmla="*/ 205740 w 1487033"/>
              <a:gd name="connsiteY68" fmla="*/ 7620 h 1052447"/>
              <a:gd name="connsiteX69" fmla="*/ 213360 w 1487033"/>
              <a:gd name="connsiteY69" fmla="*/ 5080 h 1052447"/>
              <a:gd name="connsiteX70" fmla="*/ 330200 w 1487033"/>
              <a:gd name="connsiteY7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28420 w 1487033"/>
              <a:gd name="connsiteY19" fmla="*/ 721360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412240 w 1487033"/>
              <a:gd name="connsiteY21" fmla="*/ 93980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30960 w 1487033"/>
              <a:gd name="connsiteY14" fmla="*/ 347980 h 1052447"/>
              <a:gd name="connsiteX15" fmla="*/ 1325880 w 1487033"/>
              <a:gd name="connsiteY15" fmla="*/ 375920 h 1052447"/>
              <a:gd name="connsiteX16" fmla="*/ 1310640 w 1487033"/>
              <a:gd name="connsiteY16" fmla="*/ 426720 h 1052447"/>
              <a:gd name="connsiteX17" fmla="*/ 1305560 w 1487033"/>
              <a:gd name="connsiteY17" fmla="*/ 487680 h 1052447"/>
              <a:gd name="connsiteX18" fmla="*/ 1308100 w 1487033"/>
              <a:gd name="connsiteY18" fmla="*/ 642620 h 1052447"/>
              <a:gd name="connsiteX19" fmla="*/ 1318895 w 1487033"/>
              <a:gd name="connsiteY19" fmla="*/ 738505 h 1052447"/>
              <a:gd name="connsiteX20" fmla="*/ 1358265 w 1487033"/>
              <a:gd name="connsiteY20" fmla="*/ 872490 h 1052447"/>
              <a:gd name="connsiteX21" fmla="*/ 1395095 w 1487033"/>
              <a:gd name="connsiteY21" fmla="*/ 958850 h 1052447"/>
              <a:gd name="connsiteX22" fmla="*/ 1432560 w 1487033"/>
              <a:gd name="connsiteY22" fmla="*/ 970280 h 1052447"/>
              <a:gd name="connsiteX23" fmla="*/ 1442720 w 1487033"/>
              <a:gd name="connsiteY23" fmla="*/ 993140 h 1052447"/>
              <a:gd name="connsiteX24" fmla="*/ 1473200 w 1487033"/>
              <a:gd name="connsiteY24" fmla="*/ 1033780 h 1052447"/>
              <a:gd name="connsiteX25" fmla="*/ 1480820 w 1487033"/>
              <a:gd name="connsiteY25" fmla="*/ 1041400 h 1052447"/>
              <a:gd name="connsiteX26" fmla="*/ 1485900 w 1487033"/>
              <a:gd name="connsiteY26" fmla="*/ 1051560 h 1052447"/>
              <a:gd name="connsiteX27" fmla="*/ 1404620 w 1487033"/>
              <a:gd name="connsiteY27" fmla="*/ 1049020 h 1052447"/>
              <a:gd name="connsiteX28" fmla="*/ 1216660 w 1487033"/>
              <a:gd name="connsiteY28" fmla="*/ 1041400 h 1052447"/>
              <a:gd name="connsiteX29" fmla="*/ 1087120 w 1487033"/>
              <a:gd name="connsiteY29" fmla="*/ 1028700 h 1052447"/>
              <a:gd name="connsiteX30" fmla="*/ 1041400 w 1487033"/>
              <a:gd name="connsiteY30" fmla="*/ 1026160 h 1052447"/>
              <a:gd name="connsiteX31" fmla="*/ 1013460 w 1487033"/>
              <a:gd name="connsiteY31" fmla="*/ 1018540 h 1052447"/>
              <a:gd name="connsiteX32" fmla="*/ 949960 w 1487033"/>
              <a:gd name="connsiteY32" fmla="*/ 1008380 h 1052447"/>
              <a:gd name="connsiteX33" fmla="*/ 464820 w 1487033"/>
              <a:gd name="connsiteY33" fmla="*/ 1010920 h 1052447"/>
              <a:gd name="connsiteX34" fmla="*/ 279400 w 1487033"/>
              <a:gd name="connsiteY34" fmla="*/ 998220 h 1052447"/>
              <a:gd name="connsiteX35" fmla="*/ 266700 w 1487033"/>
              <a:gd name="connsiteY35" fmla="*/ 993140 h 1052447"/>
              <a:gd name="connsiteX36" fmla="*/ 246380 w 1487033"/>
              <a:gd name="connsiteY36" fmla="*/ 972820 h 1052447"/>
              <a:gd name="connsiteX37" fmla="*/ 238760 w 1487033"/>
              <a:gd name="connsiteY37" fmla="*/ 957580 h 1052447"/>
              <a:gd name="connsiteX38" fmla="*/ 226060 w 1487033"/>
              <a:gd name="connsiteY38" fmla="*/ 916940 h 1052447"/>
              <a:gd name="connsiteX39" fmla="*/ 218440 w 1487033"/>
              <a:gd name="connsiteY39" fmla="*/ 896620 h 1052447"/>
              <a:gd name="connsiteX40" fmla="*/ 205740 w 1487033"/>
              <a:gd name="connsiteY40" fmla="*/ 876300 h 1052447"/>
              <a:gd name="connsiteX41" fmla="*/ 167640 w 1487033"/>
              <a:gd name="connsiteY41" fmla="*/ 830580 h 1052447"/>
              <a:gd name="connsiteX42" fmla="*/ 147320 w 1487033"/>
              <a:gd name="connsiteY42" fmla="*/ 810260 h 1052447"/>
              <a:gd name="connsiteX43" fmla="*/ 119380 w 1487033"/>
              <a:gd name="connsiteY43" fmla="*/ 772160 h 1052447"/>
              <a:gd name="connsiteX44" fmla="*/ 106680 w 1487033"/>
              <a:gd name="connsiteY44" fmla="*/ 759460 h 1052447"/>
              <a:gd name="connsiteX45" fmla="*/ 96520 w 1487033"/>
              <a:gd name="connsiteY45" fmla="*/ 744220 h 1052447"/>
              <a:gd name="connsiteX46" fmla="*/ 81280 w 1487033"/>
              <a:gd name="connsiteY46" fmla="*/ 731520 h 1052447"/>
              <a:gd name="connsiteX47" fmla="*/ 63500 w 1487033"/>
              <a:gd name="connsiteY47" fmla="*/ 701040 h 1052447"/>
              <a:gd name="connsiteX48" fmla="*/ 53340 w 1487033"/>
              <a:gd name="connsiteY48" fmla="*/ 683260 h 1052447"/>
              <a:gd name="connsiteX49" fmla="*/ 22860 w 1487033"/>
              <a:gd name="connsiteY49" fmla="*/ 614680 h 1052447"/>
              <a:gd name="connsiteX50" fmla="*/ 10160 w 1487033"/>
              <a:gd name="connsiteY50" fmla="*/ 568960 h 1052447"/>
              <a:gd name="connsiteX51" fmla="*/ 0 w 1487033"/>
              <a:gd name="connsiteY51" fmla="*/ 533400 h 1052447"/>
              <a:gd name="connsiteX52" fmla="*/ 7620 w 1487033"/>
              <a:gd name="connsiteY52" fmla="*/ 464820 h 1052447"/>
              <a:gd name="connsiteX53" fmla="*/ 17780 w 1487033"/>
              <a:gd name="connsiteY53" fmla="*/ 449580 h 1052447"/>
              <a:gd name="connsiteX54" fmla="*/ 50800 w 1487033"/>
              <a:gd name="connsiteY54" fmla="*/ 378460 h 1052447"/>
              <a:gd name="connsiteX55" fmla="*/ 60960 w 1487033"/>
              <a:gd name="connsiteY55" fmla="*/ 347980 h 1052447"/>
              <a:gd name="connsiteX56" fmla="*/ 73660 w 1487033"/>
              <a:gd name="connsiteY56" fmla="*/ 314960 h 1052447"/>
              <a:gd name="connsiteX57" fmla="*/ 83820 w 1487033"/>
              <a:gd name="connsiteY57" fmla="*/ 281940 h 1052447"/>
              <a:gd name="connsiteX58" fmla="*/ 114300 w 1487033"/>
              <a:gd name="connsiteY58" fmla="*/ 213360 h 1052447"/>
              <a:gd name="connsiteX59" fmla="*/ 127000 w 1487033"/>
              <a:gd name="connsiteY59" fmla="*/ 182880 h 1052447"/>
              <a:gd name="connsiteX60" fmla="*/ 134620 w 1487033"/>
              <a:gd name="connsiteY60" fmla="*/ 162560 h 1052447"/>
              <a:gd name="connsiteX61" fmla="*/ 149860 w 1487033"/>
              <a:gd name="connsiteY61" fmla="*/ 129540 h 1052447"/>
              <a:gd name="connsiteX62" fmla="*/ 154940 w 1487033"/>
              <a:gd name="connsiteY62" fmla="*/ 106680 h 1052447"/>
              <a:gd name="connsiteX63" fmla="*/ 167640 w 1487033"/>
              <a:gd name="connsiteY63" fmla="*/ 73660 h 1052447"/>
              <a:gd name="connsiteX64" fmla="*/ 172720 w 1487033"/>
              <a:gd name="connsiteY64" fmla="*/ 43180 h 1052447"/>
              <a:gd name="connsiteX65" fmla="*/ 185420 w 1487033"/>
              <a:gd name="connsiteY65" fmla="*/ 20320 h 1052447"/>
              <a:gd name="connsiteX66" fmla="*/ 195580 w 1487033"/>
              <a:gd name="connsiteY66" fmla="*/ 15240 h 1052447"/>
              <a:gd name="connsiteX67" fmla="*/ 205740 w 1487033"/>
              <a:gd name="connsiteY67" fmla="*/ 7620 h 1052447"/>
              <a:gd name="connsiteX68" fmla="*/ 213360 w 1487033"/>
              <a:gd name="connsiteY68" fmla="*/ 5080 h 1052447"/>
              <a:gd name="connsiteX69" fmla="*/ 330200 w 1487033"/>
              <a:gd name="connsiteY6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25880 w 1487033"/>
              <a:gd name="connsiteY14" fmla="*/ 375920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36040 w 1487033"/>
              <a:gd name="connsiteY13" fmla="*/ 327660 h 1052447"/>
              <a:gd name="connsiteX14" fmla="*/ 1306830 w 1487033"/>
              <a:gd name="connsiteY14" fmla="*/ 366395 h 1052447"/>
              <a:gd name="connsiteX15" fmla="*/ 1310640 w 1487033"/>
              <a:gd name="connsiteY15" fmla="*/ 426720 h 1052447"/>
              <a:gd name="connsiteX16" fmla="*/ 1305560 w 1487033"/>
              <a:gd name="connsiteY16" fmla="*/ 487680 h 1052447"/>
              <a:gd name="connsiteX17" fmla="*/ 1308100 w 1487033"/>
              <a:gd name="connsiteY17" fmla="*/ 642620 h 1052447"/>
              <a:gd name="connsiteX18" fmla="*/ 1318895 w 1487033"/>
              <a:gd name="connsiteY18" fmla="*/ 738505 h 1052447"/>
              <a:gd name="connsiteX19" fmla="*/ 1358265 w 1487033"/>
              <a:gd name="connsiteY19" fmla="*/ 872490 h 1052447"/>
              <a:gd name="connsiteX20" fmla="*/ 1395095 w 1487033"/>
              <a:gd name="connsiteY20" fmla="*/ 958850 h 1052447"/>
              <a:gd name="connsiteX21" fmla="*/ 1432560 w 1487033"/>
              <a:gd name="connsiteY21" fmla="*/ 970280 h 1052447"/>
              <a:gd name="connsiteX22" fmla="*/ 1442720 w 1487033"/>
              <a:gd name="connsiteY22" fmla="*/ 993140 h 1052447"/>
              <a:gd name="connsiteX23" fmla="*/ 1473200 w 1487033"/>
              <a:gd name="connsiteY23" fmla="*/ 1033780 h 1052447"/>
              <a:gd name="connsiteX24" fmla="*/ 1480820 w 1487033"/>
              <a:gd name="connsiteY24" fmla="*/ 1041400 h 1052447"/>
              <a:gd name="connsiteX25" fmla="*/ 1485900 w 1487033"/>
              <a:gd name="connsiteY25" fmla="*/ 1051560 h 1052447"/>
              <a:gd name="connsiteX26" fmla="*/ 1404620 w 1487033"/>
              <a:gd name="connsiteY26" fmla="*/ 1049020 h 1052447"/>
              <a:gd name="connsiteX27" fmla="*/ 1216660 w 1487033"/>
              <a:gd name="connsiteY27" fmla="*/ 1041400 h 1052447"/>
              <a:gd name="connsiteX28" fmla="*/ 1087120 w 1487033"/>
              <a:gd name="connsiteY28" fmla="*/ 1028700 h 1052447"/>
              <a:gd name="connsiteX29" fmla="*/ 1041400 w 1487033"/>
              <a:gd name="connsiteY29" fmla="*/ 1026160 h 1052447"/>
              <a:gd name="connsiteX30" fmla="*/ 1013460 w 1487033"/>
              <a:gd name="connsiteY30" fmla="*/ 1018540 h 1052447"/>
              <a:gd name="connsiteX31" fmla="*/ 949960 w 1487033"/>
              <a:gd name="connsiteY31" fmla="*/ 1008380 h 1052447"/>
              <a:gd name="connsiteX32" fmla="*/ 464820 w 1487033"/>
              <a:gd name="connsiteY32" fmla="*/ 1010920 h 1052447"/>
              <a:gd name="connsiteX33" fmla="*/ 279400 w 1487033"/>
              <a:gd name="connsiteY33" fmla="*/ 998220 h 1052447"/>
              <a:gd name="connsiteX34" fmla="*/ 266700 w 1487033"/>
              <a:gd name="connsiteY34" fmla="*/ 993140 h 1052447"/>
              <a:gd name="connsiteX35" fmla="*/ 246380 w 1487033"/>
              <a:gd name="connsiteY35" fmla="*/ 972820 h 1052447"/>
              <a:gd name="connsiteX36" fmla="*/ 238760 w 1487033"/>
              <a:gd name="connsiteY36" fmla="*/ 957580 h 1052447"/>
              <a:gd name="connsiteX37" fmla="*/ 226060 w 1487033"/>
              <a:gd name="connsiteY37" fmla="*/ 916940 h 1052447"/>
              <a:gd name="connsiteX38" fmla="*/ 218440 w 1487033"/>
              <a:gd name="connsiteY38" fmla="*/ 896620 h 1052447"/>
              <a:gd name="connsiteX39" fmla="*/ 205740 w 1487033"/>
              <a:gd name="connsiteY39" fmla="*/ 876300 h 1052447"/>
              <a:gd name="connsiteX40" fmla="*/ 167640 w 1487033"/>
              <a:gd name="connsiteY40" fmla="*/ 830580 h 1052447"/>
              <a:gd name="connsiteX41" fmla="*/ 147320 w 1487033"/>
              <a:gd name="connsiteY41" fmla="*/ 810260 h 1052447"/>
              <a:gd name="connsiteX42" fmla="*/ 119380 w 1487033"/>
              <a:gd name="connsiteY42" fmla="*/ 772160 h 1052447"/>
              <a:gd name="connsiteX43" fmla="*/ 106680 w 1487033"/>
              <a:gd name="connsiteY43" fmla="*/ 759460 h 1052447"/>
              <a:gd name="connsiteX44" fmla="*/ 96520 w 1487033"/>
              <a:gd name="connsiteY44" fmla="*/ 744220 h 1052447"/>
              <a:gd name="connsiteX45" fmla="*/ 81280 w 1487033"/>
              <a:gd name="connsiteY45" fmla="*/ 731520 h 1052447"/>
              <a:gd name="connsiteX46" fmla="*/ 63500 w 1487033"/>
              <a:gd name="connsiteY46" fmla="*/ 701040 h 1052447"/>
              <a:gd name="connsiteX47" fmla="*/ 53340 w 1487033"/>
              <a:gd name="connsiteY47" fmla="*/ 683260 h 1052447"/>
              <a:gd name="connsiteX48" fmla="*/ 22860 w 1487033"/>
              <a:gd name="connsiteY48" fmla="*/ 614680 h 1052447"/>
              <a:gd name="connsiteX49" fmla="*/ 10160 w 1487033"/>
              <a:gd name="connsiteY49" fmla="*/ 568960 h 1052447"/>
              <a:gd name="connsiteX50" fmla="*/ 0 w 1487033"/>
              <a:gd name="connsiteY50" fmla="*/ 533400 h 1052447"/>
              <a:gd name="connsiteX51" fmla="*/ 7620 w 1487033"/>
              <a:gd name="connsiteY51" fmla="*/ 464820 h 1052447"/>
              <a:gd name="connsiteX52" fmla="*/ 17780 w 1487033"/>
              <a:gd name="connsiteY52" fmla="*/ 449580 h 1052447"/>
              <a:gd name="connsiteX53" fmla="*/ 50800 w 1487033"/>
              <a:gd name="connsiteY53" fmla="*/ 378460 h 1052447"/>
              <a:gd name="connsiteX54" fmla="*/ 60960 w 1487033"/>
              <a:gd name="connsiteY54" fmla="*/ 347980 h 1052447"/>
              <a:gd name="connsiteX55" fmla="*/ 73660 w 1487033"/>
              <a:gd name="connsiteY55" fmla="*/ 314960 h 1052447"/>
              <a:gd name="connsiteX56" fmla="*/ 83820 w 1487033"/>
              <a:gd name="connsiteY56" fmla="*/ 281940 h 1052447"/>
              <a:gd name="connsiteX57" fmla="*/ 114300 w 1487033"/>
              <a:gd name="connsiteY57" fmla="*/ 213360 h 1052447"/>
              <a:gd name="connsiteX58" fmla="*/ 127000 w 1487033"/>
              <a:gd name="connsiteY58" fmla="*/ 182880 h 1052447"/>
              <a:gd name="connsiteX59" fmla="*/ 134620 w 1487033"/>
              <a:gd name="connsiteY59" fmla="*/ 162560 h 1052447"/>
              <a:gd name="connsiteX60" fmla="*/ 149860 w 1487033"/>
              <a:gd name="connsiteY60" fmla="*/ 129540 h 1052447"/>
              <a:gd name="connsiteX61" fmla="*/ 154940 w 1487033"/>
              <a:gd name="connsiteY61" fmla="*/ 106680 h 1052447"/>
              <a:gd name="connsiteX62" fmla="*/ 167640 w 1487033"/>
              <a:gd name="connsiteY62" fmla="*/ 73660 h 1052447"/>
              <a:gd name="connsiteX63" fmla="*/ 172720 w 1487033"/>
              <a:gd name="connsiteY63" fmla="*/ 43180 h 1052447"/>
              <a:gd name="connsiteX64" fmla="*/ 185420 w 1487033"/>
              <a:gd name="connsiteY64" fmla="*/ 20320 h 1052447"/>
              <a:gd name="connsiteX65" fmla="*/ 195580 w 1487033"/>
              <a:gd name="connsiteY65" fmla="*/ 15240 h 1052447"/>
              <a:gd name="connsiteX66" fmla="*/ 205740 w 1487033"/>
              <a:gd name="connsiteY66" fmla="*/ 7620 h 1052447"/>
              <a:gd name="connsiteX67" fmla="*/ 213360 w 1487033"/>
              <a:gd name="connsiteY67" fmla="*/ 5080 h 1052447"/>
              <a:gd name="connsiteX68" fmla="*/ 330200 w 1487033"/>
              <a:gd name="connsiteY6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63980 w 1487033"/>
              <a:gd name="connsiteY12" fmla="*/ 256540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86840 w 1487033"/>
              <a:gd name="connsiteY11" fmla="*/ 200660 h 1052447"/>
              <a:gd name="connsiteX12" fmla="*/ 1333500 w 1487033"/>
              <a:gd name="connsiteY12" fmla="*/ 235585 h 1052447"/>
              <a:gd name="connsiteX13" fmla="*/ 1306830 w 1487033"/>
              <a:gd name="connsiteY13" fmla="*/ 366395 h 1052447"/>
              <a:gd name="connsiteX14" fmla="*/ 1310640 w 1487033"/>
              <a:gd name="connsiteY14" fmla="*/ 426720 h 1052447"/>
              <a:gd name="connsiteX15" fmla="*/ 1305560 w 1487033"/>
              <a:gd name="connsiteY15" fmla="*/ 487680 h 1052447"/>
              <a:gd name="connsiteX16" fmla="*/ 1308100 w 1487033"/>
              <a:gd name="connsiteY16" fmla="*/ 642620 h 1052447"/>
              <a:gd name="connsiteX17" fmla="*/ 1318895 w 1487033"/>
              <a:gd name="connsiteY17" fmla="*/ 738505 h 1052447"/>
              <a:gd name="connsiteX18" fmla="*/ 1358265 w 1487033"/>
              <a:gd name="connsiteY18" fmla="*/ 872490 h 1052447"/>
              <a:gd name="connsiteX19" fmla="*/ 1395095 w 1487033"/>
              <a:gd name="connsiteY19" fmla="*/ 958850 h 1052447"/>
              <a:gd name="connsiteX20" fmla="*/ 1432560 w 1487033"/>
              <a:gd name="connsiteY20" fmla="*/ 970280 h 1052447"/>
              <a:gd name="connsiteX21" fmla="*/ 1442720 w 1487033"/>
              <a:gd name="connsiteY21" fmla="*/ 993140 h 1052447"/>
              <a:gd name="connsiteX22" fmla="*/ 1473200 w 1487033"/>
              <a:gd name="connsiteY22" fmla="*/ 1033780 h 1052447"/>
              <a:gd name="connsiteX23" fmla="*/ 1480820 w 1487033"/>
              <a:gd name="connsiteY23" fmla="*/ 1041400 h 1052447"/>
              <a:gd name="connsiteX24" fmla="*/ 1485900 w 1487033"/>
              <a:gd name="connsiteY24" fmla="*/ 1051560 h 1052447"/>
              <a:gd name="connsiteX25" fmla="*/ 1404620 w 1487033"/>
              <a:gd name="connsiteY25" fmla="*/ 1049020 h 1052447"/>
              <a:gd name="connsiteX26" fmla="*/ 1216660 w 1487033"/>
              <a:gd name="connsiteY26" fmla="*/ 1041400 h 1052447"/>
              <a:gd name="connsiteX27" fmla="*/ 1087120 w 1487033"/>
              <a:gd name="connsiteY27" fmla="*/ 1028700 h 1052447"/>
              <a:gd name="connsiteX28" fmla="*/ 1041400 w 1487033"/>
              <a:gd name="connsiteY28" fmla="*/ 1026160 h 1052447"/>
              <a:gd name="connsiteX29" fmla="*/ 1013460 w 1487033"/>
              <a:gd name="connsiteY29" fmla="*/ 1018540 h 1052447"/>
              <a:gd name="connsiteX30" fmla="*/ 949960 w 1487033"/>
              <a:gd name="connsiteY30" fmla="*/ 1008380 h 1052447"/>
              <a:gd name="connsiteX31" fmla="*/ 464820 w 1487033"/>
              <a:gd name="connsiteY31" fmla="*/ 1010920 h 1052447"/>
              <a:gd name="connsiteX32" fmla="*/ 279400 w 1487033"/>
              <a:gd name="connsiteY32" fmla="*/ 998220 h 1052447"/>
              <a:gd name="connsiteX33" fmla="*/ 266700 w 1487033"/>
              <a:gd name="connsiteY33" fmla="*/ 993140 h 1052447"/>
              <a:gd name="connsiteX34" fmla="*/ 246380 w 1487033"/>
              <a:gd name="connsiteY34" fmla="*/ 972820 h 1052447"/>
              <a:gd name="connsiteX35" fmla="*/ 238760 w 1487033"/>
              <a:gd name="connsiteY35" fmla="*/ 957580 h 1052447"/>
              <a:gd name="connsiteX36" fmla="*/ 226060 w 1487033"/>
              <a:gd name="connsiteY36" fmla="*/ 916940 h 1052447"/>
              <a:gd name="connsiteX37" fmla="*/ 218440 w 1487033"/>
              <a:gd name="connsiteY37" fmla="*/ 896620 h 1052447"/>
              <a:gd name="connsiteX38" fmla="*/ 205740 w 1487033"/>
              <a:gd name="connsiteY38" fmla="*/ 876300 h 1052447"/>
              <a:gd name="connsiteX39" fmla="*/ 167640 w 1487033"/>
              <a:gd name="connsiteY39" fmla="*/ 830580 h 1052447"/>
              <a:gd name="connsiteX40" fmla="*/ 147320 w 1487033"/>
              <a:gd name="connsiteY40" fmla="*/ 810260 h 1052447"/>
              <a:gd name="connsiteX41" fmla="*/ 119380 w 1487033"/>
              <a:gd name="connsiteY41" fmla="*/ 772160 h 1052447"/>
              <a:gd name="connsiteX42" fmla="*/ 106680 w 1487033"/>
              <a:gd name="connsiteY42" fmla="*/ 759460 h 1052447"/>
              <a:gd name="connsiteX43" fmla="*/ 96520 w 1487033"/>
              <a:gd name="connsiteY43" fmla="*/ 744220 h 1052447"/>
              <a:gd name="connsiteX44" fmla="*/ 81280 w 1487033"/>
              <a:gd name="connsiteY44" fmla="*/ 731520 h 1052447"/>
              <a:gd name="connsiteX45" fmla="*/ 63500 w 1487033"/>
              <a:gd name="connsiteY45" fmla="*/ 701040 h 1052447"/>
              <a:gd name="connsiteX46" fmla="*/ 53340 w 1487033"/>
              <a:gd name="connsiteY46" fmla="*/ 683260 h 1052447"/>
              <a:gd name="connsiteX47" fmla="*/ 22860 w 1487033"/>
              <a:gd name="connsiteY47" fmla="*/ 614680 h 1052447"/>
              <a:gd name="connsiteX48" fmla="*/ 10160 w 1487033"/>
              <a:gd name="connsiteY48" fmla="*/ 568960 h 1052447"/>
              <a:gd name="connsiteX49" fmla="*/ 0 w 1487033"/>
              <a:gd name="connsiteY49" fmla="*/ 533400 h 1052447"/>
              <a:gd name="connsiteX50" fmla="*/ 7620 w 1487033"/>
              <a:gd name="connsiteY50" fmla="*/ 464820 h 1052447"/>
              <a:gd name="connsiteX51" fmla="*/ 17780 w 1487033"/>
              <a:gd name="connsiteY51" fmla="*/ 449580 h 1052447"/>
              <a:gd name="connsiteX52" fmla="*/ 50800 w 1487033"/>
              <a:gd name="connsiteY52" fmla="*/ 378460 h 1052447"/>
              <a:gd name="connsiteX53" fmla="*/ 60960 w 1487033"/>
              <a:gd name="connsiteY53" fmla="*/ 347980 h 1052447"/>
              <a:gd name="connsiteX54" fmla="*/ 73660 w 1487033"/>
              <a:gd name="connsiteY54" fmla="*/ 314960 h 1052447"/>
              <a:gd name="connsiteX55" fmla="*/ 83820 w 1487033"/>
              <a:gd name="connsiteY55" fmla="*/ 281940 h 1052447"/>
              <a:gd name="connsiteX56" fmla="*/ 114300 w 1487033"/>
              <a:gd name="connsiteY56" fmla="*/ 213360 h 1052447"/>
              <a:gd name="connsiteX57" fmla="*/ 127000 w 1487033"/>
              <a:gd name="connsiteY57" fmla="*/ 182880 h 1052447"/>
              <a:gd name="connsiteX58" fmla="*/ 134620 w 1487033"/>
              <a:gd name="connsiteY58" fmla="*/ 162560 h 1052447"/>
              <a:gd name="connsiteX59" fmla="*/ 149860 w 1487033"/>
              <a:gd name="connsiteY59" fmla="*/ 129540 h 1052447"/>
              <a:gd name="connsiteX60" fmla="*/ 154940 w 1487033"/>
              <a:gd name="connsiteY60" fmla="*/ 106680 h 1052447"/>
              <a:gd name="connsiteX61" fmla="*/ 167640 w 1487033"/>
              <a:gd name="connsiteY61" fmla="*/ 73660 h 1052447"/>
              <a:gd name="connsiteX62" fmla="*/ 172720 w 1487033"/>
              <a:gd name="connsiteY62" fmla="*/ 43180 h 1052447"/>
              <a:gd name="connsiteX63" fmla="*/ 185420 w 1487033"/>
              <a:gd name="connsiteY63" fmla="*/ 20320 h 1052447"/>
              <a:gd name="connsiteX64" fmla="*/ 195580 w 1487033"/>
              <a:gd name="connsiteY64" fmla="*/ 15240 h 1052447"/>
              <a:gd name="connsiteX65" fmla="*/ 205740 w 1487033"/>
              <a:gd name="connsiteY65" fmla="*/ 7620 h 1052447"/>
              <a:gd name="connsiteX66" fmla="*/ 213360 w 1487033"/>
              <a:gd name="connsiteY66" fmla="*/ 5080 h 1052447"/>
              <a:gd name="connsiteX67" fmla="*/ 330200 w 1487033"/>
              <a:gd name="connsiteY6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407160 w 1487033"/>
              <a:gd name="connsiteY10" fmla="*/ 165100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417320 w 1487033"/>
              <a:gd name="connsiteY9" fmla="*/ 142240 h 1052447"/>
              <a:gd name="connsiteX10" fmla="*/ 1359535 w 1487033"/>
              <a:gd name="connsiteY10" fmla="*/ 128905 h 1052447"/>
              <a:gd name="connsiteX11" fmla="*/ 1333500 w 1487033"/>
              <a:gd name="connsiteY11" fmla="*/ 235585 h 1052447"/>
              <a:gd name="connsiteX12" fmla="*/ 1306830 w 1487033"/>
              <a:gd name="connsiteY12" fmla="*/ 366395 h 1052447"/>
              <a:gd name="connsiteX13" fmla="*/ 1310640 w 1487033"/>
              <a:gd name="connsiteY13" fmla="*/ 426720 h 1052447"/>
              <a:gd name="connsiteX14" fmla="*/ 1305560 w 1487033"/>
              <a:gd name="connsiteY14" fmla="*/ 487680 h 1052447"/>
              <a:gd name="connsiteX15" fmla="*/ 1308100 w 1487033"/>
              <a:gd name="connsiteY15" fmla="*/ 642620 h 1052447"/>
              <a:gd name="connsiteX16" fmla="*/ 1318895 w 1487033"/>
              <a:gd name="connsiteY16" fmla="*/ 738505 h 1052447"/>
              <a:gd name="connsiteX17" fmla="*/ 1358265 w 1487033"/>
              <a:gd name="connsiteY17" fmla="*/ 872490 h 1052447"/>
              <a:gd name="connsiteX18" fmla="*/ 1395095 w 1487033"/>
              <a:gd name="connsiteY18" fmla="*/ 958850 h 1052447"/>
              <a:gd name="connsiteX19" fmla="*/ 1432560 w 1487033"/>
              <a:gd name="connsiteY19" fmla="*/ 970280 h 1052447"/>
              <a:gd name="connsiteX20" fmla="*/ 1442720 w 1487033"/>
              <a:gd name="connsiteY20" fmla="*/ 993140 h 1052447"/>
              <a:gd name="connsiteX21" fmla="*/ 1473200 w 1487033"/>
              <a:gd name="connsiteY21" fmla="*/ 1033780 h 1052447"/>
              <a:gd name="connsiteX22" fmla="*/ 1480820 w 1487033"/>
              <a:gd name="connsiteY22" fmla="*/ 1041400 h 1052447"/>
              <a:gd name="connsiteX23" fmla="*/ 1485900 w 1487033"/>
              <a:gd name="connsiteY23" fmla="*/ 1051560 h 1052447"/>
              <a:gd name="connsiteX24" fmla="*/ 1404620 w 1487033"/>
              <a:gd name="connsiteY24" fmla="*/ 1049020 h 1052447"/>
              <a:gd name="connsiteX25" fmla="*/ 1216660 w 1487033"/>
              <a:gd name="connsiteY25" fmla="*/ 1041400 h 1052447"/>
              <a:gd name="connsiteX26" fmla="*/ 1087120 w 1487033"/>
              <a:gd name="connsiteY26" fmla="*/ 1028700 h 1052447"/>
              <a:gd name="connsiteX27" fmla="*/ 1041400 w 1487033"/>
              <a:gd name="connsiteY27" fmla="*/ 1026160 h 1052447"/>
              <a:gd name="connsiteX28" fmla="*/ 1013460 w 1487033"/>
              <a:gd name="connsiteY28" fmla="*/ 1018540 h 1052447"/>
              <a:gd name="connsiteX29" fmla="*/ 949960 w 1487033"/>
              <a:gd name="connsiteY29" fmla="*/ 1008380 h 1052447"/>
              <a:gd name="connsiteX30" fmla="*/ 464820 w 1487033"/>
              <a:gd name="connsiteY30" fmla="*/ 1010920 h 1052447"/>
              <a:gd name="connsiteX31" fmla="*/ 279400 w 1487033"/>
              <a:gd name="connsiteY31" fmla="*/ 998220 h 1052447"/>
              <a:gd name="connsiteX32" fmla="*/ 266700 w 1487033"/>
              <a:gd name="connsiteY32" fmla="*/ 993140 h 1052447"/>
              <a:gd name="connsiteX33" fmla="*/ 246380 w 1487033"/>
              <a:gd name="connsiteY33" fmla="*/ 972820 h 1052447"/>
              <a:gd name="connsiteX34" fmla="*/ 238760 w 1487033"/>
              <a:gd name="connsiteY34" fmla="*/ 957580 h 1052447"/>
              <a:gd name="connsiteX35" fmla="*/ 226060 w 1487033"/>
              <a:gd name="connsiteY35" fmla="*/ 916940 h 1052447"/>
              <a:gd name="connsiteX36" fmla="*/ 218440 w 1487033"/>
              <a:gd name="connsiteY36" fmla="*/ 896620 h 1052447"/>
              <a:gd name="connsiteX37" fmla="*/ 205740 w 1487033"/>
              <a:gd name="connsiteY37" fmla="*/ 876300 h 1052447"/>
              <a:gd name="connsiteX38" fmla="*/ 167640 w 1487033"/>
              <a:gd name="connsiteY38" fmla="*/ 830580 h 1052447"/>
              <a:gd name="connsiteX39" fmla="*/ 147320 w 1487033"/>
              <a:gd name="connsiteY39" fmla="*/ 810260 h 1052447"/>
              <a:gd name="connsiteX40" fmla="*/ 119380 w 1487033"/>
              <a:gd name="connsiteY40" fmla="*/ 772160 h 1052447"/>
              <a:gd name="connsiteX41" fmla="*/ 106680 w 1487033"/>
              <a:gd name="connsiteY41" fmla="*/ 759460 h 1052447"/>
              <a:gd name="connsiteX42" fmla="*/ 96520 w 1487033"/>
              <a:gd name="connsiteY42" fmla="*/ 744220 h 1052447"/>
              <a:gd name="connsiteX43" fmla="*/ 81280 w 1487033"/>
              <a:gd name="connsiteY43" fmla="*/ 731520 h 1052447"/>
              <a:gd name="connsiteX44" fmla="*/ 63500 w 1487033"/>
              <a:gd name="connsiteY44" fmla="*/ 701040 h 1052447"/>
              <a:gd name="connsiteX45" fmla="*/ 53340 w 1487033"/>
              <a:gd name="connsiteY45" fmla="*/ 683260 h 1052447"/>
              <a:gd name="connsiteX46" fmla="*/ 22860 w 1487033"/>
              <a:gd name="connsiteY46" fmla="*/ 614680 h 1052447"/>
              <a:gd name="connsiteX47" fmla="*/ 10160 w 1487033"/>
              <a:gd name="connsiteY47" fmla="*/ 568960 h 1052447"/>
              <a:gd name="connsiteX48" fmla="*/ 0 w 1487033"/>
              <a:gd name="connsiteY48" fmla="*/ 533400 h 1052447"/>
              <a:gd name="connsiteX49" fmla="*/ 7620 w 1487033"/>
              <a:gd name="connsiteY49" fmla="*/ 464820 h 1052447"/>
              <a:gd name="connsiteX50" fmla="*/ 17780 w 1487033"/>
              <a:gd name="connsiteY50" fmla="*/ 449580 h 1052447"/>
              <a:gd name="connsiteX51" fmla="*/ 50800 w 1487033"/>
              <a:gd name="connsiteY51" fmla="*/ 378460 h 1052447"/>
              <a:gd name="connsiteX52" fmla="*/ 60960 w 1487033"/>
              <a:gd name="connsiteY52" fmla="*/ 347980 h 1052447"/>
              <a:gd name="connsiteX53" fmla="*/ 73660 w 1487033"/>
              <a:gd name="connsiteY53" fmla="*/ 314960 h 1052447"/>
              <a:gd name="connsiteX54" fmla="*/ 83820 w 1487033"/>
              <a:gd name="connsiteY54" fmla="*/ 281940 h 1052447"/>
              <a:gd name="connsiteX55" fmla="*/ 114300 w 1487033"/>
              <a:gd name="connsiteY55" fmla="*/ 213360 h 1052447"/>
              <a:gd name="connsiteX56" fmla="*/ 127000 w 1487033"/>
              <a:gd name="connsiteY56" fmla="*/ 182880 h 1052447"/>
              <a:gd name="connsiteX57" fmla="*/ 134620 w 1487033"/>
              <a:gd name="connsiteY57" fmla="*/ 162560 h 1052447"/>
              <a:gd name="connsiteX58" fmla="*/ 149860 w 1487033"/>
              <a:gd name="connsiteY58" fmla="*/ 129540 h 1052447"/>
              <a:gd name="connsiteX59" fmla="*/ 154940 w 1487033"/>
              <a:gd name="connsiteY59" fmla="*/ 106680 h 1052447"/>
              <a:gd name="connsiteX60" fmla="*/ 167640 w 1487033"/>
              <a:gd name="connsiteY60" fmla="*/ 73660 h 1052447"/>
              <a:gd name="connsiteX61" fmla="*/ 172720 w 1487033"/>
              <a:gd name="connsiteY61" fmla="*/ 43180 h 1052447"/>
              <a:gd name="connsiteX62" fmla="*/ 185420 w 1487033"/>
              <a:gd name="connsiteY62" fmla="*/ 20320 h 1052447"/>
              <a:gd name="connsiteX63" fmla="*/ 195580 w 1487033"/>
              <a:gd name="connsiteY63" fmla="*/ 15240 h 1052447"/>
              <a:gd name="connsiteX64" fmla="*/ 205740 w 1487033"/>
              <a:gd name="connsiteY64" fmla="*/ 7620 h 1052447"/>
              <a:gd name="connsiteX65" fmla="*/ 213360 w 1487033"/>
              <a:gd name="connsiteY65" fmla="*/ 5080 h 1052447"/>
              <a:gd name="connsiteX66" fmla="*/ 330200 w 1487033"/>
              <a:gd name="connsiteY66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430020 w 1487033"/>
              <a:gd name="connsiteY8" fmla="*/ 119380 h 1052447"/>
              <a:gd name="connsiteX9" fmla="*/ 1359535 w 1487033"/>
              <a:gd name="connsiteY9" fmla="*/ 128905 h 1052447"/>
              <a:gd name="connsiteX10" fmla="*/ 1333500 w 1487033"/>
              <a:gd name="connsiteY10" fmla="*/ 235585 h 1052447"/>
              <a:gd name="connsiteX11" fmla="*/ 1306830 w 1487033"/>
              <a:gd name="connsiteY11" fmla="*/ 366395 h 1052447"/>
              <a:gd name="connsiteX12" fmla="*/ 1310640 w 1487033"/>
              <a:gd name="connsiteY12" fmla="*/ 426720 h 1052447"/>
              <a:gd name="connsiteX13" fmla="*/ 1305560 w 1487033"/>
              <a:gd name="connsiteY13" fmla="*/ 487680 h 1052447"/>
              <a:gd name="connsiteX14" fmla="*/ 1308100 w 1487033"/>
              <a:gd name="connsiteY14" fmla="*/ 642620 h 1052447"/>
              <a:gd name="connsiteX15" fmla="*/ 1318895 w 1487033"/>
              <a:gd name="connsiteY15" fmla="*/ 738505 h 1052447"/>
              <a:gd name="connsiteX16" fmla="*/ 1358265 w 1487033"/>
              <a:gd name="connsiteY16" fmla="*/ 872490 h 1052447"/>
              <a:gd name="connsiteX17" fmla="*/ 1395095 w 1487033"/>
              <a:gd name="connsiteY17" fmla="*/ 958850 h 1052447"/>
              <a:gd name="connsiteX18" fmla="*/ 1432560 w 1487033"/>
              <a:gd name="connsiteY18" fmla="*/ 970280 h 1052447"/>
              <a:gd name="connsiteX19" fmla="*/ 1442720 w 1487033"/>
              <a:gd name="connsiteY19" fmla="*/ 993140 h 1052447"/>
              <a:gd name="connsiteX20" fmla="*/ 1473200 w 1487033"/>
              <a:gd name="connsiteY20" fmla="*/ 1033780 h 1052447"/>
              <a:gd name="connsiteX21" fmla="*/ 1480820 w 1487033"/>
              <a:gd name="connsiteY21" fmla="*/ 1041400 h 1052447"/>
              <a:gd name="connsiteX22" fmla="*/ 1485900 w 1487033"/>
              <a:gd name="connsiteY22" fmla="*/ 1051560 h 1052447"/>
              <a:gd name="connsiteX23" fmla="*/ 1404620 w 1487033"/>
              <a:gd name="connsiteY23" fmla="*/ 1049020 h 1052447"/>
              <a:gd name="connsiteX24" fmla="*/ 1216660 w 1487033"/>
              <a:gd name="connsiteY24" fmla="*/ 1041400 h 1052447"/>
              <a:gd name="connsiteX25" fmla="*/ 1087120 w 1487033"/>
              <a:gd name="connsiteY25" fmla="*/ 1028700 h 1052447"/>
              <a:gd name="connsiteX26" fmla="*/ 1041400 w 1487033"/>
              <a:gd name="connsiteY26" fmla="*/ 1026160 h 1052447"/>
              <a:gd name="connsiteX27" fmla="*/ 1013460 w 1487033"/>
              <a:gd name="connsiteY27" fmla="*/ 1018540 h 1052447"/>
              <a:gd name="connsiteX28" fmla="*/ 949960 w 1487033"/>
              <a:gd name="connsiteY28" fmla="*/ 1008380 h 1052447"/>
              <a:gd name="connsiteX29" fmla="*/ 464820 w 1487033"/>
              <a:gd name="connsiteY29" fmla="*/ 1010920 h 1052447"/>
              <a:gd name="connsiteX30" fmla="*/ 279400 w 1487033"/>
              <a:gd name="connsiteY30" fmla="*/ 998220 h 1052447"/>
              <a:gd name="connsiteX31" fmla="*/ 266700 w 1487033"/>
              <a:gd name="connsiteY31" fmla="*/ 993140 h 1052447"/>
              <a:gd name="connsiteX32" fmla="*/ 246380 w 1487033"/>
              <a:gd name="connsiteY32" fmla="*/ 972820 h 1052447"/>
              <a:gd name="connsiteX33" fmla="*/ 238760 w 1487033"/>
              <a:gd name="connsiteY33" fmla="*/ 957580 h 1052447"/>
              <a:gd name="connsiteX34" fmla="*/ 226060 w 1487033"/>
              <a:gd name="connsiteY34" fmla="*/ 916940 h 1052447"/>
              <a:gd name="connsiteX35" fmla="*/ 218440 w 1487033"/>
              <a:gd name="connsiteY35" fmla="*/ 896620 h 1052447"/>
              <a:gd name="connsiteX36" fmla="*/ 205740 w 1487033"/>
              <a:gd name="connsiteY36" fmla="*/ 876300 h 1052447"/>
              <a:gd name="connsiteX37" fmla="*/ 167640 w 1487033"/>
              <a:gd name="connsiteY37" fmla="*/ 830580 h 1052447"/>
              <a:gd name="connsiteX38" fmla="*/ 147320 w 1487033"/>
              <a:gd name="connsiteY38" fmla="*/ 810260 h 1052447"/>
              <a:gd name="connsiteX39" fmla="*/ 119380 w 1487033"/>
              <a:gd name="connsiteY39" fmla="*/ 772160 h 1052447"/>
              <a:gd name="connsiteX40" fmla="*/ 106680 w 1487033"/>
              <a:gd name="connsiteY40" fmla="*/ 759460 h 1052447"/>
              <a:gd name="connsiteX41" fmla="*/ 96520 w 1487033"/>
              <a:gd name="connsiteY41" fmla="*/ 744220 h 1052447"/>
              <a:gd name="connsiteX42" fmla="*/ 81280 w 1487033"/>
              <a:gd name="connsiteY42" fmla="*/ 731520 h 1052447"/>
              <a:gd name="connsiteX43" fmla="*/ 63500 w 1487033"/>
              <a:gd name="connsiteY43" fmla="*/ 701040 h 1052447"/>
              <a:gd name="connsiteX44" fmla="*/ 53340 w 1487033"/>
              <a:gd name="connsiteY44" fmla="*/ 683260 h 1052447"/>
              <a:gd name="connsiteX45" fmla="*/ 22860 w 1487033"/>
              <a:gd name="connsiteY45" fmla="*/ 614680 h 1052447"/>
              <a:gd name="connsiteX46" fmla="*/ 10160 w 1487033"/>
              <a:gd name="connsiteY46" fmla="*/ 568960 h 1052447"/>
              <a:gd name="connsiteX47" fmla="*/ 0 w 1487033"/>
              <a:gd name="connsiteY47" fmla="*/ 533400 h 1052447"/>
              <a:gd name="connsiteX48" fmla="*/ 7620 w 1487033"/>
              <a:gd name="connsiteY48" fmla="*/ 464820 h 1052447"/>
              <a:gd name="connsiteX49" fmla="*/ 17780 w 1487033"/>
              <a:gd name="connsiteY49" fmla="*/ 449580 h 1052447"/>
              <a:gd name="connsiteX50" fmla="*/ 50800 w 1487033"/>
              <a:gd name="connsiteY50" fmla="*/ 378460 h 1052447"/>
              <a:gd name="connsiteX51" fmla="*/ 60960 w 1487033"/>
              <a:gd name="connsiteY51" fmla="*/ 347980 h 1052447"/>
              <a:gd name="connsiteX52" fmla="*/ 73660 w 1487033"/>
              <a:gd name="connsiteY52" fmla="*/ 314960 h 1052447"/>
              <a:gd name="connsiteX53" fmla="*/ 83820 w 1487033"/>
              <a:gd name="connsiteY53" fmla="*/ 281940 h 1052447"/>
              <a:gd name="connsiteX54" fmla="*/ 114300 w 1487033"/>
              <a:gd name="connsiteY54" fmla="*/ 213360 h 1052447"/>
              <a:gd name="connsiteX55" fmla="*/ 127000 w 1487033"/>
              <a:gd name="connsiteY55" fmla="*/ 182880 h 1052447"/>
              <a:gd name="connsiteX56" fmla="*/ 134620 w 1487033"/>
              <a:gd name="connsiteY56" fmla="*/ 162560 h 1052447"/>
              <a:gd name="connsiteX57" fmla="*/ 149860 w 1487033"/>
              <a:gd name="connsiteY57" fmla="*/ 129540 h 1052447"/>
              <a:gd name="connsiteX58" fmla="*/ 154940 w 1487033"/>
              <a:gd name="connsiteY58" fmla="*/ 106680 h 1052447"/>
              <a:gd name="connsiteX59" fmla="*/ 167640 w 1487033"/>
              <a:gd name="connsiteY59" fmla="*/ 73660 h 1052447"/>
              <a:gd name="connsiteX60" fmla="*/ 172720 w 1487033"/>
              <a:gd name="connsiteY60" fmla="*/ 43180 h 1052447"/>
              <a:gd name="connsiteX61" fmla="*/ 185420 w 1487033"/>
              <a:gd name="connsiteY61" fmla="*/ 20320 h 1052447"/>
              <a:gd name="connsiteX62" fmla="*/ 195580 w 1487033"/>
              <a:gd name="connsiteY62" fmla="*/ 15240 h 1052447"/>
              <a:gd name="connsiteX63" fmla="*/ 205740 w 1487033"/>
              <a:gd name="connsiteY63" fmla="*/ 7620 h 1052447"/>
              <a:gd name="connsiteX64" fmla="*/ 213360 w 1487033"/>
              <a:gd name="connsiteY64" fmla="*/ 5080 h 1052447"/>
              <a:gd name="connsiteX65" fmla="*/ 330200 w 1487033"/>
              <a:gd name="connsiteY65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57960 w 1487033"/>
              <a:gd name="connsiteY4" fmla="*/ 17780 h 1052447"/>
              <a:gd name="connsiteX5" fmla="*/ 1473200 w 1487033"/>
              <a:gd name="connsiteY5" fmla="*/ 43180 h 1052447"/>
              <a:gd name="connsiteX6" fmla="*/ 1475740 w 1487033"/>
              <a:gd name="connsiteY6" fmla="*/ 53340 h 1052447"/>
              <a:gd name="connsiteX7" fmla="*/ 1468120 w 1487033"/>
              <a:gd name="connsiteY7" fmla="*/ 88900 h 1052447"/>
              <a:gd name="connsiteX8" fmla="*/ 1359535 w 1487033"/>
              <a:gd name="connsiteY8" fmla="*/ 128905 h 1052447"/>
              <a:gd name="connsiteX9" fmla="*/ 1333500 w 1487033"/>
              <a:gd name="connsiteY9" fmla="*/ 235585 h 1052447"/>
              <a:gd name="connsiteX10" fmla="*/ 1306830 w 1487033"/>
              <a:gd name="connsiteY10" fmla="*/ 366395 h 1052447"/>
              <a:gd name="connsiteX11" fmla="*/ 1310640 w 1487033"/>
              <a:gd name="connsiteY11" fmla="*/ 426720 h 1052447"/>
              <a:gd name="connsiteX12" fmla="*/ 1305560 w 1487033"/>
              <a:gd name="connsiteY12" fmla="*/ 487680 h 1052447"/>
              <a:gd name="connsiteX13" fmla="*/ 1308100 w 1487033"/>
              <a:gd name="connsiteY13" fmla="*/ 642620 h 1052447"/>
              <a:gd name="connsiteX14" fmla="*/ 1318895 w 1487033"/>
              <a:gd name="connsiteY14" fmla="*/ 738505 h 1052447"/>
              <a:gd name="connsiteX15" fmla="*/ 1358265 w 1487033"/>
              <a:gd name="connsiteY15" fmla="*/ 872490 h 1052447"/>
              <a:gd name="connsiteX16" fmla="*/ 1395095 w 1487033"/>
              <a:gd name="connsiteY16" fmla="*/ 958850 h 1052447"/>
              <a:gd name="connsiteX17" fmla="*/ 1432560 w 1487033"/>
              <a:gd name="connsiteY17" fmla="*/ 970280 h 1052447"/>
              <a:gd name="connsiteX18" fmla="*/ 1442720 w 1487033"/>
              <a:gd name="connsiteY18" fmla="*/ 993140 h 1052447"/>
              <a:gd name="connsiteX19" fmla="*/ 1473200 w 1487033"/>
              <a:gd name="connsiteY19" fmla="*/ 1033780 h 1052447"/>
              <a:gd name="connsiteX20" fmla="*/ 1480820 w 1487033"/>
              <a:gd name="connsiteY20" fmla="*/ 1041400 h 1052447"/>
              <a:gd name="connsiteX21" fmla="*/ 1485900 w 1487033"/>
              <a:gd name="connsiteY21" fmla="*/ 1051560 h 1052447"/>
              <a:gd name="connsiteX22" fmla="*/ 1404620 w 1487033"/>
              <a:gd name="connsiteY22" fmla="*/ 1049020 h 1052447"/>
              <a:gd name="connsiteX23" fmla="*/ 1216660 w 1487033"/>
              <a:gd name="connsiteY23" fmla="*/ 1041400 h 1052447"/>
              <a:gd name="connsiteX24" fmla="*/ 1087120 w 1487033"/>
              <a:gd name="connsiteY24" fmla="*/ 1028700 h 1052447"/>
              <a:gd name="connsiteX25" fmla="*/ 1041400 w 1487033"/>
              <a:gd name="connsiteY25" fmla="*/ 1026160 h 1052447"/>
              <a:gd name="connsiteX26" fmla="*/ 1013460 w 1487033"/>
              <a:gd name="connsiteY26" fmla="*/ 1018540 h 1052447"/>
              <a:gd name="connsiteX27" fmla="*/ 949960 w 1487033"/>
              <a:gd name="connsiteY27" fmla="*/ 1008380 h 1052447"/>
              <a:gd name="connsiteX28" fmla="*/ 464820 w 1487033"/>
              <a:gd name="connsiteY28" fmla="*/ 1010920 h 1052447"/>
              <a:gd name="connsiteX29" fmla="*/ 279400 w 1487033"/>
              <a:gd name="connsiteY29" fmla="*/ 998220 h 1052447"/>
              <a:gd name="connsiteX30" fmla="*/ 266700 w 1487033"/>
              <a:gd name="connsiteY30" fmla="*/ 993140 h 1052447"/>
              <a:gd name="connsiteX31" fmla="*/ 246380 w 1487033"/>
              <a:gd name="connsiteY31" fmla="*/ 972820 h 1052447"/>
              <a:gd name="connsiteX32" fmla="*/ 238760 w 1487033"/>
              <a:gd name="connsiteY32" fmla="*/ 957580 h 1052447"/>
              <a:gd name="connsiteX33" fmla="*/ 226060 w 1487033"/>
              <a:gd name="connsiteY33" fmla="*/ 916940 h 1052447"/>
              <a:gd name="connsiteX34" fmla="*/ 218440 w 1487033"/>
              <a:gd name="connsiteY34" fmla="*/ 896620 h 1052447"/>
              <a:gd name="connsiteX35" fmla="*/ 205740 w 1487033"/>
              <a:gd name="connsiteY35" fmla="*/ 876300 h 1052447"/>
              <a:gd name="connsiteX36" fmla="*/ 167640 w 1487033"/>
              <a:gd name="connsiteY36" fmla="*/ 830580 h 1052447"/>
              <a:gd name="connsiteX37" fmla="*/ 147320 w 1487033"/>
              <a:gd name="connsiteY37" fmla="*/ 810260 h 1052447"/>
              <a:gd name="connsiteX38" fmla="*/ 119380 w 1487033"/>
              <a:gd name="connsiteY38" fmla="*/ 772160 h 1052447"/>
              <a:gd name="connsiteX39" fmla="*/ 106680 w 1487033"/>
              <a:gd name="connsiteY39" fmla="*/ 759460 h 1052447"/>
              <a:gd name="connsiteX40" fmla="*/ 96520 w 1487033"/>
              <a:gd name="connsiteY40" fmla="*/ 744220 h 1052447"/>
              <a:gd name="connsiteX41" fmla="*/ 81280 w 1487033"/>
              <a:gd name="connsiteY41" fmla="*/ 731520 h 1052447"/>
              <a:gd name="connsiteX42" fmla="*/ 63500 w 1487033"/>
              <a:gd name="connsiteY42" fmla="*/ 701040 h 1052447"/>
              <a:gd name="connsiteX43" fmla="*/ 53340 w 1487033"/>
              <a:gd name="connsiteY43" fmla="*/ 683260 h 1052447"/>
              <a:gd name="connsiteX44" fmla="*/ 22860 w 1487033"/>
              <a:gd name="connsiteY44" fmla="*/ 614680 h 1052447"/>
              <a:gd name="connsiteX45" fmla="*/ 10160 w 1487033"/>
              <a:gd name="connsiteY45" fmla="*/ 568960 h 1052447"/>
              <a:gd name="connsiteX46" fmla="*/ 0 w 1487033"/>
              <a:gd name="connsiteY46" fmla="*/ 533400 h 1052447"/>
              <a:gd name="connsiteX47" fmla="*/ 7620 w 1487033"/>
              <a:gd name="connsiteY47" fmla="*/ 464820 h 1052447"/>
              <a:gd name="connsiteX48" fmla="*/ 17780 w 1487033"/>
              <a:gd name="connsiteY48" fmla="*/ 449580 h 1052447"/>
              <a:gd name="connsiteX49" fmla="*/ 50800 w 1487033"/>
              <a:gd name="connsiteY49" fmla="*/ 378460 h 1052447"/>
              <a:gd name="connsiteX50" fmla="*/ 60960 w 1487033"/>
              <a:gd name="connsiteY50" fmla="*/ 347980 h 1052447"/>
              <a:gd name="connsiteX51" fmla="*/ 73660 w 1487033"/>
              <a:gd name="connsiteY51" fmla="*/ 314960 h 1052447"/>
              <a:gd name="connsiteX52" fmla="*/ 83820 w 1487033"/>
              <a:gd name="connsiteY52" fmla="*/ 281940 h 1052447"/>
              <a:gd name="connsiteX53" fmla="*/ 114300 w 1487033"/>
              <a:gd name="connsiteY53" fmla="*/ 213360 h 1052447"/>
              <a:gd name="connsiteX54" fmla="*/ 127000 w 1487033"/>
              <a:gd name="connsiteY54" fmla="*/ 182880 h 1052447"/>
              <a:gd name="connsiteX55" fmla="*/ 134620 w 1487033"/>
              <a:gd name="connsiteY55" fmla="*/ 162560 h 1052447"/>
              <a:gd name="connsiteX56" fmla="*/ 149860 w 1487033"/>
              <a:gd name="connsiteY56" fmla="*/ 129540 h 1052447"/>
              <a:gd name="connsiteX57" fmla="*/ 154940 w 1487033"/>
              <a:gd name="connsiteY57" fmla="*/ 106680 h 1052447"/>
              <a:gd name="connsiteX58" fmla="*/ 167640 w 1487033"/>
              <a:gd name="connsiteY58" fmla="*/ 73660 h 1052447"/>
              <a:gd name="connsiteX59" fmla="*/ 172720 w 1487033"/>
              <a:gd name="connsiteY59" fmla="*/ 43180 h 1052447"/>
              <a:gd name="connsiteX60" fmla="*/ 185420 w 1487033"/>
              <a:gd name="connsiteY60" fmla="*/ 20320 h 1052447"/>
              <a:gd name="connsiteX61" fmla="*/ 195580 w 1487033"/>
              <a:gd name="connsiteY61" fmla="*/ 15240 h 1052447"/>
              <a:gd name="connsiteX62" fmla="*/ 205740 w 1487033"/>
              <a:gd name="connsiteY62" fmla="*/ 7620 h 1052447"/>
              <a:gd name="connsiteX63" fmla="*/ 213360 w 1487033"/>
              <a:gd name="connsiteY63" fmla="*/ 5080 h 1052447"/>
              <a:gd name="connsiteX64" fmla="*/ 330200 w 1487033"/>
              <a:gd name="connsiteY64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75740 w 1487033"/>
              <a:gd name="connsiteY5" fmla="*/ 53340 h 1052447"/>
              <a:gd name="connsiteX6" fmla="*/ 1468120 w 1487033"/>
              <a:gd name="connsiteY6" fmla="*/ 88900 h 1052447"/>
              <a:gd name="connsiteX7" fmla="*/ 1359535 w 1487033"/>
              <a:gd name="connsiteY7" fmla="*/ 128905 h 1052447"/>
              <a:gd name="connsiteX8" fmla="*/ 1333500 w 1487033"/>
              <a:gd name="connsiteY8" fmla="*/ 235585 h 1052447"/>
              <a:gd name="connsiteX9" fmla="*/ 1306830 w 1487033"/>
              <a:gd name="connsiteY9" fmla="*/ 366395 h 1052447"/>
              <a:gd name="connsiteX10" fmla="*/ 1310640 w 1487033"/>
              <a:gd name="connsiteY10" fmla="*/ 426720 h 1052447"/>
              <a:gd name="connsiteX11" fmla="*/ 1305560 w 1487033"/>
              <a:gd name="connsiteY11" fmla="*/ 487680 h 1052447"/>
              <a:gd name="connsiteX12" fmla="*/ 1308100 w 1487033"/>
              <a:gd name="connsiteY12" fmla="*/ 642620 h 1052447"/>
              <a:gd name="connsiteX13" fmla="*/ 1318895 w 1487033"/>
              <a:gd name="connsiteY13" fmla="*/ 738505 h 1052447"/>
              <a:gd name="connsiteX14" fmla="*/ 1358265 w 1487033"/>
              <a:gd name="connsiteY14" fmla="*/ 872490 h 1052447"/>
              <a:gd name="connsiteX15" fmla="*/ 1395095 w 1487033"/>
              <a:gd name="connsiteY15" fmla="*/ 958850 h 1052447"/>
              <a:gd name="connsiteX16" fmla="*/ 1432560 w 1487033"/>
              <a:gd name="connsiteY16" fmla="*/ 970280 h 1052447"/>
              <a:gd name="connsiteX17" fmla="*/ 1442720 w 1487033"/>
              <a:gd name="connsiteY17" fmla="*/ 993140 h 1052447"/>
              <a:gd name="connsiteX18" fmla="*/ 1473200 w 1487033"/>
              <a:gd name="connsiteY18" fmla="*/ 1033780 h 1052447"/>
              <a:gd name="connsiteX19" fmla="*/ 1480820 w 1487033"/>
              <a:gd name="connsiteY19" fmla="*/ 1041400 h 1052447"/>
              <a:gd name="connsiteX20" fmla="*/ 1485900 w 1487033"/>
              <a:gd name="connsiteY20" fmla="*/ 1051560 h 1052447"/>
              <a:gd name="connsiteX21" fmla="*/ 1404620 w 1487033"/>
              <a:gd name="connsiteY21" fmla="*/ 1049020 h 1052447"/>
              <a:gd name="connsiteX22" fmla="*/ 1216660 w 1487033"/>
              <a:gd name="connsiteY22" fmla="*/ 1041400 h 1052447"/>
              <a:gd name="connsiteX23" fmla="*/ 1087120 w 1487033"/>
              <a:gd name="connsiteY23" fmla="*/ 1028700 h 1052447"/>
              <a:gd name="connsiteX24" fmla="*/ 1041400 w 1487033"/>
              <a:gd name="connsiteY24" fmla="*/ 1026160 h 1052447"/>
              <a:gd name="connsiteX25" fmla="*/ 1013460 w 1487033"/>
              <a:gd name="connsiteY25" fmla="*/ 1018540 h 1052447"/>
              <a:gd name="connsiteX26" fmla="*/ 949960 w 1487033"/>
              <a:gd name="connsiteY26" fmla="*/ 1008380 h 1052447"/>
              <a:gd name="connsiteX27" fmla="*/ 464820 w 1487033"/>
              <a:gd name="connsiteY27" fmla="*/ 1010920 h 1052447"/>
              <a:gd name="connsiteX28" fmla="*/ 279400 w 1487033"/>
              <a:gd name="connsiteY28" fmla="*/ 998220 h 1052447"/>
              <a:gd name="connsiteX29" fmla="*/ 266700 w 1487033"/>
              <a:gd name="connsiteY29" fmla="*/ 993140 h 1052447"/>
              <a:gd name="connsiteX30" fmla="*/ 246380 w 1487033"/>
              <a:gd name="connsiteY30" fmla="*/ 972820 h 1052447"/>
              <a:gd name="connsiteX31" fmla="*/ 238760 w 1487033"/>
              <a:gd name="connsiteY31" fmla="*/ 957580 h 1052447"/>
              <a:gd name="connsiteX32" fmla="*/ 226060 w 1487033"/>
              <a:gd name="connsiteY32" fmla="*/ 916940 h 1052447"/>
              <a:gd name="connsiteX33" fmla="*/ 218440 w 1487033"/>
              <a:gd name="connsiteY33" fmla="*/ 896620 h 1052447"/>
              <a:gd name="connsiteX34" fmla="*/ 205740 w 1487033"/>
              <a:gd name="connsiteY34" fmla="*/ 876300 h 1052447"/>
              <a:gd name="connsiteX35" fmla="*/ 167640 w 1487033"/>
              <a:gd name="connsiteY35" fmla="*/ 830580 h 1052447"/>
              <a:gd name="connsiteX36" fmla="*/ 147320 w 1487033"/>
              <a:gd name="connsiteY36" fmla="*/ 810260 h 1052447"/>
              <a:gd name="connsiteX37" fmla="*/ 119380 w 1487033"/>
              <a:gd name="connsiteY37" fmla="*/ 772160 h 1052447"/>
              <a:gd name="connsiteX38" fmla="*/ 106680 w 1487033"/>
              <a:gd name="connsiteY38" fmla="*/ 759460 h 1052447"/>
              <a:gd name="connsiteX39" fmla="*/ 96520 w 1487033"/>
              <a:gd name="connsiteY39" fmla="*/ 744220 h 1052447"/>
              <a:gd name="connsiteX40" fmla="*/ 81280 w 1487033"/>
              <a:gd name="connsiteY40" fmla="*/ 731520 h 1052447"/>
              <a:gd name="connsiteX41" fmla="*/ 63500 w 1487033"/>
              <a:gd name="connsiteY41" fmla="*/ 701040 h 1052447"/>
              <a:gd name="connsiteX42" fmla="*/ 53340 w 1487033"/>
              <a:gd name="connsiteY42" fmla="*/ 683260 h 1052447"/>
              <a:gd name="connsiteX43" fmla="*/ 22860 w 1487033"/>
              <a:gd name="connsiteY43" fmla="*/ 614680 h 1052447"/>
              <a:gd name="connsiteX44" fmla="*/ 10160 w 1487033"/>
              <a:gd name="connsiteY44" fmla="*/ 568960 h 1052447"/>
              <a:gd name="connsiteX45" fmla="*/ 0 w 1487033"/>
              <a:gd name="connsiteY45" fmla="*/ 533400 h 1052447"/>
              <a:gd name="connsiteX46" fmla="*/ 7620 w 1487033"/>
              <a:gd name="connsiteY46" fmla="*/ 464820 h 1052447"/>
              <a:gd name="connsiteX47" fmla="*/ 17780 w 1487033"/>
              <a:gd name="connsiteY47" fmla="*/ 449580 h 1052447"/>
              <a:gd name="connsiteX48" fmla="*/ 50800 w 1487033"/>
              <a:gd name="connsiteY48" fmla="*/ 378460 h 1052447"/>
              <a:gd name="connsiteX49" fmla="*/ 60960 w 1487033"/>
              <a:gd name="connsiteY49" fmla="*/ 347980 h 1052447"/>
              <a:gd name="connsiteX50" fmla="*/ 73660 w 1487033"/>
              <a:gd name="connsiteY50" fmla="*/ 314960 h 1052447"/>
              <a:gd name="connsiteX51" fmla="*/ 83820 w 1487033"/>
              <a:gd name="connsiteY51" fmla="*/ 281940 h 1052447"/>
              <a:gd name="connsiteX52" fmla="*/ 114300 w 1487033"/>
              <a:gd name="connsiteY52" fmla="*/ 213360 h 1052447"/>
              <a:gd name="connsiteX53" fmla="*/ 127000 w 1487033"/>
              <a:gd name="connsiteY53" fmla="*/ 182880 h 1052447"/>
              <a:gd name="connsiteX54" fmla="*/ 134620 w 1487033"/>
              <a:gd name="connsiteY54" fmla="*/ 162560 h 1052447"/>
              <a:gd name="connsiteX55" fmla="*/ 149860 w 1487033"/>
              <a:gd name="connsiteY55" fmla="*/ 129540 h 1052447"/>
              <a:gd name="connsiteX56" fmla="*/ 154940 w 1487033"/>
              <a:gd name="connsiteY56" fmla="*/ 106680 h 1052447"/>
              <a:gd name="connsiteX57" fmla="*/ 167640 w 1487033"/>
              <a:gd name="connsiteY57" fmla="*/ 73660 h 1052447"/>
              <a:gd name="connsiteX58" fmla="*/ 172720 w 1487033"/>
              <a:gd name="connsiteY58" fmla="*/ 43180 h 1052447"/>
              <a:gd name="connsiteX59" fmla="*/ 185420 w 1487033"/>
              <a:gd name="connsiteY59" fmla="*/ 20320 h 1052447"/>
              <a:gd name="connsiteX60" fmla="*/ 195580 w 1487033"/>
              <a:gd name="connsiteY60" fmla="*/ 15240 h 1052447"/>
              <a:gd name="connsiteX61" fmla="*/ 205740 w 1487033"/>
              <a:gd name="connsiteY61" fmla="*/ 7620 h 1052447"/>
              <a:gd name="connsiteX62" fmla="*/ 213360 w 1487033"/>
              <a:gd name="connsiteY62" fmla="*/ 5080 h 1052447"/>
              <a:gd name="connsiteX63" fmla="*/ 330200 w 1487033"/>
              <a:gd name="connsiteY63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68120 w 1487033"/>
              <a:gd name="connsiteY5" fmla="*/ 88900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73200 w 1487033"/>
              <a:gd name="connsiteY4" fmla="*/ 43180 h 1052447"/>
              <a:gd name="connsiteX5" fmla="*/ 1405255 w 1487033"/>
              <a:gd name="connsiteY5" fmla="*/ 45085 h 1052447"/>
              <a:gd name="connsiteX6" fmla="*/ 1359535 w 1487033"/>
              <a:gd name="connsiteY6" fmla="*/ 128905 h 1052447"/>
              <a:gd name="connsiteX7" fmla="*/ 1333500 w 1487033"/>
              <a:gd name="connsiteY7" fmla="*/ 235585 h 1052447"/>
              <a:gd name="connsiteX8" fmla="*/ 1306830 w 1487033"/>
              <a:gd name="connsiteY8" fmla="*/ 366395 h 1052447"/>
              <a:gd name="connsiteX9" fmla="*/ 1310640 w 1487033"/>
              <a:gd name="connsiteY9" fmla="*/ 426720 h 1052447"/>
              <a:gd name="connsiteX10" fmla="*/ 1305560 w 1487033"/>
              <a:gd name="connsiteY10" fmla="*/ 487680 h 1052447"/>
              <a:gd name="connsiteX11" fmla="*/ 1308100 w 1487033"/>
              <a:gd name="connsiteY11" fmla="*/ 642620 h 1052447"/>
              <a:gd name="connsiteX12" fmla="*/ 1318895 w 1487033"/>
              <a:gd name="connsiteY12" fmla="*/ 738505 h 1052447"/>
              <a:gd name="connsiteX13" fmla="*/ 1358265 w 1487033"/>
              <a:gd name="connsiteY13" fmla="*/ 872490 h 1052447"/>
              <a:gd name="connsiteX14" fmla="*/ 1395095 w 1487033"/>
              <a:gd name="connsiteY14" fmla="*/ 958850 h 1052447"/>
              <a:gd name="connsiteX15" fmla="*/ 1432560 w 1487033"/>
              <a:gd name="connsiteY15" fmla="*/ 970280 h 1052447"/>
              <a:gd name="connsiteX16" fmla="*/ 1442720 w 1487033"/>
              <a:gd name="connsiteY16" fmla="*/ 993140 h 1052447"/>
              <a:gd name="connsiteX17" fmla="*/ 1473200 w 1487033"/>
              <a:gd name="connsiteY17" fmla="*/ 1033780 h 1052447"/>
              <a:gd name="connsiteX18" fmla="*/ 1480820 w 1487033"/>
              <a:gd name="connsiteY18" fmla="*/ 1041400 h 1052447"/>
              <a:gd name="connsiteX19" fmla="*/ 1485900 w 1487033"/>
              <a:gd name="connsiteY19" fmla="*/ 1051560 h 1052447"/>
              <a:gd name="connsiteX20" fmla="*/ 1404620 w 1487033"/>
              <a:gd name="connsiteY20" fmla="*/ 1049020 h 1052447"/>
              <a:gd name="connsiteX21" fmla="*/ 1216660 w 1487033"/>
              <a:gd name="connsiteY21" fmla="*/ 1041400 h 1052447"/>
              <a:gd name="connsiteX22" fmla="*/ 1087120 w 1487033"/>
              <a:gd name="connsiteY22" fmla="*/ 1028700 h 1052447"/>
              <a:gd name="connsiteX23" fmla="*/ 1041400 w 1487033"/>
              <a:gd name="connsiteY23" fmla="*/ 1026160 h 1052447"/>
              <a:gd name="connsiteX24" fmla="*/ 1013460 w 1487033"/>
              <a:gd name="connsiteY24" fmla="*/ 1018540 h 1052447"/>
              <a:gd name="connsiteX25" fmla="*/ 949960 w 1487033"/>
              <a:gd name="connsiteY25" fmla="*/ 1008380 h 1052447"/>
              <a:gd name="connsiteX26" fmla="*/ 464820 w 1487033"/>
              <a:gd name="connsiteY26" fmla="*/ 1010920 h 1052447"/>
              <a:gd name="connsiteX27" fmla="*/ 279400 w 1487033"/>
              <a:gd name="connsiteY27" fmla="*/ 998220 h 1052447"/>
              <a:gd name="connsiteX28" fmla="*/ 266700 w 1487033"/>
              <a:gd name="connsiteY28" fmla="*/ 993140 h 1052447"/>
              <a:gd name="connsiteX29" fmla="*/ 246380 w 1487033"/>
              <a:gd name="connsiteY29" fmla="*/ 972820 h 1052447"/>
              <a:gd name="connsiteX30" fmla="*/ 238760 w 1487033"/>
              <a:gd name="connsiteY30" fmla="*/ 957580 h 1052447"/>
              <a:gd name="connsiteX31" fmla="*/ 226060 w 1487033"/>
              <a:gd name="connsiteY31" fmla="*/ 916940 h 1052447"/>
              <a:gd name="connsiteX32" fmla="*/ 218440 w 1487033"/>
              <a:gd name="connsiteY32" fmla="*/ 896620 h 1052447"/>
              <a:gd name="connsiteX33" fmla="*/ 205740 w 1487033"/>
              <a:gd name="connsiteY33" fmla="*/ 876300 h 1052447"/>
              <a:gd name="connsiteX34" fmla="*/ 167640 w 1487033"/>
              <a:gd name="connsiteY34" fmla="*/ 830580 h 1052447"/>
              <a:gd name="connsiteX35" fmla="*/ 147320 w 1487033"/>
              <a:gd name="connsiteY35" fmla="*/ 810260 h 1052447"/>
              <a:gd name="connsiteX36" fmla="*/ 119380 w 1487033"/>
              <a:gd name="connsiteY36" fmla="*/ 772160 h 1052447"/>
              <a:gd name="connsiteX37" fmla="*/ 106680 w 1487033"/>
              <a:gd name="connsiteY37" fmla="*/ 759460 h 1052447"/>
              <a:gd name="connsiteX38" fmla="*/ 96520 w 1487033"/>
              <a:gd name="connsiteY38" fmla="*/ 744220 h 1052447"/>
              <a:gd name="connsiteX39" fmla="*/ 81280 w 1487033"/>
              <a:gd name="connsiteY39" fmla="*/ 731520 h 1052447"/>
              <a:gd name="connsiteX40" fmla="*/ 63500 w 1487033"/>
              <a:gd name="connsiteY40" fmla="*/ 701040 h 1052447"/>
              <a:gd name="connsiteX41" fmla="*/ 53340 w 1487033"/>
              <a:gd name="connsiteY41" fmla="*/ 683260 h 1052447"/>
              <a:gd name="connsiteX42" fmla="*/ 22860 w 1487033"/>
              <a:gd name="connsiteY42" fmla="*/ 614680 h 1052447"/>
              <a:gd name="connsiteX43" fmla="*/ 10160 w 1487033"/>
              <a:gd name="connsiteY43" fmla="*/ 568960 h 1052447"/>
              <a:gd name="connsiteX44" fmla="*/ 0 w 1487033"/>
              <a:gd name="connsiteY44" fmla="*/ 533400 h 1052447"/>
              <a:gd name="connsiteX45" fmla="*/ 7620 w 1487033"/>
              <a:gd name="connsiteY45" fmla="*/ 464820 h 1052447"/>
              <a:gd name="connsiteX46" fmla="*/ 17780 w 1487033"/>
              <a:gd name="connsiteY46" fmla="*/ 449580 h 1052447"/>
              <a:gd name="connsiteX47" fmla="*/ 50800 w 1487033"/>
              <a:gd name="connsiteY47" fmla="*/ 378460 h 1052447"/>
              <a:gd name="connsiteX48" fmla="*/ 60960 w 1487033"/>
              <a:gd name="connsiteY48" fmla="*/ 347980 h 1052447"/>
              <a:gd name="connsiteX49" fmla="*/ 73660 w 1487033"/>
              <a:gd name="connsiteY49" fmla="*/ 314960 h 1052447"/>
              <a:gd name="connsiteX50" fmla="*/ 83820 w 1487033"/>
              <a:gd name="connsiteY50" fmla="*/ 281940 h 1052447"/>
              <a:gd name="connsiteX51" fmla="*/ 114300 w 1487033"/>
              <a:gd name="connsiteY51" fmla="*/ 213360 h 1052447"/>
              <a:gd name="connsiteX52" fmla="*/ 127000 w 1487033"/>
              <a:gd name="connsiteY52" fmla="*/ 182880 h 1052447"/>
              <a:gd name="connsiteX53" fmla="*/ 134620 w 1487033"/>
              <a:gd name="connsiteY53" fmla="*/ 162560 h 1052447"/>
              <a:gd name="connsiteX54" fmla="*/ 149860 w 1487033"/>
              <a:gd name="connsiteY54" fmla="*/ 129540 h 1052447"/>
              <a:gd name="connsiteX55" fmla="*/ 154940 w 1487033"/>
              <a:gd name="connsiteY55" fmla="*/ 106680 h 1052447"/>
              <a:gd name="connsiteX56" fmla="*/ 167640 w 1487033"/>
              <a:gd name="connsiteY56" fmla="*/ 73660 h 1052447"/>
              <a:gd name="connsiteX57" fmla="*/ 172720 w 1487033"/>
              <a:gd name="connsiteY57" fmla="*/ 43180 h 1052447"/>
              <a:gd name="connsiteX58" fmla="*/ 185420 w 1487033"/>
              <a:gd name="connsiteY58" fmla="*/ 20320 h 1052447"/>
              <a:gd name="connsiteX59" fmla="*/ 195580 w 1487033"/>
              <a:gd name="connsiteY59" fmla="*/ 15240 h 1052447"/>
              <a:gd name="connsiteX60" fmla="*/ 205740 w 1487033"/>
              <a:gd name="connsiteY60" fmla="*/ 7620 h 1052447"/>
              <a:gd name="connsiteX61" fmla="*/ 213360 w 1487033"/>
              <a:gd name="connsiteY61" fmla="*/ 5080 h 1052447"/>
              <a:gd name="connsiteX62" fmla="*/ 330200 w 1487033"/>
              <a:gd name="connsiteY62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440180 w 1487033"/>
              <a:gd name="connsiteY2" fmla="*/ 10160 h 1052447"/>
              <a:gd name="connsiteX3" fmla="*/ 1450340 w 1487033"/>
              <a:gd name="connsiteY3" fmla="*/ 12700 h 1052447"/>
              <a:gd name="connsiteX4" fmla="*/ 1405255 w 1487033"/>
              <a:gd name="connsiteY4" fmla="*/ 45085 h 1052447"/>
              <a:gd name="connsiteX5" fmla="*/ 1359535 w 1487033"/>
              <a:gd name="connsiteY5" fmla="*/ 128905 h 1052447"/>
              <a:gd name="connsiteX6" fmla="*/ 1333500 w 1487033"/>
              <a:gd name="connsiteY6" fmla="*/ 235585 h 1052447"/>
              <a:gd name="connsiteX7" fmla="*/ 1306830 w 1487033"/>
              <a:gd name="connsiteY7" fmla="*/ 366395 h 1052447"/>
              <a:gd name="connsiteX8" fmla="*/ 1310640 w 1487033"/>
              <a:gd name="connsiteY8" fmla="*/ 426720 h 1052447"/>
              <a:gd name="connsiteX9" fmla="*/ 1305560 w 1487033"/>
              <a:gd name="connsiteY9" fmla="*/ 487680 h 1052447"/>
              <a:gd name="connsiteX10" fmla="*/ 1308100 w 1487033"/>
              <a:gd name="connsiteY10" fmla="*/ 642620 h 1052447"/>
              <a:gd name="connsiteX11" fmla="*/ 1318895 w 1487033"/>
              <a:gd name="connsiteY11" fmla="*/ 738505 h 1052447"/>
              <a:gd name="connsiteX12" fmla="*/ 1358265 w 1487033"/>
              <a:gd name="connsiteY12" fmla="*/ 872490 h 1052447"/>
              <a:gd name="connsiteX13" fmla="*/ 1395095 w 1487033"/>
              <a:gd name="connsiteY13" fmla="*/ 958850 h 1052447"/>
              <a:gd name="connsiteX14" fmla="*/ 1432560 w 1487033"/>
              <a:gd name="connsiteY14" fmla="*/ 970280 h 1052447"/>
              <a:gd name="connsiteX15" fmla="*/ 1442720 w 1487033"/>
              <a:gd name="connsiteY15" fmla="*/ 993140 h 1052447"/>
              <a:gd name="connsiteX16" fmla="*/ 1473200 w 1487033"/>
              <a:gd name="connsiteY16" fmla="*/ 1033780 h 1052447"/>
              <a:gd name="connsiteX17" fmla="*/ 1480820 w 1487033"/>
              <a:gd name="connsiteY17" fmla="*/ 1041400 h 1052447"/>
              <a:gd name="connsiteX18" fmla="*/ 1485900 w 1487033"/>
              <a:gd name="connsiteY18" fmla="*/ 1051560 h 1052447"/>
              <a:gd name="connsiteX19" fmla="*/ 1404620 w 1487033"/>
              <a:gd name="connsiteY19" fmla="*/ 1049020 h 1052447"/>
              <a:gd name="connsiteX20" fmla="*/ 1216660 w 1487033"/>
              <a:gd name="connsiteY20" fmla="*/ 1041400 h 1052447"/>
              <a:gd name="connsiteX21" fmla="*/ 1087120 w 1487033"/>
              <a:gd name="connsiteY21" fmla="*/ 1028700 h 1052447"/>
              <a:gd name="connsiteX22" fmla="*/ 1041400 w 1487033"/>
              <a:gd name="connsiteY22" fmla="*/ 1026160 h 1052447"/>
              <a:gd name="connsiteX23" fmla="*/ 1013460 w 1487033"/>
              <a:gd name="connsiteY23" fmla="*/ 1018540 h 1052447"/>
              <a:gd name="connsiteX24" fmla="*/ 949960 w 1487033"/>
              <a:gd name="connsiteY24" fmla="*/ 1008380 h 1052447"/>
              <a:gd name="connsiteX25" fmla="*/ 464820 w 1487033"/>
              <a:gd name="connsiteY25" fmla="*/ 1010920 h 1052447"/>
              <a:gd name="connsiteX26" fmla="*/ 279400 w 1487033"/>
              <a:gd name="connsiteY26" fmla="*/ 998220 h 1052447"/>
              <a:gd name="connsiteX27" fmla="*/ 266700 w 1487033"/>
              <a:gd name="connsiteY27" fmla="*/ 993140 h 1052447"/>
              <a:gd name="connsiteX28" fmla="*/ 246380 w 1487033"/>
              <a:gd name="connsiteY28" fmla="*/ 972820 h 1052447"/>
              <a:gd name="connsiteX29" fmla="*/ 238760 w 1487033"/>
              <a:gd name="connsiteY29" fmla="*/ 957580 h 1052447"/>
              <a:gd name="connsiteX30" fmla="*/ 226060 w 1487033"/>
              <a:gd name="connsiteY30" fmla="*/ 916940 h 1052447"/>
              <a:gd name="connsiteX31" fmla="*/ 218440 w 1487033"/>
              <a:gd name="connsiteY31" fmla="*/ 896620 h 1052447"/>
              <a:gd name="connsiteX32" fmla="*/ 205740 w 1487033"/>
              <a:gd name="connsiteY32" fmla="*/ 876300 h 1052447"/>
              <a:gd name="connsiteX33" fmla="*/ 167640 w 1487033"/>
              <a:gd name="connsiteY33" fmla="*/ 830580 h 1052447"/>
              <a:gd name="connsiteX34" fmla="*/ 147320 w 1487033"/>
              <a:gd name="connsiteY34" fmla="*/ 810260 h 1052447"/>
              <a:gd name="connsiteX35" fmla="*/ 119380 w 1487033"/>
              <a:gd name="connsiteY35" fmla="*/ 772160 h 1052447"/>
              <a:gd name="connsiteX36" fmla="*/ 106680 w 1487033"/>
              <a:gd name="connsiteY36" fmla="*/ 759460 h 1052447"/>
              <a:gd name="connsiteX37" fmla="*/ 96520 w 1487033"/>
              <a:gd name="connsiteY37" fmla="*/ 744220 h 1052447"/>
              <a:gd name="connsiteX38" fmla="*/ 81280 w 1487033"/>
              <a:gd name="connsiteY38" fmla="*/ 731520 h 1052447"/>
              <a:gd name="connsiteX39" fmla="*/ 63500 w 1487033"/>
              <a:gd name="connsiteY39" fmla="*/ 701040 h 1052447"/>
              <a:gd name="connsiteX40" fmla="*/ 53340 w 1487033"/>
              <a:gd name="connsiteY40" fmla="*/ 683260 h 1052447"/>
              <a:gd name="connsiteX41" fmla="*/ 22860 w 1487033"/>
              <a:gd name="connsiteY41" fmla="*/ 614680 h 1052447"/>
              <a:gd name="connsiteX42" fmla="*/ 10160 w 1487033"/>
              <a:gd name="connsiteY42" fmla="*/ 568960 h 1052447"/>
              <a:gd name="connsiteX43" fmla="*/ 0 w 1487033"/>
              <a:gd name="connsiteY43" fmla="*/ 533400 h 1052447"/>
              <a:gd name="connsiteX44" fmla="*/ 7620 w 1487033"/>
              <a:gd name="connsiteY44" fmla="*/ 464820 h 1052447"/>
              <a:gd name="connsiteX45" fmla="*/ 17780 w 1487033"/>
              <a:gd name="connsiteY45" fmla="*/ 449580 h 1052447"/>
              <a:gd name="connsiteX46" fmla="*/ 50800 w 1487033"/>
              <a:gd name="connsiteY46" fmla="*/ 378460 h 1052447"/>
              <a:gd name="connsiteX47" fmla="*/ 60960 w 1487033"/>
              <a:gd name="connsiteY47" fmla="*/ 347980 h 1052447"/>
              <a:gd name="connsiteX48" fmla="*/ 73660 w 1487033"/>
              <a:gd name="connsiteY48" fmla="*/ 314960 h 1052447"/>
              <a:gd name="connsiteX49" fmla="*/ 83820 w 1487033"/>
              <a:gd name="connsiteY49" fmla="*/ 281940 h 1052447"/>
              <a:gd name="connsiteX50" fmla="*/ 114300 w 1487033"/>
              <a:gd name="connsiteY50" fmla="*/ 213360 h 1052447"/>
              <a:gd name="connsiteX51" fmla="*/ 127000 w 1487033"/>
              <a:gd name="connsiteY51" fmla="*/ 182880 h 1052447"/>
              <a:gd name="connsiteX52" fmla="*/ 134620 w 1487033"/>
              <a:gd name="connsiteY52" fmla="*/ 162560 h 1052447"/>
              <a:gd name="connsiteX53" fmla="*/ 149860 w 1487033"/>
              <a:gd name="connsiteY53" fmla="*/ 129540 h 1052447"/>
              <a:gd name="connsiteX54" fmla="*/ 154940 w 1487033"/>
              <a:gd name="connsiteY54" fmla="*/ 106680 h 1052447"/>
              <a:gd name="connsiteX55" fmla="*/ 167640 w 1487033"/>
              <a:gd name="connsiteY55" fmla="*/ 73660 h 1052447"/>
              <a:gd name="connsiteX56" fmla="*/ 172720 w 1487033"/>
              <a:gd name="connsiteY56" fmla="*/ 43180 h 1052447"/>
              <a:gd name="connsiteX57" fmla="*/ 185420 w 1487033"/>
              <a:gd name="connsiteY57" fmla="*/ 20320 h 1052447"/>
              <a:gd name="connsiteX58" fmla="*/ 195580 w 1487033"/>
              <a:gd name="connsiteY58" fmla="*/ 15240 h 1052447"/>
              <a:gd name="connsiteX59" fmla="*/ 205740 w 1487033"/>
              <a:gd name="connsiteY59" fmla="*/ 7620 h 1052447"/>
              <a:gd name="connsiteX60" fmla="*/ 213360 w 1487033"/>
              <a:gd name="connsiteY60" fmla="*/ 5080 h 1052447"/>
              <a:gd name="connsiteX61" fmla="*/ 330200 w 1487033"/>
              <a:gd name="connsiteY61" fmla="*/ 0 h 1052447"/>
              <a:gd name="connsiteX0" fmla="*/ 330200 w 1514212"/>
              <a:gd name="connsiteY0" fmla="*/ 0 h 1052447"/>
              <a:gd name="connsiteX1" fmla="*/ 330200 w 1514212"/>
              <a:gd name="connsiteY1" fmla="*/ 0 h 1052447"/>
              <a:gd name="connsiteX2" fmla="*/ 1440180 w 1514212"/>
              <a:gd name="connsiteY2" fmla="*/ 10160 h 1052447"/>
              <a:gd name="connsiteX3" fmla="*/ 1405255 w 1514212"/>
              <a:gd name="connsiteY3" fmla="*/ 45085 h 1052447"/>
              <a:gd name="connsiteX4" fmla="*/ 1359535 w 1514212"/>
              <a:gd name="connsiteY4" fmla="*/ 128905 h 1052447"/>
              <a:gd name="connsiteX5" fmla="*/ 1333500 w 1514212"/>
              <a:gd name="connsiteY5" fmla="*/ 235585 h 1052447"/>
              <a:gd name="connsiteX6" fmla="*/ 1306830 w 1514212"/>
              <a:gd name="connsiteY6" fmla="*/ 366395 h 1052447"/>
              <a:gd name="connsiteX7" fmla="*/ 1310640 w 1514212"/>
              <a:gd name="connsiteY7" fmla="*/ 426720 h 1052447"/>
              <a:gd name="connsiteX8" fmla="*/ 1305560 w 1514212"/>
              <a:gd name="connsiteY8" fmla="*/ 487680 h 1052447"/>
              <a:gd name="connsiteX9" fmla="*/ 1308100 w 1514212"/>
              <a:gd name="connsiteY9" fmla="*/ 642620 h 1052447"/>
              <a:gd name="connsiteX10" fmla="*/ 1318895 w 1514212"/>
              <a:gd name="connsiteY10" fmla="*/ 738505 h 1052447"/>
              <a:gd name="connsiteX11" fmla="*/ 1358265 w 1514212"/>
              <a:gd name="connsiteY11" fmla="*/ 872490 h 1052447"/>
              <a:gd name="connsiteX12" fmla="*/ 1395095 w 1514212"/>
              <a:gd name="connsiteY12" fmla="*/ 958850 h 1052447"/>
              <a:gd name="connsiteX13" fmla="*/ 1432560 w 1514212"/>
              <a:gd name="connsiteY13" fmla="*/ 970280 h 1052447"/>
              <a:gd name="connsiteX14" fmla="*/ 1442720 w 1514212"/>
              <a:gd name="connsiteY14" fmla="*/ 993140 h 1052447"/>
              <a:gd name="connsiteX15" fmla="*/ 1473200 w 1514212"/>
              <a:gd name="connsiteY15" fmla="*/ 1033780 h 1052447"/>
              <a:gd name="connsiteX16" fmla="*/ 1480820 w 1514212"/>
              <a:gd name="connsiteY16" fmla="*/ 1041400 h 1052447"/>
              <a:gd name="connsiteX17" fmla="*/ 1485900 w 1514212"/>
              <a:gd name="connsiteY17" fmla="*/ 1051560 h 1052447"/>
              <a:gd name="connsiteX18" fmla="*/ 1404620 w 1514212"/>
              <a:gd name="connsiteY18" fmla="*/ 1049020 h 1052447"/>
              <a:gd name="connsiteX19" fmla="*/ 1216660 w 1514212"/>
              <a:gd name="connsiteY19" fmla="*/ 1041400 h 1052447"/>
              <a:gd name="connsiteX20" fmla="*/ 1087120 w 1514212"/>
              <a:gd name="connsiteY20" fmla="*/ 1028700 h 1052447"/>
              <a:gd name="connsiteX21" fmla="*/ 1041400 w 1514212"/>
              <a:gd name="connsiteY21" fmla="*/ 1026160 h 1052447"/>
              <a:gd name="connsiteX22" fmla="*/ 1013460 w 1514212"/>
              <a:gd name="connsiteY22" fmla="*/ 1018540 h 1052447"/>
              <a:gd name="connsiteX23" fmla="*/ 949960 w 1514212"/>
              <a:gd name="connsiteY23" fmla="*/ 1008380 h 1052447"/>
              <a:gd name="connsiteX24" fmla="*/ 464820 w 1514212"/>
              <a:gd name="connsiteY24" fmla="*/ 1010920 h 1052447"/>
              <a:gd name="connsiteX25" fmla="*/ 279400 w 1514212"/>
              <a:gd name="connsiteY25" fmla="*/ 998220 h 1052447"/>
              <a:gd name="connsiteX26" fmla="*/ 266700 w 1514212"/>
              <a:gd name="connsiteY26" fmla="*/ 993140 h 1052447"/>
              <a:gd name="connsiteX27" fmla="*/ 246380 w 1514212"/>
              <a:gd name="connsiteY27" fmla="*/ 972820 h 1052447"/>
              <a:gd name="connsiteX28" fmla="*/ 238760 w 1514212"/>
              <a:gd name="connsiteY28" fmla="*/ 957580 h 1052447"/>
              <a:gd name="connsiteX29" fmla="*/ 226060 w 1514212"/>
              <a:gd name="connsiteY29" fmla="*/ 916940 h 1052447"/>
              <a:gd name="connsiteX30" fmla="*/ 218440 w 1514212"/>
              <a:gd name="connsiteY30" fmla="*/ 896620 h 1052447"/>
              <a:gd name="connsiteX31" fmla="*/ 205740 w 1514212"/>
              <a:gd name="connsiteY31" fmla="*/ 876300 h 1052447"/>
              <a:gd name="connsiteX32" fmla="*/ 167640 w 1514212"/>
              <a:gd name="connsiteY32" fmla="*/ 830580 h 1052447"/>
              <a:gd name="connsiteX33" fmla="*/ 147320 w 1514212"/>
              <a:gd name="connsiteY33" fmla="*/ 810260 h 1052447"/>
              <a:gd name="connsiteX34" fmla="*/ 119380 w 1514212"/>
              <a:gd name="connsiteY34" fmla="*/ 772160 h 1052447"/>
              <a:gd name="connsiteX35" fmla="*/ 106680 w 1514212"/>
              <a:gd name="connsiteY35" fmla="*/ 759460 h 1052447"/>
              <a:gd name="connsiteX36" fmla="*/ 96520 w 1514212"/>
              <a:gd name="connsiteY36" fmla="*/ 744220 h 1052447"/>
              <a:gd name="connsiteX37" fmla="*/ 81280 w 1514212"/>
              <a:gd name="connsiteY37" fmla="*/ 731520 h 1052447"/>
              <a:gd name="connsiteX38" fmla="*/ 63500 w 1514212"/>
              <a:gd name="connsiteY38" fmla="*/ 701040 h 1052447"/>
              <a:gd name="connsiteX39" fmla="*/ 53340 w 1514212"/>
              <a:gd name="connsiteY39" fmla="*/ 683260 h 1052447"/>
              <a:gd name="connsiteX40" fmla="*/ 22860 w 1514212"/>
              <a:gd name="connsiteY40" fmla="*/ 614680 h 1052447"/>
              <a:gd name="connsiteX41" fmla="*/ 10160 w 1514212"/>
              <a:gd name="connsiteY41" fmla="*/ 568960 h 1052447"/>
              <a:gd name="connsiteX42" fmla="*/ 0 w 1514212"/>
              <a:gd name="connsiteY42" fmla="*/ 533400 h 1052447"/>
              <a:gd name="connsiteX43" fmla="*/ 7620 w 1514212"/>
              <a:gd name="connsiteY43" fmla="*/ 464820 h 1052447"/>
              <a:gd name="connsiteX44" fmla="*/ 17780 w 1514212"/>
              <a:gd name="connsiteY44" fmla="*/ 449580 h 1052447"/>
              <a:gd name="connsiteX45" fmla="*/ 50800 w 1514212"/>
              <a:gd name="connsiteY45" fmla="*/ 378460 h 1052447"/>
              <a:gd name="connsiteX46" fmla="*/ 60960 w 1514212"/>
              <a:gd name="connsiteY46" fmla="*/ 347980 h 1052447"/>
              <a:gd name="connsiteX47" fmla="*/ 73660 w 1514212"/>
              <a:gd name="connsiteY47" fmla="*/ 314960 h 1052447"/>
              <a:gd name="connsiteX48" fmla="*/ 83820 w 1514212"/>
              <a:gd name="connsiteY48" fmla="*/ 281940 h 1052447"/>
              <a:gd name="connsiteX49" fmla="*/ 114300 w 1514212"/>
              <a:gd name="connsiteY49" fmla="*/ 213360 h 1052447"/>
              <a:gd name="connsiteX50" fmla="*/ 127000 w 1514212"/>
              <a:gd name="connsiteY50" fmla="*/ 182880 h 1052447"/>
              <a:gd name="connsiteX51" fmla="*/ 134620 w 1514212"/>
              <a:gd name="connsiteY51" fmla="*/ 162560 h 1052447"/>
              <a:gd name="connsiteX52" fmla="*/ 149860 w 1514212"/>
              <a:gd name="connsiteY52" fmla="*/ 129540 h 1052447"/>
              <a:gd name="connsiteX53" fmla="*/ 154940 w 1514212"/>
              <a:gd name="connsiteY53" fmla="*/ 106680 h 1052447"/>
              <a:gd name="connsiteX54" fmla="*/ 167640 w 1514212"/>
              <a:gd name="connsiteY54" fmla="*/ 73660 h 1052447"/>
              <a:gd name="connsiteX55" fmla="*/ 172720 w 1514212"/>
              <a:gd name="connsiteY55" fmla="*/ 43180 h 1052447"/>
              <a:gd name="connsiteX56" fmla="*/ 185420 w 1514212"/>
              <a:gd name="connsiteY56" fmla="*/ 20320 h 1052447"/>
              <a:gd name="connsiteX57" fmla="*/ 195580 w 1514212"/>
              <a:gd name="connsiteY57" fmla="*/ 15240 h 1052447"/>
              <a:gd name="connsiteX58" fmla="*/ 205740 w 1514212"/>
              <a:gd name="connsiteY58" fmla="*/ 7620 h 1052447"/>
              <a:gd name="connsiteX59" fmla="*/ 213360 w 1514212"/>
              <a:gd name="connsiteY59" fmla="*/ 5080 h 1052447"/>
              <a:gd name="connsiteX60" fmla="*/ 330200 w 1514212"/>
              <a:gd name="connsiteY6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26060 w 1487033"/>
              <a:gd name="connsiteY29" fmla="*/ 916940 h 1052447"/>
              <a:gd name="connsiteX30" fmla="*/ 218440 w 1487033"/>
              <a:gd name="connsiteY30" fmla="*/ 896620 h 1052447"/>
              <a:gd name="connsiteX31" fmla="*/ 205740 w 1487033"/>
              <a:gd name="connsiteY31" fmla="*/ 876300 h 1052447"/>
              <a:gd name="connsiteX32" fmla="*/ 167640 w 1487033"/>
              <a:gd name="connsiteY32" fmla="*/ 830580 h 1052447"/>
              <a:gd name="connsiteX33" fmla="*/ 147320 w 1487033"/>
              <a:gd name="connsiteY33" fmla="*/ 810260 h 1052447"/>
              <a:gd name="connsiteX34" fmla="*/ 119380 w 1487033"/>
              <a:gd name="connsiteY34" fmla="*/ 772160 h 1052447"/>
              <a:gd name="connsiteX35" fmla="*/ 106680 w 1487033"/>
              <a:gd name="connsiteY35" fmla="*/ 759460 h 1052447"/>
              <a:gd name="connsiteX36" fmla="*/ 96520 w 1487033"/>
              <a:gd name="connsiteY36" fmla="*/ 744220 h 1052447"/>
              <a:gd name="connsiteX37" fmla="*/ 81280 w 1487033"/>
              <a:gd name="connsiteY37" fmla="*/ 731520 h 1052447"/>
              <a:gd name="connsiteX38" fmla="*/ 63500 w 1487033"/>
              <a:gd name="connsiteY38" fmla="*/ 701040 h 1052447"/>
              <a:gd name="connsiteX39" fmla="*/ 53340 w 1487033"/>
              <a:gd name="connsiteY39" fmla="*/ 683260 h 1052447"/>
              <a:gd name="connsiteX40" fmla="*/ 22860 w 1487033"/>
              <a:gd name="connsiteY40" fmla="*/ 614680 h 1052447"/>
              <a:gd name="connsiteX41" fmla="*/ 10160 w 1487033"/>
              <a:gd name="connsiteY41" fmla="*/ 568960 h 1052447"/>
              <a:gd name="connsiteX42" fmla="*/ 0 w 1487033"/>
              <a:gd name="connsiteY42" fmla="*/ 533400 h 1052447"/>
              <a:gd name="connsiteX43" fmla="*/ 7620 w 1487033"/>
              <a:gd name="connsiteY43" fmla="*/ 464820 h 1052447"/>
              <a:gd name="connsiteX44" fmla="*/ 17780 w 1487033"/>
              <a:gd name="connsiteY44" fmla="*/ 449580 h 1052447"/>
              <a:gd name="connsiteX45" fmla="*/ 50800 w 1487033"/>
              <a:gd name="connsiteY45" fmla="*/ 378460 h 1052447"/>
              <a:gd name="connsiteX46" fmla="*/ 60960 w 1487033"/>
              <a:gd name="connsiteY46" fmla="*/ 347980 h 1052447"/>
              <a:gd name="connsiteX47" fmla="*/ 73660 w 1487033"/>
              <a:gd name="connsiteY47" fmla="*/ 314960 h 1052447"/>
              <a:gd name="connsiteX48" fmla="*/ 83820 w 1487033"/>
              <a:gd name="connsiteY48" fmla="*/ 281940 h 1052447"/>
              <a:gd name="connsiteX49" fmla="*/ 114300 w 1487033"/>
              <a:gd name="connsiteY49" fmla="*/ 213360 h 1052447"/>
              <a:gd name="connsiteX50" fmla="*/ 127000 w 1487033"/>
              <a:gd name="connsiteY50" fmla="*/ 182880 h 1052447"/>
              <a:gd name="connsiteX51" fmla="*/ 134620 w 1487033"/>
              <a:gd name="connsiteY51" fmla="*/ 162560 h 1052447"/>
              <a:gd name="connsiteX52" fmla="*/ 149860 w 1487033"/>
              <a:gd name="connsiteY52" fmla="*/ 129540 h 1052447"/>
              <a:gd name="connsiteX53" fmla="*/ 154940 w 1487033"/>
              <a:gd name="connsiteY53" fmla="*/ 106680 h 1052447"/>
              <a:gd name="connsiteX54" fmla="*/ 167640 w 1487033"/>
              <a:gd name="connsiteY54" fmla="*/ 73660 h 1052447"/>
              <a:gd name="connsiteX55" fmla="*/ 172720 w 1487033"/>
              <a:gd name="connsiteY55" fmla="*/ 43180 h 1052447"/>
              <a:gd name="connsiteX56" fmla="*/ 185420 w 1487033"/>
              <a:gd name="connsiteY56" fmla="*/ 20320 h 1052447"/>
              <a:gd name="connsiteX57" fmla="*/ 195580 w 1487033"/>
              <a:gd name="connsiteY57" fmla="*/ 15240 h 1052447"/>
              <a:gd name="connsiteX58" fmla="*/ 205740 w 1487033"/>
              <a:gd name="connsiteY58" fmla="*/ 7620 h 1052447"/>
              <a:gd name="connsiteX59" fmla="*/ 213360 w 1487033"/>
              <a:gd name="connsiteY59" fmla="*/ 5080 h 1052447"/>
              <a:gd name="connsiteX60" fmla="*/ 330200 w 1487033"/>
              <a:gd name="connsiteY60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26060 w 1487033"/>
              <a:gd name="connsiteY29" fmla="*/ 916940 h 1052447"/>
              <a:gd name="connsiteX30" fmla="*/ 205740 w 1487033"/>
              <a:gd name="connsiteY30" fmla="*/ 876300 h 1052447"/>
              <a:gd name="connsiteX31" fmla="*/ 167640 w 1487033"/>
              <a:gd name="connsiteY31" fmla="*/ 830580 h 1052447"/>
              <a:gd name="connsiteX32" fmla="*/ 147320 w 1487033"/>
              <a:gd name="connsiteY32" fmla="*/ 810260 h 1052447"/>
              <a:gd name="connsiteX33" fmla="*/ 119380 w 1487033"/>
              <a:gd name="connsiteY33" fmla="*/ 772160 h 1052447"/>
              <a:gd name="connsiteX34" fmla="*/ 106680 w 1487033"/>
              <a:gd name="connsiteY34" fmla="*/ 759460 h 1052447"/>
              <a:gd name="connsiteX35" fmla="*/ 96520 w 1487033"/>
              <a:gd name="connsiteY35" fmla="*/ 744220 h 1052447"/>
              <a:gd name="connsiteX36" fmla="*/ 81280 w 1487033"/>
              <a:gd name="connsiteY36" fmla="*/ 731520 h 1052447"/>
              <a:gd name="connsiteX37" fmla="*/ 63500 w 1487033"/>
              <a:gd name="connsiteY37" fmla="*/ 701040 h 1052447"/>
              <a:gd name="connsiteX38" fmla="*/ 53340 w 1487033"/>
              <a:gd name="connsiteY38" fmla="*/ 683260 h 1052447"/>
              <a:gd name="connsiteX39" fmla="*/ 22860 w 1487033"/>
              <a:gd name="connsiteY39" fmla="*/ 614680 h 1052447"/>
              <a:gd name="connsiteX40" fmla="*/ 10160 w 1487033"/>
              <a:gd name="connsiteY40" fmla="*/ 568960 h 1052447"/>
              <a:gd name="connsiteX41" fmla="*/ 0 w 1487033"/>
              <a:gd name="connsiteY41" fmla="*/ 533400 h 1052447"/>
              <a:gd name="connsiteX42" fmla="*/ 7620 w 1487033"/>
              <a:gd name="connsiteY42" fmla="*/ 464820 h 1052447"/>
              <a:gd name="connsiteX43" fmla="*/ 17780 w 1487033"/>
              <a:gd name="connsiteY43" fmla="*/ 449580 h 1052447"/>
              <a:gd name="connsiteX44" fmla="*/ 50800 w 1487033"/>
              <a:gd name="connsiteY44" fmla="*/ 378460 h 1052447"/>
              <a:gd name="connsiteX45" fmla="*/ 60960 w 1487033"/>
              <a:gd name="connsiteY45" fmla="*/ 347980 h 1052447"/>
              <a:gd name="connsiteX46" fmla="*/ 73660 w 1487033"/>
              <a:gd name="connsiteY46" fmla="*/ 314960 h 1052447"/>
              <a:gd name="connsiteX47" fmla="*/ 83820 w 1487033"/>
              <a:gd name="connsiteY47" fmla="*/ 281940 h 1052447"/>
              <a:gd name="connsiteX48" fmla="*/ 114300 w 1487033"/>
              <a:gd name="connsiteY48" fmla="*/ 213360 h 1052447"/>
              <a:gd name="connsiteX49" fmla="*/ 127000 w 1487033"/>
              <a:gd name="connsiteY49" fmla="*/ 182880 h 1052447"/>
              <a:gd name="connsiteX50" fmla="*/ 134620 w 1487033"/>
              <a:gd name="connsiteY50" fmla="*/ 162560 h 1052447"/>
              <a:gd name="connsiteX51" fmla="*/ 149860 w 1487033"/>
              <a:gd name="connsiteY51" fmla="*/ 129540 h 1052447"/>
              <a:gd name="connsiteX52" fmla="*/ 154940 w 1487033"/>
              <a:gd name="connsiteY52" fmla="*/ 106680 h 1052447"/>
              <a:gd name="connsiteX53" fmla="*/ 167640 w 1487033"/>
              <a:gd name="connsiteY53" fmla="*/ 73660 h 1052447"/>
              <a:gd name="connsiteX54" fmla="*/ 172720 w 1487033"/>
              <a:gd name="connsiteY54" fmla="*/ 43180 h 1052447"/>
              <a:gd name="connsiteX55" fmla="*/ 185420 w 1487033"/>
              <a:gd name="connsiteY55" fmla="*/ 20320 h 1052447"/>
              <a:gd name="connsiteX56" fmla="*/ 195580 w 1487033"/>
              <a:gd name="connsiteY56" fmla="*/ 15240 h 1052447"/>
              <a:gd name="connsiteX57" fmla="*/ 205740 w 1487033"/>
              <a:gd name="connsiteY57" fmla="*/ 7620 h 1052447"/>
              <a:gd name="connsiteX58" fmla="*/ 213360 w 1487033"/>
              <a:gd name="connsiteY58" fmla="*/ 5080 h 1052447"/>
              <a:gd name="connsiteX59" fmla="*/ 330200 w 1487033"/>
              <a:gd name="connsiteY59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38760 w 1487033"/>
              <a:gd name="connsiteY28" fmla="*/ 957580 h 1052447"/>
              <a:gd name="connsiteX29" fmla="*/ 205740 w 1487033"/>
              <a:gd name="connsiteY29" fmla="*/ 876300 h 1052447"/>
              <a:gd name="connsiteX30" fmla="*/ 167640 w 1487033"/>
              <a:gd name="connsiteY30" fmla="*/ 830580 h 1052447"/>
              <a:gd name="connsiteX31" fmla="*/ 147320 w 1487033"/>
              <a:gd name="connsiteY31" fmla="*/ 810260 h 1052447"/>
              <a:gd name="connsiteX32" fmla="*/ 119380 w 1487033"/>
              <a:gd name="connsiteY32" fmla="*/ 772160 h 1052447"/>
              <a:gd name="connsiteX33" fmla="*/ 106680 w 1487033"/>
              <a:gd name="connsiteY33" fmla="*/ 759460 h 1052447"/>
              <a:gd name="connsiteX34" fmla="*/ 96520 w 1487033"/>
              <a:gd name="connsiteY34" fmla="*/ 744220 h 1052447"/>
              <a:gd name="connsiteX35" fmla="*/ 81280 w 1487033"/>
              <a:gd name="connsiteY35" fmla="*/ 731520 h 1052447"/>
              <a:gd name="connsiteX36" fmla="*/ 63500 w 1487033"/>
              <a:gd name="connsiteY36" fmla="*/ 701040 h 1052447"/>
              <a:gd name="connsiteX37" fmla="*/ 53340 w 1487033"/>
              <a:gd name="connsiteY37" fmla="*/ 683260 h 1052447"/>
              <a:gd name="connsiteX38" fmla="*/ 22860 w 1487033"/>
              <a:gd name="connsiteY38" fmla="*/ 614680 h 1052447"/>
              <a:gd name="connsiteX39" fmla="*/ 10160 w 1487033"/>
              <a:gd name="connsiteY39" fmla="*/ 568960 h 1052447"/>
              <a:gd name="connsiteX40" fmla="*/ 0 w 1487033"/>
              <a:gd name="connsiteY40" fmla="*/ 533400 h 1052447"/>
              <a:gd name="connsiteX41" fmla="*/ 7620 w 1487033"/>
              <a:gd name="connsiteY41" fmla="*/ 464820 h 1052447"/>
              <a:gd name="connsiteX42" fmla="*/ 17780 w 1487033"/>
              <a:gd name="connsiteY42" fmla="*/ 449580 h 1052447"/>
              <a:gd name="connsiteX43" fmla="*/ 50800 w 1487033"/>
              <a:gd name="connsiteY43" fmla="*/ 378460 h 1052447"/>
              <a:gd name="connsiteX44" fmla="*/ 60960 w 1487033"/>
              <a:gd name="connsiteY44" fmla="*/ 347980 h 1052447"/>
              <a:gd name="connsiteX45" fmla="*/ 73660 w 1487033"/>
              <a:gd name="connsiteY45" fmla="*/ 314960 h 1052447"/>
              <a:gd name="connsiteX46" fmla="*/ 83820 w 1487033"/>
              <a:gd name="connsiteY46" fmla="*/ 281940 h 1052447"/>
              <a:gd name="connsiteX47" fmla="*/ 114300 w 1487033"/>
              <a:gd name="connsiteY47" fmla="*/ 213360 h 1052447"/>
              <a:gd name="connsiteX48" fmla="*/ 127000 w 1487033"/>
              <a:gd name="connsiteY48" fmla="*/ 182880 h 1052447"/>
              <a:gd name="connsiteX49" fmla="*/ 134620 w 1487033"/>
              <a:gd name="connsiteY49" fmla="*/ 162560 h 1052447"/>
              <a:gd name="connsiteX50" fmla="*/ 149860 w 1487033"/>
              <a:gd name="connsiteY50" fmla="*/ 129540 h 1052447"/>
              <a:gd name="connsiteX51" fmla="*/ 154940 w 1487033"/>
              <a:gd name="connsiteY51" fmla="*/ 106680 h 1052447"/>
              <a:gd name="connsiteX52" fmla="*/ 167640 w 1487033"/>
              <a:gd name="connsiteY52" fmla="*/ 73660 h 1052447"/>
              <a:gd name="connsiteX53" fmla="*/ 172720 w 1487033"/>
              <a:gd name="connsiteY53" fmla="*/ 43180 h 1052447"/>
              <a:gd name="connsiteX54" fmla="*/ 185420 w 1487033"/>
              <a:gd name="connsiteY54" fmla="*/ 20320 h 1052447"/>
              <a:gd name="connsiteX55" fmla="*/ 195580 w 1487033"/>
              <a:gd name="connsiteY55" fmla="*/ 15240 h 1052447"/>
              <a:gd name="connsiteX56" fmla="*/ 205740 w 1487033"/>
              <a:gd name="connsiteY56" fmla="*/ 7620 h 1052447"/>
              <a:gd name="connsiteX57" fmla="*/ 213360 w 1487033"/>
              <a:gd name="connsiteY57" fmla="*/ 5080 h 1052447"/>
              <a:gd name="connsiteX58" fmla="*/ 330200 w 1487033"/>
              <a:gd name="connsiteY58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205740 w 1487033"/>
              <a:gd name="connsiteY28" fmla="*/ 87630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68303 w 1487033"/>
              <a:gd name="connsiteY28" fmla="*/ 90297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  <a:gd name="connsiteX0" fmla="*/ 330200 w 1487033"/>
              <a:gd name="connsiteY0" fmla="*/ 0 h 1052447"/>
              <a:gd name="connsiteX1" fmla="*/ 330200 w 1487033"/>
              <a:gd name="connsiteY1" fmla="*/ 0 h 1052447"/>
              <a:gd name="connsiteX2" fmla="*/ 1200150 w 1487033"/>
              <a:gd name="connsiteY2" fmla="*/ 8255 h 1052447"/>
              <a:gd name="connsiteX3" fmla="*/ 1405255 w 1487033"/>
              <a:gd name="connsiteY3" fmla="*/ 45085 h 1052447"/>
              <a:gd name="connsiteX4" fmla="*/ 1359535 w 1487033"/>
              <a:gd name="connsiteY4" fmla="*/ 128905 h 1052447"/>
              <a:gd name="connsiteX5" fmla="*/ 1333500 w 1487033"/>
              <a:gd name="connsiteY5" fmla="*/ 235585 h 1052447"/>
              <a:gd name="connsiteX6" fmla="*/ 1306830 w 1487033"/>
              <a:gd name="connsiteY6" fmla="*/ 366395 h 1052447"/>
              <a:gd name="connsiteX7" fmla="*/ 1310640 w 1487033"/>
              <a:gd name="connsiteY7" fmla="*/ 426720 h 1052447"/>
              <a:gd name="connsiteX8" fmla="*/ 1305560 w 1487033"/>
              <a:gd name="connsiteY8" fmla="*/ 487680 h 1052447"/>
              <a:gd name="connsiteX9" fmla="*/ 1308100 w 1487033"/>
              <a:gd name="connsiteY9" fmla="*/ 642620 h 1052447"/>
              <a:gd name="connsiteX10" fmla="*/ 1318895 w 1487033"/>
              <a:gd name="connsiteY10" fmla="*/ 738505 h 1052447"/>
              <a:gd name="connsiteX11" fmla="*/ 1358265 w 1487033"/>
              <a:gd name="connsiteY11" fmla="*/ 872490 h 1052447"/>
              <a:gd name="connsiteX12" fmla="*/ 1395095 w 1487033"/>
              <a:gd name="connsiteY12" fmla="*/ 958850 h 1052447"/>
              <a:gd name="connsiteX13" fmla="*/ 1432560 w 1487033"/>
              <a:gd name="connsiteY13" fmla="*/ 970280 h 1052447"/>
              <a:gd name="connsiteX14" fmla="*/ 1442720 w 1487033"/>
              <a:gd name="connsiteY14" fmla="*/ 993140 h 1052447"/>
              <a:gd name="connsiteX15" fmla="*/ 1473200 w 1487033"/>
              <a:gd name="connsiteY15" fmla="*/ 1033780 h 1052447"/>
              <a:gd name="connsiteX16" fmla="*/ 1480820 w 1487033"/>
              <a:gd name="connsiteY16" fmla="*/ 1041400 h 1052447"/>
              <a:gd name="connsiteX17" fmla="*/ 1485900 w 1487033"/>
              <a:gd name="connsiteY17" fmla="*/ 1051560 h 1052447"/>
              <a:gd name="connsiteX18" fmla="*/ 1404620 w 1487033"/>
              <a:gd name="connsiteY18" fmla="*/ 1049020 h 1052447"/>
              <a:gd name="connsiteX19" fmla="*/ 1216660 w 1487033"/>
              <a:gd name="connsiteY19" fmla="*/ 1041400 h 1052447"/>
              <a:gd name="connsiteX20" fmla="*/ 1087120 w 1487033"/>
              <a:gd name="connsiteY20" fmla="*/ 1028700 h 1052447"/>
              <a:gd name="connsiteX21" fmla="*/ 1041400 w 1487033"/>
              <a:gd name="connsiteY21" fmla="*/ 1026160 h 1052447"/>
              <a:gd name="connsiteX22" fmla="*/ 1013460 w 1487033"/>
              <a:gd name="connsiteY22" fmla="*/ 1018540 h 1052447"/>
              <a:gd name="connsiteX23" fmla="*/ 949960 w 1487033"/>
              <a:gd name="connsiteY23" fmla="*/ 1008380 h 1052447"/>
              <a:gd name="connsiteX24" fmla="*/ 464820 w 1487033"/>
              <a:gd name="connsiteY24" fmla="*/ 1010920 h 1052447"/>
              <a:gd name="connsiteX25" fmla="*/ 279400 w 1487033"/>
              <a:gd name="connsiteY25" fmla="*/ 998220 h 1052447"/>
              <a:gd name="connsiteX26" fmla="*/ 266700 w 1487033"/>
              <a:gd name="connsiteY26" fmla="*/ 993140 h 1052447"/>
              <a:gd name="connsiteX27" fmla="*/ 246380 w 1487033"/>
              <a:gd name="connsiteY27" fmla="*/ 972820 h 1052447"/>
              <a:gd name="connsiteX28" fmla="*/ 194509 w 1487033"/>
              <a:gd name="connsiteY28" fmla="*/ 895350 h 1052447"/>
              <a:gd name="connsiteX29" fmla="*/ 167640 w 1487033"/>
              <a:gd name="connsiteY29" fmla="*/ 830580 h 1052447"/>
              <a:gd name="connsiteX30" fmla="*/ 147320 w 1487033"/>
              <a:gd name="connsiteY30" fmla="*/ 810260 h 1052447"/>
              <a:gd name="connsiteX31" fmla="*/ 119380 w 1487033"/>
              <a:gd name="connsiteY31" fmla="*/ 772160 h 1052447"/>
              <a:gd name="connsiteX32" fmla="*/ 106680 w 1487033"/>
              <a:gd name="connsiteY32" fmla="*/ 759460 h 1052447"/>
              <a:gd name="connsiteX33" fmla="*/ 96520 w 1487033"/>
              <a:gd name="connsiteY33" fmla="*/ 744220 h 1052447"/>
              <a:gd name="connsiteX34" fmla="*/ 81280 w 1487033"/>
              <a:gd name="connsiteY34" fmla="*/ 731520 h 1052447"/>
              <a:gd name="connsiteX35" fmla="*/ 63500 w 1487033"/>
              <a:gd name="connsiteY35" fmla="*/ 701040 h 1052447"/>
              <a:gd name="connsiteX36" fmla="*/ 53340 w 1487033"/>
              <a:gd name="connsiteY36" fmla="*/ 683260 h 1052447"/>
              <a:gd name="connsiteX37" fmla="*/ 22860 w 1487033"/>
              <a:gd name="connsiteY37" fmla="*/ 614680 h 1052447"/>
              <a:gd name="connsiteX38" fmla="*/ 10160 w 1487033"/>
              <a:gd name="connsiteY38" fmla="*/ 568960 h 1052447"/>
              <a:gd name="connsiteX39" fmla="*/ 0 w 1487033"/>
              <a:gd name="connsiteY39" fmla="*/ 533400 h 1052447"/>
              <a:gd name="connsiteX40" fmla="*/ 7620 w 1487033"/>
              <a:gd name="connsiteY40" fmla="*/ 464820 h 1052447"/>
              <a:gd name="connsiteX41" fmla="*/ 17780 w 1487033"/>
              <a:gd name="connsiteY41" fmla="*/ 449580 h 1052447"/>
              <a:gd name="connsiteX42" fmla="*/ 50800 w 1487033"/>
              <a:gd name="connsiteY42" fmla="*/ 378460 h 1052447"/>
              <a:gd name="connsiteX43" fmla="*/ 60960 w 1487033"/>
              <a:gd name="connsiteY43" fmla="*/ 347980 h 1052447"/>
              <a:gd name="connsiteX44" fmla="*/ 73660 w 1487033"/>
              <a:gd name="connsiteY44" fmla="*/ 314960 h 1052447"/>
              <a:gd name="connsiteX45" fmla="*/ 83820 w 1487033"/>
              <a:gd name="connsiteY45" fmla="*/ 281940 h 1052447"/>
              <a:gd name="connsiteX46" fmla="*/ 114300 w 1487033"/>
              <a:gd name="connsiteY46" fmla="*/ 213360 h 1052447"/>
              <a:gd name="connsiteX47" fmla="*/ 127000 w 1487033"/>
              <a:gd name="connsiteY47" fmla="*/ 182880 h 1052447"/>
              <a:gd name="connsiteX48" fmla="*/ 134620 w 1487033"/>
              <a:gd name="connsiteY48" fmla="*/ 162560 h 1052447"/>
              <a:gd name="connsiteX49" fmla="*/ 149860 w 1487033"/>
              <a:gd name="connsiteY49" fmla="*/ 129540 h 1052447"/>
              <a:gd name="connsiteX50" fmla="*/ 154940 w 1487033"/>
              <a:gd name="connsiteY50" fmla="*/ 106680 h 1052447"/>
              <a:gd name="connsiteX51" fmla="*/ 167640 w 1487033"/>
              <a:gd name="connsiteY51" fmla="*/ 73660 h 1052447"/>
              <a:gd name="connsiteX52" fmla="*/ 172720 w 1487033"/>
              <a:gd name="connsiteY52" fmla="*/ 43180 h 1052447"/>
              <a:gd name="connsiteX53" fmla="*/ 185420 w 1487033"/>
              <a:gd name="connsiteY53" fmla="*/ 20320 h 1052447"/>
              <a:gd name="connsiteX54" fmla="*/ 195580 w 1487033"/>
              <a:gd name="connsiteY54" fmla="*/ 15240 h 1052447"/>
              <a:gd name="connsiteX55" fmla="*/ 205740 w 1487033"/>
              <a:gd name="connsiteY55" fmla="*/ 7620 h 1052447"/>
              <a:gd name="connsiteX56" fmla="*/ 213360 w 1487033"/>
              <a:gd name="connsiteY56" fmla="*/ 5080 h 1052447"/>
              <a:gd name="connsiteX57" fmla="*/ 330200 w 1487033"/>
              <a:gd name="connsiteY57" fmla="*/ 0 h 1052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487033" h="1052447">
                <a:moveTo>
                  <a:pt x="330200" y="0"/>
                </a:moveTo>
                <a:lnTo>
                  <a:pt x="330200" y="0"/>
                </a:lnTo>
                <a:lnTo>
                  <a:pt x="1200150" y="8255"/>
                </a:lnTo>
                <a:cubicBezTo>
                  <a:pt x="1379326" y="15769"/>
                  <a:pt x="1378691" y="24977"/>
                  <a:pt x="1405255" y="45085"/>
                </a:cubicBezTo>
                <a:cubicBezTo>
                  <a:pt x="1431819" y="65193"/>
                  <a:pt x="1371494" y="97155"/>
                  <a:pt x="1359535" y="128905"/>
                </a:cubicBezTo>
                <a:cubicBezTo>
                  <a:pt x="1347576" y="160655"/>
                  <a:pt x="1342284" y="196003"/>
                  <a:pt x="1333500" y="235585"/>
                </a:cubicBezTo>
                <a:cubicBezTo>
                  <a:pt x="1324716" y="275167"/>
                  <a:pt x="1310640" y="334539"/>
                  <a:pt x="1306830" y="366395"/>
                </a:cubicBezTo>
                <a:cubicBezTo>
                  <a:pt x="1303020" y="398251"/>
                  <a:pt x="1310852" y="406506"/>
                  <a:pt x="1310640" y="426720"/>
                </a:cubicBezTo>
                <a:cubicBezTo>
                  <a:pt x="1310428" y="446934"/>
                  <a:pt x="1305560" y="481166"/>
                  <a:pt x="1305560" y="487680"/>
                </a:cubicBezTo>
                <a:cubicBezTo>
                  <a:pt x="1305560" y="539334"/>
                  <a:pt x="1305878" y="600816"/>
                  <a:pt x="1308100" y="642620"/>
                </a:cubicBezTo>
                <a:cubicBezTo>
                  <a:pt x="1310322" y="684424"/>
                  <a:pt x="1310534" y="700193"/>
                  <a:pt x="1318895" y="738505"/>
                </a:cubicBezTo>
                <a:cubicBezTo>
                  <a:pt x="1327256" y="776817"/>
                  <a:pt x="1345565" y="835766"/>
                  <a:pt x="1358265" y="872490"/>
                </a:cubicBezTo>
                <a:cubicBezTo>
                  <a:pt x="1370965" y="909214"/>
                  <a:pt x="1382713" y="942552"/>
                  <a:pt x="1395095" y="958850"/>
                </a:cubicBezTo>
                <a:cubicBezTo>
                  <a:pt x="1407477" y="975148"/>
                  <a:pt x="1424623" y="964565"/>
                  <a:pt x="1432560" y="970280"/>
                </a:cubicBezTo>
                <a:cubicBezTo>
                  <a:pt x="1440498" y="975995"/>
                  <a:pt x="1438225" y="986117"/>
                  <a:pt x="1442720" y="993140"/>
                </a:cubicBezTo>
                <a:cubicBezTo>
                  <a:pt x="1451848" y="1007402"/>
                  <a:pt x="1461226" y="1021806"/>
                  <a:pt x="1473200" y="1033780"/>
                </a:cubicBezTo>
                <a:cubicBezTo>
                  <a:pt x="1475740" y="1036320"/>
                  <a:pt x="1478732" y="1038477"/>
                  <a:pt x="1480820" y="1041400"/>
                </a:cubicBezTo>
                <a:cubicBezTo>
                  <a:pt x="1483021" y="1044481"/>
                  <a:pt x="1489668" y="1051183"/>
                  <a:pt x="1485900" y="1051560"/>
                </a:cubicBezTo>
                <a:cubicBezTo>
                  <a:pt x="1458928" y="1054257"/>
                  <a:pt x="1431707" y="1050042"/>
                  <a:pt x="1404620" y="1049020"/>
                </a:cubicBezTo>
                <a:lnTo>
                  <a:pt x="1216660" y="1041400"/>
                </a:lnTo>
                <a:lnTo>
                  <a:pt x="1087120" y="1028700"/>
                </a:lnTo>
                <a:cubicBezTo>
                  <a:pt x="1071914" y="1027378"/>
                  <a:pt x="1056520" y="1028246"/>
                  <a:pt x="1041400" y="1026160"/>
                </a:cubicBezTo>
                <a:cubicBezTo>
                  <a:pt x="1031837" y="1024841"/>
                  <a:pt x="1022851" y="1020776"/>
                  <a:pt x="1013460" y="1018540"/>
                </a:cubicBezTo>
                <a:cubicBezTo>
                  <a:pt x="989301" y="1012788"/>
                  <a:pt x="976134" y="1011870"/>
                  <a:pt x="949960" y="1008380"/>
                </a:cubicBezTo>
                <a:lnTo>
                  <a:pt x="464820" y="1010920"/>
                </a:lnTo>
                <a:cubicBezTo>
                  <a:pt x="353060" y="1009227"/>
                  <a:pt x="354232" y="1026282"/>
                  <a:pt x="279400" y="998220"/>
                </a:cubicBezTo>
                <a:cubicBezTo>
                  <a:pt x="275131" y="996619"/>
                  <a:pt x="270933" y="994833"/>
                  <a:pt x="266700" y="993140"/>
                </a:cubicBezTo>
                <a:cubicBezTo>
                  <a:pt x="259927" y="986367"/>
                  <a:pt x="258412" y="989118"/>
                  <a:pt x="246380" y="972820"/>
                </a:cubicBezTo>
                <a:cubicBezTo>
                  <a:pt x="234348" y="956522"/>
                  <a:pt x="207632" y="919057"/>
                  <a:pt x="194509" y="895350"/>
                </a:cubicBezTo>
                <a:cubicBezTo>
                  <a:pt x="181386" y="871643"/>
                  <a:pt x="175505" y="844762"/>
                  <a:pt x="167640" y="830580"/>
                </a:cubicBezTo>
                <a:cubicBezTo>
                  <a:pt x="159775" y="816398"/>
                  <a:pt x="153421" y="817645"/>
                  <a:pt x="147320" y="810260"/>
                </a:cubicBezTo>
                <a:cubicBezTo>
                  <a:pt x="137290" y="798118"/>
                  <a:pt x="130516" y="783296"/>
                  <a:pt x="119380" y="772160"/>
                </a:cubicBezTo>
                <a:cubicBezTo>
                  <a:pt x="115147" y="767927"/>
                  <a:pt x="110471" y="764094"/>
                  <a:pt x="106680" y="759460"/>
                </a:cubicBezTo>
                <a:cubicBezTo>
                  <a:pt x="102814" y="754735"/>
                  <a:pt x="100627" y="748738"/>
                  <a:pt x="96520" y="744220"/>
                </a:cubicBezTo>
                <a:cubicBezTo>
                  <a:pt x="92072" y="739327"/>
                  <a:pt x="85728" y="736413"/>
                  <a:pt x="81280" y="731520"/>
                </a:cubicBezTo>
                <a:cubicBezTo>
                  <a:pt x="72902" y="722304"/>
                  <a:pt x="69262" y="711740"/>
                  <a:pt x="63500" y="701040"/>
                </a:cubicBezTo>
                <a:cubicBezTo>
                  <a:pt x="60264" y="695030"/>
                  <a:pt x="56393" y="689365"/>
                  <a:pt x="53340" y="683260"/>
                </a:cubicBezTo>
                <a:cubicBezTo>
                  <a:pt x="41644" y="659868"/>
                  <a:pt x="30935" y="638904"/>
                  <a:pt x="22860" y="614680"/>
                </a:cubicBezTo>
                <a:cubicBezTo>
                  <a:pt x="-1369" y="541993"/>
                  <a:pt x="28918" y="629923"/>
                  <a:pt x="10160" y="568960"/>
                </a:cubicBezTo>
                <a:cubicBezTo>
                  <a:pt x="-2606" y="527469"/>
                  <a:pt x="14265" y="597594"/>
                  <a:pt x="0" y="533400"/>
                </a:cubicBezTo>
                <a:cubicBezTo>
                  <a:pt x="2540" y="510540"/>
                  <a:pt x="2847" y="487320"/>
                  <a:pt x="7620" y="464820"/>
                </a:cubicBezTo>
                <a:cubicBezTo>
                  <a:pt x="8887" y="458847"/>
                  <a:pt x="14751" y="454881"/>
                  <a:pt x="17780" y="449580"/>
                </a:cubicBezTo>
                <a:cubicBezTo>
                  <a:pt x="25962" y="435262"/>
                  <a:pt x="50045" y="380725"/>
                  <a:pt x="50800" y="378460"/>
                </a:cubicBezTo>
                <a:cubicBezTo>
                  <a:pt x="54187" y="368300"/>
                  <a:pt x="57332" y="358057"/>
                  <a:pt x="60960" y="347980"/>
                </a:cubicBezTo>
                <a:cubicBezTo>
                  <a:pt x="64954" y="336884"/>
                  <a:pt x="69802" y="326104"/>
                  <a:pt x="73660" y="314960"/>
                </a:cubicBezTo>
                <a:cubicBezTo>
                  <a:pt x="77427" y="304078"/>
                  <a:pt x="79543" y="292632"/>
                  <a:pt x="83820" y="281940"/>
                </a:cubicBezTo>
                <a:cubicBezTo>
                  <a:pt x="93111" y="258713"/>
                  <a:pt x="104678" y="236452"/>
                  <a:pt x="114300" y="213360"/>
                </a:cubicBezTo>
                <a:cubicBezTo>
                  <a:pt x="118533" y="203200"/>
                  <a:pt x="122912" y="193099"/>
                  <a:pt x="127000" y="182880"/>
                </a:cubicBezTo>
                <a:cubicBezTo>
                  <a:pt x="129687" y="176163"/>
                  <a:pt x="131770" y="169209"/>
                  <a:pt x="134620" y="162560"/>
                </a:cubicBezTo>
                <a:cubicBezTo>
                  <a:pt x="139395" y="151418"/>
                  <a:pt x="144780" y="140547"/>
                  <a:pt x="149860" y="129540"/>
                </a:cubicBezTo>
                <a:cubicBezTo>
                  <a:pt x="151553" y="121920"/>
                  <a:pt x="152573" y="114118"/>
                  <a:pt x="154940" y="106680"/>
                </a:cubicBezTo>
                <a:cubicBezTo>
                  <a:pt x="158516" y="95442"/>
                  <a:pt x="164460" y="85016"/>
                  <a:pt x="167640" y="73660"/>
                </a:cubicBezTo>
                <a:cubicBezTo>
                  <a:pt x="170417" y="63741"/>
                  <a:pt x="169963" y="53104"/>
                  <a:pt x="172720" y="43180"/>
                </a:cubicBezTo>
                <a:cubicBezTo>
                  <a:pt x="172819" y="42823"/>
                  <a:pt x="181966" y="23199"/>
                  <a:pt x="185420" y="20320"/>
                </a:cubicBezTo>
                <a:cubicBezTo>
                  <a:pt x="188329" y="17896"/>
                  <a:pt x="192369" y="17247"/>
                  <a:pt x="195580" y="15240"/>
                </a:cubicBezTo>
                <a:cubicBezTo>
                  <a:pt x="199170" y="12996"/>
                  <a:pt x="202064" y="9720"/>
                  <a:pt x="205740" y="7620"/>
                </a:cubicBezTo>
                <a:cubicBezTo>
                  <a:pt x="208065" y="6292"/>
                  <a:pt x="210683" y="5147"/>
                  <a:pt x="213360" y="5080"/>
                </a:cubicBezTo>
                <a:cubicBezTo>
                  <a:pt x="244677" y="4297"/>
                  <a:pt x="276013" y="5080"/>
                  <a:pt x="330200" y="0"/>
                </a:cubicBezTo>
                <a:close/>
              </a:path>
            </a:pathLst>
          </a:custGeom>
          <a:solidFill>
            <a:srgbClr val="FFCC66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C4ACB225-C13B-46E5-A38F-1852F0D0A794}"/>
              </a:ext>
            </a:extLst>
          </p:cNvPr>
          <p:cNvSpPr/>
          <p:nvPr/>
        </p:nvSpPr>
        <p:spPr>
          <a:xfrm>
            <a:off x="3058253" y="2518915"/>
            <a:ext cx="6331491" cy="160925"/>
          </a:xfrm>
          <a:prstGeom prst="parallelogram">
            <a:avLst>
              <a:gd name="adj" fmla="val 46715"/>
            </a:avLst>
          </a:prstGeom>
          <a:pattFill prst="sphere">
            <a:fgClr>
              <a:schemeClr val="tx1"/>
            </a:fgClr>
            <a:bgClr>
              <a:srgbClr val="00B0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Parallelogram 329">
            <a:extLst>
              <a:ext uri="{FF2B5EF4-FFF2-40B4-BE49-F238E27FC236}">
                <a16:creationId xmlns:a16="http://schemas.microsoft.com/office/drawing/2014/main" id="{0ECCF255-FACE-4C9B-A886-C0A06374618A}"/>
              </a:ext>
            </a:extLst>
          </p:cNvPr>
          <p:cNvSpPr/>
          <p:nvPr/>
        </p:nvSpPr>
        <p:spPr>
          <a:xfrm flipH="1">
            <a:off x="3066810" y="3526110"/>
            <a:ext cx="6331491" cy="160925"/>
          </a:xfrm>
          <a:prstGeom prst="parallelogram">
            <a:avLst>
              <a:gd name="adj" fmla="val 46715"/>
            </a:avLst>
          </a:prstGeom>
          <a:pattFill prst="sphere">
            <a:fgClr>
              <a:schemeClr val="tx1"/>
            </a:fgClr>
            <a:bgClr>
              <a:srgbClr val="00B0F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6B533DC7-07B7-4624-A23B-2015D06C1C0F}"/>
              </a:ext>
            </a:extLst>
          </p:cNvPr>
          <p:cNvCxnSpPr>
            <a:cxnSpLocks/>
          </p:cNvCxnSpPr>
          <p:nvPr/>
        </p:nvCxnSpPr>
        <p:spPr>
          <a:xfrm flipH="1">
            <a:off x="2764948" y="3095136"/>
            <a:ext cx="99545" cy="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Parallelogram 184">
            <a:extLst>
              <a:ext uri="{FF2B5EF4-FFF2-40B4-BE49-F238E27FC236}">
                <a16:creationId xmlns:a16="http://schemas.microsoft.com/office/drawing/2014/main" id="{B4C1A89F-6040-4AE9-AFC3-5D9E3DF7B52F}"/>
              </a:ext>
            </a:extLst>
          </p:cNvPr>
          <p:cNvSpPr/>
          <p:nvPr/>
        </p:nvSpPr>
        <p:spPr>
          <a:xfrm flipV="1">
            <a:off x="3229479" y="3462199"/>
            <a:ext cx="1487842" cy="338926"/>
          </a:xfrm>
          <a:prstGeom prst="parallelogram">
            <a:avLst>
              <a:gd name="adj" fmla="val 49709"/>
            </a:avLst>
          </a:prstGeom>
          <a:gradFill flip="none" rotWithShape="1">
            <a:gsLst>
              <a:gs pos="0">
                <a:srgbClr val="FF9933">
                  <a:alpha val="50000"/>
                </a:srgbClr>
              </a:gs>
              <a:gs pos="100000">
                <a:srgbClr val="FF5050">
                  <a:alpha val="60000"/>
                </a:srgbClr>
              </a:gs>
            </a:gsLst>
            <a:lin ang="16200000" scaled="1"/>
            <a:tileRect/>
          </a:gradFill>
          <a:ln w="158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Arc 123">
            <a:extLst>
              <a:ext uri="{FF2B5EF4-FFF2-40B4-BE49-F238E27FC236}">
                <a16:creationId xmlns:a16="http://schemas.microsoft.com/office/drawing/2014/main" id="{34B1C470-3AC6-49D0-9D31-0DA074842612}"/>
              </a:ext>
            </a:extLst>
          </p:cNvPr>
          <p:cNvSpPr/>
          <p:nvPr/>
        </p:nvSpPr>
        <p:spPr>
          <a:xfrm>
            <a:off x="8692550" y="2186734"/>
            <a:ext cx="859536" cy="1828800"/>
          </a:xfrm>
          <a:prstGeom prst="arc">
            <a:avLst>
              <a:gd name="adj1" fmla="val 7945388"/>
              <a:gd name="adj2" fmla="val 13723918"/>
            </a:avLst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Freeform: Shape 442">
            <a:extLst>
              <a:ext uri="{FF2B5EF4-FFF2-40B4-BE49-F238E27FC236}">
                <a16:creationId xmlns:a16="http://schemas.microsoft.com/office/drawing/2014/main" id="{27056D5C-77E6-4EF0-AF3E-81547F3B6C10}"/>
              </a:ext>
            </a:extLst>
          </p:cNvPr>
          <p:cNvSpPr/>
          <p:nvPr/>
        </p:nvSpPr>
        <p:spPr>
          <a:xfrm flipV="1">
            <a:off x="2841681" y="3428886"/>
            <a:ext cx="2046453" cy="640273"/>
          </a:xfrm>
          <a:custGeom>
            <a:avLst/>
            <a:gdLst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52400 w 1636903"/>
              <a:gd name="connsiteY4" fmla="*/ 1368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72390 w 1636903"/>
              <a:gd name="connsiteY98" fmla="*/ 416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87655 w 1636903"/>
              <a:gd name="connsiteY75" fmla="*/ 232761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0035 w 1636903"/>
              <a:gd name="connsiteY73" fmla="*/ 244191 h 348966"/>
              <a:gd name="connsiteX74" fmla="*/ 287655 w 1636903"/>
              <a:gd name="connsiteY74" fmla="*/ 232761 h 348966"/>
              <a:gd name="connsiteX75" fmla="*/ 274320 w 1636903"/>
              <a:gd name="connsiteY75" fmla="*/ 215616 h 348966"/>
              <a:gd name="connsiteX76" fmla="*/ 251460 w 1636903"/>
              <a:gd name="connsiteY76" fmla="*/ 198471 h 348966"/>
              <a:gd name="connsiteX77" fmla="*/ 238125 w 1636903"/>
              <a:gd name="connsiteY77" fmla="*/ 169896 h 348966"/>
              <a:gd name="connsiteX78" fmla="*/ 234315 w 1636903"/>
              <a:gd name="connsiteY78" fmla="*/ 162276 h 348966"/>
              <a:gd name="connsiteX79" fmla="*/ 228600 w 1636903"/>
              <a:gd name="connsiteY79" fmla="*/ 148941 h 348966"/>
              <a:gd name="connsiteX80" fmla="*/ 224790 w 1636903"/>
              <a:gd name="connsiteY80" fmla="*/ 139416 h 348966"/>
              <a:gd name="connsiteX81" fmla="*/ 213360 w 1636903"/>
              <a:gd name="connsiteY81" fmla="*/ 124176 h 348966"/>
              <a:gd name="connsiteX82" fmla="*/ 207645 w 1636903"/>
              <a:gd name="connsiteY82" fmla="*/ 120366 h 348966"/>
              <a:gd name="connsiteX83" fmla="*/ 201930 w 1636903"/>
              <a:gd name="connsiteY83" fmla="*/ 114651 h 348966"/>
              <a:gd name="connsiteX84" fmla="*/ 196215 w 1636903"/>
              <a:gd name="connsiteY84" fmla="*/ 110841 h 348966"/>
              <a:gd name="connsiteX85" fmla="*/ 190500 w 1636903"/>
              <a:gd name="connsiteY85" fmla="*/ 105126 h 348966"/>
              <a:gd name="connsiteX86" fmla="*/ 184785 w 1636903"/>
              <a:gd name="connsiteY86" fmla="*/ 101316 h 348966"/>
              <a:gd name="connsiteX87" fmla="*/ 177165 w 1636903"/>
              <a:gd name="connsiteY87" fmla="*/ 93696 h 348966"/>
              <a:gd name="connsiteX88" fmla="*/ 167640 w 1636903"/>
              <a:gd name="connsiteY88" fmla="*/ 89886 h 348966"/>
              <a:gd name="connsiteX89" fmla="*/ 161925 w 1636903"/>
              <a:gd name="connsiteY89" fmla="*/ 84171 h 348966"/>
              <a:gd name="connsiteX90" fmla="*/ 154305 w 1636903"/>
              <a:gd name="connsiteY90" fmla="*/ 80361 h 348966"/>
              <a:gd name="connsiteX91" fmla="*/ 150495 w 1636903"/>
              <a:gd name="connsiteY91" fmla="*/ 74646 h 348966"/>
              <a:gd name="connsiteX92" fmla="*/ 127635 w 1636903"/>
              <a:gd name="connsiteY92" fmla="*/ 57501 h 348966"/>
              <a:gd name="connsiteX93" fmla="*/ 123825 w 1636903"/>
              <a:gd name="connsiteY93" fmla="*/ 51786 h 348966"/>
              <a:gd name="connsiteX94" fmla="*/ 110490 w 1636903"/>
              <a:gd name="connsiteY94" fmla="*/ 44166 h 348966"/>
              <a:gd name="connsiteX95" fmla="*/ 95250 w 1636903"/>
              <a:gd name="connsiteY95" fmla="*/ 32736 h 348966"/>
              <a:gd name="connsiteX96" fmla="*/ 74295 w 1636903"/>
              <a:gd name="connsiteY96" fmla="*/ 23211 h 348966"/>
              <a:gd name="connsiteX97" fmla="*/ 60960 w 1636903"/>
              <a:gd name="connsiteY97" fmla="*/ 21306 h 348966"/>
              <a:gd name="connsiteX98" fmla="*/ 49530 w 1636903"/>
              <a:gd name="connsiteY98" fmla="*/ 4161 h 348966"/>
              <a:gd name="connsiteX99" fmla="*/ 43815 w 1636903"/>
              <a:gd name="connsiteY99" fmla="*/ 2256 h 348966"/>
              <a:gd name="connsiteX100" fmla="*/ 53340 w 1636903"/>
              <a:gd name="connsiteY100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87655 w 1636903"/>
              <a:gd name="connsiteY73" fmla="*/ 232761 h 348966"/>
              <a:gd name="connsiteX74" fmla="*/ 274320 w 1636903"/>
              <a:gd name="connsiteY74" fmla="*/ 215616 h 348966"/>
              <a:gd name="connsiteX75" fmla="*/ 251460 w 1636903"/>
              <a:gd name="connsiteY75" fmla="*/ 198471 h 348966"/>
              <a:gd name="connsiteX76" fmla="*/ 238125 w 1636903"/>
              <a:gd name="connsiteY76" fmla="*/ 169896 h 348966"/>
              <a:gd name="connsiteX77" fmla="*/ 234315 w 1636903"/>
              <a:gd name="connsiteY77" fmla="*/ 162276 h 348966"/>
              <a:gd name="connsiteX78" fmla="*/ 228600 w 1636903"/>
              <a:gd name="connsiteY78" fmla="*/ 148941 h 348966"/>
              <a:gd name="connsiteX79" fmla="*/ 224790 w 1636903"/>
              <a:gd name="connsiteY79" fmla="*/ 139416 h 348966"/>
              <a:gd name="connsiteX80" fmla="*/ 213360 w 1636903"/>
              <a:gd name="connsiteY80" fmla="*/ 124176 h 348966"/>
              <a:gd name="connsiteX81" fmla="*/ 207645 w 1636903"/>
              <a:gd name="connsiteY81" fmla="*/ 120366 h 348966"/>
              <a:gd name="connsiteX82" fmla="*/ 201930 w 1636903"/>
              <a:gd name="connsiteY82" fmla="*/ 114651 h 348966"/>
              <a:gd name="connsiteX83" fmla="*/ 196215 w 1636903"/>
              <a:gd name="connsiteY83" fmla="*/ 110841 h 348966"/>
              <a:gd name="connsiteX84" fmla="*/ 190500 w 1636903"/>
              <a:gd name="connsiteY84" fmla="*/ 105126 h 348966"/>
              <a:gd name="connsiteX85" fmla="*/ 184785 w 1636903"/>
              <a:gd name="connsiteY85" fmla="*/ 101316 h 348966"/>
              <a:gd name="connsiteX86" fmla="*/ 177165 w 1636903"/>
              <a:gd name="connsiteY86" fmla="*/ 93696 h 348966"/>
              <a:gd name="connsiteX87" fmla="*/ 167640 w 1636903"/>
              <a:gd name="connsiteY87" fmla="*/ 89886 h 348966"/>
              <a:gd name="connsiteX88" fmla="*/ 161925 w 1636903"/>
              <a:gd name="connsiteY88" fmla="*/ 84171 h 348966"/>
              <a:gd name="connsiteX89" fmla="*/ 154305 w 1636903"/>
              <a:gd name="connsiteY89" fmla="*/ 80361 h 348966"/>
              <a:gd name="connsiteX90" fmla="*/ 150495 w 1636903"/>
              <a:gd name="connsiteY90" fmla="*/ 74646 h 348966"/>
              <a:gd name="connsiteX91" fmla="*/ 127635 w 1636903"/>
              <a:gd name="connsiteY91" fmla="*/ 57501 h 348966"/>
              <a:gd name="connsiteX92" fmla="*/ 123825 w 1636903"/>
              <a:gd name="connsiteY92" fmla="*/ 51786 h 348966"/>
              <a:gd name="connsiteX93" fmla="*/ 110490 w 1636903"/>
              <a:gd name="connsiteY93" fmla="*/ 44166 h 348966"/>
              <a:gd name="connsiteX94" fmla="*/ 95250 w 1636903"/>
              <a:gd name="connsiteY94" fmla="*/ 32736 h 348966"/>
              <a:gd name="connsiteX95" fmla="*/ 74295 w 1636903"/>
              <a:gd name="connsiteY95" fmla="*/ 23211 h 348966"/>
              <a:gd name="connsiteX96" fmla="*/ 60960 w 1636903"/>
              <a:gd name="connsiteY96" fmla="*/ 21306 h 348966"/>
              <a:gd name="connsiteX97" fmla="*/ 49530 w 1636903"/>
              <a:gd name="connsiteY97" fmla="*/ 4161 h 348966"/>
              <a:gd name="connsiteX98" fmla="*/ 43815 w 1636903"/>
              <a:gd name="connsiteY98" fmla="*/ 2256 h 348966"/>
              <a:gd name="connsiteX99" fmla="*/ 53340 w 1636903"/>
              <a:gd name="connsiteY99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74320 w 1636903"/>
              <a:gd name="connsiteY73" fmla="*/ 215616 h 348966"/>
              <a:gd name="connsiteX74" fmla="*/ 251460 w 1636903"/>
              <a:gd name="connsiteY74" fmla="*/ 198471 h 348966"/>
              <a:gd name="connsiteX75" fmla="*/ 238125 w 1636903"/>
              <a:gd name="connsiteY75" fmla="*/ 169896 h 348966"/>
              <a:gd name="connsiteX76" fmla="*/ 234315 w 1636903"/>
              <a:gd name="connsiteY76" fmla="*/ 162276 h 348966"/>
              <a:gd name="connsiteX77" fmla="*/ 228600 w 1636903"/>
              <a:gd name="connsiteY77" fmla="*/ 148941 h 348966"/>
              <a:gd name="connsiteX78" fmla="*/ 224790 w 1636903"/>
              <a:gd name="connsiteY78" fmla="*/ 139416 h 348966"/>
              <a:gd name="connsiteX79" fmla="*/ 213360 w 1636903"/>
              <a:gd name="connsiteY79" fmla="*/ 124176 h 348966"/>
              <a:gd name="connsiteX80" fmla="*/ 207645 w 1636903"/>
              <a:gd name="connsiteY80" fmla="*/ 120366 h 348966"/>
              <a:gd name="connsiteX81" fmla="*/ 201930 w 1636903"/>
              <a:gd name="connsiteY81" fmla="*/ 114651 h 348966"/>
              <a:gd name="connsiteX82" fmla="*/ 196215 w 1636903"/>
              <a:gd name="connsiteY82" fmla="*/ 110841 h 348966"/>
              <a:gd name="connsiteX83" fmla="*/ 190500 w 1636903"/>
              <a:gd name="connsiteY83" fmla="*/ 105126 h 348966"/>
              <a:gd name="connsiteX84" fmla="*/ 184785 w 1636903"/>
              <a:gd name="connsiteY84" fmla="*/ 101316 h 348966"/>
              <a:gd name="connsiteX85" fmla="*/ 177165 w 1636903"/>
              <a:gd name="connsiteY85" fmla="*/ 93696 h 348966"/>
              <a:gd name="connsiteX86" fmla="*/ 167640 w 1636903"/>
              <a:gd name="connsiteY86" fmla="*/ 89886 h 348966"/>
              <a:gd name="connsiteX87" fmla="*/ 161925 w 1636903"/>
              <a:gd name="connsiteY87" fmla="*/ 84171 h 348966"/>
              <a:gd name="connsiteX88" fmla="*/ 154305 w 1636903"/>
              <a:gd name="connsiteY88" fmla="*/ 80361 h 348966"/>
              <a:gd name="connsiteX89" fmla="*/ 150495 w 1636903"/>
              <a:gd name="connsiteY89" fmla="*/ 74646 h 348966"/>
              <a:gd name="connsiteX90" fmla="*/ 127635 w 1636903"/>
              <a:gd name="connsiteY90" fmla="*/ 57501 h 348966"/>
              <a:gd name="connsiteX91" fmla="*/ 123825 w 1636903"/>
              <a:gd name="connsiteY91" fmla="*/ 51786 h 348966"/>
              <a:gd name="connsiteX92" fmla="*/ 110490 w 1636903"/>
              <a:gd name="connsiteY92" fmla="*/ 44166 h 348966"/>
              <a:gd name="connsiteX93" fmla="*/ 95250 w 1636903"/>
              <a:gd name="connsiteY93" fmla="*/ 32736 h 348966"/>
              <a:gd name="connsiteX94" fmla="*/ 74295 w 1636903"/>
              <a:gd name="connsiteY94" fmla="*/ 23211 h 348966"/>
              <a:gd name="connsiteX95" fmla="*/ 60960 w 1636903"/>
              <a:gd name="connsiteY95" fmla="*/ 21306 h 348966"/>
              <a:gd name="connsiteX96" fmla="*/ 49530 w 1636903"/>
              <a:gd name="connsiteY96" fmla="*/ 4161 h 348966"/>
              <a:gd name="connsiteX97" fmla="*/ 43815 w 1636903"/>
              <a:gd name="connsiteY97" fmla="*/ 2256 h 348966"/>
              <a:gd name="connsiteX98" fmla="*/ 53340 w 1636903"/>
              <a:gd name="connsiteY98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60960 w 1636903"/>
              <a:gd name="connsiteY94" fmla="*/ 21306 h 348966"/>
              <a:gd name="connsiteX95" fmla="*/ 49530 w 1636903"/>
              <a:gd name="connsiteY95" fmla="*/ 4161 h 348966"/>
              <a:gd name="connsiteX96" fmla="*/ 43815 w 1636903"/>
              <a:gd name="connsiteY96" fmla="*/ 2256 h 348966"/>
              <a:gd name="connsiteX97" fmla="*/ 53340 w 1636903"/>
              <a:gd name="connsiteY97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96" fmla="*/ 53340 w 1636903"/>
              <a:gd name="connsiteY96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215265 w 1636903"/>
              <a:gd name="connsiteY5" fmla="*/ 7971 h 348966"/>
              <a:gd name="connsiteX6" fmla="*/ 312420 w 1636903"/>
              <a:gd name="connsiteY6" fmla="*/ 2256 h 348966"/>
              <a:gd name="connsiteX7" fmla="*/ 579120 w 1636903"/>
              <a:gd name="connsiteY7" fmla="*/ 4161 h 348966"/>
              <a:gd name="connsiteX8" fmla="*/ 592455 w 1636903"/>
              <a:gd name="connsiteY8" fmla="*/ 6066 h 348966"/>
              <a:gd name="connsiteX9" fmla="*/ 638175 w 1636903"/>
              <a:gd name="connsiteY9" fmla="*/ 9876 h 348966"/>
              <a:gd name="connsiteX10" fmla="*/ 878205 w 1636903"/>
              <a:gd name="connsiteY10" fmla="*/ 4161 h 348966"/>
              <a:gd name="connsiteX11" fmla="*/ 1099185 w 1636903"/>
              <a:gd name="connsiteY11" fmla="*/ 351 h 348966"/>
              <a:gd name="connsiteX12" fmla="*/ 1323975 w 1636903"/>
              <a:gd name="connsiteY12" fmla="*/ 2256 h 348966"/>
              <a:gd name="connsiteX13" fmla="*/ 1344930 w 1636903"/>
              <a:gd name="connsiteY13" fmla="*/ 13686 h 348966"/>
              <a:gd name="connsiteX14" fmla="*/ 1350645 w 1636903"/>
              <a:gd name="connsiteY14" fmla="*/ 15591 h 348966"/>
              <a:gd name="connsiteX15" fmla="*/ 1356360 w 1636903"/>
              <a:gd name="connsiteY15" fmla="*/ 19401 h 348966"/>
              <a:gd name="connsiteX16" fmla="*/ 1371600 w 1636903"/>
              <a:gd name="connsiteY16" fmla="*/ 23211 h 348966"/>
              <a:gd name="connsiteX17" fmla="*/ 1377315 w 1636903"/>
              <a:gd name="connsiteY17" fmla="*/ 25116 h 348966"/>
              <a:gd name="connsiteX18" fmla="*/ 1392555 w 1636903"/>
              <a:gd name="connsiteY18" fmla="*/ 28926 h 348966"/>
              <a:gd name="connsiteX19" fmla="*/ 1403985 w 1636903"/>
              <a:gd name="connsiteY19" fmla="*/ 32736 h 348966"/>
              <a:gd name="connsiteX20" fmla="*/ 1409700 w 1636903"/>
              <a:gd name="connsiteY20" fmla="*/ 34641 h 348966"/>
              <a:gd name="connsiteX21" fmla="*/ 1419225 w 1636903"/>
              <a:gd name="connsiteY21" fmla="*/ 38451 h 348966"/>
              <a:gd name="connsiteX22" fmla="*/ 1436370 w 1636903"/>
              <a:gd name="connsiteY22" fmla="*/ 47976 h 348966"/>
              <a:gd name="connsiteX23" fmla="*/ 1442085 w 1636903"/>
              <a:gd name="connsiteY23" fmla="*/ 51786 h 348966"/>
              <a:gd name="connsiteX24" fmla="*/ 1447800 w 1636903"/>
              <a:gd name="connsiteY24" fmla="*/ 53691 h 348966"/>
              <a:gd name="connsiteX25" fmla="*/ 1455420 w 1636903"/>
              <a:gd name="connsiteY25" fmla="*/ 57501 h 348966"/>
              <a:gd name="connsiteX26" fmla="*/ 1461135 w 1636903"/>
              <a:gd name="connsiteY26" fmla="*/ 61311 h 348966"/>
              <a:gd name="connsiteX27" fmla="*/ 1472565 w 1636903"/>
              <a:gd name="connsiteY27" fmla="*/ 67026 h 348966"/>
              <a:gd name="connsiteX28" fmla="*/ 1487805 w 1636903"/>
              <a:gd name="connsiteY28" fmla="*/ 76551 h 348966"/>
              <a:gd name="connsiteX29" fmla="*/ 1497330 w 1636903"/>
              <a:gd name="connsiteY29" fmla="*/ 91791 h 348966"/>
              <a:gd name="connsiteX30" fmla="*/ 1504950 w 1636903"/>
              <a:gd name="connsiteY30" fmla="*/ 107031 h 348966"/>
              <a:gd name="connsiteX31" fmla="*/ 1508760 w 1636903"/>
              <a:gd name="connsiteY31" fmla="*/ 112746 h 348966"/>
              <a:gd name="connsiteX32" fmla="*/ 1518285 w 1636903"/>
              <a:gd name="connsiteY32" fmla="*/ 131796 h 348966"/>
              <a:gd name="connsiteX33" fmla="*/ 1524000 w 1636903"/>
              <a:gd name="connsiteY33" fmla="*/ 137511 h 348966"/>
              <a:gd name="connsiteX34" fmla="*/ 1537335 w 1636903"/>
              <a:gd name="connsiteY34" fmla="*/ 158466 h 348966"/>
              <a:gd name="connsiteX35" fmla="*/ 1543050 w 1636903"/>
              <a:gd name="connsiteY35" fmla="*/ 166086 h 348966"/>
              <a:gd name="connsiteX36" fmla="*/ 1546860 w 1636903"/>
              <a:gd name="connsiteY36" fmla="*/ 171801 h 348966"/>
              <a:gd name="connsiteX37" fmla="*/ 1554480 w 1636903"/>
              <a:gd name="connsiteY37" fmla="*/ 185136 h 348966"/>
              <a:gd name="connsiteX38" fmla="*/ 1560195 w 1636903"/>
              <a:gd name="connsiteY38" fmla="*/ 190851 h 348966"/>
              <a:gd name="connsiteX39" fmla="*/ 1569720 w 1636903"/>
              <a:gd name="connsiteY39" fmla="*/ 207996 h 348966"/>
              <a:gd name="connsiteX40" fmla="*/ 1575435 w 1636903"/>
              <a:gd name="connsiteY40" fmla="*/ 211806 h 348966"/>
              <a:gd name="connsiteX41" fmla="*/ 1579245 w 1636903"/>
              <a:gd name="connsiteY41" fmla="*/ 219426 h 348966"/>
              <a:gd name="connsiteX42" fmla="*/ 1590675 w 1636903"/>
              <a:gd name="connsiteY42" fmla="*/ 230856 h 348966"/>
              <a:gd name="connsiteX43" fmla="*/ 1592580 w 1636903"/>
              <a:gd name="connsiteY43" fmla="*/ 236571 h 348966"/>
              <a:gd name="connsiteX44" fmla="*/ 1594485 w 1636903"/>
              <a:gd name="connsiteY44" fmla="*/ 244191 h 348966"/>
              <a:gd name="connsiteX45" fmla="*/ 1598295 w 1636903"/>
              <a:gd name="connsiteY45" fmla="*/ 249906 h 348966"/>
              <a:gd name="connsiteX46" fmla="*/ 1604010 w 1636903"/>
              <a:gd name="connsiteY46" fmla="*/ 259431 h 348966"/>
              <a:gd name="connsiteX47" fmla="*/ 1605915 w 1636903"/>
              <a:gd name="connsiteY47" fmla="*/ 265146 h 348966"/>
              <a:gd name="connsiteX48" fmla="*/ 1617345 w 1636903"/>
              <a:gd name="connsiteY48" fmla="*/ 278481 h 348966"/>
              <a:gd name="connsiteX49" fmla="*/ 1623060 w 1636903"/>
              <a:gd name="connsiteY49" fmla="*/ 299436 h 348966"/>
              <a:gd name="connsiteX50" fmla="*/ 1624965 w 1636903"/>
              <a:gd name="connsiteY50" fmla="*/ 305151 h 348966"/>
              <a:gd name="connsiteX51" fmla="*/ 1628775 w 1636903"/>
              <a:gd name="connsiteY51" fmla="*/ 320391 h 348966"/>
              <a:gd name="connsiteX52" fmla="*/ 1630680 w 1636903"/>
              <a:gd name="connsiteY52" fmla="*/ 328011 h 348966"/>
              <a:gd name="connsiteX53" fmla="*/ 1634490 w 1636903"/>
              <a:gd name="connsiteY53" fmla="*/ 333726 h 348966"/>
              <a:gd name="connsiteX54" fmla="*/ 1636395 w 1636903"/>
              <a:gd name="connsiteY54" fmla="*/ 341346 h 348966"/>
              <a:gd name="connsiteX55" fmla="*/ 1624965 w 1636903"/>
              <a:gd name="connsiteY55" fmla="*/ 345156 h 348966"/>
              <a:gd name="connsiteX56" fmla="*/ 1590675 w 1636903"/>
              <a:gd name="connsiteY56" fmla="*/ 347061 h 348966"/>
              <a:gd name="connsiteX57" fmla="*/ 1297305 w 1636903"/>
              <a:gd name="connsiteY57" fmla="*/ 348966 h 348966"/>
              <a:gd name="connsiteX58" fmla="*/ 1061085 w 1636903"/>
              <a:gd name="connsiteY58" fmla="*/ 347061 h 348966"/>
              <a:gd name="connsiteX59" fmla="*/ 984885 w 1636903"/>
              <a:gd name="connsiteY59" fmla="*/ 345156 h 348966"/>
              <a:gd name="connsiteX60" fmla="*/ 721995 w 1636903"/>
              <a:gd name="connsiteY60" fmla="*/ 347061 h 348966"/>
              <a:gd name="connsiteX61" fmla="*/ 501015 w 1636903"/>
              <a:gd name="connsiteY61" fmla="*/ 345156 h 348966"/>
              <a:gd name="connsiteX62" fmla="*/ 462915 w 1636903"/>
              <a:gd name="connsiteY62" fmla="*/ 343251 h 348966"/>
              <a:gd name="connsiteX63" fmla="*/ 333375 w 1636903"/>
              <a:gd name="connsiteY63" fmla="*/ 341346 h 348966"/>
              <a:gd name="connsiteX64" fmla="*/ 329565 w 1636903"/>
              <a:gd name="connsiteY64" fmla="*/ 318486 h 348966"/>
              <a:gd name="connsiteX65" fmla="*/ 325755 w 1636903"/>
              <a:gd name="connsiteY65" fmla="*/ 308961 h 348966"/>
              <a:gd name="connsiteX66" fmla="*/ 321945 w 1636903"/>
              <a:gd name="connsiteY66" fmla="*/ 303246 h 348966"/>
              <a:gd name="connsiteX67" fmla="*/ 318135 w 1636903"/>
              <a:gd name="connsiteY67" fmla="*/ 295626 h 348966"/>
              <a:gd name="connsiteX68" fmla="*/ 310515 w 1636903"/>
              <a:gd name="connsiteY68" fmla="*/ 286101 h 348966"/>
              <a:gd name="connsiteX69" fmla="*/ 306705 w 1636903"/>
              <a:gd name="connsiteY69" fmla="*/ 280386 h 348966"/>
              <a:gd name="connsiteX70" fmla="*/ 300990 w 1636903"/>
              <a:gd name="connsiteY70" fmla="*/ 274671 h 348966"/>
              <a:gd name="connsiteX71" fmla="*/ 280035 w 1636903"/>
              <a:gd name="connsiteY71" fmla="*/ 244191 h 348966"/>
              <a:gd name="connsiteX72" fmla="*/ 251460 w 1636903"/>
              <a:gd name="connsiteY72" fmla="*/ 198471 h 348966"/>
              <a:gd name="connsiteX73" fmla="*/ 238125 w 1636903"/>
              <a:gd name="connsiteY73" fmla="*/ 169896 h 348966"/>
              <a:gd name="connsiteX74" fmla="*/ 234315 w 1636903"/>
              <a:gd name="connsiteY74" fmla="*/ 162276 h 348966"/>
              <a:gd name="connsiteX75" fmla="*/ 228600 w 1636903"/>
              <a:gd name="connsiteY75" fmla="*/ 148941 h 348966"/>
              <a:gd name="connsiteX76" fmla="*/ 224790 w 1636903"/>
              <a:gd name="connsiteY76" fmla="*/ 139416 h 348966"/>
              <a:gd name="connsiteX77" fmla="*/ 213360 w 1636903"/>
              <a:gd name="connsiteY77" fmla="*/ 124176 h 348966"/>
              <a:gd name="connsiteX78" fmla="*/ 207645 w 1636903"/>
              <a:gd name="connsiteY78" fmla="*/ 120366 h 348966"/>
              <a:gd name="connsiteX79" fmla="*/ 201930 w 1636903"/>
              <a:gd name="connsiteY79" fmla="*/ 114651 h 348966"/>
              <a:gd name="connsiteX80" fmla="*/ 196215 w 1636903"/>
              <a:gd name="connsiteY80" fmla="*/ 110841 h 348966"/>
              <a:gd name="connsiteX81" fmla="*/ 190500 w 1636903"/>
              <a:gd name="connsiteY81" fmla="*/ 105126 h 348966"/>
              <a:gd name="connsiteX82" fmla="*/ 184785 w 1636903"/>
              <a:gd name="connsiteY82" fmla="*/ 101316 h 348966"/>
              <a:gd name="connsiteX83" fmla="*/ 177165 w 1636903"/>
              <a:gd name="connsiteY83" fmla="*/ 93696 h 348966"/>
              <a:gd name="connsiteX84" fmla="*/ 167640 w 1636903"/>
              <a:gd name="connsiteY84" fmla="*/ 89886 h 348966"/>
              <a:gd name="connsiteX85" fmla="*/ 161925 w 1636903"/>
              <a:gd name="connsiteY85" fmla="*/ 84171 h 348966"/>
              <a:gd name="connsiteX86" fmla="*/ 154305 w 1636903"/>
              <a:gd name="connsiteY86" fmla="*/ 80361 h 348966"/>
              <a:gd name="connsiteX87" fmla="*/ 150495 w 1636903"/>
              <a:gd name="connsiteY87" fmla="*/ 74646 h 348966"/>
              <a:gd name="connsiteX88" fmla="*/ 127635 w 1636903"/>
              <a:gd name="connsiteY88" fmla="*/ 57501 h 348966"/>
              <a:gd name="connsiteX89" fmla="*/ 123825 w 1636903"/>
              <a:gd name="connsiteY89" fmla="*/ 51786 h 348966"/>
              <a:gd name="connsiteX90" fmla="*/ 110490 w 1636903"/>
              <a:gd name="connsiteY90" fmla="*/ 44166 h 348966"/>
              <a:gd name="connsiteX91" fmla="*/ 95250 w 1636903"/>
              <a:gd name="connsiteY91" fmla="*/ 32736 h 348966"/>
              <a:gd name="connsiteX92" fmla="*/ 74295 w 1636903"/>
              <a:gd name="connsiteY92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638175 w 1636903"/>
              <a:gd name="connsiteY8" fmla="*/ 9876 h 348966"/>
              <a:gd name="connsiteX9" fmla="*/ 878205 w 1636903"/>
              <a:gd name="connsiteY9" fmla="*/ 4161 h 348966"/>
              <a:gd name="connsiteX10" fmla="*/ 1099185 w 1636903"/>
              <a:gd name="connsiteY10" fmla="*/ 351 h 348966"/>
              <a:gd name="connsiteX11" fmla="*/ 1323975 w 1636903"/>
              <a:gd name="connsiteY11" fmla="*/ 2256 h 348966"/>
              <a:gd name="connsiteX12" fmla="*/ 1344930 w 1636903"/>
              <a:gd name="connsiteY12" fmla="*/ 13686 h 348966"/>
              <a:gd name="connsiteX13" fmla="*/ 1350645 w 1636903"/>
              <a:gd name="connsiteY13" fmla="*/ 15591 h 348966"/>
              <a:gd name="connsiteX14" fmla="*/ 1356360 w 1636903"/>
              <a:gd name="connsiteY14" fmla="*/ 19401 h 348966"/>
              <a:gd name="connsiteX15" fmla="*/ 1371600 w 1636903"/>
              <a:gd name="connsiteY15" fmla="*/ 23211 h 348966"/>
              <a:gd name="connsiteX16" fmla="*/ 1377315 w 1636903"/>
              <a:gd name="connsiteY16" fmla="*/ 25116 h 348966"/>
              <a:gd name="connsiteX17" fmla="*/ 1392555 w 1636903"/>
              <a:gd name="connsiteY17" fmla="*/ 28926 h 348966"/>
              <a:gd name="connsiteX18" fmla="*/ 1403985 w 1636903"/>
              <a:gd name="connsiteY18" fmla="*/ 32736 h 348966"/>
              <a:gd name="connsiteX19" fmla="*/ 1409700 w 1636903"/>
              <a:gd name="connsiteY19" fmla="*/ 34641 h 348966"/>
              <a:gd name="connsiteX20" fmla="*/ 1419225 w 1636903"/>
              <a:gd name="connsiteY20" fmla="*/ 38451 h 348966"/>
              <a:gd name="connsiteX21" fmla="*/ 1436370 w 1636903"/>
              <a:gd name="connsiteY21" fmla="*/ 47976 h 348966"/>
              <a:gd name="connsiteX22" fmla="*/ 1442085 w 1636903"/>
              <a:gd name="connsiteY22" fmla="*/ 51786 h 348966"/>
              <a:gd name="connsiteX23" fmla="*/ 1447800 w 1636903"/>
              <a:gd name="connsiteY23" fmla="*/ 53691 h 348966"/>
              <a:gd name="connsiteX24" fmla="*/ 1455420 w 1636903"/>
              <a:gd name="connsiteY24" fmla="*/ 57501 h 348966"/>
              <a:gd name="connsiteX25" fmla="*/ 1461135 w 1636903"/>
              <a:gd name="connsiteY25" fmla="*/ 61311 h 348966"/>
              <a:gd name="connsiteX26" fmla="*/ 1472565 w 1636903"/>
              <a:gd name="connsiteY26" fmla="*/ 67026 h 348966"/>
              <a:gd name="connsiteX27" fmla="*/ 1487805 w 1636903"/>
              <a:gd name="connsiteY27" fmla="*/ 76551 h 348966"/>
              <a:gd name="connsiteX28" fmla="*/ 1497330 w 1636903"/>
              <a:gd name="connsiteY28" fmla="*/ 91791 h 348966"/>
              <a:gd name="connsiteX29" fmla="*/ 1504950 w 1636903"/>
              <a:gd name="connsiteY29" fmla="*/ 107031 h 348966"/>
              <a:gd name="connsiteX30" fmla="*/ 1508760 w 1636903"/>
              <a:gd name="connsiteY30" fmla="*/ 112746 h 348966"/>
              <a:gd name="connsiteX31" fmla="*/ 1518285 w 1636903"/>
              <a:gd name="connsiteY31" fmla="*/ 131796 h 348966"/>
              <a:gd name="connsiteX32" fmla="*/ 1524000 w 1636903"/>
              <a:gd name="connsiteY32" fmla="*/ 137511 h 348966"/>
              <a:gd name="connsiteX33" fmla="*/ 1537335 w 1636903"/>
              <a:gd name="connsiteY33" fmla="*/ 158466 h 348966"/>
              <a:gd name="connsiteX34" fmla="*/ 1543050 w 1636903"/>
              <a:gd name="connsiteY34" fmla="*/ 166086 h 348966"/>
              <a:gd name="connsiteX35" fmla="*/ 1546860 w 1636903"/>
              <a:gd name="connsiteY35" fmla="*/ 171801 h 348966"/>
              <a:gd name="connsiteX36" fmla="*/ 1554480 w 1636903"/>
              <a:gd name="connsiteY36" fmla="*/ 185136 h 348966"/>
              <a:gd name="connsiteX37" fmla="*/ 1560195 w 1636903"/>
              <a:gd name="connsiteY37" fmla="*/ 190851 h 348966"/>
              <a:gd name="connsiteX38" fmla="*/ 1569720 w 1636903"/>
              <a:gd name="connsiteY38" fmla="*/ 207996 h 348966"/>
              <a:gd name="connsiteX39" fmla="*/ 1575435 w 1636903"/>
              <a:gd name="connsiteY39" fmla="*/ 211806 h 348966"/>
              <a:gd name="connsiteX40" fmla="*/ 1579245 w 1636903"/>
              <a:gd name="connsiteY40" fmla="*/ 219426 h 348966"/>
              <a:gd name="connsiteX41" fmla="*/ 1590675 w 1636903"/>
              <a:gd name="connsiteY41" fmla="*/ 230856 h 348966"/>
              <a:gd name="connsiteX42" fmla="*/ 1592580 w 1636903"/>
              <a:gd name="connsiteY42" fmla="*/ 236571 h 348966"/>
              <a:gd name="connsiteX43" fmla="*/ 1594485 w 1636903"/>
              <a:gd name="connsiteY43" fmla="*/ 244191 h 348966"/>
              <a:gd name="connsiteX44" fmla="*/ 1598295 w 1636903"/>
              <a:gd name="connsiteY44" fmla="*/ 249906 h 348966"/>
              <a:gd name="connsiteX45" fmla="*/ 1604010 w 1636903"/>
              <a:gd name="connsiteY45" fmla="*/ 259431 h 348966"/>
              <a:gd name="connsiteX46" fmla="*/ 1605915 w 1636903"/>
              <a:gd name="connsiteY46" fmla="*/ 265146 h 348966"/>
              <a:gd name="connsiteX47" fmla="*/ 1617345 w 1636903"/>
              <a:gd name="connsiteY47" fmla="*/ 278481 h 348966"/>
              <a:gd name="connsiteX48" fmla="*/ 1623060 w 1636903"/>
              <a:gd name="connsiteY48" fmla="*/ 299436 h 348966"/>
              <a:gd name="connsiteX49" fmla="*/ 1624965 w 1636903"/>
              <a:gd name="connsiteY49" fmla="*/ 305151 h 348966"/>
              <a:gd name="connsiteX50" fmla="*/ 1628775 w 1636903"/>
              <a:gd name="connsiteY50" fmla="*/ 320391 h 348966"/>
              <a:gd name="connsiteX51" fmla="*/ 1630680 w 1636903"/>
              <a:gd name="connsiteY51" fmla="*/ 328011 h 348966"/>
              <a:gd name="connsiteX52" fmla="*/ 1634490 w 1636903"/>
              <a:gd name="connsiteY52" fmla="*/ 333726 h 348966"/>
              <a:gd name="connsiteX53" fmla="*/ 1636395 w 1636903"/>
              <a:gd name="connsiteY53" fmla="*/ 341346 h 348966"/>
              <a:gd name="connsiteX54" fmla="*/ 1624965 w 1636903"/>
              <a:gd name="connsiteY54" fmla="*/ 345156 h 348966"/>
              <a:gd name="connsiteX55" fmla="*/ 1590675 w 1636903"/>
              <a:gd name="connsiteY55" fmla="*/ 347061 h 348966"/>
              <a:gd name="connsiteX56" fmla="*/ 1297305 w 1636903"/>
              <a:gd name="connsiteY56" fmla="*/ 348966 h 348966"/>
              <a:gd name="connsiteX57" fmla="*/ 1061085 w 1636903"/>
              <a:gd name="connsiteY57" fmla="*/ 347061 h 348966"/>
              <a:gd name="connsiteX58" fmla="*/ 984885 w 1636903"/>
              <a:gd name="connsiteY58" fmla="*/ 345156 h 348966"/>
              <a:gd name="connsiteX59" fmla="*/ 721995 w 1636903"/>
              <a:gd name="connsiteY59" fmla="*/ 347061 h 348966"/>
              <a:gd name="connsiteX60" fmla="*/ 501015 w 1636903"/>
              <a:gd name="connsiteY60" fmla="*/ 345156 h 348966"/>
              <a:gd name="connsiteX61" fmla="*/ 462915 w 1636903"/>
              <a:gd name="connsiteY61" fmla="*/ 343251 h 348966"/>
              <a:gd name="connsiteX62" fmla="*/ 333375 w 1636903"/>
              <a:gd name="connsiteY62" fmla="*/ 341346 h 348966"/>
              <a:gd name="connsiteX63" fmla="*/ 329565 w 1636903"/>
              <a:gd name="connsiteY63" fmla="*/ 318486 h 348966"/>
              <a:gd name="connsiteX64" fmla="*/ 325755 w 1636903"/>
              <a:gd name="connsiteY64" fmla="*/ 308961 h 348966"/>
              <a:gd name="connsiteX65" fmla="*/ 321945 w 1636903"/>
              <a:gd name="connsiteY65" fmla="*/ 303246 h 348966"/>
              <a:gd name="connsiteX66" fmla="*/ 318135 w 1636903"/>
              <a:gd name="connsiteY66" fmla="*/ 295626 h 348966"/>
              <a:gd name="connsiteX67" fmla="*/ 310515 w 1636903"/>
              <a:gd name="connsiteY67" fmla="*/ 286101 h 348966"/>
              <a:gd name="connsiteX68" fmla="*/ 306705 w 1636903"/>
              <a:gd name="connsiteY68" fmla="*/ 280386 h 348966"/>
              <a:gd name="connsiteX69" fmla="*/ 300990 w 1636903"/>
              <a:gd name="connsiteY69" fmla="*/ 274671 h 348966"/>
              <a:gd name="connsiteX70" fmla="*/ 280035 w 1636903"/>
              <a:gd name="connsiteY70" fmla="*/ 244191 h 348966"/>
              <a:gd name="connsiteX71" fmla="*/ 251460 w 1636903"/>
              <a:gd name="connsiteY71" fmla="*/ 198471 h 348966"/>
              <a:gd name="connsiteX72" fmla="*/ 238125 w 1636903"/>
              <a:gd name="connsiteY72" fmla="*/ 169896 h 348966"/>
              <a:gd name="connsiteX73" fmla="*/ 234315 w 1636903"/>
              <a:gd name="connsiteY73" fmla="*/ 162276 h 348966"/>
              <a:gd name="connsiteX74" fmla="*/ 228600 w 1636903"/>
              <a:gd name="connsiteY74" fmla="*/ 148941 h 348966"/>
              <a:gd name="connsiteX75" fmla="*/ 224790 w 1636903"/>
              <a:gd name="connsiteY75" fmla="*/ 139416 h 348966"/>
              <a:gd name="connsiteX76" fmla="*/ 213360 w 1636903"/>
              <a:gd name="connsiteY76" fmla="*/ 124176 h 348966"/>
              <a:gd name="connsiteX77" fmla="*/ 207645 w 1636903"/>
              <a:gd name="connsiteY77" fmla="*/ 120366 h 348966"/>
              <a:gd name="connsiteX78" fmla="*/ 201930 w 1636903"/>
              <a:gd name="connsiteY78" fmla="*/ 114651 h 348966"/>
              <a:gd name="connsiteX79" fmla="*/ 196215 w 1636903"/>
              <a:gd name="connsiteY79" fmla="*/ 110841 h 348966"/>
              <a:gd name="connsiteX80" fmla="*/ 190500 w 1636903"/>
              <a:gd name="connsiteY80" fmla="*/ 105126 h 348966"/>
              <a:gd name="connsiteX81" fmla="*/ 184785 w 1636903"/>
              <a:gd name="connsiteY81" fmla="*/ 101316 h 348966"/>
              <a:gd name="connsiteX82" fmla="*/ 177165 w 1636903"/>
              <a:gd name="connsiteY82" fmla="*/ 93696 h 348966"/>
              <a:gd name="connsiteX83" fmla="*/ 167640 w 1636903"/>
              <a:gd name="connsiteY83" fmla="*/ 89886 h 348966"/>
              <a:gd name="connsiteX84" fmla="*/ 161925 w 1636903"/>
              <a:gd name="connsiteY84" fmla="*/ 84171 h 348966"/>
              <a:gd name="connsiteX85" fmla="*/ 154305 w 1636903"/>
              <a:gd name="connsiteY85" fmla="*/ 80361 h 348966"/>
              <a:gd name="connsiteX86" fmla="*/ 150495 w 1636903"/>
              <a:gd name="connsiteY86" fmla="*/ 74646 h 348966"/>
              <a:gd name="connsiteX87" fmla="*/ 127635 w 1636903"/>
              <a:gd name="connsiteY87" fmla="*/ 57501 h 348966"/>
              <a:gd name="connsiteX88" fmla="*/ 123825 w 1636903"/>
              <a:gd name="connsiteY88" fmla="*/ 51786 h 348966"/>
              <a:gd name="connsiteX89" fmla="*/ 110490 w 1636903"/>
              <a:gd name="connsiteY89" fmla="*/ 44166 h 348966"/>
              <a:gd name="connsiteX90" fmla="*/ 95250 w 1636903"/>
              <a:gd name="connsiteY90" fmla="*/ 32736 h 348966"/>
              <a:gd name="connsiteX91" fmla="*/ 74295 w 1636903"/>
              <a:gd name="connsiteY91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878205 w 1636903"/>
              <a:gd name="connsiteY8" fmla="*/ 4161 h 348966"/>
              <a:gd name="connsiteX9" fmla="*/ 1099185 w 1636903"/>
              <a:gd name="connsiteY9" fmla="*/ 351 h 348966"/>
              <a:gd name="connsiteX10" fmla="*/ 1323975 w 1636903"/>
              <a:gd name="connsiteY10" fmla="*/ 2256 h 348966"/>
              <a:gd name="connsiteX11" fmla="*/ 1344930 w 1636903"/>
              <a:gd name="connsiteY11" fmla="*/ 13686 h 348966"/>
              <a:gd name="connsiteX12" fmla="*/ 1350645 w 1636903"/>
              <a:gd name="connsiteY12" fmla="*/ 15591 h 348966"/>
              <a:gd name="connsiteX13" fmla="*/ 1356360 w 1636903"/>
              <a:gd name="connsiteY13" fmla="*/ 19401 h 348966"/>
              <a:gd name="connsiteX14" fmla="*/ 1371600 w 1636903"/>
              <a:gd name="connsiteY14" fmla="*/ 23211 h 348966"/>
              <a:gd name="connsiteX15" fmla="*/ 1377315 w 1636903"/>
              <a:gd name="connsiteY15" fmla="*/ 25116 h 348966"/>
              <a:gd name="connsiteX16" fmla="*/ 1392555 w 1636903"/>
              <a:gd name="connsiteY16" fmla="*/ 28926 h 348966"/>
              <a:gd name="connsiteX17" fmla="*/ 1403985 w 1636903"/>
              <a:gd name="connsiteY17" fmla="*/ 32736 h 348966"/>
              <a:gd name="connsiteX18" fmla="*/ 1409700 w 1636903"/>
              <a:gd name="connsiteY18" fmla="*/ 34641 h 348966"/>
              <a:gd name="connsiteX19" fmla="*/ 1419225 w 1636903"/>
              <a:gd name="connsiteY19" fmla="*/ 38451 h 348966"/>
              <a:gd name="connsiteX20" fmla="*/ 1436370 w 1636903"/>
              <a:gd name="connsiteY20" fmla="*/ 47976 h 348966"/>
              <a:gd name="connsiteX21" fmla="*/ 1442085 w 1636903"/>
              <a:gd name="connsiteY21" fmla="*/ 51786 h 348966"/>
              <a:gd name="connsiteX22" fmla="*/ 1447800 w 1636903"/>
              <a:gd name="connsiteY22" fmla="*/ 53691 h 348966"/>
              <a:gd name="connsiteX23" fmla="*/ 1455420 w 1636903"/>
              <a:gd name="connsiteY23" fmla="*/ 57501 h 348966"/>
              <a:gd name="connsiteX24" fmla="*/ 1461135 w 1636903"/>
              <a:gd name="connsiteY24" fmla="*/ 61311 h 348966"/>
              <a:gd name="connsiteX25" fmla="*/ 1472565 w 1636903"/>
              <a:gd name="connsiteY25" fmla="*/ 67026 h 348966"/>
              <a:gd name="connsiteX26" fmla="*/ 1487805 w 1636903"/>
              <a:gd name="connsiteY26" fmla="*/ 76551 h 348966"/>
              <a:gd name="connsiteX27" fmla="*/ 1497330 w 1636903"/>
              <a:gd name="connsiteY27" fmla="*/ 91791 h 348966"/>
              <a:gd name="connsiteX28" fmla="*/ 1504950 w 1636903"/>
              <a:gd name="connsiteY28" fmla="*/ 107031 h 348966"/>
              <a:gd name="connsiteX29" fmla="*/ 1508760 w 1636903"/>
              <a:gd name="connsiteY29" fmla="*/ 112746 h 348966"/>
              <a:gd name="connsiteX30" fmla="*/ 1518285 w 1636903"/>
              <a:gd name="connsiteY30" fmla="*/ 131796 h 348966"/>
              <a:gd name="connsiteX31" fmla="*/ 1524000 w 1636903"/>
              <a:gd name="connsiteY31" fmla="*/ 137511 h 348966"/>
              <a:gd name="connsiteX32" fmla="*/ 1537335 w 1636903"/>
              <a:gd name="connsiteY32" fmla="*/ 158466 h 348966"/>
              <a:gd name="connsiteX33" fmla="*/ 1543050 w 1636903"/>
              <a:gd name="connsiteY33" fmla="*/ 166086 h 348966"/>
              <a:gd name="connsiteX34" fmla="*/ 1546860 w 1636903"/>
              <a:gd name="connsiteY34" fmla="*/ 171801 h 348966"/>
              <a:gd name="connsiteX35" fmla="*/ 1554480 w 1636903"/>
              <a:gd name="connsiteY35" fmla="*/ 185136 h 348966"/>
              <a:gd name="connsiteX36" fmla="*/ 1560195 w 1636903"/>
              <a:gd name="connsiteY36" fmla="*/ 190851 h 348966"/>
              <a:gd name="connsiteX37" fmla="*/ 1569720 w 1636903"/>
              <a:gd name="connsiteY37" fmla="*/ 207996 h 348966"/>
              <a:gd name="connsiteX38" fmla="*/ 1575435 w 1636903"/>
              <a:gd name="connsiteY38" fmla="*/ 211806 h 348966"/>
              <a:gd name="connsiteX39" fmla="*/ 1579245 w 1636903"/>
              <a:gd name="connsiteY39" fmla="*/ 219426 h 348966"/>
              <a:gd name="connsiteX40" fmla="*/ 1590675 w 1636903"/>
              <a:gd name="connsiteY40" fmla="*/ 230856 h 348966"/>
              <a:gd name="connsiteX41" fmla="*/ 1592580 w 1636903"/>
              <a:gd name="connsiteY41" fmla="*/ 236571 h 348966"/>
              <a:gd name="connsiteX42" fmla="*/ 1594485 w 1636903"/>
              <a:gd name="connsiteY42" fmla="*/ 244191 h 348966"/>
              <a:gd name="connsiteX43" fmla="*/ 1598295 w 1636903"/>
              <a:gd name="connsiteY43" fmla="*/ 249906 h 348966"/>
              <a:gd name="connsiteX44" fmla="*/ 1604010 w 1636903"/>
              <a:gd name="connsiteY44" fmla="*/ 259431 h 348966"/>
              <a:gd name="connsiteX45" fmla="*/ 1605915 w 1636903"/>
              <a:gd name="connsiteY45" fmla="*/ 265146 h 348966"/>
              <a:gd name="connsiteX46" fmla="*/ 1617345 w 1636903"/>
              <a:gd name="connsiteY46" fmla="*/ 278481 h 348966"/>
              <a:gd name="connsiteX47" fmla="*/ 1623060 w 1636903"/>
              <a:gd name="connsiteY47" fmla="*/ 299436 h 348966"/>
              <a:gd name="connsiteX48" fmla="*/ 1624965 w 1636903"/>
              <a:gd name="connsiteY48" fmla="*/ 305151 h 348966"/>
              <a:gd name="connsiteX49" fmla="*/ 1628775 w 1636903"/>
              <a:gd name="connsiteY49" fmla="*/ 320391 h 348966"/>
              <a:gd name="connsiteX50" fmla="*/ 1630680 w 1636903"/>
              <a:gd name="connsiteY50" fmla="*/ 328011 h 348966"/>
              <a:gd name="connsiteX51" fmla="*/ 1634490 w 1636903"/>
              <a:gd name="connsiteY51" fmla="*/ 333726 h 348966"/>
              <a:gd name="connsiteX52" fmla="*/ 1636395 w 1636903"/>
              <a:gd name="connsiteY52" fmla="*/ 341346 h 348966"/>
              <a:gd name="connsiteX53" fmla="*/ 1624965 w 1636903"/>
              <a:gd name="connsiteY53" fmla="*/ 345156 h 348966"/>
              <a:gd name="connsiteX54" fmla="*/ 1590675 w 1636903"/>
              <a:gd name="connsiteY54" fmla="*/ 347061 h 348966"/>
              <a:gd name="connsiteX55" fmla="*/ 1297305 w 1636903"/>
              <a:gd name="connsiteY55" fmla="*/ 348966 h 348966"/>
              <a:gd name="connsiteX56" fmla="*/ 1061085 w 1636903"/>
              <a:gd name="connsiteY56" fmla="*/ 347061 h 348966"/>
              <a:gd name="connsiteX57" fmla="*/ 984885 w 1636903"/>
              <a:gd name="connsiteY57" fmla="*/ 345156 h 348966"/>
              <a:gd name="connsiteX58" fmla="*/ 721995 w 1636903"/>
              <a:gd name="connsiteY58" fmla="*/ 347061 h 348966"/>
              <a:gd name="connsiteX59" fmla="*/ 501015 w 1636903"/>
              <a:gd name="connsiteY59" fmla="*/ 345156 h 348966"/>
              <a:gd name="connsiteX60" fmla="*/ 462915 w 1636903"/>
              <a:gd name="connsiteY60" fmla="*/ 343251 h 348966"/>
              <a:gd name="connsiteX61" fmla="*/ 333375 w 1636903"/>
              <a:gd name="connsiteY61" fmla="*/ 341346 h 348966"/>
              <a:gd name="connsiteX62" fmla="*/ 329565 w 1636903"/>
              <a:gd name="connsiteY62" fmla="*/ 318486 h 348966"/>
              <a:gd name="connsiteX63" fmla="*/ 325755 w 1636903"/>
              <a:gd name="connsiteY63" fmla="*/ 308961 h 348966"/>
              <a:gd name="connsiteX64" fmla="*/ 321945 w 1636903"/>
              <a:gd name="connsiteY64" fmla="*/ 303246 h 348966"/>
              <a:gd name="connsiteX65" fmla="*/ 318135 w 1636903"/>
              <a:gd name="connsiteY65" fmla="*/ 295626 h 348966"/>
              <a:gd name="connsiteX66" fmla="*/ 310515 w 1636903"/>
              <a:gd name="connsiteY66" fmla="*/ 286101 h 348966"/>
              <a:gd name="connsiteX67" fmla="*/ 306705 w 1636903"/>
              <a:gd name="connsiteY67" fmla="*/ 280386 h 348966"/>
              <a:gd name="connsiteX68" fmla="*/ 300990 w 1636903"/>
              <a:gd name="connsiteY68" fmla="*/ 274671 h 348966"/>
              <a:gd name="connsiteX69" fmla="*/ 280035 w 1636903"/>
              <a:gd name="connsiteY69" fmla="*/ 244191 h 348966"/>
              <a:gd name="connsiteX70" fmla="*/ 251460 w 1636903"/>
              <a:gd name="connsiteY70" fmla="*/ 198471 h 348966"/>
              <a:gd name="connsiteX71" fmla="*/ 238125 w 1636903"/>
              <a:gd name="connsiteY71" fmla="*/ 169896 h 348966"/>
              <a:gd name="connsiteX72" fmla="*/ 234315 w 1636903"/>
              <a:gd name="connsiteY72" fmla="*/ 162276 h 348966"/>
              <a:gd name="connsiteX73" fmla="*/ 228600 w 1636903"/>
              <a:gd name="connsiteY73" fmla="*/ 148941 h 348966"/>
              <a:gd name="connsiteX74" fmla="*/ 224790 w 1636903"/>
              <a:gd name="connsiteY74" fmla="*/ 139416 h 348966"/>
              <a:gd name="connsiteX75" fmla="*/ 213360 w 1636903"/>
              <a:gd name="connsiteY75" fmla="*/ 124176 h 348966"/>
              <a:gd name="connsiteX76" fmla="*/ 207645 w 1636903"/>
              <a:gd name="connsiteY76" fmla="*/ 120366 h 348966"/>
              <a:gd name="connsiteX77" fmla="*/ 201930 w 1636903"/>
              <a:gd name="connsiteY77" fmla="*/ 114651 h 348966"/>
              <a:gd name="connsiteX78" fmla="*/ 196215 w 1636903"/>
              <a:gd name="connsiteY78" fmla="*/ 110841 h 348966"/>
              <a:gd name="connsiteX79" fmla="*/ 190500 w 1636903"/>
              <a:gd name="connsiteY79" fmla="*/ 105126 h 348966"/>
              <a:gd name="connsiteX80" fmla="*/ 184785 w 1636903"/>
              <a:gd name="connsiteY80" fmla="*/ 101316 h 348966"/>
              <a:gd name="connsiteX81" fmla="*/ 177165 w 1636903"/>
              <a:gd name="connsiteY81" fmla="*/ 93696 h 348966"/>
              <a:gd name="connsiteX82" fmla="*/ 167640 w 1636903"/>
              <a:gd name="connsiteY82" fmla="*/ 89886 h 348966"/>
              <a:gd name="connsiteX83" fmla="*/ 161925 w 1636903"/>
              <a:gd name="connsiteY83" fmla="*/ 84171 h 348966"/>
              <a:gd name="connsiteX84" fmla="*/ 154305 w 1636903"/>
              <a:gd name="connsiteY84" fmla="*/ 80361 h 348966"/>
              <a:gd name="connsiteX85" fmla="*/ 150495 w 1636903"/>
              <a:gd name="connsiteY85" fmla="*/ 74646 h 348966"/>
              <a:gd name="connsiteX86" fmla="*/ 127635 w 1636903"/>
              <a:gd name="connsiteY86" fmla="*/ 57501 h 348966"/>
              <a:gd name="connsiteX87" fmla="*/ 123825 w 1636903"/>
              <a:gd name="connsiteY87" fmla="*/ 51786 h 348966"/>
              <a:gd name="connsiteX88" fmla="*/ 110490 w 1636903"/>
              <a:gd name="connsiteY88" fmla="*/ 44166 h 348966"/>
              <a:gd name="connsiteX89" fmla="*/ 95250 w 1636903"/>
              <a:gd name="connsiteY89" fmla="*/ 32736 h 348966"/>
              <a:gd name="connsiteX90" fmla="*/ 74295 w 1636903"/>
              <a:gd name="connsiteY90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878205 w 1636903"/>
              <a:gd name="connsiteY7" fmla="*/ 4161 h 348966"/>
              <a:gd name="connsiteX8" fmla="*/ 1099185 w 1636903"/>
              <a:gd name="connsiteY8" fmla="*/ 351 h 348966"/>
              <a:gd name="connsiteX9" fmla="*/ 1323975 w 1636903"/>
              <a:gd name="connsiteY9" fmla="*/ 2256 h 348966"/>
              <a:gd name="connsiteX10" fmla="*/ 1344930 w 1636903"/>
              <a:gd name="connsiteY10" fmla="*/ 13686 h 348966"/>
              <a:gd name="connsiteX11" fmla="*/ 1350645 w 1636903"/>
              <a:gd name="connsiteY11" fmla="*/ 15591 h 348966"/>
              <a:gd name="connsiteX12" fmla="*/ 1356360 w 1636903"/>
              <a:gd name="connsiteY12" fmla="*/ 19401 h 348966"/>
              <a:gd name="connsiteX13" fmla="*/ 1371600 w 1636903"/>
              <a:gd name="connsiteY13" fmla="*/ 23211 h 348966"/>
              <a:gd name="connsiteX14" fmla="*/ 1377315 w 1636903"/>
              <a:gd name="connsiteY14" fmla="*/ 25116 h 348966"/>
              <a:gd name="connsiteX15" fmla="*/ 1392555 w 1636903"/>
              <a:gd name="connsiteY15" fmla="*/ 28926 h 348966"/>
              <a:gd name="connsiteX16" fmla="*/ 1403985 w 1636903"/>
              <a:gd name="connsiteY16" fmla="*/ 32736 h 348966"/>
              <a:gd name="connsiteX17" fmla="*/ 1409700 w 1636903"/>
              <a:gd name="connsiteY17" fmla="*/ 34641 h 348966"/>
              <a:gd name="connsiteX18" fmla="*/ 1419225 w 1636903"/>
              <a:gd name="connsiteY18" fmla="*/ 38451 h 348966"/>
              <a:gd name="connsiteX19" fmla="*/ 1436370 w 1636903"/>
              <a:gd name="connsiteY19" fmla="*/ 47976 h 348966"/>
              <a:gd name="connsiteX20" fmla="*/ 1442085 w 1636903"/>
              <a:gd name="connsiteY20" fmla="*/ 51786 h 348966"/>
              <a:gd name="connsiteX21" fmla="*/ 1447800 w 1636903"/>
              <a:gd name="connsiteY21" fmla="*/ 53691 h 348966"/>
              <a:gd name="connsiteX22" fmla="*/ 1455420 w 1636903"/>
              <a:gd name="connsiteY22" fmla="*/ 57501 h 348966"/>
              <a:gd name="connsiteX23" fmla="*/ 1461135 w 1636903"/>
              <a:gd name="connsiteY23" fmla="*/ 61311 h 348966"/>
              <a:gd name="connsiteX24" fmla="*/ 1472565 w 1636903"/>
              <a:gd name="connsiteY24" fmla="*/ 67026 h 348966"/>
              <a:gd name="connsiteX25" fmla="*/ 1487805 w 1636903"/>
              <a:gd name="connsiteY25" fmla="*/ 76551 h 348966"/>
              <a:gd name="connsiteX26" fmla="*/ 1497330 w 1636903"/>
              <a:gd name="connsiteY26" fmla="*/ 91791 h 348966"/>
              <a:gd name="connsiteX27" fmla="*/ 1504950 w 1636903"/>
              <a:gd name="connsiteY27" fmla="*/ 107031 h 348966"/>
              <a:gd name="connsiteX28" fmla="*/ 1508760 w 1636903"/>
              <a:gd name="connsiteY28" fmla="*/ 112746 h 348966"/>
              <a:gd name="connsiteX29" fmla="*/ 1518285 w 1636903"/>
              <a:gd name="connsiteY29" fmla="*/ 131796 h 348966"/>
              <a:gd name="connsiteX30" fmla="*/ 1524000 w 1636903"/>
              <a:gd name="connsiteY30" fmla="*/ 137511 h 348966"/>
              <a:gd name="connsiteX31" fmla="*/ 1537335 w 1636903"/>
              <a:gd name="connsiteY31" fmla="*/ 158466 h 348966"/>
              <a:gd name="connsiteX32" fmla="*/ 1543050 w 1636903"/>
              <a:gd name="connsiteY32" fmla="*/ 166086 h 348966"/>
              <a:gd name="connsiteX33" fmla="*/ 1546860 w 1636903"/>
              <a:gd name="connsiteY33" fmla="*/ 171801 h 348966"/>
              <a:gd name="connsiteX34" fmla="*/ 1554480 w 1636903"/>
              <a:gd name="connsiteY34" fmla="*/ 185136 h 348966"/>
              <a:gd name="connsiteX35" fmla="*/ 1560195 w 1636903"/>
              <a:gd name="connsiteY35" fmla="*/ 190851 h 348966"/>
              <a:gd name="connsiteX36" fmla="*/ 1569720 w 1636903"/>
              <a:gd name="connsiteY36" fmla="*/ 207996 h 348966"/>
              <a:gd name="connsiteX37" fmla="*/ 1575435 w 1636903"/>
              <a:gd name="connsiteY37" fmla="*/ 211806 h 348966"/>
              <a:gd name="connsiteX38" fmla="*/ 1579245 w 1636903"/>
              <a:gd name="connsiteY38" fmla="*/ 219426 h 348966"/>
              <a:gd name="connsiteX39" fmla="*/ 1590675 w 1636903"/>
              <a:gd name="connsiteY39" fmla="*/ 230856 h 348966"/>
              <a:gd name="connsiteX40" fmla="*/ 1592580 w 1636903"/>
              <a:gd name="connsiteY40" fmla="*/ 236571 h 348966"/>
              <a:gd name="connsiteX41" fmla="*/ 1594485 w 1636903"/>
              <a:gd name="connsiteY41" fmla="*/ 244191 h 348966"/>
              <a:gd name="connsiteX42" fmla="*/ 1598295 w 1636903"/>
              <a:gd name="connsiteY42" fmla="*/ 249906 h 348966"/>
              <a:gd name="connsiteX43" fmla="*/ 1604010 w 1636903"/>
              <a:gd name="connsiteY43" fmla="*/ 259431 h 348966"/>
              <a:gd name="connsiteX44" fmla="*/ 1605915 w 1636903"/>
              <a:gd name="connsiteY44" fmla="*/ 265146 h 348966"/>
              <a:gd name="connsiteX45" fmla="*/ 1617345 w 1636903"/>
              <a:gd name="connsiteY45" fmla="*/ 278481 h 348966"/>
              <a:gd name="connsiteX46" fmla="*/ 1623060 w 1636903"/>
              <a:gd name="connsiteY46" fmla="*/ 299436 h 348966"/>
              <a:gd name="connsiteX47" fmla="*/ 1624965 w 1636903"/>
              <a:gd name="connsiteY47" fmla="*/ 305151 h 348966"/>
              <a:gd name="connsiteX48" fmla="*/ 1628775 w 1636903"/>
              <a:gd name="connsiteY48" fmla="*/ 320391 h 348966"/>
              <a:gd name="connsiteX49" fmla="*/ 1630680 w 1636903"/>
              <a:gd name="connsiteY49" fmla="*/ 328011 h 348966"/>
              <a:gd name="connsiteX50" fmla="*/ 1634490 w 1636903"/>
              <a:gd name="connsiteY50" fmla="*/ 333726 h 348966"/>
              <a:gd name="connsiteX51" fmla="*/ 1636395 w 1636903"/>
              <a:gd name="connsiteY51" fmla="*/ 341346 h 348966"/>
              <a:gd name="connsiteX52" fmla="*/ 1624965 w 1636903"/>
              <a:gd name="connsiteY52" fmla="*/ 345156 h 348966"/>
              <a:gd name="connsiteX53" fmla="*/ 1590675 w 1636903"/>
              <a:gd name="connsiteY53" fmla="*/ 347061 h 348966"/>
              <a:gd name="connsiteX54" fmla="*/ 1297305 w 1636903"/>
              <a:gd name="connsiteY54" fmla="*/ 348966 h 348966"/>
              <a:gd name="connsiteX55" fmla="*/ 1061085 w 1636903"/>
              <a:gd name="connsiteY55" fmla="*/ 347061 h 348966"/>
              <a:gd name="connsiteX56" fmla="*/ 984885 w 1636903"/>
              <a:gd name="connsiteY56" fmla="*/ 345156 h 348966"/>
              <a:gd name="connsiteX57" fmla="*/ 721995 w 1636903"/>
              <a:gd name="connsiteY57" fmla="*/ 347061 h 348966"/>
              <a:gd name="connsiteX58" fmla="*/ 501015 w 1636903"/>
              <a:gd name="connsiteY58" fmla="*/ 345156 h 348966"/>
              <a:gd name="connsiteX59" fmla="*/ 462915 w 1636903"/>
              <a:gd name="connsiteY59" fmla="*/ 343251 h 348966"/>
              <a:gd name="connsiteX60" fmla="*/ 333375 w 1636903"/>
              <a:gd name="connsiteY60" fmla="*/ 341346 h 348966"/>
              <a:gd name="connsiteX61" fmla="*/ 329565 w 1636903"/>
              <a:gd name="connsiteY61" fmla="*/ 318486 h 348966"/>
              <a:gd name="connsiteX62" fmla="*/ 325755 w 1636903"/>
              <a:gd name="connsiteY62" fmla="*/ 308961 h 348966"/>
              <a:gd name="connsiteX63" fmla="*/ 321945 w 1636903"/>
              <a:gd name="connsiteY63" fmla="*/ 303246 h 348966"/>
              <a:gd name="connsiteX64" fmla="*/ 318135 w 1636903"/>
              <a:gd name="connsiteY64" fmla="*/ 295626 h 348966"/>
              <a:gd name="connsiteX65" fmla="*/ 310515 w 1636903"/>
              <a:gd name="connsiteY65" fmla="*/ 286101 h 348966"/>
              <a:gd name="connsiteX66" fmla="*/ 306705 w 1636903"/>
              <a:gd name="connsiteY66" fmla="*/ 280386 h 348966"/>
              <a:gd name="connsiteX67" fmla="*/ 300990 w 1636903"/>
              <a:gd name="connsiteY67" fmla="*/ 274671 h 348966"/>
              <a:gd name="connsiteX68" fmla="*/ 280035 w 1636903"/>
              <a:gd name="connsiteY68" fmla="*/ 244191 h 348966"/>
              <a:gd name="connsiteX69" fmla="*/ 251460 w 1636903"/>
              <a:gd name="connsiteY69" fmla="*/ 198471 h 348966"/>
              <a:gd name="connsiteX70" fmla="*/ 238125 w 1636903"/>
              <a:gd name="connsiteY70" fmla="*/ 169896 h 348966"/>
              <a:gd name="connsiteX71" fmla="*/ 234315 w 1636903"/>
              <a:gd name="connsiteY71" fmla="*/ 162276 h 348966"/>
              <a:gd name="connsiteX72" fmla="*/ 228600 w 1636903"/>
              <a:gd name="connsiteY72" fmla="*/ 148941 h 348966"/>
              <a:gd name="connsiteX73" fmla="*/ 224790 w 1636903"/>
              <a:gd name="connsiteY73" fmla="*/ 139416 h 348966"/>
              <a:gd name="connsiteX74" fmla="*/ 213360 w 1636903"/>
              <a:gd name="connsiteY74" fmla="*/ 124176 h 348966"/>
              <a:gd name="connsiteX75" fmla="*/ 207645 w 1636903"/>
              <a:gd name="connsiteY75" fmla="*/ 120366 h 348966"/>
              <a:gd name="connsiteX76" fmla="*/ 201930 w 1636903"/>
              <a:gd name="connsiteY76" fmla="*/ 114651 h 348966"/>
              <a:gd name="connsiteX77" fmla="*/ 196215 w 1636903"/>
              <a:gd name="connsiteY77" fmla="*/ 110841 h 348966"/>
              <a:gd name="connsiteX78" fmla="*/ 190500 w 1636903"/>
              <a:gd name="connsiteY78" fmla="*/ 105126 h 348966"/>
              <a:gd name="connsiteX79" fmla="*/ 184785 w 1636903"/>
              <a:gd name="connsiteY79" fmla="*/ 101316 h 348966"/>
              <a:gd name="connsiteX80" fmla="*/ 177165 w 1636903"/>
              <a:gd name="connsiteY80" fmla="*/ 93696 h 348966"/>
              <a:gd name="connsiteX81" fmla="*/ 167640 w 1636903"/>
              <a:gd name="connsiteY81" fmla="*/ 89886 h 348966"/>
              <a:gd name="connsiteX82" fmla="*/ 161925 w 1636903"/>
              <a:gd name="connsiteY82" fmla="*/ 84171 h 348966"/>
              <a:gd name="connsiteX83" fmla="*/ 154305 w 1636903"/>
              <a:gd name="connsiteY83" fmla="*/ 80361 h 348966"/>
              <a:gd name="connsiteX84" fmla="*/ 150495 w 1636903"/>
              <a:gd name="connsiteY84" fmla="*/ 74646 h 348966"/>
              <a:gd name="connsiteX85" fmla="*/ 127635 w 1636903"/>
              <a:gd name="connsiteY85" fmla="*/ 57501 h 348966"/>
              <a:gd name="connsiteX86" fmla="*/ 123825 w 1636903"/>
              <a:gd name="connsiteY86" fmla="*/ 51786 h 348966"/>
              <a:gd name="connsiteX87" fmla="*/ 110490 w 1636903"/>
              <a:gd name="connsiteY87" fmla="*/ 44166 h 348966"/>
              <a:gd name="connsiteX88" fmla="*/ 95250 w 1636903"/>
              <a:gd name="connsiteY88" fmla="*/ 32736 h 348966"/>
              <a:gd name="connsiteX89" fmla="*/ 74295 w 1636903"/>
              <a:gd name="connsiteY89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878205 w 1636903"/>
              <a:gd name="connsiteY6" fmla="*/ 4161 h 348966"/>
              <a:gd name="connsiteX7" fmla="*/ 1099185 w 1636903"/>
              <a:gd name="connsiteY7" fmla="*/ 351 h 348966"/>
              <a:gd name="connsiteX8" fmla="*/ 1323975 w 1636903"/>
              <a:gd name="connsiteY8" fmla="*/ 2256 h 348966"/>
              <a:gd name="connsiteX9" fmla="*/ 1344930 w 1636903"/>
              <a:gd name="connsiteY9" fmla="*/ 13686 h 348966"/>
              <a:gd name="connsiteX10" fmla="*/ 1350645 w 1636903"/>
              <a:gd name="connsiteY10" fmla="*/ 15591 h 348966"/>
              <a:gd name="connsiteX11" fmla="*/ 1356360 w 1636903"/>
              <a:gd name="connsiteY11" fmla="*/ 19401 h 348966"/>
              <a:gd name="connsiteX12" fmla="*/ 1371600 w 1636903"/>
              <a:gd name="connsiteY12" fmla="*/ 23211 h 348966"/>
              <a:gd name="connsiteX13" fmla="*/ 1377315 w 1636903"/>
              <a:gd name="connsiteY13" fmla="*/ 25116 h 348966"/>
              <a:gd name="connsiteX14" fmla="*/ 1392555 w 1636903"/>
              <a:gd name="connsiteY14" fmla="*/ 28926 h 348966"/>
              <a:gd name="connsiteX15" fmla="*/ 1403985 w 1636903"/>
              <a:gd name="connsiteY15" fmla="*/ 32736 h 348966"/>
              <a:gd name="connsiteX16" fmla="*/ 1409700 w 1636903"/>
              <a:gd name="connsiteY16" fmla="*/ 34641 h 348966"/>
              <a:gd name="connsiteX17" fmla="*/ 1419225 w 1636903"/>
              <a:gd name="connsiteY17" fmla="*/ 38451 h 348966"/>
              <a:gd name="connsiteX18" fmla="*/ 1436370 w 1636903"/>
              <a:gd name="connsiteY18" fmla="*/ 47976 h 348966"/>
              <a:gd name="connsiteX19" fmla="*/ 1442085 w 1636903"/>
              <a:gd name="connsiteY19" fmla="*/ 51786 h 348966"/>
              <a:gd name="connsiteX20" fmla="*/ 1447800 w 1636903"/>
              <a:gd name="connsiteY20" fmla="*/ 53691 h 348966"/>
              <a:gd name="connsiteX21" fmla="*/ 1455420 w 1636903"/>
              <a:gd name="connsiteY21" fmla="*/ 57501 h 348966"/>
              <a:gd name="connsiteX22" fmla="*/ 1461135 w 1636903"/>
              <a:gd name="connsiteY22" fmla="*/ 61311 h 348966"/>
              <a:gd name="connsiteX23" fmla="*/ 1472565 w 1636903"/>
              <a:gd name="connsiteY23" fmla="*/ 67026 h 348966"/>
              <a:gd name="connsiteX24" fmla="*/ 1487805 w 1636903"/>
              <a:gd name="connsiteY24" fmla="*/ 76551 h 348966"/>
              <a:gd name="connsiteX25" fmla="*/ 1497330 w 1636903"/>
              <a:gd name="connsiteY25" fmla="*/ 91791 h 348966"/>
              <a:gd name="connsiteX26" fmla="*/ 1504950 w 1636903"/>
              <a:gd name="connsiteY26" fmla="*/ 107031 h 348966"/>
              <a:gd name="connsiteX27" fmla="*/ 1508760 w 1636903"/>
              <a:gd name="connsiteY27" fmla="*/ 112746 h 348966"/>
              <a:gd name="connsiteX28" fmla="*/ 1518285 w 1636903"/>
              <a:gd name="connsiteY28" fmla="*/ 131796 h 348966"/>
              <a:gd name="connsiteX29" fmla="*/ 1524000 w 1636903"/>
              <a:gd name="connsiteY29" fmla="*/ 137511 h 348966"/>
              <a:gd name="connsiteX30" fmla="*/ 1537335 w 1636903"/>
              <a:gd name="connsiteY30" fmla="*/ 158466 h 348966"/>
              <a:gd name="connsiteX31" fmla="*/ 1543050 w 1636903"/>
              <a:gd name="connsiteY31" fmla="*/ 166086 h 348966"/>
              <a:gd name="connsiteX32" fmla="*/ 1546860 w 1636903"/>
              <a:gd name="connsiteY32" fmla="*/ 171801 h 348966"/>
              <a:gd name="connsiteX33" fmla="*/ 1554480 w 1636903"/>
              <a:gd name="connsiteY33" fmla="*/ 185136 h 348966"/>
              <a:gd name="connsiteX34" fmla="*/ 1560195 w 1636903"/>
              <a:gd name="connsiteY34" fmla="*/ 190851 h 348966"/>
              <a:gd name="connsiteX35" fmla="*/ 1569720 w 1636903"/>
              <a:gd name="connsiteY35" fmla="*/ 207996 h 348966"/>
              <a:gd name="connsiteX36" fmla="*/ 1575435 w 1636903"/>
              <a:gd name="connsiteY36" fmla="*/ 211806 h 348966"/>
              <a:gd name="connsiteX37" fmla="*/ 1579245 w 1636903"/>
              <a:gd name="connsiteY37" fmla="*/ 219426 h 348966"/>
              <a:gd name="connsiteX38" fmla="*/ 1590675 w 1636903"/>
              <a:gd name="connsiteY38" fmla="*/ 230856 h 348966"/>
              <a:gd name="connsiteX39" fmla="*/ 1592580 w 1636903"/>
              <a:gd name="connsiteY39" fmla="*/ 236571 h 348966"/>
              <a:gd name="connsiteX40" fmla="*/ 1594485 w 1636903"/>
              <a:gd name="connsiteY40" fmla="*/ 244191 h 348966"/>
              <a:gd name="connsiteX41" fmla="*/ 1598295 w 1636903"/>
              <a:gd name="connsiteY41" fmla="*/ 249906 h 348966"/>
              <a:gd name="connsiteX42" fmla="*/ 1604010 w 1636903"/>
              <a:gd name="connsiteY42" fmla="*/ 259431 h 348966"/>
              <a:gd name="connsiteX43" fmla="*/ 1605915 w 1636903"/>
              <a:gd name="connsiteY43" fmla="*/ 265146 h 348966"/>
              <a:gd name="connsiteX44" fmla="*/ 1617345 w 1636903"/>
              <a:gd name="connsiteY44" fmla="*/ 278481 h 348966"/>
              <a:gd name="connsiteX45" fmla="*/ 1623060 w 1636903"/>
              <a:gd name="connsiteY45" fmla="*/ 299436 h 348966"/>
              <a:gd name="connsiteX46" fmla="*/ 1624965 w 1636903"/>
              <a:gd name="connsiteY46" fmla="*/ 305151 h 348966"/>
              <a:gd name="connsiteX47" fmla="*/ 1628775 w 1636903"/>
              <a:gd name="connsiteY47" fmla="*/ 320391 h 348966"/>
              <a:gd name="connsiteX48" fmla="*/ 1630680 w 1636903"/>
              <a:gd name="connsiteY48" fmla="*/ 328011 h 348966"/>
              <a:gd name="connsiteX49" fmla="*/ 1634490 w 1636903"/>
              <a:gd name="connsiteY49" fmla="*/ 333726 h 348966"/>
              <a:gd name="connsiteX50" fmla="*/ 1636395 w 1636903"/>
              <a:gd name="connsiteY50" fmla="*/ 341346 h 348966"/>
              <a:gd name="connsiteX51" fmla="*/ 1624965 w 1636903"/>
              <a:gd name="connsiteY51" fmla="*/ 345156 h 348966"/>
              <a:gd name="connsiteX52" fmla="*/ 1590675 w 1636903"/>
              <a:gd name="connsiteY52" fmla="*/ 347061 h 348966"/>
              <a:gd name="connsiteX53" fmla="*/ 1297305 w 1636903"/>
              <a:gd name="connsiteY53" fmla="*/ 348966 h 348966"/>
              <a:gd name="connsiteX54" fmla="*/ 1061085 w 1636903"/>
              <a:gd name="connsiteY54" fmla="*/ 347061 h 348966"/>
              <a:gd name="connsiteX55" fmla="*/ 984885 w 1636903"/>
              <a:gd name="connsiteY55" fmla="*/ 345156 h 348966"/>
              <a:gd name="connsiteX56" fmla="*/ 721995 w 1636903"/>
              <a:gd name="connsiteY56" fmla="*/ 347061 h 348966"/>
              <a:gd name="connsiteX57" fmla="*/ 501015 w 1636903"/>
              <a:gd name="connsiteY57" fmla="*/ 345156 h 348966"/>
              <a:gd name="connsiteX58" fmla="*/ 462915 w 1636903"/>
              <a:gd name="connsiteY58" fmla="*/ 343251 h 348966"/>
              <a:gd name="connsiteX59" fmla="*/ 333375 w 1636903"/>
              <a:gd name="connsiteY59" fmla="*/ 341346 h 348966"/>
              <a:gd name="connsiteX60" fmla="*/ 329565 w 1636903"/>
              <a:gd name="connsiteY60" fmla="*/ 318486 h 348966"/>
              <a:gd name="connsiteX61" fmla="*/ 325755 w 1636903"/>
              <a:gd name="connsiteY61" fmla="*/ 308961 h 348966"/>
              <a:gd name="connsiteX62" fmla="*/ 321945 w 1636903"/>
              <a:gd name="connsiteY62" fmla="*/ 303246 h 348966"/>
              <a:gd name="connsiteX63" fmla="*/ 318135 w 1636903"/>
              <a:gd name="connsiteY63" fmla="*/ 295626 h 348966"/>
              <a:gd name="connsiteX64" fmla="*/ 310515 w 1636903"/>
              <a:gd name="connsiteY64" fmla="*/ 286101 h 348966"/>
              <a:gd name="connsiteX65" fmla="*/ 306705 w 1636903"/>
              <a:gd name="connsiteY65" fmla="*/ 280386 h 348966"/>
              <a:gd name="connsiteX66" fmla="*/ 300990 w 1636903"/>
              <a:gd name="connsiteY66" fmla="*/ 274671 h 348966"/>
              <a:gd name="connsiteX67" fmla="*/ 280035 w 1636903"/>
              <a:gd name="connsiteY67" fmla="*/ 244191 h 348966"/>
              <a:gd name="connsiteX68" fmla="*/ 251460 w 1636903"/>
              <a:gd name="connsiteY68" fmla="*/ 198471 h 348966"/>
              <a:gd name="connsiteX69" fmla="*/ 238125 w 1636903"/>
              <a:gd name="connsiteY69" fmla="*/ 169896 h 348966"/>
              <a:gd name="connsiteX70" fmla="*/ 234315 w 1636903"/>
              <a:gd name="connsiteY70" fmla="*/ 162276 h 348966"/>
              <a:gd name="connsiteX71" fmla="*/ 228600 w 1636903"/>
              <a:gd name="connsiteY71" fmla="*/ 148941 h 348966"/>
              <a:gd name="connsiteX72" fmla="*/ 224790 w 1636903"/>
              <a:gd name="connsiteY72" fmla="*/ 139416 h 348966"/>
              <a:gd name="connsiteX73" fmla="*/ 213360 w 1636903"/>
              <a:gd name="connsiteY73" fmla="*/ 124176 h 348966"/>
              <a:gd name="connsiteX74" fmla="*/ 207645 w 1636903"/>
              <a:gd name="connsiteY74" fmla="*/ 120366 h 348966"/>
              <a:gd name="connsiteX75" fmla="*/ 201930 w 1636903"/>
              <a:gd name="connsiteY75" fmla="*/ 114651 h 348966"/>
              <a:gd name="connsiteX76" fmla="*/ 196215 w 1636903"/>
              <a:gd name="connsiteY76" fmla="*/ 110841 h 348966"/>
              <a:gd name="connsiteX77" fmla="*/ 190500 w 1636903"/>
              <a:gd name="connsiteY77" fmla="*/ 105126 h 348966"/>
              <a:gd name="connsiteX78" fmla="*/ 184785 w 1636903"/>
              <a:gd name="connsiteY78" fmla="*/ 101316 h 348966"/>
              <a:gd name="connsiteX79" fmla="*/ 177165 w 1636903"/>
              <a:gd name="connsiteY79" fmla="*/ 93696 h 348966"/>
              <a:gd name="connsiteX80" fmla="*/ 167640 w 1636903"/>
              <a:gd name="connsiteY80" fmla="*/ 89886 h 348966"/>
              <a:gd name="connsiteX81" fmla="*/ 161925 w 1636903"/>
              <a:gd name="connsiteY81" fmla="*/ 84171 h 348966"/>
              <a:gd name="connsiteX82" fmla="*/ 154305 w 1636903"/>
              <a:gd name="connsiteY82" fmla="*/ 80361 h 348966"/>
              <a:gd name="connsiteX83" fmla="*/ 150495 w 1636903"/>
              <a:gd name="connsiteY83" fmla="*/ 74646 h 348966"/>
              <a:gd name="connsiteX84" fmla="*/ 127635 w 1636903"/>
              <a:gd name="connsiteY84" fmla="*/ 57501 h 348966"/>
              <a:gd name="connsiteX85" fmla="*/ 123825 w 1636903"/>
              <a:gd name="connsiteY85" fmla="*/ 51786 h 348966"/>
              <a:gd name="connsiteX86" fmla="*/ 110490 w 1636903"/>
              <a:gd name="connsiteY86" fmla="*/ 44166 h 348966"/>
              <a:gd name="connsiteX87" fmla="*/ 95250 w 1636903"/>
              <a:gd name="connsiteY87" fmla="*/ 32736 h 348966"/>
              <a:gd name="connsiteX88" fmla="*/ 74295 w 1636903"/>
              <a:gd name="connsiteY88" fmla="*/ 23211 h 348966"/>
              <a:gd name="connsiteX0" fmla="*/ 0 w 1636903"/>
              <a:gd name="connsiteY0" fmla="*/ 3810 h 348615"/>
              <a:gd name="connsiteX1" fmla="*/ 0 w 1636903"/>
              <a:gd name="connsiteY1" fmla="*/ 3810 h 348615"/>
              <a:gd name="connsiteX2" fmla="*/ 28575 w 1636903"/>
              <a:gd name="connsiteY2" fmla="*/ 9525 h 348615"/>
              <a:gd name="connsiteX3" fmla="*/ 70485 w 1636903"/>
              <a:gd name="connsiteY3" fmla="*/ 5715 h 348615"/>
              <a:gd name="connsiteX4" fmla="*/ 179070 w 1636903"/>
              <a:gd name="connsiteY4" fmla="*/ 3810 h 348615"/>
              <a:gd name="connsiteX5" fmla="*/ 312420 w 1636903"/>
              <a:gd name="connsiteY5" fmla="*/ 1905 h 348615"/>
              <a:gd name="connsiteX6" fmla="*/ 1099185 w 1636903"/>
              <a:gd name="connsiteY6" fmla="*/ 0 h 348615"/>
              <a:gd name="connsiteX7" fmla="*/ 1323975 w 1636903"/>
              <a:gd name="connsiteY7" fmla="*/ 1905 h 348615"/>
              <a:gd name="connsiteX8" fmla="*/ 1344930 w 1636903"/>
              <a:gd name="connsiteY8" fmla="*/ 13335 h 348615"/>
              <a:gd name="connsiteX9" fmla="*/ 1350645 w 1636903"/>
              <a:gd name="connsiteY9" fmla="*/ 15240 h 348615"/>
              <a:gd name="connsiteX10" fmla="*/ 1356360 w 1636903"/>
              <a:gd name="connsiteY10" fmla="*/ 19050 h 348615"/>
              <a:gd name="connsiteX11" fmla="*/ 1371600 w 1636903"/>
              <a:gd name="connsiteY11" fmla="*/ 22860 h 348615"/>
              <a:gd name="connsiteX12" fmla="*/ 1377315 w 1636903"/>
              <a:gd name="connsiteY12" fmla="*/ 24765 h 348615"/>
              <a:gd name="connsiteX13" fmla="*/ 1392555 w 1636903"/>
              <a:gd name="connsiteY13" fmla="*/ 28575 h 348615"/>
              <a:gd name="connsiteX14" fmla="*/ 1403985 w 1636903"/>
              <a:gd name="connsiteY14" fmla="*/ 32385 h 348615"/>
              <a:gd name="connsiteX15" fmla="*/ 1409700 w 1636903"/>
              <a:gd name="connsiteY15" fmla="*/ 34290 h 348615"/>
              <a:gd name="connsiteX16" fmla="*/ 1419225 w 1636903"/>
              <a:gd name="connsiteY16" fmla="*/ 38100 h 348615"/>
              <a:gd name="connsiteX17" fmla="*/ 1436370 w 1636903"/>
              <a:gd name="connsiteY17" fmla="*/ 47625 h 348615"/>
              <a:gd name="connsiteX18" fmla="*/ 1442085 w 1636903"/>
              <a:gd name="connsiteY18" fmla="*/ 51435 h 348615"/>
              <a:gd name="connsiteX19" fmla="*/ 1447800 w 1636903"/>
              <a:gd name="connsiteY19" fmla="*/ 53340 h 348615"/>
              <a:gd name="connsiteX20" fmla="*/ 1455420 w 1636903"/>
              <a:gd name="connsiteY20" fmla="*/ 57150 h 348615"/>
              <a:gd name="connsiteX21" fmla="*/ 1461135 w 1636903"/>
              <a:gd name="connsiteY21" fmla="*/ 60960 h 348615"/>
              <a:gd name="connsiteX22" fmla="*/ 1472565 w 1636903"/>
              <a:gd name="connsiteY22" fmla="*/ 66675 h 348615"/>
              <a:gd name="connsiteX23" fmla="*/ 1487805 w 1636903"/>
              <a:gd name="connsiteY23" fmla="*/ 76200 h 348615"/>
              <a:gd name="connsiteX24" fmla="*/ 1497330 w 1636903"/>
              <a:gd name="connsiteY24" fmla="*/ 91440 h 348615"/>
              <a:gd name="connsiteX25" fmla="*/ 1504950 w 1636903"/>
              <a:gd name="connsiteY25" fmla="*/ 106680 h 348615"/>
              <a:gd name="connsiteX26" fmla="*/ 1508760 w 1636903"/>
              <a:gd name="connsiteY26" fmla="*/ 112395 h 348615"/>
              <a:gd name="connsiteX27" fmla="*/ 1518285 w 1636903"/>
              <a:gd name="connsiteY27" fmla="*/ 131445 h 348615"/>
              <a:gd name="connsiteX28" fmla="*/ 1524000 w 1636903"/>
              <a:gd name="connsiteY28" fmla="*/ 137160 h 348615"/>
              <a:gd name="connsiteX29" fmla="*/ 1537335 w 1636903"/>
              <a:gd name="connsiteY29" fmla="*/ 158115 h 348615"/>
              <a:gd name="connsiteX30" fmla="*/ 1543050 w 1636903"/>
              <a:gd name="connsiteY30" fmla="*/ 165735 h 348615"/>
              <a:gd name="connsiteX31" fmla="*/ 1546860 w 1636903"/>
              <a:gd name="connsiteY31" fmla="*/ 171450 h 348615"/>
              <a:gd name="connsiteX32" fmla="*/ 1554480 w 1636903"/>
              <a:gd name="connsiteY32" fmla="*/ 184785 h 348615"/>
              <a:gd name="connsiteX33" fmla="*/ 1560195 w 1636903"/>
              <a:gd name="connsiteY33" fmla="*/ 190500 h 348615"/>
              <a:gd name="connsiteX34" fmla="*/ 1569720 w 1636903"/>
              <a:gd name="connsiteY34" fmla="*/ 207645 h 348615"/>
              <a:gd name="connsiteX35" fmla="*/ 1575435 w 1636903"/>
              <a:gd name="connsiteY35" fmla="*/ 211455 h 348615"/>
              <a:gd name="connsiteX36" fmla="*/ 1579245 w 1636903"/>
              <a:gd name="connsiteY36" fmla="*/ 219075 h 348615"/>
              <a:gd name="connsiteX37" fmla="*/ 1590675 w 1636903"/>
              <a:gd name="connsiteY37" fmla="*/ 230505 h 348615"/>
              <a:gd name="connsiteX38" fmla="*/ 1592580 w 1636903"/>
              <a:gd name="connsiteY38" fmla="*/ 236220 h 348615"/>
              <a:gd name="connsiteX39" fmla="*/ 1594485 w 1636903"/>
              <a:gd name="connsiteY39" fmla="*/ 243840 h 348615"/>
              <a:gd name="connsiteX40" fmla="*/ 1598295 w 1636903"/>
              <a:gd name="connsiteY40" fmla="*/ 249555 h 348615"/>
              <a:gd name="connsiteX41" fmla="*/ 1604010 w 1636903"/>
              <a:gd name="connsiteY41" fmla="*/ 259080 h 348615"/>
              <a:gd name="connsiteX42" fmla="*/ 1605915 w 1636903"/>
              <a:gd name="connsiteY42" fmla="*/ 264795 h 348615"/>
              <a:gd name="connsiteX43" fmla="*/ 1617345 w 1636903"/>
              <a:gd name="connsiteY43" fmla="*/ 278130 h 348615"/>
              <a:gd name="connsiteX44" fmla="*/ 1623060 w 1636903"/>
              <a:gd name="connsiteY44" fmla="*/ 299085 h 348615"/>
              <a:gd name="connsiteX45" fmla="*/ 1624965 w 1636903"/>
              <a:gd name="connsiteY45" fmla="*/ 304800 h 348615"/>
              <a:gd name="connsiteX46" fmla="*/ 1628775 w 1636903"/>
              <a:gd name="connsiteY46" fmla="*/ 320040 h 348615"/>
              <a:gd name="connsiteX47" fmla="*/ 1630680 w 1636903"/>
              <a:gd name="connsiteY47" fmla="*/ 327660 h 348615"/>
              <a:gd name="connsiteX48" fmla="*/ 1634490 w 1636903"/>
              <a:gd name="connsiteY48" fmla="*/ 333375 h 348615"/>
              <a:gd name="connsiteX49" fmla="*/ 1636395 w 1636903"/>
              <a:gd name="connsiteY49" fmla="*/ 340995 h 348615"/>
              <a:gd name="connsiteX50" fmla="*/ 1624965 w 1636903"/>
              <a:gd name="connsiteY50" fmla="*/ 344805 h 348615"/>
              <a:gd name="connsiteX51" fmla="*/ 1590675 w 1636903"/>
              <a:gd name="connsiteY51" fmla="*/ 346710 h 348615"/>
              <a:gd name="connsiteX52" fmla="*/ 1297305 w 1636903"/>
              <a:gd name="connsiteY52" fmla="*/ 348615 h 348615"/>
              <a:gd name="connsiteX53" fmla="*/ 1061085 w 1636903"/>
              <a:gd name="connsiteY53" fmla="*/ 346710 h 348615"/>
              <a:gd name="connsiteX54" fmla="*/ 984885 w 1636903"/>
              <a:gd name="connsiteY54" fmla="*/ 344805 h 348615"/>
              <a:gd name="connsiteX55" fmla="*/ 721995 w 1636903"/>
              <a:gd name="connsiteY55" fmla="*/ 346710 h 348615"/>
              <a:gd name="connsiteX56" fmla="*/ 501015 w 1636903"/>
              <a:gd name="connsiteY56" fmla="*/ 344805 h 348615"/>
              <a:gd name="connsiteX57" fmla="*/ 462915 w 1636903"/>
              <a:gd name="connsiteY57" fmla="*/ 342900 h 348615"/>
              <a:gd name="connsiteX58" fmla="*/ 333375 w 1636903"/>
              <a:gd name="connsiteY58" fmla="*/ 340995 h 348615"/>
              <a:gd name="connsiteX59" fmla="*/ 329565 w 1636903"/>
              <a:gd name="connsiteY59" fmla="*/ 318135 h 348615"/>
              <a:gd name="connsiteX60" fmla="*/ 325755 w 1636903"/>
              <a:gd name="connsiteY60" fmla="*/ 308610 h 348615"/>
              <a:gd name="connsiteX61" fmla="*/ 321945 w 1636903"/>
              <a:gd name="connsiteY61" fmla="*/ 302895 h 348615"/>
              <a:gd name="connsiteX62" fmla="*/ 318135 w 1636903"/>
              <a:gd name="connsiteY62" fmla="*/ 295275 h 348615"/>
              <a:gd name="connsiteX63" fmla="*/ 310515 w 1636903"/>
              <a:gd name="connsiteY63" fmla="*/ 285750 h 348615"/>
              <a:gd name="connsiteX64" fmla="*/ 306705 w 1636903"/>
              <a:gd name="connsiteY64" fmla="*/ 280035 h 348615"/>
              <a:gd name="connsiteX65" fmla="*/ 300990 w 1636903"/>
              <a:gd name="connsiteY65" fmla="*/ 274320 h 348615"/>
              <a:gd name="connsiteX66" fmla="*/ 280035 w 1636903"/>
              <a:gd name="connsiteY66" fmla="*/ 243840 h 348615"/>
              <a:gd name="connsiteX67" fmla="*/ 251460 w 1636903"/>
              <a:gd name="connsiteY67" fmla="*/ 198120 h 348615"/>
              <a:gd name="connsiteX68" fmla="*/ 238125 w 1636903"/>
              <a:gd name="connsiteY68" fmla="*/ 169545 h 348615"/>
              <a:gd name="connsiteX69" fmla="*/ 234315 w 1636903"/>
              <a:gd name="connsiteY69" fmla="*/ 161925 h 348615"/>
              <a:gd name="connsiteX70" fmla="*/ 228600 w 1636903"/>
              <a:gd name="connsiteY70" fmla="*/ 148590 h 348615"/>
              <a:gd name="connsiteX71" fmla="*/ 224790 w 1636903"/>
              <a:gd name="connsiteY71" fmla="*/ 139065 h 348615"/>
              <a:gd name="connsiteX72" fmla="*/ 213360 w 1636903"/>
              <a:gd name="connsiteY72" fmla="*/ 123825 h 348615"/>
              <a:gd name="connsiteX73" fmla="*/ 207645 w 1636903"/>
              <a:gd name="connsiteY73" fmla="*/ 120015 h 348615"/>
              <a:gd name="connsiteX74" fmla="*/ 201930 w 1636903"/>
              <a:gd name="connsiteY74" fmla="*/ 114300 h 348615"/>
              <a:gd name="connsiteX75" fmla="*/ 196215 w 1636903"/>
              <a:gd name="connsiteY75" fmla="*/ 110490 h 348615"/>
              <a:gd name="connsiteX76" fmla="*/ 190500 w 1636903"/>
              <a:gd name="connsiteY76" fmla="*/ 104775 h 348615"/>
              <a:gd name="connsiteX77" fmla="*/ 184785 w 1636903"/>
              <a:gd name="connsiteY77" fmla="*/ 100965 h 348615"/>
              <a:gd name="connsiteX78" fmla="*/ 177165 w 1636903"/>
              <a:gd name="connsiteY78" fmla="*/ 93345 h 348615"/>
              <a:gd name="connsiteX79" fmla="*/ 167640 w 1636903"/>
              <a:gd name="connsiteY79" fmla="*/ 89535 h 348615"/>
              <a:gd name="connsiteX80" fmla="*/ 161925 w 1636903"/>
              <a:gd name="connsiteY80" fmla="*/ 83820 h 348615"/>
              <a:gd name="connsiteX81" fmla="*/ 154305 w 1636903"/>
              <a:gd name="connsiteY81" fmla="*/ 80010 h 348615"/>
              <a:gd name="connsiteX82" fmla="*/ 150495 w 1636903"/>
              <a:gd name="connsiteY82" fmla="*/ 74295 h 348615"/>
              <a:gd name="connsiteX83" fmla="*/ 127635 w 1636903"/>
              <a:gd name="connsiteY83" fmla="*/ 57150 h 348615"/>
              <a:gd name="connsiteX84" fmla="*/ 123825 w 1636903"/>
              <a:gd name="connsiteY84" fmla="*/ 51435 h 348615"/>
              <a:gd name="connsiteX85" fmla="*/ 110490 w 1636903"/>
              <a:gd name="connsiteY85" fmla="*/ 43815 h 348615"/>
              <a:gd name="connsiteX86" fmla="*/ 95250 w 1636903"/>
              <a:gd name="connsiteY86" fmla="*/ 32385 h 348615"/>
              <a:gd name="connsiteX87" fmla="*/ 74295 w 1636903"/>
              <a:gd name="connsiteY87" fmla="*/ 22860 h 348615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312420 w 1636903"/>
              <a:gd name="connsiteY5" fmla="*/ 0 h 346710"/>
              <a:gd name="connsiteX6" fmla="*/ 1323975 w 1636903"/>
              <a:gd name="connsiteY6" fmla="*/ 0 h 346710"/>
              <a:gd name="connsiteX7" fmla="*/ 1344930 w 1636903"/>
              <a:gd name="connsiteY7" fmla="*/ 11430 h 346710"/>
              <a:gd name="connsiteX8" fmla="*/ 1350645 w 1636903"/>
              <a:gd name="connsiteY8" fmla="*/ 13335 h 346710"/>
              <a:gd name="connsiteX9" fmla="*/ 1356360 w 1636903"/>
              <a:gd name="connsiteY9" fmla="*/ 17145 h 346710"/>
              <a:gd name="connsiteX10" fmla="*/ 1371600 w 1636903"/>
              <a:gd name="connsiteY10" fmla="*/ 20955 h 346710"/>
              <a:gd name="connsiteX11" fmla="*/ 1377315 w 1636903"/>
              <a:gd name="connsiteY11" fmla="*/ 22860 h 346710"/>
              <a:gd name="connsiteX12" fmla="*/ 1392555 w 1636903"/>
              <a:gd name="connsiteY12" fmla="*/ 26670 h 346710"/>
              <a:gd name="connsiteX13" fmla="*/ 1403985 w 1636903"/>
              <a:gd name="connsiteY13" fmla="*/ 30480 h 346710"/>
              <a:gd name="connsiteX14" fmla="*/ 1409700 w 1636903"/>
              <a:gd name="connsiteY14" fmla="*/ 32385 h 346710"/>
              <a:gd name="connsiteX15" fmla="*/ 1419225 w 1636903"/>
              <a:gd name="connsiteY15" fmla="*/ 36195 h 346710"/>
              <a:gd name="connsiteX16" fmla="*/ 1436370 w 1636903"/>
              <a:gd name="connsiteY16" fmla="*/ 45720 h 346710"/>
              <a:gd name="connsiteX17" fmla="*/ 1442085 w 1636903"/>
              <a:gd name="connsiteY17" fmla="*/ 49530 h 346710"/>
              <a:gd name="connsiteX18" fmla="*/ 1447800 w 1636903"/>
              <a:gd name="connsiteY18" fmla="*/ 51435 h 346710"/>
              <a:gd name="connsiteX19" fmla="*/ 1455420 w 1636903"/>
              <a:gd name="connsiteY19" fmla="*/ 55245 h 346710"/>
              <a:gd name="connsiteX20" fmla="*/ 1461135 w 1636903"/>
              <a:gd name="connsiteY20" fmla="*/ 59055 h 346710"/>
              <a:gd name="connsiteX21" fmla="*/ 1472565 w 1636903"/>
              <a:gd name="connsiteY21" fmla="*/ 64770 h 346710"/>
              <a:gd name="connsiteX22" fmla="*/ 1487805 w 1636903"/>
              <a:gd name="connsiteY22" fmla="*/ 74295 h 346710"/>
              <a:gd name="connsiteX23" fmla="*/ 1497330 w 1636903"/>
              <a:gd name="connsiteY23" fmla="*/ 89535 h 346710"/>
              <a:gd name="connsiteX24" fmla="*/ 1504950 w 1636903"/>
              <a:gd name="connsiteY24" fmla="*/ 104775 h 346710"/>
              <a:gd name="connsiteX25" fmla="*/ 1508760 w 1636903"/>
              <a:gd name="connsiteY25" fmla="*/ 110490 h 346710"/>
              <a:gd name="connsiteX26" fmla="*/ 1518285 w 1636903"/>
              <a:gd name="connsiteY26" fmla="*/ 129540 h 346710"/>
              <a:gd name="connsiteX27" fmla="*/ 1524000 w 1636903"/>
              <a:gd name="connsiteY27" fmla="*/ 135255 h 346710"/>
              <a:gd name="connsiteX28" fmla="*/ 1537335 w 1636903"/>
              <a:gd name="connsiteY28" fmla="*/ 156210 h 346710"/>
              <a:gd name="connsiteX29" fmla="*/ 1543050 w 1636903"/>
              <a:gd name="connsiteY29" fmla="*/ 163830 h 346710"/>
              <a:gd name="connsiteX30" fmla="*/ 1546860 w 1636903"/>
              <a:gd name="connsiteY30" fmla="*/ 169545 h 346710"/>
              <a:gd name="connsiteX31" fmla="*/ 1554480 w 1636903"/>
              <a:gd name="connsiteY31" fmla="*/ 182880 h 346710"/>
              <a:gd name="connsiteX32" fmla="*/ 1560195 w 1636903"/>
              <a:gd name="connsiteY32" fmla="*/ 188595 h 346710"/>
              <a:gd name="connsiteX33" fmla="*/ 1569720 w 1636903"/>
              <a:gd name="connsiteY33" fmla="*/ 205740 h 346710"/>
              <a:gd name="connsiteX34" fmla="*/ 1575435 w 1636903"/>
              <a:gd name="connsiteY34" fmla="*/ 209550 h 346710"/>
              <a:gd name="connsiteX35" fmla="*/ 1579245 w 1636903"/>
              <a:gd name="connsiteY35" fmla="*/ 217170 h 346710"/>
              <a:gd name="connsiteX36" fmla="*/ 1590675 w 1636903"/>
              <a:gd name="connsiteY36" fmla="*/ 228600 h 346710"/>
              <a:gd name="connsiteX37" fmla="*/ 1592580 w 1636903"/>
              <a:gd name="connsiteY37" fmla="*/ 234315 h 346710"/>
              <a:gd name="connsiteX38" fmla="*/ 1594485 w 1636903"/>
              <a:gd name="connsiteY38" fmla="*/ 241935 h 346710"/>
              <a:gd name="connsiteX39" fmla="*/ 1598295 w 1636903"/>
              <a:gd name="connsiteY39" fmla="*/ 247650 h 346710"/>
              <a:gd name="connsiteX40" fmla="*/ 1604010 w 1636903"/>
              <a:gd name="connsiteY40" fmla="*/ 257175 h 346710"/>
              <a:gd name="connsiteX41" fmla="*/ 1605915 w 1636903"/>
              <a:gd name="connsiteY41" fmla="*/ 262890 h 346710"/>
              <a:gd name="connsiteX42" fmla="*/ 1617345 w 1636903"/>
              <a:gd name="connsiteY42" fmla="*/ 276225 h 346710"/>
              <a:gd name="connsiteX43" fmla="*/ 1623060 w 1636903"/>
              <a:gd name="connsiteY43" fmla="*/ 297180 h 346710"/>
              <a:gd name="connsiteX44" fmla="*/ 1624965 w 1636903"/>
              <a:gd name="connsiteY44" fmla="*/ 302895 h 346710"/>
              <a:gd name="connsiteX45" fmla="*/ 1628775 w 1636903"/>
              <a:gd name="connsiteY45" fmla="*/ 318135 h 346710"/>
              <a:gd name="connsiteX46" fmla="*/ 1630680 w 1636903"/>
              <a:gd name="connsiteY46" fmla="*/ 325755 h 346710"/>
              <a:gd name="connsiteX47" fmla="*/ 1634490 w 1636903"/>
              <a:gd name="connsiteY47" fmla="*/ 331470 h 346710"/>
              <a:gd name="connsiteX48" fmla="*/ 1636395 w 1636903"/>
              <a:gd name="connsiteY48" fmla="*/ 339090 h 346710"/>
              <a:gd name="connsiteX49" fmla="*/ 1624965 w 1636903"/>
              <a:gd name="connsiteY49" fmla="*/ 342900 h 346710"/>
              <a:gd name="connsiteX50" fmla="*/ 1590675 w 1636903"/>
              <a:gd name="connsiteY50" fmla="*/ 344805 h 346710"/>
              <a:gd name="connsiteX51" fmla="*/ 1297305 w 1636903"/>
              <a:gd name="connsiteY51" fmla="*/ 346710 h 346710"/>
              <a:gd name="connsiteX52" fmla="*/ 1061085 w 1636903"/>
              <a:gd name="connsiteY52" fmla="*/ 344805 h 346710"/>
              <a:gd name="connsiteX53" fmla="*/ 984885 w 1636903"/>
              <a:gd name="connsiteY53" fmla="*/ 342900 h 346710"/>
              <a:gd name="connsiteX54" fmla="*/ 721995 w 1636903"/>
              <a:gd name="connsiteY54" fmla="*/ 344805 h 346710"/>
              <a:gd name="connsiteX55" fmla="*/ 501015 w 1636903"/>
              <a:gd name="connsiteY55" fmla="*/ 342900 h 346710"/>
              <a:gd name="connsiteX56" fmla="*/ 462915 w 1636903"/>
              <a:gd name="connsiteY56" fmla="*/ 340995 h 346710"/>
              <a:gd name="connsiteX57" fmla="*/ 333375 w 1636903"/>
              <a:gd name="connsiteY57" fmla="*/ 339090 h 346710"/>
              <a:gd name="connsiteX58" fmla="*/ 329565 w 1636903"/>
              <a:gd name="connsiteY58" fmla="*/ 316230 h 346710"/>
              <a:gd name="connsiteX59" fmla="*/ 325755 w 1636903"/>
              <a:gd name="connsiteY59" fmla="*/ 306705 h 346710"/>
              <a:gd name="connsiteX60" fmla="*/ 321945 w 1636903"/>
              <a:gd name="connsiteY60" fmla="*/ 300990 h 346710"/>
              <a:gd name="connsiteX61" fmla="*/ 318135 w 1636903"/>
              <a:gd name="connsiteY61" fmla="*/ 293370 h 346710"/>
              <a:gd name="connsiteX62" fmla="*/ 310515 w 1636903"/>
              <a:gd name="connsiteY62" fmla="*/ 283845 h 346710"/>
              <a:gd name="connsiteX63" fmla="*/ 306705 w 1636903"/>
              <a:gd name="connsiteY63" fmla="*/ 278130 h 346710"/>
              <a:gd name="connsiteX64" fmla="*/ 300990 w 1636903"/>
              <a:gd name="connsiteY64" fmla="*/ 272415 h 346710"/>
              <a:gd name="connsiteX65" fmla="*/ 280035 w 1636903"/>
              <a:gd name="connsiteY65" fmla="*/ 241935 h 346710"/>
              <a:gd name="connsiteX66" fmla="*/ 251460 w 1636903"/>
              <a:gd name="connsiteY66" fmla="*/ 196215 h 346710"/>
              <a:gd name="connsiteX67" fmla="*/ 238125 w 1636903"/>
              <a:gd name="connsiteY67" fmla="*/ 167640 h 346710"/>
              <a:gd name="connsiteX68" fmla="*/ 234315 w 1636903"/>
              <a:gd name="connsiteY68" fmla="*/ 160020 h 346710"/>
              <a:gd name="connsiteX69" fmla="*/ 228600 w 1636903"/>
              <a:gd name="connsiteY69" fmla="*/ 146685 h 346710"/>
              <a:gd name="connsiteX70" fmla="*/ 224790 w 1636903"/>
              <a:gd name="connsiteY70" fmla="*/ 137160 h 346710"/>
              <a:gd name="connsiteX71" fmla="*/ 213360 w 1636903"/>
              <a:gd name="connsiteY71" fmla="*/ 121920 h 346710"/>
              <a:gd name="connsiteX72" fmla="*/ 207645 w 1636903"/>
              <a:gd name="connsiteY72" fmla="*/ 118110 h 346710"/>
              <a:gd name="connsiteX73" fmla="*/ 201930 w 1636903"/>
              <a:gd name="connsiteY73" fmla="*/ 112395 h 346710"/>
              <a:gd name="connsiteX74" fmla="*/ 196215 w 1636903"/>
              <a:gd name="connsiteY74" fmla="*/ 108585 h 346710"/>
              <a:gd name="connsiteX75" fmla="*/ 190500 w 1636903"/>
              <a:gd name="connsiteY75" fmla="*/ 102870 h 346710"/>
              <a:gd name="connsiteX76" fmla="*/ 184785 w 1636903"/>
              <a:gd name="connsiteY76" fmla="*/ 99060 h 346710"/>
              <a:gd name="connsiteX77" fmla="*/ 177165 w 1636903"/>
              <a:gd name="connsiteY77" fmla="*/ 91440 h 346710"/>
              <a:gd name="connsiteX78" fmla="*/ 167640 w 1636903"/>
              <a:gd name="connsiteY78" fmla="*/ 87630 h 346710"/>
              <a:gd name="connsiteX79" fmla="*/ 161925 w 1636903"/>
              <a:gd name="connsiteY79" fmla="*/ 81915 h 346710"/>
              <a:gd name="connsiteX80" fmla="*/ 154305 w 1636903"/>
              <a:gd name="connsiteY80" fmla="*/ 78105 h 346710"/>
              <a:gd name="connsiteX81" fmla="*/ 150495 w 1636903"/>
              <a:gd name="connsiteY81" fmla="*/ 72390 h 346710"/>
              <a:gd name="connsiteX82" fmla="*/ 127635 w 1636903"/>
              <a:gd name="connsiteY82" fmla="*/ 55245 h 346710"/>
              <a:gd name="connsiteX83" fmla="*/ 123825 w 1636903"/>
              <a:gd name="connsiteY83" fmla="*/ 49530 h 346710"/>
              <a:gd name="connsiteX84" fmla="*/ 110490 w 1636903"/>
              <a:gd name="connsiteY84" fmla="*/ 41910 h 346710"/>
              <a:gd name="connsiteX85" fmla="*/ 95250 w 1636903"/>
              <a:gd name="connsiteY85" fmla="*/ 30480 h 346710"/>
              <a:gd name="connsiteX86" fmla="*/ 74295 w 1636903"/>
              <a:gd name="connsiteY86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1323975 w 1636903"/>
              <a:gd name="connsiteY5" fmla="*/ 0 h 346710"/>
              <a:gd name="connsiteX6" fmla="*/ 1344930 w 1636903"/>
              <a:gd name="connsiteY6" fmla="*/ 11430 h 346710"/>
              <a:gd name="connsiteX7" fmla="*/ 1350645 w 1636903"/>
              <a:gd name="connsiteY7" fmla="*/ 13335 h 346710"/>
              <a:gd name="connsiteX8" fmla="*/ 1356360 w 1636903"/>
              <a:gd name="connsiteY8" fmla="*/ 17145 h 346710"/>
              <a:gd name="connsiteX9" fmla="*/ 1371600 w 1636903"/>
              <a:gd name="connsiteY9" fmla="*/ 20955 h 346710"/>
              <a:gd name="connsiteX10" fmla="*/ 1377315 w 1636903"/>
              <a:gd name="connsiteY10" fmla="*/ 22860 h 346710"/>
              <a:gd name="connsiteX11" fmla="*/ 1392555 w 1636903"/>
              <a:gd name="connsiteY11" fmla="*/ 26670 h 346710"/>
              <a:gd name="connsiteX12" fmla="*/ 1403985 w 1636903"/>
              <a:gd name="connsiteY12" fmla="*/ 30480 h 346710"/>
              <a:gd name="connsiteX13" fmla="*/ 1409700 w 1636903"/>
              <a:gd name="connsiteY13" fmla="*/ 32385 h 346710"/>
              <a:gd name="connsiteX14" fmla="*/ 1419225 w 1636903"/>
              <a:gd name="connsiteY14" fmla="*/ 36195 h 346710"/>
              <a:gd name="connsiteX15" fmla="*/ 1436370 w 1636903"/>
              <a:gd name="connsiteY15" fmla="*/ 45720 h 346710"/>
              <a:gd name="connsiteX16" fmla="*/ 1442085 w 1636903"/>
              <a:gd name="connsiteY16" fmla="*/ 49530 h 346710"/>
              <a:gd name="connsiteX17" fmla="*/ 1447800 w 1636903"/>
              <a:gd name="connsiteY17" fmla="*/ 51435 h 346710"/>
              <a:gd name="connsiteX18" fmla="*/ 1455420 w 1636903"/>
              <a:gd name="connsiteY18" fmla="*/ 55245 h 346710"/>
              <a:gd name="connsiteX19" fmla="*/ 1461135 w 1636903"/>
              <a:gd name="connsiteY19" fmla="*/ 59055 h 346710"/>
              <a:gd name="connsiteX20" fmla="*/ 1472565 w 1636903"/>
              <a:gd name="connsiteY20" fmla="*/ 64770 h 346710"/>
              <a:gd name="connsiteX21" fmla="*/ 1487805 w 1636903"/>
              <a:gd name="connsiteY21" fmla="*/ 74295 h 346710"/>
              <a:gd name="connsiteX22" fmla="*/ 1497330 w 1636903"/>
              <a:gd name="connsiteY22" fmla="*/ 89535 h 346710"/>
              <a:gd name="connsiteX23" fmla="*/ 1504950 w 1636903"/>
              <a:gd name="connsiteY23" fmla="*/ 104775 h 346710"/>
              <a:gd name="connsiteX24" fmla="*/ 1508760 w 1636903"/>
              <a:gd name="connsiteY24" fmla="*/ 110490 h 346710"/>
              <a:gd name="connsiteX25" fmla="*/ 1518285 w 1636903"/>
              <a:gd name="connsiteY25" fmla="*/ 129540 h 346710"/>
              <a:gd name="connsiteX26" fmla="*/ 1524000 w 1636903"/>
              <a:gd name="connsiteY26" fmla="*/ 135255 h 346710"/>
              <a:gd name="connsiteX27" fmla="*/ 1537335 w 1636903"/>
              <a:gd name="connsiteY27" fmla="*/ 156210 h 346710"/>
              <a:gd name="connsiteX28" fmla="*/ 1543050 w 1636903"/>
              <a:gd name="connsiteY28" fmla="*/ 163830 h 346710"/>
              <a:gd name="connsiteX29" fmla="*/ 1546860 w 1636903"/>
              <a:gd name="connsiteY29" fmla="*/ 169545 h 346710"/>
              <a:gd name="connsiteX30" fmla="*/ 1554480 w 1636903"/>
              <a:gd name="connsiteY30" fmla="*/ 182880 h 346710"/>
              <a:gd name="connsiteX31" fmla="*/ 1560195 w 1636903"/>
              <a:gd name="connsiteY31" fmla="*/ 188595 h 346710"/>
              <a:gd name="connsiteX32" fmla="*/ 1569720 w 1636903"/>
              <a:gd name="connsiteY32" fmla="*/ 205740 h 346710"/>
              <a:gd name="connsiteX33" fmla="*/ 1575435 w 1636903"/>
              <a:gd name="connsiteY33" fmla="*/ 209550 h 346710"/>
              <a:gd name="connsiteX34" fmla="*/ 1579245 w 1636903"/>
              <a:gd name="connsiteY34" fmla="*/ 217170 h 346710"/>
              <a:gd name="connsiteX35" fmla="*/ 1590675 w 1636903"/>
              <a:gd name="connsiteY35" fmla="*/ 228600 h 346710"/>
              <a:gd name="connsiteX36" fmla="*/ 1592580 w 1636903"/>
              <a:gd name="connsiteY36" fmla="*/ 234315 h 346710"/>
              <a:gd name="connsiteX37" fmla="*/ 1594485 w 1636903"/>
              <a:gd name="connsiteY37" fmla="*/ 241935 h 346710"/>
              <a:gd name="connsiteX38" fmla="*/ 1598295 w 1636903"/>
              <a:gd name="connsiteY38" fmla="*/ 247650 h 346710"/>
              <a:gd name="connsiteX39" fmla="*/ 1604010 w 1636903"/>
              <a:gd name="connsiteY39" fmla="*/ 257175 h 346710"/>
              <a:gd name="connsiteX40" fmla="*/ 1605915 w 1636903"/>
              <a:gd name="connsiteY40" fmla="*/ 262890 h 346710"/>
              <a:gd name="connsiteX41" fmla="*/ 1617345 w 1636903"/>
              <a:gd name="connsiteY41" fmla="*/ 276225 h 346710"/>
              <a:gd name="connsiteX42" fmla="*/ 1623060 w 1636903"/>
              <a:gd name="connsiteY42" fmla="*/ 297180 h 346710"/>
              <a:gd name="connsiteX43" fmla="*/ 1624965 w 1636903"/>
              <a:gd name="connsiteY43" fmla="*/ 302895 h 346710"/>
              <a:gd name="connsiteX44" fmla="*/ 1628775 w 1636903"/>
              <a:gd name="connsiteY44" fmla="*/ 318135 h 346710"/>
              <a:gd name="connsiteX45" fmla="*/ 1630680 w 1636903"/>
              <a:gd name="connsiteY45" fmla="*/ 325755 h 346710"/>
              <a:gd name="connsiteX46" fmla="*/ 1634490 w 1636903"/>
              <a:gd name="connsiteY46" fmla="*/ 331470 h 346710"/>
              <a:gd name="connsiteX47" fmla="*/ 1636395 w 1636903"/>
              <a:gd name="connsiteY47" fmla="*/ 339090 h 346710"/>
              <a:gd name="connsiteX48" fmla="*/ 1624965 w 1636903"/>
              <a:gd name="connsiteY48" fmla="*/ 342900 h 346710"/>
              <a:gd name="connsiteX49" fmla="*/ 1590675 w 1636903"/>
              <a:gd name="connsiteY49" fmla="*/ 344805 h 346710"/>
              <a:gd name="connsiteX50" fmla="*/ 1297305 w 1636903"/>
              <a:gd name="connsiteY50" fmla="*/ 346710 h 346710"/>
              <a:gd name="connsiteX51" fmla="*/ 1061085 w 1636903"/>
              <a:gd name="connsiteY51" fmla="*/ 344805 h 346710"/>
              <a:gd name="connsiteX52" fmla="*/ 984885 w 1636903"/>
              <a:gd name="connsiteY52" fmla="*/ 342900 h 346710"/>
              <a:gd name="connsiteX53" fmla="*/ 721995 w 1636903"/>
              <a:gd name="connsiteY53" fmla="*/ 344805 h 346710"/>
              <a:gd name="connsiteX54" fmla="*/ 501015 w 1636903"/>
              <a:gd name="connsiteY54" fmla="*/ 342900 h 346710"/>
              <a:gd name="connsiteX55" fmla="*/ 462915 w 1636903"/>
              <a:gd name="connsiteY55" fmla="*/ 340995 h 346710"/>
              <a:gd name="connsiteX56" fmla="*/ 333375 w 1636903"/>
              <a:gd name="connsiteY56" fmla="*/ 339090 h 346710"/>
              <a:gd name="connsiteX57" fmla="*/ 329565 w 1636903"/>
              <a:gd name="connsiteY57" fmla="*/ 316230 h 346710"/>
              <a:gd name="connsiteX58" fmla="*/ 325755 w 1636903"/>
              <a:gd name="connsiteY58" fmla="*/ 306705 h 346710"/>
              <a:gd name="connsiteX59" fmla="*/ 321945 w 1636903"/>
              <a:gd name="connsiteY59" fmla="*/ 300990 h 346710"/>
              <a:gd name="connsiteX60" fmla="*/ 318135 w 1636903"/>
              <a:gd name="connsiteY60" fmla="*/ 293370 h 346710"/>
              <a:gd name="connsiteX61" fmla="*/ 310515 w 1636903"/>
              <a:gd name="connsiteY61" fmla="*/ 283845 h 346710"/>
              <a:gd name="connsiteX62" fmla="*/ 306705 w 1636903"/>
              <a:gd name="connsiteY62" fmla="*/ 278130 h 346710"/>
              <a:gd name="connsiteX63" fmla="*/ 300990 w 1636903"/>
              <a:gd name="connsiteY63" fmla="*/ 272415 h 346710"/>
              <a:gd name="connsiteX64" fmla="*/ 280035 w 1636903"/>
              <a:gd name="connsiteY64" fmla="*/ 241935 h 346710"/>
              <a:gd name="connsiteX65" fmla="*/ 251460 w 1636903"/>
              <a:gd name="connsiteY65" fmla="*/ 196215 h 346710"/>
              <a:gd name="connsiteX66" fmla="*/ 238125 w 1636903"/>
              <a:gd name="connsiteY66" fmla="*/ 167640 h 346710"/>
              <a:gd name="connsiteX67" fmla="*/ 234315 w 1636903"/>
              <a:gd name="connsiteY67" fmla="*/ 160020 h 346710"/>
              <a:gd name="connsiteX68" fmla="*/ 228600 w 1636903"/>
              <a:gd name="connsiteY68" fmla="*/ 146685 h 346710"/>
              <a:gd name="connsiteX69" fmla="*/ 224790 w 1636903"/>
              <a:gd name="connsiteY69" fmla="*/ 137160 h 346710"/>
              <a:gd name="connsiteX70" fmla="*/ 213360 w 1636903"/>
              <a:gd name="connsiteY70" fmla="*/ 121920 h 346710"/>
              <a:gd name="connsiteX71" fmla="*/ 207645 w 1636903"/>
              <a:gd name="connsiteY71" fmla="*/ 118110 h 346710"/>
              <a:gd name="connsiteX72" fmla="*/ 201930 w 1636903"/>
              <a:gd name="connsiteY72" fmla="*/ 112395 h 346710"/>
              <a:gd name="connsiteX73" fmla="*/ 196215 w 1636903"/>
              <a:gd name="connsiteY73" fmla="*/ 108585 h 346710"/>
              <a:gd name="connsiteX74" fmla="*/ 190500 w 1636903"/>
              <a:gd name="connsiteY74" fmla="*/ 102870 h 346710"/>
              <a:gd name="connsiteX75" fmla="*/ 184785 w 1636903"/>
              <a:gd name="connsiteY75" fmla="*/ 99060 h 346710"/>
              <a:gd name="connsiteX76" fmla="*/ 177165 w 1636903"/>
              <a:gd name="connsiteY76" fmla="*/ 91440 h 346710"/>
              <a:gd name="connsiteX77" fmla="*/ 167640 w 1636903"/>
              <a:gd name="connsiteY77" fmla="*/ 87630 h 346710"/>
              <a:gd name="connsiteX78" fmla="*/ 161925 w 1636903"/>
              <a:gd name="connsiteY78" fmla="*/ 81915 h 346710"/>
              <a:gd name="connsiteX79" fmla="*/ 154305 w 1636903"/>
              <a:gd name="connsiteY79" fmla="*/ 78105 h 346710"/>
              <a:gd name="connsiteX80" fmla="*/ 150495 w 1636903"/>
              <a:gd name="connsiteY80" fmla="*/ 72390 h 346710"/>
              <a:gd name="connsiteX81" fmla="*/ 127635 w 1636903"/>
              <a:gd name="connsiteY81" fmla="*/ 55245 h 346710"/>
              <a:gd name="connsiteX82" fmla="*/ 123825 w 1636903"/>
              <a:gd name="connsiteY82" fmla="*/ 49530 h 346710"/>
              <a:gd name="connsiteX83" fmla="*/ 110490 w 1636903"/>
              <a:gd name="connsiteY83" fmla="*/ 41910 h 346710"/>
              <a:gd name="connsiteX84" fmla="*/ 95250 w 1636903"/>
              <a:gd name="connsiteY84" fmla="*/ 30480 h 346710"/>
              <a:gd name="connsiteX85" fmla="*/ 74295 w 1636903"/>
              <a:gd name="connsiteY85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1061085 w 1636903"/>
              <a:gd name="connsiteY50" fmla="*/ 344805 h 346710"/>
              <a:gd name="connsiteX51" fmla="*/ 984885 w 1636903"/>
              <a:gd name="connsiteY51" fmla="*/ 342900 h 346710"/>
              <a:gd name="connsiteX52" fmla="*/ 721995 w 1636903"/>
              <a:gd name="connsiteY52" fmla="*/ 344805 h 346710"/>
              <a:gd name="connsiteX53" fmla="*/ 501015 w 1636903"/>
              <a:gd name="connsiteY53" fmla="*/ 342900 h 346710"/>
              <a:gd name="connsiteX54" fmla="*/ 462915 w 1636903"/>
              <a:gd name="connsiteY54" fmla="*/ 340995 h 346710"/>
              <a:gd name="connsiteX55" fmla="*/ 333375 w 1636903"/>
              <a:gd name="connsiteY55" fmla="*/ 339090 h 346710"/>
              <a:gd name="connsiteX56" fmla="*/ 329565 w 1636903"/>
              <a:gd name="connsiteY56" fmla="*/ 316230 h 346710"/>
              <a:gd name="connsiteX57" fmla="*/ 325755 w 1636903"/>
              <a:gd name="connsiteY57" fmla="*/ 306705 h 346710"/>
              <a:gd name="connsiteX58" fmla="*/ 321945 w 1636903"/>
              <a:gd name="connsiteY58" fmla="*/ 300990 h 346710"/>
              <a:gd name="connsiteX59" fmla="*/ 318135 w 1636903"/>
              <a:gd name="connsiteY59" fmla="*/ 293370 h 346710"/>
              <a:gd name="connsiteX60" fmla="*/ 310515 w 1636903"/>
              <a:gd name="connsiteY60" fmla="*/ 283845 h 346710"/>
              <a:gd name="connsiteX61" fmla="*/ 306705 w 1636903"/>
              <a:gd name="connsiteY61" fmla="*/ 278130 h 346710"/>
              <a:gd name="connsiteX62" fmla="*/ 300990 w 1636903"/>
              <a:gd name="connsiteY62" fmla="*/ 272415 h 346710"/>
              <a:gd name="connsiteX63" fmla="*/ 280035 w 1636903"/>
              <a:gd name="connsiteY63" fmla="*/ 241935 h 346710"/>
              <a:gd name="connsiteX64" fmla="*/ 251460 w 1636903"/>
              <a:gd name="connsiteY64" fmla="*/ 196215 h 346710"/>
              <a:gd name="connsiteX65" fmla="*/ 238125 w 1636903"/>
              <a:gd name="connsiteY65" fmla="*/ 167640 h 346710"/>
              <a:gd name="connsiteX66" fmla="*/ 234315 w 1636903"/>
              <a:gd name="connsiteY66" fmla="*/ 160020 h 346710"/>
              <a:gd name="connsiteX67" fmla="*/ 228600 w 1636903"/>
              <a:gd name="connsiteY67" fmla="*/ 146685 h 346710"/>
              <a:gd name="connsiteX68" fmla="*/ 224790 w 1636903"/>
              <a:gd name="connsiteY68" fmla="*/ 137160 h 346710"/>
              <a:gd name="connsiteX69" fmla="*/ 213360 w 1636903"/>
              <a:gd name="connsiteY69" fmla="*/ 121920 h 346710"/>
              <a:gd name="connsiteX70" fmla="*/ 207645 w 1636903"/>
              <a:gd name="connsiteY70" fmla="*/ 118110 h 346710"/>
              <a:gd name="connsiteX71" fmla="*/ 201930 w 1636903"/>
              <a:gd name="connsiteY71" fmla="*/ 112395 h 346710"/>
              <a:gd name="connsiteX72" fmla="*/ 196215 w 1636903"/>
              <a:gd name="connsiteY72" fmla="*/ 108585 h 346710"/>
              <a:gd name="connsiteX73" fmla="*/ 190500 w 1636903"/>
              <a:gd name="connsiteY73" fmla="*/ 102870 h 346710"/>
              <a:gd name="connsiteX74" fmla="*/ 184785 w 1636903"/>
              <a:gd name="connsiteY74" fmla="*/ 99060 h 346710"/>
              <a:gd name="connsiteX75" fmla="*/ 177165 w 1636903"/>
              <a:gd name="connsiteY75" fmla="*/ 91440 h 346710"/>
              <a:gd name="connsiteX76" fmla="*/ 167640 w 1636903"/>
              <a:gd name="connsiteY76" fmla="*/ 87630 h 346710"/>
              <a:gd name="connsiteX77" fmla="*/ 161925 w 1636903"/>
              <a:gd name="connsiteY77" fmla="*/ 81915 h 346710"/>
              <a:gd name="connsiteX78" fmla="*/ 154305 w 1636903"/>
              <a:gd name="connsiteY78" fmla="*/ 78105 h 346710"/>
              <a:gd name="connsiteX79" fmla="*/ 150495 w 1636903"/>
              <a:gd name="connsiteY79" fmla="*/ 72390 h 346710"/>
              <a:gd name="connsiteX80" fmla="*/ 127635 w 1636903"/>
              <a:gd name="connsiteY80" fmla="*/ 55245 h 346710"/>
              <a:gd name="connsiteX81" fmla="*/ 123825 w 1636903"/>
              <a:gd name="connsiteY81" fmla="*/ 49530 h 346710"/>
              <a:gd name="connsiteX82" fmla="*/ 110490 w 1636903"/>
              <a:gd name="connsiteY82" fmla="*/ 41910 h 346710"/>
              <a:gd name="connsiteX83" fmla="*/ 95250 w 1636903"/>
              <a:gd name="connsiteY83" fmla="*/ 30480 h 346710"/>
              <a:gd name="connsiteX84" fmla="*/ 74295 w 1636903"/>
              <a:gd name="connsiteY84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984885 w 1636903"/>
              <a:gd name="connsiteY50" fmla="*/ 342900 h 346710"/>
              <a:gd name="connsiteX51" fmla="*/ 721995 w 1636903"/>
              <a:gd name="connsiteY51" fmla="*/ 344805 h 346710"/>
              <a:gd name="connsiteX52" fmla="*/ 501015 w 1636903"/>
              <a:gd name="connsiteY52" fmla="*/ 342900 h 346710"/>
              <a:gd name="connsiteX53" fmla="*/ 462915 w 1636903"/>
              <a:gd name="connsiteY53" fmla="*/ 340995 h 346710"/>
              <a:gd name="connsiteX54" fmla="*/ 333375 w 1636903"/>
              <a:gd name="connsiteY54" fmla="*/ 339090 h 346710"/>
              <a:gd name="connsiteX55" fmla="*/ 329565 w 1636903"/>
              <a:gd name="connsiteY55" fmla="*/ 316230 h 346710"/>
              <a:gd name="connsiteX56" fmla="*/ 325755 w 1636903"/>
              <a:gd name="connsiteY56" fmla="*/ 306705 h 346710"/>
              <a:gd name="connsiteX57" fmla="*/ 321945 w 1636903"/>
              <a:gd name="connsiteY57" fmla="*/ 300990 h 346710"/>
              <a:gd name="connsiteX58" fmla="*/ 318135 w 1636903"/>
              <a:gd name="connsiteY58" fmla="*/ 293370 h 346710"/>
              <a:gd name="connsiteX59" fmla="*/ 310515 w 1636903"/>
              <a:gd name="connsiteY59" fmla="*/ 283845 h 346710"/>
              <a:gd name="connsiteX60" fmla="*/ 306705 w 1636903"/>
              <a:gd name="connsiteY60" fmla="*/ 278130 h 346710"/>
              <a:gd name="connsiteX61" fmla="*/ 300990 w 1636903"/>
              <a:gd name="connsiteY61" fmla="*/ 272415 h 346710"/>
              <a:gd name="connsiteX62" fmla="*/ 280035 w 1636903"/>
              <a:gd name="connsiteY62" fmla="*/ 241935 h 346710"/>
              <a:gd name="connsiteX63" fmla="*/ 251460 w 1636903"/>
              <a:gd name="connsiteY63" fmla="*/ 196215 h 346710"/>
              <a:gd name="connsiteX64" fmla="*/ 238125 w 1636903"/>
              <a:gd name="connsiteY64" fmla="*/ 167640 h 346710"/>
              <a:gd name="connsiteX65" fmla="*/ 234315 w 1636903"/>
              <a:gd name="connsiteY65" fmla="*/ 160020 h 346710"/>
              <a:gd name="connsiteX66" fmla="*/ 228600 w 1636903"/>
              <a:gd name="connsiteY66" fmla="*/ 146685 h 346710"/>
              <a:gd name="connsiteX67" fmla="*/ 224790 w 1636903"/>
              <a:gd name="connsiteY67" fmla="*/ 137160 h 346710"/>
              <a:gd name="connsiteX68" fmla="*/ 213360 w 1636903"/>
              <a:gd name="connsiteY68" fmla="*/ 121920 h 346710"/>
              <a:gd name="connsiteX69" fmla="*/ 207645 w 1636903"/>
              <a:gd name="connsiteY69" fmla="*/ 118110 h 346710"/>
              <a:gd name="connsiteX70" fmla="*/ 201930 w 1636903"/>
              <a:gd name="connsiteY70" fmla="*/ 112395 h 346710"/>
              <a:gd name="connsiteX71" fmla="*/ 196215 w 1636903"/>
              <a:gd name="connsiteY71" fmla="*/ 108585 h 346710"/>
              <a:gd name="connsiteX72" fmla="*/ 190500 w 1636903"/>
              <a:gd name="connsiteY72" fmla="*/ 102870 h 346710"/>
              <a:gd name="connsiteX73" fmla="*/ 184785 w 1636903"/>
              <a:gd name="connsiteY73" fmla="*/ 99060 h 346710"/>
              <a:gd name="connsiteX74" fmla="*/ 177165 w 1636903"/>
              <a:gd name="connsiteY74" fmla="*/ 91440 h 346710"/>
              <a:gd name="connsiteX75" fmla="*/ 167640 w 1636903"/>
              <a:gd name="connsiteY75" fmla="*/ 87630 h 346710"/>
              <a:gd name="connsiteX76" fmla="*/ 161925 w 1636903"/>
              <a:gd name="connsiteY76" fmla="*/ 81915 h 346710"/>
              <a:gd name="connsiteX77" fmla="*/ 154305 w 1636903"/>
              <a:gd name="connsiteY77" fmla="*/ 78105 h 346710"/>
              <a:gd name="connsiteX78" fmla="*/ 150495 w 1636903"/>
              <a:gd name="connsiteY78" fmla="*/ 72390 h 346710"/>
              <a:gd name="connsiteX79" fmla="*/ 127635 w 1636903"/>
              <a:gd name="connsiteY79" fmla="*/ 55245 h 346710"/>
              <a:gd name="connsiteX80" fmla="*/ 123825 w 1636903"/>
              <a:gd name="connsiteY80" fmla="*/ 49530 h 346710"/>
              <a:gd name="connsiteX81" fmla="*/ 110490 w 1636903"/>
              <a:gd name="connsiteY81" fmla="*/ 41910 h 346710"/>
              <a:gd name="connsiteX82" fmla="*/ 95250 w 1636903"/>
              <a:gd name="connsiteY82" fmla="*/ 30480 h 346710"/>
              <a:gd name="connsiteX83" fmla="*/ 74295 w 1636903"/>
              <a:gd name="connsiteY83" fmla="*/ 20955 h 346710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984885 w 1636903"/>
              <a:gd name="connsiteY49" fmla="*/ 342900 h 344805"/>
              <a:gd name="connsiteX50" fmla="*/ 721995 w 1636903"/>
              <a:gd name="connsiteY50" fmla="*/ 344805 h 344805"/>
              <a:gd name="connsiteX51" fmla="*/ 501015 w 1636903"/>
              <a:gd name="connsiteY51" fmla="*/ 342900 h 344805"/>
              <a:gd name="connsiteX52" fmla="*/ 462915 w 1636903"/>
              <a:gd name="connsiteY52" fmla="*/ 340995 h 344805"/>
              <a:gd name="connsiteX53" fmla="*/ 333375 w 1636903"/>
              <a:gd name="connsiteY53" fmla="*/ 339090 h 344805"/>
              <a:gd name="connsiteX54" fmla="*/ 329565 w 1636903"/>
              <a:gd name="connsiteY54" fmla="*/ 316230 h 344805"/>
              <a:gd name="connsiteX55" fmla="*/ 325755 w 1636903"/>
              <a:gd name="connsiteY55" fmla="*/ 306705 h 344805"/>
              <a:gd name="connsiteX56" fmla="*/ 321945 w 1636903"/>
              <a:gd name="connsiteY56" fmla="*/ 300990 h 344805"/>
              <a:gd name="connsiteX57" fmla="*/ 318135 w 1636903"/>
              <a:gd name="connsiteY57" fmla="*/ 293370 h 344805"/>
              <a:gd name="connsiteX58" fmla="*/ 310515 w 1636903"/>
              <a:gd name="connsiteY58" fmla="*/ 283845 h 344805"/>
              <a:gd name="connsiteX59" fmla="*/ 306705 w 1636903"/>
              <a:gd name="connsiteY59" fmla="*/ 278130 h 344805"/>
              <a:gd name="connsiteX60" fmla="*/ 300990 w 1636903"/>
              <a:gd name="connsiteY60" fmla="*/ 272415 h 344805"/>
              <a:gd name="connsiteX61" fmla="*/ 280035 w 1636903"/>
              <a:gd name="connsiteY61" fmla="*/ 241935 h 344805"/>
              <a:gd name="connsiteX62" fmla="*/ 251460 w 1636903"/>
              <a:gd name="connsiteY62" fmla="*/ 196215 h 344805"/>
              <a:gd name="connsiteX63" fmla="*/ 238125 w 1636903"/>
              <a:gd name="connsiteY63" fmla="*/ 167640 h 344805"/>
              <a:gd name="connsiteX64" fmla="*/ 234315 w 1636903"/>
              <a:gd name="connsiteY64" fmla="*/ 160020 h 344805"/>
              <a:gd name="connsiteX65" fmla="*/ 228600 w 1636903"/>
              <a:gd name="connsiteY65" fmla="*/ 146685 h 344805"/>
              <a:gd name="connsiteX66" fmla="*/ 224790 w 1636903"/>
              <a:gd name="connsiteY66" fmla="*/ 137160 h 344805"/>
              <a:gd name="connsiteX67" fmla="*/ 213360 w 1636903"/>
              <a:gd name="connsiteY67" fmla="*/ 121920 h 344805"/>
              <a:gd name="connsiteX68" fmla="*/ 207645 w 1636903"/>
              <a:gd name="connsiteY68" fmla="*/ 118110 h 344805"/>
              <a:gd name="connsiteX69" fmla="*/ 201930 w 1636903"/>
              <a:gd name="connsiteY69" fmla="*/ 112395 h 344805"/>
              <a:gd name="connsiteX70" fmla="*/ 196215 w 1636903"/>
              <a:gd name="connsiteY70" fmla="*/ 108585 h 344805"/>
              <a:gd name="connsiteX71" fmla="*/ 190500 w 1636903"/>
              <a:gd name="connsiteY71" fmla="*/ 102870 h 344805"/>
              <a:gd name="connsiteX72" fmla="*/ 184785 w 1636903"/>
              <a:gd name="connsiteY72" fmla="*/ 99060 h 344805"/>
              <a:gd name="connsiteX73" fmla="*/ 177165 w 1636903"/>
              <a:gd name="connsiteY73" fmla="*/ 91440 h 344805"/>
              <a:gd name="connsiteX74" fmla="*/ 167640 w 1636903"/>
              <a:gd name="connsiteY74" fmla="*/ 87630 h 344805"/>
              <a:gd name="connsiteX75" fmla="*/ 161925 w 1636903"/>
              <a:gd name="connsiteY75" fmla="*/ 81915 h 344805"/>
              <a:gd name="connsiteX76" fmla="*/ 154305 w 1636903"/>
              <a:gd name="connsiteY76" fmla="*/ 78105 h 344805"/>
              <a:gd name="connsiteX77" fmla="*/ 150495 w 1636903"/>
              <a:gd name="connsiteY77" fmla="*/ 72390 h 344805"/>
              <a:gd name="connsiteX78" fmla="*/ 127635 w 1636903"/>
              <a:gd name="connsiteY78" fmla="*/ 55245 h 344805"/>
              <a:gd name="connsiteX79" fmla="*/ 123825 w 1636903"/>
              <a:gd name="connsiteY79" fmla="*/ 49530 h 344805"/>
              <a:gd name="connsiteX80" fmla="*/ 110490 w 1636903"/>
              <a:gd name="connsiteY80" fmla="*/ 41910 h 344805"/>
              <a:gd name="connsiteX81" fmla="*/ 95250 w 1636903"/>
              <a:gd name="connsiteY81" fmla="*/ 30480 h 344805"/>
              <a:gd name="connsiteX82" fmla="*/ 74295 w 1636903"/>
              <a:gd name="connsiteY8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721995 w 1636903"/>
              <a:gd name="connsiteY49" fmla="*/ 344805 h 344805"/>
              <a:gd name="connsiteX50" fmla="*/ 501015 w 1636903"/>
              <a:gd name="connsiteY50" fmla="*/ 342900 h 344805"/>
              <a:gd name="connsiteX51" fmla="*/ 462915 w 1636903"/>
              <a:gd name="connsiteY51" fmla="*/ 340995 h 344805"/>
              <a:gd name="connsiteX52" fmla="*/ 333375 w 1636903"/>
              <a:gd name="connsiteY52" fmla="*/ 339090 h 344805"/>
              <a:gd name="connsiteX53" fmla="*/ 329565 w 1636903"/>
              <a:gd name="connsiteY53" fmla="*/ 316230 h 344805"/>
              <a:gd name="connsiteX54" fmla="*/ 325755 w 1636903"/>
              <a:gd name="connsiteY54" fmla="*/ 306705 h 344805"/>
              <a:gd name="connsiteX55" fmla="*/ 321945 w 1636903"/>
              <a:gd name="connsiteY55" fmla="*/ 300990 h 344805"/>
              <a:gd name="connsiteX56" fmla="*/ 318135 w 1636903"/>
              <a:gd name="connsiteY56" fmla="*/ 293370 h 344805"/>
              <a:gd name="connsiteX57" fmla="*/ 310515 w 1636903"/>
              <a:gd name="connsiteY57" fmla="*/ 283845 h 344805"/>
              <a:gd name="connsiteX58" fmla="*/ 306705 w 1636903"/>
              <a:gd name="connsiteY58" fmla="*/ 278130 h 344805"/>
              <a:gd name="connsiteX59" fmla="*/ 300990 w 1636903"/>
              <a:gd name="connsiteY59" fmla="*/ 272415 h 344805"/>
              <a:gd name="connsiteX60" fmla="*/ 280035 w 1636903"/>
              <a:gd name="connsiteY60" fmla="*/ 241935 h 344805"/>
              <a:gd name="connsiteX61" fmla="*/ 251460 w 1636903"/>
              <a:gd name="connsiteY61" fmla="*/ 196215 h 344805"/>
              <a:gd name="connsiteX62" fmla="*/ 238125 w 1636903"/>
              <a:gd name="connsiteY62" fmla="*/ 167640 h 344805"/>
              <a:gd name="connsiteX63" fmla="*/ 234315 w 1636903"/>
              <a:gd name="connsiteY63" fmla="*/ 160020 h 344805"/>
              <a:gd name="connsiteX64" fmla="*/ 228600 w 1636903"/>
              <a:gd name="connsiteY64" fmla="*/ 146685 h 344805"/>
              <a:gd name="connsiteX65" fmla="*/ 224790 w 1636903"/>
              <a:gd name="connsiteY65" fmla="*/ 137160 h 344805"/>
              <a:gd name="connsiteX66" fmla="*/ 213360 w 1636903"/>
              <a:gd name="connsiteY66" fmla="*/ 121920 h 344805"/>
              <a:gd name="connsiteX67" fmla="*/ 207645 w 1636903"/>
              <a:gd name="connsiteY67" fmla="*/ 118110 h 344805"/>
              <a:gd name="connsiteX68" fmla="*/ 201930 w 1636903"/>
              <a:gd name="connsiteY68" fmla="*/ 112395 h 344805"/>
              <a:gd name="connsiteX69" fmla="*/ 196215 w 1636903"/>
              <a:gd name="connsiteY69" fmla="*/ 108585 h 344805"/>
              <a:gd name="connsiteX70" fmla="*/ 190500 w 1636903"/>
              <a:gd name="connsiteY70" fmla="*/ 102870 h 344805"/>
              <a:gd name="connsiteX71" fmla="*/ 184785 w 1636903"/>
              <a:gd name="connsiteY71" fmla="*/ 99060 h 344805"/>
              <a:gd name="connsiteX72" fmla="*/ 177165 w 1636903"/>
              <a:gd name="connsiteY72" fmla="*/ 91440 h 344805"/>
              <a:gd name="connsiteX73" fmla="*/ 167640 w 1636903"/>
              <a:gd name="connsiteY73" fmla="*/ 87630 h 344805"/>
              <a:gd name="connsiteX74" fmla="*/ 161925 w 1636903"/>
              <a:gd name="connsiteY74" fmla="*/ 81915 h 344805"/>
              <a:gd name="connsiteX75" fmla="*/ 154305 w 1636903"/>
              <a:gd name="connsiteY75" fmla="*/ 78105 h 344805"/>
              <a:gd name="connsiteX76" fmla="*/ 150495 w 1636903"/>
              <a:gd name="connsiteY76" fmla="*/ 72390 h 344805"/>
              <a:gd name="connsiteX77" fmla="*/ 127635 w 1636903"/>
              <a:gd name="connsiteY77" fmla="*/ 55245 h 344805"/>
              <a:gd name="connsiteX78" fmla="*/ 123825 w 1636903"/>
              <a:gd name="connsiteY78" fmla="*/ 49530 h 344805"/>
              <a:gd name="connsiteX79" fmla="*/ 110490 w 1636903"/>
              <a:gd name="connsiteY79" fmla="*/ 41910 h 344805"/>
              <a:gd name="connsiteX80" fmla="*/ 95250 w 1636903"/>
              <a:gd name="connsiteY80" fmla="*/ 30480 h 344805"/>
              <a:gd name="connsiteX81" fmla="*/ 74295 w 1636903"/>
              <a:gd name="connsiteY8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501015 w 1636903"/>
              <a:gd name="connsiteY49" fmla="*/ 342900 h 344805"/>
              <a:gd name="connsiteX50" fmla="*/ 462915 w 1636903"/>
              <a:gd name="connsiteY50" fmla="*/ 340995 h 344805"/>
              <a:gd name="connsiteX51" fmla="*/ 333375 w 1636903"/>
              <a:gd name="connsiteY51" fmla="*/ 339090 h 344805"/>
              <a:gd name="connsiteX52" fmla="*/ 329565 w 1636903"/>
              <a:gd name="connsiteY52" fmla="*/ 316230 h 344805"/>
              <a:gd name="connsiteX53" fmla="*/ 325755 w 1636903"/>
              <a:gd name="connsiteY53" fmla="*/ 306705 h 344805"/>
              <a:gd name="connsiteX54" fmla="*/ 321945 w 1636903"/>
              <a:gd name="connsiteY54" fmla="*/ 300990 h 344805"/>
              <a:gd name="connsiteX55" fmla="*/ 318135 w 1636903"/>
              <a:gd name="connsiteY55" fmla="*/ 293370 h 344805"/>
              <a:gd name="connsiteX56" fmla="*/ 310515 w 1636903"/>
              <a:gd name="connsiteY56" fmla="*/ 283845 h 344805"/>
              <a:gd name="connsiteX57" fmla="*/ 306705 w 1636903"/>
              <a:gd name="connsiteY57" fmla="*/ 278130 h 344805"/>
              <a:gd name="connsiteX58" fmla="*/ 300990 w 1636903"/>
              <a:gd name="connsiteY58" fmla="*/ 272415 h 344805"/>
              <a:gd name="connsiteX59" fmla="*/ 280035 w 1636903"/>
              <a:gd name="connsiteY59" fmla="*/ 241935 h 344805"/>
              <a:gd name="connsiteX60" fmla="*/ 251460 w 1636903"/>
              <a:gd name="connsiteY60" fmla="*/ 196215 h 344805"/>
              <a:gd name="connsiteX61" fmla="*/ 238125 w 1636903"/>
              <a:gd name="connsiteY61" fmla="*/ 167640 h 344805"/>
              <a:gd name="connsiteX62" fmla="*/ 234315 w 1636903"/>
              <a:gd name="connsiteY62" fmla="*/ 160020 h 344805"/>
              <a:gd name="connsiteX63" fmla="*/ 228600 w 1636903"/>
              <a:gd name="connsiteY63" fmla="*/ 146685 h 344805"/>
              <a:gd name="connsiteX64" fmla="*/ 224790 w 1636903"/>
              <a:gd name="connsiteY64" fmla="*/ 137160 h 344805"/>
              <a:gd name="connsiteX65" fmla="*/ 213360 w 1636903"/>
              <a:gd name="connsiteY65" fmla="*/ 121920 h 344805"/>
              <a:gd name="connsiteX66" fmla="*/ 207645 w 1636903"/>
              <a:gd name="connsiteY66" fmla="*/ 118110 h 344805"/>
              <a:gd name="connsiteX67" fmla="*/ 201930 w 1636903"/>
              <a:gd name="connsiteY67" fmla="*/ 112395 h 344805"/>
              <a:gd name="connsiteX68" fmla="*/ 196215 w 1636903"/>
              <a:gd name="connsiteY68" fmla="*/ 108585 h 344805"/>
              <a:gd name="connsiteX69" fmla="*/ 190500 w 1636903"/>
              <a:gd name="connsiteY69" fmla="*/ 102870 h 344805"/>
              <a:gd name="connsiteX70" fmla="*/ 184785 w 1636903"/>
              <a:gd name="connsiteY70" fmla="*/ 99060 h 344805"/>
              <a:gd name="connsiteX71" fmla="*/ 177165 w 1636903"/>
              <a:gd name="connsiteY71" fmla="*/ 91440 h 344805"/>
              <a:gd name="connsiteX72" fmla="*/ 167640 w 1636903"/>
              <a:gd name="connsiteY72" fmla="*/ 87630 h 344805"/>
              <a:gd name="connsiteX73" fmla="*/ 161925 w 1636903"/>
              <a:gd name="connsiteY73" fmla="*/ 81915 h 344805"/>
              <a:gd name="connsiteX74" fmla="*/ 154305 w 1636903"/>
              <a:gd name="connsiteY74" fmla="*/ 78105 h 344805"/>
              <a:gd name="connsiteX75" fmla="*/ 150495 w 1636903"/>
              <a:gd name="connsiteY75" fmla="*/ 72390 h 344805"/>
              <a:gd name="connsiteX76" fmla="*/ 127635 w 1636903"/>
              <a:gd name="connsiteY76" fmla="*/ 55245 h 344805"/>
              <a:gd name="connsiteX77" fmla="*/ 123825 w 1636903"/>
              <a:gd name="connsiteY77" fmla="*/ 49530 h 344805"/>
              <a:gd name="connsiteX78" fmla="*/ 110490 w 1636903"/>
              <a:gd name="connsiteY78" fmla="*/ 41910 h 344805"/>
              <a:gd name="connsiteX79" fmla="*/ 95250 w 1636903"/>
              <a:gd name="connsiteY79" fmla="*/ 30480 h 344805"/>
              <a:gd name="connsiteX80" fmla="*/ 74295 w 1636903"/>
              <a:gd name="connsiteY8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8135 w 1636903"/>
              <a:gd name="connsiteY54" fmla="*/ 293370 h 344805"/>
              <a:gd name="connsiteX55" fmla="*/ 310515 w 1636903"/>
              <a:gd name="connsiteY55" fmla="*/ 283845 h 344805"/>
              <a:gd name="connsiteX56" fmla="*/ 306705 w 1636903"/>
              <a:gd name="connsiteY56" fmla="*/ 278130 h 344805"/>
              <a:gd name="connsiteX57" fmla="*/ 300990 w 1636903"/>
              <a:gd name="connsiteY57" fmla="*/ 272415 h 344805"/>
              <a:gd name="connsiteX58" fmla="*/ 280035 w 1636903"/>
              <a:gd name="connsiteY58" fmla="*/ 241935 h 344805"/>
              <a:gd name="connsiteX59" fmla="*/ 251460 w 1636903"/>
              <a:gd name="connsiteY59" fmla="*/ 196215 h 344805"/>
              <a:gd name="connsiteX60" fmla="*/ 238125 w 1636903"/>
              <a:gd name="connsiteY60" fmla="*/ 167640 h 344805"/>
              <a:gd name="connsiteX61" fmla="*/ 234315 w 1636903"/>
              <a:gd name="connsiteY61" fmla="*/ 160020 h 344805"/>
              <a:gd name="connsiteX62" fmla="*/ 228600 w 1636903"/>
              <a:gd name="connsiteY62" fmla="*/ 146685 h 344805"/>
              <a:gd name="connsiteX63" fmla="*/ 224790 w 1636903"/>
              <a:gd name="connsiteY63" fmla="*/ 137160 h 344805"/>
              <a:gd name="connsiteX64" fmla="*/ 213360 w 1636903"/>
              <a:gd name="connsiteY64" fmla="*/ 121920 h 344805"/>
              <a:gd name="connsiteX65" fmla="*/ 207645 w 1636903"/>
              <a:gd name="connsiteY65" fmla="*/ 118110 h 344805"/>
              <a:gd name="connsiteX66" fmla="*/ 201930 w 1636903"/>
              <a:gd name="connsiteY66" fmla="*/ 112395 h 344805"/>
              <a:gd name="connsiteX67" fmla="*/ 196215 w 1636903"/>
              <a:gd name="connsiteY67" fmla="*/ 108585 h 344805"/>
              <a:gd name="connsiteX68" fmla="*/ 190500 w 1636903"/>
              <a:gd name="connsiteY68" fmla="*/ 102870 h 344805"/>
              <a:gd name="connsiteX69" fmla="*/ 184785 w 1636903"/>
              <a:gd name="connsiteY69" fmla="*/ 99060 h 344805"/>
              <a:gd name="connsiteX70" fmla="*/ 177165 w 1636903"/>
              <a:gd name="connsiteY70" fmla="*/ 91440 h 344805"/>
              <a:gd name="connsiteX71" fmla="*/ 167640 w 1636903"/>
              <a:gd name="connsiteY71" fmla="*/ 87630 h 344805"/>
              <a:gd name="connsiteX72" fmla="*/ 161925 w 1636903"/>
              <a:gd name="connsiteY72" fmla="*/ 81915 h 344805"/>
              <a:gd name="connsiteX73" fmla="*/ 154305 w 1636903"/>
              <a:gd name="connsiteY73" fmla="*/ 78105 h 344805"/>
              <a:gd name="connsiteX74" fmla="*/ 150495 w 1636903"/>
              <a:gd name="connsiteY74" fmla="*/ 72390 h 344805"/>
              <a:gd name="connsiteX75" fmla="*/ 127635 w 1636903"/>
              <a:gd name="connsiteY75" fmla="*/ 55245 h 344805"/>
              <a:gd name="connsiteX76" fmla="*/ 123825 w 1636903"/>
              <a:gd name="connsiteY76" fmla="*/ 49530 h 344805"/>
              <a:gd name="connsiteX77" fmla="*/ 110490 w 1636903"/>
              <a:gd name="connsiteY77" fmla="*/ 41910 h 344805"/>
              <a:gd name="connsiteX78" fmla="*/ 95250 w 1636903"/>
              <a:gd name="connsiteY78" fmla="*/ 30480 h 344805"/>
              <a:gd name="connsiteX79" fmla="*/ 74295 w 1636903"/>
              <a:gd name="connsiteY7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0515 w 1636903"/>
              <a:gd name="connsiteY54" fmla="*/ 283845 h 344805"/>
              <a:gd name="connsiteX55" fmla="*/ 306705 w 1636903"/>
              <a:gd name="connsiteY55" fmla="*/ 278130 h 344805"/>
              <a:gd name="connsiteX56" fmla="*/ 300990 w 1636903"/>
              <a:gd name="connsiteY56" fmla="*/ 272415 h 344805"/>
              <a:gd name="connsiteX57" fmla="*/ 280035 w 1636903"/>
              <a:gd name="connsiteY57" fmla="*/ 241935 h 344805"/>
              <a:gd name="connsiteX58" fmla="*/ 251460 w 1636903"/>
              <a:gd name="connsiteY58" fmla="*/ 196215 h 344805"/>
              <a:gd name="connsiteX59" fmla="*/ 238125 w 1636903"/>
              <a:gd name="connsiteY59" fmla="*/ 167640 h 344805"/>
              <a:gd name="connsiteX60" fmla="*/ 234315 w 1636903"/>
              <a:gd name="connsiteY60" fmla="*/ 160020 h 344805"/>
              <a:gd name="connsiteX61" fmla="*/ 228600 w 1636903"/>
              <a:gd name="connsiteY61" fmla="*/ 146685 h 344805"/>
              <a:gd name="connsiteX62" fmla="*/ 224790 w 1636903"/>
              <a:gd name="connsiteY62" fmla="*/ 137160 h 344805"/>
              <a:gd name="connsiteX63" fmla="*/ 213360 w 1636903"/>
              <a:gd name="connsiteY63" fmla="*/ 121920 h 344805"/>
              <a:gd name="connsiteX64" fmla="*/ 207645 w 1636903"/>
              <a:gd name="connsiteY64" fmla="*/ 118110 h 344805"/>
              <a:gd name="connsiteX65" fmla="*/ 201930 w 1636903"/>
              <a:gd name="connsiteY65" fmla="*/ 112395 h 344805"/>
              <a:gd name="connsiteX66" fmla="*/ 196215 w 1636903"/>
              <a:gd name="connsiteY66" fmla="*/ 108585 h 344805"/>
              <a:gd name="connsiteX67" fmla="*/ 190500 w 1636903"/>
              <a:gd name="connsiteY67" fmla="*/ 102870 h 344805"/>
              <a:gd name="connsiteX68" fmla="*/ 184785 w 1636903"/>
              <a:gd name="connsiteY68" fmla="*/ 99060 h 344805"/>
              <a:gd name="connsiteX69" fmla="*/ 177165 w 1636903"/>
              <a:gd name="connsiteY69" fmla="*/ 91440 h 344805"/>
              <a:gd name="connsiteX70" fmla="*/ 167640 w 1636903"/>
              <a:gd name="connsiteY70" fmla="*/ 87630 h 344805"/>
              <a:gd name="connsiteX71" fmla="*/ 161925 w 1636903"/>
              <a:gd name="connsiteY71" fmla="*/ 81915 h 344805"/>
              <a:gd name="connsiteX72" fmla="*/ 154305 w 1636903"/>
              <a:gd name="connsiteY72" fmla="*/ 78105 h 344805"/>
              <a:gd name="connsiteX73" fmla="*/ 150495 w 1636903"/>
              <a:gd name="connsiteY73" fmla="*/ 72390 h 344805"/>
              <a:gd name="connsiteX74" fmla="*/ 127635 w 1636903"/>
              <a:gd name="connsiteY74" fmla="*/ 55245 h 344805"/>
              <a:gd name="connsiteX75" fmla="*/ 123825 w 1636903"/>
              <a:gd name="connsiteY75" fmla="*/ 49530 h 344805"/>
              <a:gd name="connsiteX76" fmla="*/ 110490 w 1636903"/>
              <a:gd name="connsiteY76" fmla="*/ 41910 h 344805"/>
              <a:gd name="connsiteX77" fmla="*/ 95250 w 1636903"/>
              <a:gd name="connsiteY77" fmla="*/ 30480 h 344805"/>
              <a:gd name="connsiteX78" fmla="*/ 74295 w 1636903"/>
              <a:gd name="connsiteY7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300990 w 1636903"/>
              <a:gd name="connsiteY55" fmla="*/ 272415 h 344805"/>
              <a:gd name="connsiteX56" fmla="*/ 280035 w 1636903"/>
              <a:gd name="connsiteY56" fmla="*/ 241935 h 344805"/>
              <a:gd name="connsiteX57" fmla="*/ 251460 w 1636903"/>
              <a:gd name="connsiteY57" fmla="*/ 196215 h 344805"/>
              <a:gd name="connsiteX58" fmla="*/ 238125 w 1636903"/>
              <a:gd name="connsiteY58" fmla="*/ 167640 h 344805"/>
              <a:gd name="connsiteX59" fmla="*/ 234315 w 1636903"/>
              <a:gd name="connsiteY59" fmla="*/ 160020 h 344805"/>
              <a:gd name="connsiteX60" fmla="*/ 228600 w 1636903"/>
              <a:gd name="connsiteY60" fmla="*/ 146685 h 344805"/>
              <a:gd name="connsiteX61" fmla="*/ 224790 w 1636903"/>
              <a:gd name="connsiteY61" fmla="*/ 137160 h 344805"/>
              <a:gd name="connsiteX62" fmla="*/ 213360 w 1636903"/>
              <a:gd name="connsiteY62" fmla="*/ 121920 h 344805"/>
              <a:gd name="connsiteX63" fmla="*/ 207645 w 1636903"/>
              <a:gd name="connsiteY63" fmla="*/ 118110 h 344805"/>
              <a:gd name="connsiteX64" fmla="*/ 201930 w 1636903"/>
              <a:gd name="connsiteY64" fmla="*/ 112395 h 344805"/>
              <a:gd name="connsiteX65" fmla="*/ 196215 w 1636903"/>
              <a:gd name="connsiteY65" fmla="*/ 108585 h 344805"/>
              <a:gd name="connsiteX66" fmla="*/ 190500 w 1636903"/>
              <a:gd name="connsiteY66" fmla="*/ 102870 h 344805"/>
              <a:gd name="connsiteX67" fmla="*/ 184785 w 1636903"/>
              <a:gd name="connsiteY67" fmla="*/ 99060 h 344805"/>
              <a:gd name="connsiteX68" fmla="*/ 177165 w 1636903"/>
              <a:gd name="connsiteY68" fmla="*/ 91440 h 344805"/>
              <a:gd name="connsiteX69" fmla="*/ 167640 w 1636903"/>
              <a:gd name="connsiteY69" fmla="*/ 87630 h 344805"/>
              <a:gd name="connsiteX70" fmla="*/ 161925 w 1636903"/>
              <a:gd name="connsiteY70" fmla="*/ 81915 h 344805"/>
              <a:gd name="connsiteX71" fmla="*/ 154305 w 1636903"/>
              <a:gd name="connsiteY71" fmla="*/ 78105 h 344805"/>
              <a:gd name="connsiteX72" fmla="*/ 150495 w 1636903"/>
              <a:gd name="connsiteY72" fmla="*/ 72390 h 344805"/>
              <a:gd name="connsiteX73" fmla="*/ 127635 w 1636903"/>
              <a:gd name="connsiteY73" fmla="*/ 55245 h 344805"/>
              <a:gd name="connsiteX74" fmla="*/ 123825 w 1636903"/>
              <a:gd name="connsiteY74" fmla="*/ 49530 h 344805"/>
              <a:gd name="connsiteX75" fmla="*/ 110490 w 1636903"/>
              <a:gd name="connsiteY75" fmla="*/ 41910 h 344805"/>
              <a:gd name="connsiteX76" fmla="*/ 95250 w 1636903"/>
              <a:gd name="connsiteY76" fmla="*/ 30480 h 344805"/>
              <a:gd name="connsiteX77" fmla="*/ 74295 w 1636903"/>
              <a:gd name="connsiteY7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280035 w 1636903"/>
              <a:gd name="connsiteY55" fmla="*/ 241935 h 344805"/>
              <a:gd name="connsiteX56" fmla="*/ 251460 w 1636903"/>
              <a:gd name="connsiteY56" fmla="*/ 196215 h 344805"/>
              <a:gd name="connsiteX57" fmla="*/ 238125 w 1636903"/>
              <a:gd name="connsiteY57" fmla="*/ 167640 h 344805"/>
              <a:gd name="connsiteX58" fmla="*/ 234315 w 1636903"/>
              <a:gd name="connsiteY58" fmla="*/ 160020 h 344805"/>
              <a:gd name="connsiteX59" fmla="*/ 228600 w 1636903"/>
              <a:gd name="connsiteY59" fmla="*/ 146685 h 344805"/>
              <a:gd name="connsiteX60" fmla="*/ 224790 w 1636903"/>
              <a:gd name="connsiteY60" fmla="*/ 137160 h 344805"/>
              <a:gd name="connsiteX61" fmla="*/ 213360 w 1636903"/>
              <a:gd name="connsiteY61" fmla="*/ 121920 h 344805"/>
              <a:gd name="connsiteX62" fmla="*/ 207645 w 1636903"/>
              <a:gd name="connsiteY62" fmla="*/ 118110 h 344805"/>
              <a:gd name="connsiteX63" fmla="*/ 201930 w 1636903"/>
              <a:gd name="connsiteY63" fmla="*/ 112395 h 344805"/>
              <a:gd name="connsiteX64" fmla="*/ 196215 w 1636903"/>
              <a:gd name="connsiteY64" fmla="*/ 108585 h 344805"/>
              <a:gd name="connsiteX65" fmla="*/ 190500 w 1636903"/>
              <a:gd name="connsiteY65" fmla="*/ 102870 h 344805"/>
              <a:gd name="connsiteX66" fmla="*/ 184785 w 1636903"/>
              <a:gd name="connsiteY66" fmla="*/ 99060 h 344805"/>
              <a:gd name="connsiteX67" fmla="*/ 177165 w 1636903"/>
              <a:gd name="connsiteY67" fmla="*/ 91440 h 344805"/>
              <a:gd name="connsiteX68" fmla="*/ 167640 w 1636903"/>
              <a:gd name="connsiteY68" fmla="*/ 87630 h 344805"/>
              <a:gd name="connsiteX69" fmla="*/ 161925 w 1636903"/>
              <a:gd name="connsiteY69" fmla="*/ 81915 h 344805"/>
              <a:gd name="connsiteX70" fmla="*/ 154305 w 1636903"/>
              <a:gd name="connsiteY70" fmla="*/ 78105 h 344805"/>
              <a:gd name="connsiteX71" fmla="*/ 150495 w 1636903"/>
              <a:gd name="connsiteY71" fmla="*/ 72390 h 344805"/>
              <a:gd name="connsiteX72" fmla="*/ 127635 w 1636903"/>
              <a:gd name="connsiteY72" fmla="*/ 55245 h 344805"/>
              <a:gd name="connsiteX73" fmla="*/ 123825 w 1636903"/>
              <a:gd name="connsiteY73" fmla="*/ 49530 h 344805"/>
              <a:gd name="connsiteX74" fmla="*/ 110490 w 1636903"/>
              <a:gd name="connsiteY74" fmla="*/ 41910 h 344805"/>
              <a:gd name="connsiteX75" fmla="*/ 95250 w 1636903"/>
              <a:gd name="connsiteY75" fmla="*/ 30480 h 344805"/>
              <a:gd name="connsiteX76" fmla="*/ 74295 w 1636903"/>
              <a:gd name="connsiteY7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280035 w 1636903"/>
              <a:gd name="connsiteY54" fmla="*/ 241935 h 344805"/>
              <a:gd name="connsiteX55" fmla="*/ 251460 w 1636903"/>
              <a:gd name="connsiteY55" fmla="*/ 196215 h 344805"/>
              <a:gd name="connsiteX56" fmla="*/ 238125 w 1636903"/>
              <a:gd name="connsiteY56" fmla="*/ 167640 h 344805"/>
              <a:gd name="connsiteX57" fmla="*/ 234315 w 1636903"/>
              <a:gd name="connsiteY57" fmla="*/ 160020 h 344805"/>
              <a:gd name="connsiteX58" fmla="*/ 228600 w 1636903"/>
              <a:gd name="connsiteY58" fmla="*/ 146685 h 344805"/>
              <a:gd name="connsiteX59" fmla="*/ 224790 w 1636903"/>
              <a:gd name="connsiteY59" fmla="*/ 137160 h 344805"/>
              <a:gd name="connsiteX60" fmla="*/ 213360 w 1636903"/>
              <a:gd name="connsiteY60" fmla="*/ 121920 h 344805"/>
              <a:gd name="connsiteX61" fmla="*/ 207645 w 1636903"/>
              <a:gd name="connsiteY61" fmla="*/ 118110 h 344805"/>
              <a:gd name="connsiteX62" fmla="*/ 201930 w 1636903"/>
              <a:gd name="connsiteY62" fmla="*/ 112395 h 344805"/>
              <a:gd name="connsiteX63" fmla="*/ 196215 w 1636903"/>
              <a:gd name="connsiteY63" fmla="*/ 108585 h 344805"/>
              <a:gd name="connsiteX64" fmla="*/ 190500 w 1636903"/>
              <a:gd name="connsiteY64" fmla="*/ 102870 h 344805"/>
              <a:gd name="connsiteX65" fmla="*/ 184785 w 1636903"/>
              <a:gd name="connsiteY65" fmla="*/ 99060 h 344805"/>
              <a:gd name="connsiteX66" fmla="*/ 177165 w 1636903"/>
              <a:gd name="connsiteY66" fmla="*/ 91440 h 344805"/>
              <a:gd name="connsiteX67" fmla="*/ 167640 w 1636903"/>
              <a:gd name="connsiteY67" fmla="*/ 87630 h 344805"/>
              <a:gd name="connsiteX68" fmla="*/ 161925 w 1636903"/>
              <a:gd name="connsiteY68" fmla="*/ 81915 h 344805"/>
              <a:gd name="connsiteX69" fmla="*/ 154305 w 1636903"/>
              <a:gd name="connsiteY69" fmla="*/ 78105 h 344805"/>
              <a:gd name="connsiteX70" fmla="*/ 150495 w 1636903"/>
              <a:gd name="connsiteY70" fmla="*/ 72390 h 344805"/>
              <a:gd name="connsiteX71" fmla="*/ 127635 w 1636903"/>
              <a:gd name="connsiteY71" fmla="*/ 55245 h 344805"/>
              <a:gd name="connsiteX72" fmla="*/ 123825 w 1636903"/>
              <a:gd name="connsiteY72" fmla="*/ 49530 h 344805"/>
              <a:gd name="connsiteX73" fmla="*/ 110490 w 1636903"/>
              <a:gd name="connsiteY73" fmla="*/ 41910 h 344805"/>
              <a:gd name="connsiteX74" fmla="*/ 95250 w 1636903"/>
              <a:gd name="connsiteY74" fmla="*/ 30480 h 344805"/>
              <a:gd name="connsiteX75" fmla="*/ 74295 w 1636903"/>
              <a:gd name="connsiteY7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84785 w 1636903"/>
              <a:gd name="connsiteY64" fmla="*/ 99060 h 344805"/>
              <a:gd name="connsiteX65" fmla="*/ 177165 w 1636903"/>
              <a:gd name="connsiteY65" fmla="*/ 91440 h 344805"/>
              <a:gd name="connsiteX66" fmla="*/ 167640 w 1636903"/>
              <a:gd name="connsiteY66" fmla="*/ 87630 h 344805"/>
              <a:gd name="connsiteX67" fmla="*/ 161925 w 1636903"/>
              <a:gd name="connsiteY67" fmla="*/ 81915 h 344805"/>
              <a:gd name="connsiteX68" fmla="*/ 154305 w 1636903"/>
              <a:gd name="connsiteY68" fmla="*/ 78105 h 344805"/>
              <a:gd name="connsiteX69" fmla="*/ 150495 w 1636903"/>
              <a:gd name="connsiteY69" fmla="*/ 72390 h 344805"/>
              <a:gd name="connsiteX70" fmla="*/ 127635 w 1636903"/>
              <a:gd name="connsiteY70" fmla="*/ 55245 h 344805"/>
              <a:gd name="connsiteX71" fmla="*/ 123825 w 1636903"/>
              <a:gd name="connsiteY71" fmla="*/ 49530 h 344805"/>
              <a:gd name="connsiteX72" fmla="*/ 110490 w 1636903"/>
              <a:gd name="connsiteY72" fmla="*/ 41910 h 344805"/>
              <a:gd name="connsiteX73" fmla="*/ 95250 w 1636903"/>
              <a:gd name="connsiteY73" fmla="*/ 30480 h 344805"/>
              <a:gd name="connsiteX74" fmla="*/ 74295 w 1636903"/>
              <a:gd name="connsiteY7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77165 w 1636903"/>
              <a:gd name="connsiteY64" fmla="*/ 91440 h 344805"/>
              <a:gd name="connsiteX65" fmla="*/ 167640 w 1636903"/>
              <a:gd name="connsiteY65" fmla="*/ 87630 h 344805"/>
              <a:gd name="connsiteX66" fmla="*/ 161925 w 1636903"/>
              <a:gd name="connsiteY66" fmla="*/ 81915 h 344805"/>
              <a:gd name="connsiteX67" fmla="*/ 154305 w 1636903"/>
              <a:gd name="connsiteY67" fmla="*/ 78105 h 344805"/>
              <a:gd name="connsiteX68" fmla="*/ 150495 w 1636903"/>
              <a:gd name="connsiteY68" fmla="*/ 72390 h 344805"/>
              <a:gd name="connsiteX69" fmla="*/ 127635 w 1636903"/>
              <a:gd name="connsiteY69" fmla="*/ 55245 h 344805"/>
              <a:gd name="connsiteX70" fmla="*/ 123825 w 1636903"/>
              <a:gd name="connsiteY70" fmla="*/ 49530 h 344805"/>
              <a:gd name="connsiteX71" fmla="*/ 110490 w 1636903"/>
              <a:gd name="connsiteY71" fmla="*/ 41910 h 344805"/>
              <a:gd name="connsiteX72" fmla="*/ 95250 w 1636903"/>
              <a:gd name="connsiteY72" fmla="*/ 30480 h 344805"/>
              <a:gd name="connsiteX73" fmla="*/ 74295 w 1636903"/>
              <a:gd name="connsiteY7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196215 w 1636903"/>
              <a:gd name="connsiteY61" fmla="*/ 108585 h 344805"/>
              <a:gd name="connsiteX62" fmla="*/ 190500 w 1636903"/>
              <a:gd name="connsiteY62" fmla="*/ 102870 h 344805"/>
              <a:gd name="connsiteX63" fmla="*/ 177165 w 1636903"/>
              <a:gd name="connsiteY63" fmla="*/ 91440 h 344805"/>
              <a:gd name="connsiteX64" fmla="*/ 167640 w 1636903"/>
              <a:gd name="connsiteY64" fmla="*/ 87630 h 344805"/>
              <a:gd name="connsiteX65" fmla="*/ 161925 w 1636903"/>
              <a:gd name="connsiteY65" fmla="*/ 81915 h 344805"/>
              <a:gd name="connsiteX66" fmla="*/ 154305 w 1636903"/>
              <a:gd name="connsiteY66" fmla="*/ 78105 h 344805"/>
              <a:gd name="connsiteX67" fmla="*/ 150495 w 1636903"/>
              <a:gd name="connsiteY67" fmla="*/ 72390 h 344805"/>
              <a:gd name="connsiteX68" fmla="*/ 127635 w 1636903"/>
              <a:gd name="connsiteY68" fmla="*/ 55245 h 344805"/>
              <a:gd name="connsiteX69" fmla="*/ 123825 w 1636903"/>
              <a:gd name="connsiteY69" fmla="*/ 49530 h 344805"/>
              <a:gd name="connsiteX70" fmla="*/ 110490 w 1636903"/>
              <a:gd name="connsiteY70" fmla="*/ 41910 h 344805"/>
              <a:gd name="connsiteX71" fmla="*/ 95250 w 1636903"/>
              <a:gd name="connsiteY71" fmla="*/ 30480 h 344805"/>
              <a:gd name="connsiteX72" fmla="*/ 74295 w 1636903"/>
              <a:gd name="connsiteY7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207645 w 1636903"/>
              <a:gd name="connsiteY59" fmla="*/ 118110 h 344805"/>
              <a:gd name="connsiteX60" fmla="*/ 196215 w 1636903"/>
              <a:gd name="connsiteY60" fmla="*/ 108585 h 344805"/>
              <a:gd name="connsiteX61" fmla="*/ 190500 w 1636903"/>
              <a:gd name="connsiteY61" fmla="*/ 102870 h 344805"/>
              <a:gd name="connsiteX62" fmla="*/ 177165 w 1636903"/>
              <a:gd name="connsiteY62" fmla="*/ 91440 h 344805"/>
              <a:gd name="connsiteX63" fmla="*/ 167640 w 1636903"/>
              <a:gd name="connsiteY63" fmla="*/ 87630 h 344805"/>
              <a:gd name="connsiteX64" fmla="*/ 161925 w 1636903"/>
              <a:gd name="connsiteY64" fmla="*/ 81915 h 344805"/>
              <a:gd name="connsiteX65" fmla="*/ 154305 w 1636903"/>
              <a:gd name="connsiteY65" fmla="*/ 78105 h 344805"/>
              <a:gd name="connsiteX66" fmla="*/ 150495 w 1636903"/>
              <a:gd name="connsiteY66" fmla="*/ 72390 h 344805"/>
              <a:gd name="connsiteX67" fmla="*/ 127635 w 1636903"/>
              <a:gd name="connsiteY67" fmla="*/ 55245 h 344805"/>
              <a:gd name="connsiteX68" fmla="*/ 123825 w 1636903"/>
              <a:gd name="connsiteY68" fmla="*/ 49530 h 344805"/>
              <a:gd name="connsiteX69" fmla="*/ 110490 w 1636903"/>
              <a:gd name="connsiteY69" fmla="*/ 41910 h 344805"/>
              <a:gd name="connsiteX70" fmla="*/ 95250 w 1636903"/>
              <a:gd name="connsiteY70" fmla="*/ 30480 h 344805"/>
              <a:gd name="connsiteX71" fmla="*/ 74295 w 1636903"/>
              <a:gd name="connsiteY7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54305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48590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50495 w 1636903"/>
              <a:gd name="connsiteY64" fmla="*/ 72390 h 344805"/>
              <a:gd name="connsiteX65" fmla="*/ 127635 w 1636903"/>
              <a:gd name="connsiteY65" fmla="*/ 55245 h 344805"/>
              <a:gd name="connsiteX66" fmla="*/ 123825 w 1636903"/>
              <a:gd name="connsiteY66" fmla="*/ 49530 h 344805"/>
              <a:gd name="connsiteX67" fmla="*/ 110490 w 1636903"/>
              <a:gd name="connsiteY67" fmla="*/ 41910 h 344805"/>
              <a:gd name="connsiteX68" fmla="*/ 95250 w 1636903"/>
              <a:gd name="connsiteY68" fmla="*/ 30480 h 344805"/>
              <a:gd name="connsiteX69" fmla="*/ 74295 w 1636903"/>
              <a:gd name="connsiteY6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27635 w 1636903"/>
              <a:gd name="connsiteY64" fmla="*/ 55245 h 344805"/>
              <a:gd name="connsiteX65" fmla="*/ 123825 w 1636903"/>
              <a:gd name="connsiteY65" fmla="*/ 49530 h 344805"/>
              <a:gd name="connsiteX66" fmla="*/ 110490 w 1636903"/>
              <a:gd name="connsiteY66" fmla="*/ 41910 h 344805"/>
              <a:gd name="connsiteX67" fmla="*/ 95250 w 1636903"/>
              <a:gd name="connsiteY67" fmla="*/ 30480 h 344805"/>
              <a:gd name="connsiteX68" fmla="*/ 74295 w 1636903"/>
              <a:gd name="connsiteY6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27635 w 1636903"/>
              <a:gd name="connsiteY63" fmla="*/ 55245 h 344805"/>
              <a:gd name="connsiteX64" fmla="*/ 123825 w 1636903"/>
              <a:gd name="connsiteY64" fmla="*/ 49530 h 344805"/>
              <a:gd name="connsiteX65" fmla="*/ 110490 w 1636903"/>
              <a:gd name="connsiteY65" fmla="*/ 41910 h 344805"/>
              <a:gd name="connsiteX66" fmla="*/ 95250 w 1636903"/>
              <a:gd name="connsiteY66" fmla="*/ 30480 h 344805"/>
              <a:gd name="connsiteX67" fmla="*/ 74295 w 1636903"/>
              <a:gd name="connsiteY6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196215 w 1636903"/>
              <a:gd name="connsiteY58" fmla="*/ 108585 h 344805"/>
              <a:gd name="connsiteX59" fmla="*/ 190500 w 1636903"/>
              <a:gd name="connsiteY59" fmla="*/ 102870 h 344805"/>
              <a:gd name="connsiteX60" fmla="*/ 177165 w 1636903"/>
              <a:gd name="connsiteY60" fmla="*/ 91440 h 344805"/>
              <a:gd name="connsiteX61" fmla="*/ 161925 w 1636903"/>
              <a:gd name="connsiteY61" fmla="*/ 81915 h 344805"/>
              <a:gd name="connsiteX62" fmla="*/ 127635 w 1636903"/>
              <a:gd name="connsiteY62" fmla="*/ 55245 h 344805"/>
              <a:gd name="connsiteX63" fmla="*/ 123825 w 1636903"/>
              <a:gd name="connsiteY63" fmla="*/ 49530 h 344805"/>
              <a:gd name="connsiteX64" fmla="*/ 110490 w 1636903"/>
              <a:gd name="connsiteY64" fmla="*/ 41910 h 344805"/>
              <a:gd name="connsiteX65" fmla="*/ 95250 w 1636903"/>
              <a:gd name="connsiteY65" fmla="*/ 30480 h 344805"/>
              <a:gd name="connsiteX66" fmla="*/ 74295 w 1636903"/>
              <a:gd name="connsiteY6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90500 w 1636903"/>
              <a:gd name="connsiteY58" fmla="*/ 102870 h 344805"/>
              <a:gd name="connsiteX59" fmla="*/ 177165 w 1636903"/>
              <a:gd name="connsiteY59" fmla="*/ 91440 h 344805"/>
              <a:gd name="connsiteX60" fmla="*/ 161925 w 1636903"/>
              <a:gd name="connsiteY60" fmla="*/ 81915 h 344805"/>
              <a:gd name="connsiteX61" fmla="*/ 127635 w 1636903"/>
              <a:gd name="connsiteY61" fmla="*/ 55245 h 344805"/>
              <a:gd name="connsiteX62" fmla="*/ 123825 w 1636903"/>
              <a:gd name="connsiteY62" fmla="*/ 49530 h 344805"/>
              <a:gd name="connsiteX63" fmla="*/ 110490 w 1636903"/>
              <a:gd name="connsiteY63" fmla="*/ 41910 h 344805"/>
              <a:gd name="connsiteX64" fmla="*/ 95250 w 1636903"/>
              <a:gd name="connsiteY64" fmla="*/ 30480 h 344805"/>
              <a:gd name="connsiteX65" fmla="*/ 74295 w 1636903"/>
              <a:gd name="connsiteY6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77165 w 1636903"/>
              <a:gd name="connsiteY58" fmla="*/ 91440 h 344805"/>
              <a:gd name="connsiteX59" fmla="*/ 161925 w 1636903"/>
              <a:gd name="connsiteY59" fmla="*/ 81915 h 344805"/>
              <a:gd name="connsiteX60" fmla="*/ 127635 w 1636903"/>
              <a:gd name="connsiteY60" fmla="*/ 55245 h 344805"/>
              <a:gd name="connsiteX61" fmla="*/ 123825 w 1636903"/>
              <a:gd name="connsiteY61" fmla="*/ 49530 h 344805"/>
              <a:gd name="connsiteX62" fmla="*/ 110490 w 1636903"/>
              <a:gd name="connsiteY62" fmla="*/ 41910 h 344805"/>
              <a:gd name="connsiteX63" fmla="*/ 95250 w 1636903"/>
              <a:gd name="connsiteY63" fmla="*/ 30480 h 344805"/>
              <a:gd name="connsiteX64" fmla="*/ 74295 w 1636903"/>
              <a:gd name="connsiteY6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17345 w 1636903"/>
              <a:gd name="connsiteY39" fmla="*/ 276225 h 344805"/>
              <a:gd name="connsiteX40" fmla="*/ 1623060 w 1636903"/>
              <a:gd name="connsiteY40" fmla="*/ 297180 h 344805"/>
              <a:gd name="connsiteX41" fmla="*/ 1624965 w 1636903"/>
              <a:gd name="connsiteY41" fmla="*/ 302895 h 344805"/>
              <a:gd name="connsiteX42" fmla="*/ 1628775 w 1636903"/>
              <a:gd name="connsiteY42" fmla="*/ 318135 h 344805"/>
              <a:gd name="connsiteX43" fmla="*/ 1630680 w 1636903"/>
              <a:gd name="connsiteY43" fmla="*/ 325755 h 344805"/>
              <a:gd name="connsiteX44" fmla="*/ 1634490 w 1636903"/>
              <a:gd name="connsiteY44" fmla="*/ 331470 h 344805"/>
              <a:gd name="connsiteX45" fmla="*/ 1636395 w 1636903"/>
              <a:gd name="connsiteY45" fmla="*/ 339090 h 344805"/>
              <a:gd name="connsiteX46" fmla="*/ 1624965 w 1636903"/>
              <a:gd name="connsiteY46" fmla="*/ 342900 h 344805"/>
              <a:gd name="connsiteX47" fmla="*/ 1590675 w 1636903"/>
              <a:gd name="connsiteY47" fmla="*/ 344805 h 344805"/>
              <a:gd name="connsiteX48" fmla="*/ 462915 w 1636903"/>
              <a:gd name="connsiteY48" fmla="*/ 340995 h 344805"/>
              <a:gd name="connsiteX49" fmla="*/ 333375 w 1636903"/>
              <a:gd name="connsiteY49" fmla="*/ 339090 h 344805"/>
              <a:gd name="connsiteX50" fmla="*/ 329565 w 1636903"/>
              <a:gd name="connsiteY50" fmla="*/ 316230 h 344805"/>
              <a:gd name="connsiteX51" fmla="*/ 310515 w 1636903"/>
              <a:gd name="connsiteY51" fmla="*/ 283845 h 344805"/>
              <a:gd name="connsiteX52" fmla="*/ 280035 w 1636903"/>
              <a:gd name="connsiteY52" fmla="*/ 241935 h 344805"/>
              <a:gd name="connsiteX53" fmla="*/ 251460 w 1636903"/>
              <a:gd name="connsiteY53" fmla="*/ 196215 h 344805"/>
              <a:gd name="connsiteX54" fmla="*/ 238125 w 1636903"/>
              <a:gd name="connsiteY54" fmla="*/ 167640 h 344805"/>
              <a:gd name="connsiteX55" fmla="*/ 228600 w 1636903"/>
              <a:gd name="connsiteY55" fmla="*/ 146685 h 344805"/>
              <a:gd name="connsiteX56" fmla="*/ 196215 w 1636903"/>
              <a:gd name="connsiteY56" fmla="*/ 108585 h 344805"/>
              <a:gd name="connsiteX57" fmla="*/ 177165 w 1636903"/>
              <a:gd name="connsiteY57" fmla="*/ 91440 h 344805"/>
              <a:gd name="connsiteX58" fmla="*/ 161925 w 1636903"/>
              <a:gd name="connsiteY58" fmla="*/ 81915 h 344805"/>
              <a:gd name="connsiteX59" fmla="*/ 127635 w 1636903"/>
              <a:gd name="connsiteY59" fmla="*/ 55245 h 344805"/>
              <a:gd name="connsiteX60" fmla="*/ 123825 w 1636903"/>
              <a:gd name="connsiteY60" fmla="*/ 49530 h 344805"/>
              <a:gd name="connsiteX61" fmla="*/ 110490 w 1636903"/>
              <a:gd name="connsiteY61" fmla="*/ 41910 h 344805"/>
              <a:gd name="connsiteX62" fmla="*/ 95250 w 1636903"/>
              <a:gd name="connsiteY62" fmla="*/ 30480 h 344805"/>
              <a:gd name="connsiteX63" fmla="*/ 74295 w 1636903"/>
              <a:gd name="connsiteY6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23060 w 1636903"/>
              <a:gd name="connsiteY39" fmla="*/ 297180 h 344805"/>
              <a:gd name="connsiteX40" fmla="*/ 1624965 w 1636903"/>
              <a:gd name="connsiteY40" fmla="*/ 302895 h 344805"/>
              <a:gd name="connsiteX41" fmla="*/ 1628775 w 1636903"/>
              <a:gd name="connsiteY41" fmla="*/ 318135 h 344805"/>
              <a:gd name="connsiteX42" fmla="*/ 1630680 w 1636903"/>
              <a:gd name="connsiteY42" fmla="*/ 325755 h 344805"/>
              <a:gd name="connsiteX43" fmla="*/ 1634490 w 1636903"/>
              <a:gd name="connsiteY43" fmla="*/ 331470 h 344805"/>
              <a:gd name="connsiteX44" fmla="*/ 1636395 w 1636903"/>
              <a:gd name="connsiteY44" fmla="*/ 339090 h 344805"/>
              <a:gd name="connsiteX45" fmla="*/ 1624965 w 1636903"/>
              <a:gd name="connsiteY45" fmla="*/ 342900 h 344805"/>
              <a:gd name="connsiteX46" fmla="*/ 1590675 w 1636903"/>
              <a:gd name="connsiteY46" fmla="*/ 344805 h 344805"/>
              <a:gd name="connsiteX47" fmla="*/ 462915 w 1636903"/>
              <a:gd name="connsiteY47" fmla="*/ 340995 h 344805"/>
              <a:gd name="connsiteX48" fmla="*/ 333375 w 1636903"/>
              <a:gd name="connsiteY48" fmla="*/ 339090 h 344805"/>
              <a:gd name="connsiteX49" fmla="*/ 329565 w 1636903"/>
              <a:gd name="connsiteY49" fmla="*/ 316230 h 344805"/>
              <a:gd name="connsiteX50" fmla="*/ 310515 w 1636903"/>
              <a:gd name="connsiteY50" fmla="*/ 283845 h 344805"/>
              <a:gd name="connsiteX51" fmla="*/ 280035 w 1636903"/>
              <a:gd name="connsiteY51" fmla="*/ 241935 h 344805"/>
              <a:gd name="connsiteX52" fmla="*/ 251460 w 1636903"/>
              <a:gd name="connsiteY52" fmla="*/ 196215 h 344805"/>
              <a:gd name="connsiteX53" fmla="*/ 238125 w 1636903"/>
              <a:gd name="connsiteY53" fmla="*/ 167640 h 344805"/>
              <a:gd name="connsiteX54" fmla="*/ 228600 w 1636903"/>
              <a:gd name="connsiteY54" fmla="*/ 146685 h 344805"/>
              <a:gd name="connsiteX55" fmla="*/ 196215 w 1636903"/>
              <a:gd name="connsiteY55" fmla="*/ 108585 h 344805"/>
              <a:gd name="connsiteX56" fmla="*/ 177165 w 1636903"/>
              <a:gd name="connsiteY56" fmla="*/ 91440 h 344805"/>
              <a:gd name="connsiteX57" fmla="*/ 161925 w 1636903"/>
              <a:gd name="connsiteY57" fmla="*/ 81915 h 344805"/>
              <a:gd name="connsiteX58" fmla="*/ 127635 w 1636903"/>
              <a:gd name="connsiteY58" fmla="*/ 55245 h 344805"/>
              <a:gd name="connsiteX59" fmla="*/ 123825 w 1636903"/>
              <a:gd name="connsiteY59" fmla="*/ 49530 h 344805"/>
              <a:gd name="connsiteX60" fmla="*/ 110490 w 1636903"/>
              <a:gd name="connsiteY60" fmla="*/ 41910 h 344805"/>
              <a:gd name="connsiteX61" fmla="*/ 95250 w 1636903"/>
              <a:gd name="connsiteY61" fmla="*/ 30480 h 344805"/>
              <a:gd name="connsiteX62" fmla="*/ 74295 w 1636903"/>
              <a:gd name="connsiteY6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0195 w 1636395"/>
              <a:gd name="connsiteY30" fmla="*/ 188595 h 344805"/>
              <a:gd name="connsiteX31" fmla="*/ 1569720 w 1636395"/>
              <a:gd name="connsiteY31" fmla="*/ 205740 h 344805"/>
              <a:gd name="connsiteX32" fmla="*/ 1575435 w 1636395"/>
              <a:gd name="connsiteY32" fmla="*/ 209550 h 344805"/>
              <a:gd name="connsiteX33" fmla="*/ 1579245 w 1636395"/>
              <a:gd name="connsiteY33" fmla="*/ 217170 h 344805"/>
              <a:gd name="connsiteX34" fmla="*/ 1590675 w 1636395"/>
              <a:gd name="connsiteY34" fmla="*/ 228600 h 344805"/>
              <a:gd name="connsiteX35" fmla="*/ 1592580 w 1636395"/>
              <a:gd name="connsiteY35" fmla="*/ 234315 h 344805"/>
              <a:gd name="connsiteX36" fmla="*/ 1594485 w 1636395"/>
              <a:gd name="connsiteY36" fmla="*/ 241935 h 344805"/>
              <a:gd name="connsiteX37" fmla="*/ 1604010 w 1636395"/>
              <a:gd name="connsiteY37" fmla="*/ 257175 h 344805"/>
              <a:gd name="connsiteX38" fmla="*/ 1605915 w 1636395"/>
              <a:gd name="connsiteY38" fmla="*/ 262890 h 344805"/>
              <a:gd name="connsiteX39" fmla="*/ 1623060 w 1636395"/>
              <a:gd name="connsiteY39" fmla="*/ 297180 h 344805"/>
              <a:gd name="connsiteX40" fmla="*/ 1624965 w 1636395"/>
              <a:gd name="connsiteY40" fmla="*/ 302895 h 344805"/>
              <a:gd name="connsiteX41" fmla="*/ 1628775 w 1636395"/>
              <a:gd name="connsiteY41" fmla="*/ 318135 h 344805"/>
              <a:gd name="connsiteX42" fmla="*/ 1630680 w 1636395"/>
              <a:gd name="connsiteY42" fmla="*/ 325755 h 344805"/>
              <a:gd name="connsiteX43" fmla="*/ 1636395 w 1636395"/>
              <a:gd name="connsiteY43" fmla="*/ 339090 h 344805"/>
              <a:gd name="connsiteX44" fmla="*/ 1624965 w 1636395"/>
              <a:gd name="connsiteY44" fmla="*/ 342900 h 344805"/>
              <a:gd name="connsiteX45" fmla="*/ 1590675 w 1636395"/>
              <a:gd name="connsiteY45" fmla="*/ 344805 h 344805"/>
              <a:gd name="connsiteX46" fmla="*/ 462915 w 1636395"/>
              <a:gd name="connsiteY46" fmla="*/ 340995 h 344805"/>
              <a:gd name="connsiteX47" fmla="*/ 333375 w 1636395"/>
              <a:gd name="connsiteY47" fmla="*/ 339090 h 344805"/>
              <a:gd name="connsiteX48" fmla="*/ 329565 w 1636395"/>
              <a:gd name="connsiteY48" fmla="*/ 316230 h 344805"/>
              <a:gd name="connsiteX49" fmla="*/ 310515 w 1636395"/>
              <a:gd name="connsiteY49" fmla="*/ 283845 h 344805"/>
              <a:gd name="connsiteX50" fmla="*/ 280035 w 1636395"/>
              <a:gd name="connsiteY50" fmla="*/ 241935 h 344805"/>
              <a:gd name="connsiteX51" fmla="*/ 251460 w 1636395"/>
              <a:gd name="connsiteY51" fmla="*/ 196215 h 344805"/>
              <a:gd name="connsiteX52" fmla="*/ 238125 w 1636395"/>
              <a:gd name="connsiteY52" fmla="*/ 167640 h 344805"/>
              <a:gd name="connsiteX53" fmla="*/ 228600 w 1636395"/>
              <a:gd name="connsiteY53" fmla="*/ 146685 h 344805"/>
              <a:gd name="connsiteX54" fmla="*/ 196215 w 1636395"/>
              <a:gd name="connsiteY54" fmla="*/ 108585 h 344805"/>
              <a:gd name="connsiteX55" fmla="*/ 177165 w 1636395"/>
              <a:gd name="connsiteY55" fmla="*/ 91440 h 344805"/>
              <a:gd name="connsiteX56" fmla="*/ 161925 w 1636395"/>
              <a:gd name="connsiteY56" fmla="*/ 81915 h 344805"/>
              <a:gd name="connsiteX57" fmla="*/ 127635 w 1636395"/>
              <a:gd name="connsiteY57" fmla="*/ 55245 h 344805"/>
              <a:gd name="connsiteX58" fmla="*/ 123825 w 1636395"/>
              <a:gd name="connsiteY58" fmla="*/ 49530 h 344805"/>
              <a:gd name="connsiteX59" fmla="*/ 110490 w 1636395"/>
              <a:gd name="connsiteY59" fmla="*/ 41910 h 344805"/>
              <a:gd name="connsiteX60" fmla="*/ 95250 w 1636395"/>
              <a:gd name="connsiteY60" fmla="*/ 30480 h 344805"/>
              <a:gd name="connsiteX61" fmla="*/ 74295 w 1636395"/>
              <a:gd name="connsiteY6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9720 w 1636395"/>
              <a:gd name="connsiteY30" fmla="*/ 205740 h 344805"/>
              <a:gd name="connsiteX31" fmla="*/ 1575435 w 1636395"/>
              <a:gd name="connsiteY31" fmla="*/ 209550 h 344805"/>
              <a:gd name="connsiteX32" fmla="*/ 1579245 w 1636395"/>
              <a:gd name="connsiteY32" fmla="*/ 217170 h 344805"/>
              <a:gd name="connsiteX33" fmla="*/ 1590675 w 1636395"/>
              <a:gd name="connsiteY33" fmla="*/ 228600 h 344805"/>
              <a:gd name="connsiteX34" fmla="*/ 1592580 w 1636395"/>
              <a:gd name="connsiteY34" fmla="*/ 234315 h 344805"/>
              <a:gd name="connsiteX35" fmla="*/ 1594485 w 1636395"/>
              <a:gd name="connsiteY35" fmla="*/ 241935 h 344805"/>
              <a:gd name="connsiteX36" fmla="*/ 1604010 w 1636395"/>
              <a:gd name="connsiteY36" fmla="*/ 257175 h 344805"/>
              <a:gd name="connsiteX37" fmla="*/ 1605915 w 1636395"/>
              <a:gd name="connsiteY37" fmla="*/ 262890 h 344805"/>
              <a:gd name="connsiteX38" fmla="*/ 1623060 w 1636395"/>
              <a:gd name="connsiteY38" fmla="*/ 297180 h 344805"/>
              <a:gd name="connsiteX39" fmla="*/ 1624965 w 1636395"/>
              <a:gd name="connsiteY39" fmla="*/ 302895 h 344805"/>
              <a:gd name="connsiteX40" fmla="*/ 1628775 w 1636395"/>
              <a:gd name="connsiteY40" fmla="*/ 318135 h 344805"/>
              <a:gd name="connsiteX41" fmla="*/ 1630680 w 1636395"/>
              <a:gd name="connsiteY41" fmla="*/ 325755 h 344805"/>
              <a:gd name="connsiteX42" fmla="*/ 1636395 w 1636395"/>
              <a:gd name="connsiteY42" fmla="*/ 339090 h 344805"/>
              <a:gd name="connsiteX43" fmla="*/ 1624965 w 1636395"/>
              <a:gd name="connsiteY43" fmla="*/ 342900 h 344805"/>
              <a:gd name="connsiteX44" fmla="*/ 1590675 w 1636395"/>
              <a:gd name="connsiteY44" fmla="*/ 344805 h 344805"/>
              <a:gd name="connsiteX45" fmla="*/ 462915 w 1636395"/>
              <a:gd name="connsiteY45" fmla="*/ 340995 h 344805"/>
              <a:gd name="connsiteX46" fmla="*/ 333375 w 1636395"/>
              <a:gd name="connsiteY46" fmla="*/ 339090 h 344805"/>
              <a:gd name="connsiteX47" fmla="*/ 329565 w 1636395"/>
              <a:gd name="connsiteY47" fmla="*/ 316230 h 344805"/>
              <a:gd name="connsiteX48" fmla="*/ 310515 w 1636395"/>
              <a:gd name="connsiteY48" fmla="*/ 283845 h 344805"/>
              <a:gd name="connsiteX49" fmla="*/ 280035 w 1636395"/>
              <a:gd name="connsiteY49" fmla="*/ 241935 h 344805"/>
              <a:gd name="connsiteX50" fmla="*/ 251460 w 1636395"/>
              <a:gd name="connsiteY50" fmla="*/ 196215 h 344805"/>
              <a:gd name="connsiteX51" fmla="*/ 238125 w 1636395"/>
              <a:gd name="connsiteY51" fmla="*/ 167640 h 344805"/>
              <a:gd name="connsiteX52" fmla="*/ 228600 w 1636395"/>
              <a:gd name="connsiteY52" fmla="*/ 146685 h 344805"/>
              <a:gd name="connsiteX53" fmla="*/ 196215 w 1636395"/>
              <a:gd name="connsiteY53" fmla="*/ 108585 h 344805"/>
              <a:gd name="connsiteX54" fmla="*/ 177165 w 1636395"/>
              <a:gd name="connsiteY54" fmla="*/ 91440 h 344805"/>
              <a:gd name="connsiteX55" fmla="*/ 161925 w 1636395"/>
              <a:gd name="connsiteY55" fmla="*/ 81915 h 344805"/>
              <a:gd name="connsiteX56" fmla="*/ 127635 w 1636395"/>
              <a:gd name="connsiteY56" fmla="*/ 55245 h 344805"/>
              <a:gd name="connsiteX57" fmla="*/ 123825 w 1636395"/>
              <a:gd name="connsiteY57" fmla="*/ 49530 h 344805"/>
              <a:gd name="connsiteX58" fmla="*/ 110490 w 1636395"/>
              <a:gd name="connsiteY58" fmla="*/ 41910 h 344805"/>
              <a:gd name="connsiteX59" fmla="*/ 95250 w 1636395"/>
              <a:gd name="connsiteY59" fmla="*/ 30480 h 344805"/>
              <a:gd name="connsiteX60" fmla="*/ 74295 w 1636395"/>
              <a:gd name="connsiteY6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504950 w 1636395"/>
              <a:gd name="connsiteY21" fmla="*/ 104775 h 344805"/>
              <a:gd name="connsiteX22" fmla="*/ 1508760 w 1636395"/>
              <a:gd name="connsiteY22" fmla="*/ 110490 h 344805"/>
              <a:gd name="connsiteX23" fmla="*/ 1518285 w 1636395"/>
              <a:gd name="connsiteY23" fmla="*/ 129540 h 344805"/>
              <a:gd name="connsiteX24" fmla="*/ 1524000 w 1636395"/>
              <a:gd name="connsiteY24" fmla="*/ 135255 h 344805"/>
              <a:gd name="connsiteX25" fmla="*/ 1537335 w 1636395"/>
              <a:gd name="connsiteY25" fmla="*/ 156210 h 344805"/>
              <a:gd name="connsiteX26" fmla="*/ 1543050 w 1636395"/>
              <a:gd name="connsiteY26" fmla="*/ 163830 h 344805"/>
              <a:gd name="connsiteX27" fmla="*/ 1546860 w 1636395"/>
              <a:gd name="connsiteY27" fmla="*/ 169545 h 344805"/>
              <a:gd name="connsiteX28" fmla="*/ 1554480 w 1636395"/>
              <a:gd name="connsiteY28" fmla="*/ 182880 h 344805"/>
              <a:gd name="connsiteX29" fmla="*/ 1569720 w 1636395"/>
              <a:gd name="connsiteY29" fmla="*/ 205740 h 344805"/>
              <a:gd name="connsiteX30" fmla="*/ 1575435 w 1636395"/>
              <a:gd name="connsiteY30" fmla="*/ 209550 h 344805"/>
              <a:gd name="connsiteX31" fmla="*/ 1579245 w 1636395"/>
              <a:gd name="connsiteY31" fmla="*/ 217170 h 344805"/>
              <a:gd name="connsiteX32" fmla="*/ 1590675 w 1636395"/>
              <a:gd name="connsiteY32" fmla="*/ 228600 h 344805"/>
              <a:gd name="connsiteX33" fmla="*/ 1592580 w 1636395"/>
              <a:gd name="connsiteY33" fmla="*/ 234315 h 344805"/>
              <a:gd name="connsiteX34" fmla="*/ 1594485 w 1636395"/>
              <a:gd name="connsiteY34" fmla="*/ 241935 h 344805"/>
              <a:gd name="connsiteX35" fmla="*/ 1604010 w 1636395"/>
              <a:gd name="connsiteY35" fmla="*/ 257175 h 344805"/>
              <a:gd name="connsiteX36" fmla="*/ 1605915 w 1636395"/>
              <a:gd name="connsiteY36" fmla="*/ 262890 h 344805"/>
              <a:gd name="connsiteX37" fmla="*/ 1623060 w 1636395"/>
              <a:gd name="connsiteY37" fmla="*/ 297180 h 344805"/>
              <a:gd name="connsiteX38" fmla="*/ 1624965 w 1636395"/>
              <a:gd name="connsiteY38" fmla="*/ 302895 h 344805"/>
              <a:gd name="connsiteX39" fmla="*/ 1628775 w 1636395"/>
              <a:gd name="connsiteY39" fmla="*/ 318135 h 344805"/>
              <a:gd name="connsiteX40" fmla="*/ 1630680 w 1636395"/>
              <a:gd name="connsiteY40" fmla="*/ 325755 h 344805"/>
              <a:gd name="connsiteX41" fmla="*/ 1636395 w 1636395"/>
              <a:gd name="connsiteY41" fmla="*/ 339090 h 344805"/>
              <a:gd name="connsiteX42" fmla="*/ 1624965 w 1636395"/>
              <a:gd name="connsiteY42" fmla="*/ 342900 h 344805"/>
              <a:gd name="connsiteX43" fmla="*/ 1590675 w 1636395"/>
              <a:gd name="connsiteY43" fmla="*/ 344805 h 344805"/>
              <a:gd name="connsiteX44" fmla="*/ 462915 w 1636395"/>
              <a:gd name="connsiteY44" fmla="*/ 340995 h 344805"/>
              <a:gd name="connsiteX45" fmla="*/ 333375 w 1636395"/>
              <a:gd name="connsiteY45" fmla="*/ 339090 h 344805"/>
              <a:gd name="connsiteX46" fmla="*/ 329565 w 1636395"/>
              <a:gd name="connsiteY46" fmla="*/ 316230 h 344805"/>
              <a:gd name="connsiteX47" fmla="*/ 310515 w 1636395"/>
              <a:gd name="connsiteY47" fmla="*/ 283845 h 344805"/>
              <a:gd name="connsiteX48" fmla="*/ 280035 w 1636395"/>
              <a:gd name="connsiteY48" fmla="*/ 241935 h 344805"/>
              <a:gd name="connsiteX49" fmla="*/ 251460 w 1636395"/>
              <a:gd name="connsiteY49" fmla="*/ 196215 h 344805"/>
              <a:gd name="connsiteX50" fmla="*/ 238125 w 1636395"/>
              <a:gd name="connsiteY50" fmla="*/ 167640 h 344805"/>
              <a:gd name="connsiteX51" fmla="*/ 228600 w 1636395"/>
              <a:gd name="connsiteY51" fmla="*/ 146685 h 344805"/>
              <a:gd name="connsiteX52" fmla="*/ 196215 w 1636395"/>
              <a:gd name="connsiteY52" fmla="*/ 108585 h 344805"/>
              <a:gd name="connsiteX53" fmla="*/ 177165 w 1636395"/>
              <a:gd name="connsiteY53" fmla="*/ 91440 h 344805"/>
              <a:gd name="connsiteX54" fmla="*/ 161925 w 1636395"/>
              <a:gd name="connsiteY54" fmla="*/ 81915 h 344805"/>
              <a:gd name="connsiteX55" fmla="*/ 127635 w 1636395"/>
              <a:gd name="connsiteY55" fmla="*/ 55245 h 344805"/>
              <a:gd name="connsiteX56" fmla="*/ 123825 w 1636395"/>
              <a:gd name="connsiteY56" fmla="*/ 49530 h 344805"/>
              <a:gd name="connsiteX57" fmla="*/ 110490 w 1636395"/>
              <a:gd name="connsiteY57" fmla="*/ 41910 h 344805"/>
              <a:gd name="connsiteX58" fmla="*/ 95250 w 1636395"/>
              <a:gd name="connsiteY58" fmla="*/ 30480 h 344805"/>
              <a:gd name="connsiteX59" fmla="*/ 74295 w 1636395"/>
              <a:gd name="connsiteY5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504950 w 1636395"/>
              <a:gd name="connsiteY20" fmla="*/ 104775 h 344805"/>
              <a:gd name="connsiteX21" fmla="*/ 1508760 w 1636395"/>
              <a:gd name="connsiteY21" fmla="*/ 110490 h 344805"/>
              <a:gd name="connsiteX22" fmla="*/ 1518285 w 1636395"/>
              <a:gd name="connsiteY22" fmla="*/ 129540 h 344805"/>
              <a:gd name="connsiteX23" fmla="*/ 1524000 w 1636395"/>
              <a:gd name="connsiteY23" fmla="*/ 135255 h 344805"/>
              <a:gd name="connsiteX24" fmla="*/ 1537335 w 1636395"/>
              <a:gd name="connsiteY24" fmla="*/ 156210 h 344805"/>
              <a:gd name="connsiteX25" fmla="*/ 1543050 w 1636395"/>
              <a:gd name="connsiteY25" fmla="*/ 163830 h 344805"/>
              <a:gd name="connsiteX26" fmla="*/ 1546860 w 1636395"/>
              <a:gd name="connsiteY26" fmla="*/ 169545 h 344805"/>
              <a:gd name="connsiteX27" fmla="*/ 1554480 w 1636395"/>
              <a:gd name="connsiteY27" fmla="*/ 182880 h 344805"/>
              <a:gd name="connsiteX28" fmla="*/ 1569720 w 1636395"/>
              <a:gd name="connsiteY28" fmla="*/ 205740 h 344805"/>
              <a:gd name="connsiteX29" fmla="*/ 1575435 w 1636395"/>
              <a:gd name="connsiteY29" fmla="*/ 209550 h 344805"/>
              <a:gd name="connsiteX30" fmla="*/ 1579245 w 1636395"/>
              <a:gd name="connsiteY30" fmla="*/ 217170 h 344805"/>
              <a:gd name="connsiteX31" fmla="*/ 1590675 w 1636395"/>
              <a:gd name="connsiteY31" fmla="*/ 228600 h 344805"/>
              <a:gd name="connsiteX32" fmla="*/ 1592580 w 1636395"/>
              <a:gd name="connsiteY32" fmla="*/ 234315 h 344805"/>
              <a:gd name="connsiteX33" fmla="*/ 1594485 w 1636395"/>
              <a:gd name="connsiteY33" fmla="*/ 241935 h 344805"/>
              <a:gd name="connsiteX34" fmla="*/ 1604010 w 1636395"/>
              <a:gd name="connsiteY34" fmla="*/ 257175 h 344805"/>
              <a:gd name="connsiteX35" fmla="*/ 1605915 w 1636395"/>
              <a:gd name="connsiteY35" fmla="*/ 262890 h 344805"/>
              <a:gd name="connsiteX36" fmla="*/ 1623060 w 1636395"/>
              <a:gd name="connsiteY36" fmla="*/ 297180 h 344805"/>
              <a:gd name="connsiteX37" fmla="*/ 1624965 w 1636395"/>
              <a:gd name="connsiteY37" fmla="*/ 302895 h 344805"/>
              <a:gd name="connsiteX38" fmla="*/ 1628775 w 1636395"/>
              <a:gd name="connsiteY38" fmla="*/ 318135 h 344805"/>
              <a:gd name="connsiteX39" fmla="*/ 1630680 w 1636395"/>
              <a:gd name="connsiteY39" fmla="*/ 325755 h 344805"/>
              <a:gd name="connsiteX40" fmla="*/ 1636395 w 1636395"/>
              <a:gd name="connsiteY40" fmla="*/ 339090 h 344805"/>
              <a:gd name="connsiteX41" fmla="*/ 1624965 w 1636395"/>
              <a:gd name="connsiteY41" fmla="*/ 342900 h 344805"/>
              <a:gd name="connsiteX42" fmla="*/ 1590675 w 1636395"/>
              <a:gd name="connsiteY42" fmla="*/ 344805 h 344805"/>
              <a:gd name="connsiteX43" fmla="*/ 462915 w 1636395"/>
              <a:gd name="connsiteY43" fmla="*/ 340995 h 344805"/>
              <a:gd name="connsiteX44" fmla="*/ 333375 w 1636395"/>
              <a:gd name="connsiteY44" fmla="*/ 339090 h 344805"/>
              <a:gd name="connsiteX45" fmla="*/ 329565 w 1636395"/>
              <a:gd name="connsiteY45" fmla="*/ 316230 h 344805"/>
              <a:gd name="connsiteX46" fmla="*/ 310515 w 1636395"/>
              <a:gd name="connsiteY46" fmla="*/ 283845 h 344805"/>
              <a:gd name="connsiteX47" fmla="*/ 280035 w 1636395"/>
              <a:gd name="connsiteY47" fmla="*/ 241935 h 344805"/>
              <a:gd name="connsiteX48" fmla="*/ 251460 w 1636395"/>
              <a:gd name="connsiteY48" fmla="*/ 196215 h 344805"/>
              <a:gd name="connsiteX49" fmla="*/ 238125 w 1636395"/>
              <a:gd name="connsiteY49" fmla="*/ 167640 h 344805"/>
              <a:gd name="connsiteX50" fmla="*/ 228600 w 1636395"/>
              <a:gd name="connsiteY50" fmla="*/ 146685 h 344805"/>
              <a:gd name="connsiteX51" fmla="*/ 196215 w 1636395"/>
              <a:gd name="connsiteY51" fmla="*/ 108585 h 344805"/>
              <a:gd name="connsiteX52" fmla="*/ 177165 w 1636395"/>
              <a:gd name="connsiteY52" fmla="*/ 91440 h 344805"/>
              <a:gd name="connsiteX53" fmla="*/ 161925 w 1636395"/>
              <a:gd name="connsiteY53" fmla="*/ 81915 h 344805"/>
              <a:gd name="connsiteX54" fmla="*/ 127635 w 1636395"/>
              <a:gd name="connsiteY54" fmla="*/ 55245 h 344805"/>
              <a:gd name="connsiteX55" fmla="*/ 123825 w 1636395"/>
              <a:gd name="connsiteY55" fmla="*/ 49530 h 344805"/>
              <a:gd name="connsiteX56" fmla="*/ 110490 w 1636395"/>
              <a:gd name="connsiteY56" fmla="*/ 41910 h 344805"/>
              <a:gd name="connsiteX57" fmla="*/ 95250 w 1636395"/>
              <a:gd name="connsiteY57" fmla="*/ 30480 h 344805"/>
              <a:gd name="connsiteX58" fmla="*/ 74295 w 1636395"/>
              <a:gd name="connsiteY5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504950 w 1636395"/>
              <a:gd name="connsiteY19" fmla="*/ 104775 h 344805"/>
              <a:gd name="connsiteX20" fmla="*/ 1508760 w 1636395"/>
              <a:gd name="connsiteY20" fmla="*/ 110490 h 344805"/>
              <a:gd name="connsiteX21" fmla="*/ 1518285 w 1636395"/>
              <a:gd name="connsiteY21" fmla="*/ 129540 h 344805"/>
              <a:gd name="connsiteX22" fmla="*/ 1524000 w 1636395"/>
              <a:gd name="connsiteY22" fmla="*/ 135255 h 344805"/>
              <a:gd name="connsiteX23" fmla="*/ 1537335 w 1636395"/>
              <a:gd name="connsiteY23" fmla="*/ 156210 h 344805"/>
              <a:gd name="connsiteX24" fmla="*/ 1543050 w 1636395"/>
              <a:gd name="connsiteY24" fmla="*/ 163830 h 344805"/>
              <a:gd name="connsiteX25" fmla="*/ 1546860 w 1636395"/>
              <a:gd name="connsiteY25" fmla="*/ 169545 h 344805"/>
              <a:gd name="connsiteX26" fmla="*/ 1554480 w 1636395"/>
              <a:gd name="connsiteY26" fmla="*/ 182880 h 344805"/>
              <a:gd name="connsiteX27" fmla="*/ 1569720 w 1636395"/>
              <a:gd name="connsiteY27" fmla="*/ 205740 h 344805"/>
              <a:gd name="connsiteX28" fmla="*/ 1575435 w 1636395"/>
              <a:gd name="connsiteY28" fmla="*/ 209550 h 344805"/>
              <a:gd name="connsiteX29" fmla="*/ 1579245 w 1636395"/>
              <a:gd name="connsiteY29" fmla="*/ 217170 h 344805"/>
              <a:gd name="connsiteX30" fmla="*/ 1590675 w 1636395"/>
              <a:gd name="connsiteY30" fmla="*/ 228600 h 344805"/>
              <a:gd name="connsiteX31" fmla="*/ 1592580 w 1636395"/>
              <a:gd name="connsiteY31" fmla="*/ 234315 h 344805"/>
              <a:gd name="connsiteX32" fmla="*/ 1594485 w 1636395"/>
              <a:gd name="connsiteY32" fmla="*/ 241935 h 344805"/>
              <a:gd name="connsiteX33" fmla="*/ 1604010 w 1636395"/>
              <a:gd name="connsiteY33" fmla="*/ 257175 h 344805"/>
              <a:gd name="connsiteX34" fmla="*/ 1605915 w 1636395"/>
              <a:gd name="connsiteY34" fmla="*/ 262890 h 344805"/>
              <a:gd name="connsiteX35" fmla="*/ 1623060 w 1636395"/>
              <a:gd name="connsiteY35" fmla="*/ 297180 h 344805"/>
              <a:gd name="connsiteX36" fmla="*/ 1624965 w 1636395"/>
              <a:gd name="connsiteY36" fmla="*/ 302895 h 344805"/>
              <a:gd name="connsiteX37" fmla="*/ 1628775 w 1636395"/>
              <a:gd name="connsiteY37" fmla="*/ 318135 h 344805"/>
              <a:gd name="connsiteX38" fmla="*/ 1630680 w 1636395"/>
              <a:gd name="connsiteY38" fmla="*/ 325755 h 344805"/>
              <a:gd name="connsiteX39" fmla="*/ 1636395 w 1636395"/>
              <a:gd name="connsiteY39" fmla="*/ 339090 h 344805"/>
              <a:gd name="connsiteX40" fmla="*/ 1624965 w 1636395"/>
              <a:gd name="connsiteY40" fmla="*/ 342900 h 344805"/>
              <a:gd name="connsiteX41" fmla="*/ 1590675 w 1636395"/>
              <a:gd name="connsiteY41" fmla="*/ 344805 h 344805"/>
              <a:gd name="connsiteX42" fmla="*/ 462915 w 1636395"/>
              <a:gd name="connsiteY42" fmla="*/ 340995 h 344805"/>
              <a:gd name="connsiteX43" fmla="*/ 333375 w 1636395"/>
              <a:gd name="connsiteY43" fmla="*/ 339090 h 344805"/>
              <a:gd name="connsiteX44" fmla="*/ 329565 w 1636395"/>
              <a:gd name="connsiteY44" fmla="*/ 316230 h 344805"/>
              <a:gd name="connsiteX45" fmla="*/ 310515 w 1636395"/>
              <a:gd name="connsiteY45" fmla="*/ 283845 h 344805"/>
              <a:gd name="connsiteX46" fmla="*/ 280035 w 1636395"/>
              <a:gd name="connsiteY46" fmla="*/ 241935 h 344805"/>
              <a:gd name="connsiteX47" fmla="*/ 251460 w 1636395"/>
              <a:gd name="connsiteY47" fmla="*/ 196215 h 344805"/>
              <a:gd name="connsiteX48" fmla="*/ 238125 w 1636395"/>
              <a:gd name="connsiteY48" fmla="*/ 167640 h 344805"/>
              <a:gd name="connsiteX49" fmla="*/ 228600 w 1636395"/>
              <a:gd name="connsiteY49" fmla="*/ 146685 h 344805"/>
              <a:gd name="connsiteX50" fmla="*/ 196215 w 1636395"/>
              <a:gd name="connsiteY50" fmla="*/ 108585 h 344805"/>
              <a:gd name="connsiteX51" fmla="*/ 177165 w 1636395"/>
              <a:gd name="connsiteY51" fmla="*/ 91440 h 344805"/>
              <a:gd name="connsiteX52" fmla="*/ 161925 w 1636395"/>
              <a:gd name="connsiteY52" fmla="*/ 81915 h 344805"/>
              <a:gd name="connsiteX53" fmla="*/ 127635 w 1636395"/>
              <a:gd name="connsiteY53" fmla="*/ 55245 h 344805"/>
              <a:gd name="connsiteX54" fmla="*/ 123825 w 1636395"/>
              <a:gd name="connsiteY54" fmla="*/ 49530 h 344805"/>
              <a:gd name="connsiteX55" fmla="*/ 110490 w 1636395"/>
              <a:gd name="connsiteY55" fmla="*/ 41910 h 344805"/>
              <a:gd name="connsiteX56" fmla="*/ 95250 w 1636395"/>
              <a:gd name="connsiteY56" fmla="*/ 30480 h 344805"/>
              <a:gd name="connsiteX57" fmla="*/ 74295 w 1636395"/>
              <a:gd name="connsiteY5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504950 w 1636395"/>
              <a:gd name="connsiteY18" fmla="*/ 104775 h 344805"/>
              <a:gd name="connsiteX19" fmla="*/ 1508760 w 1636395"/>
              <a:gd name="connsiteY19" fmla="*/ 110490 h 344805"/>
              <a:gd name="connsiteX20" fmla="*/ 1518285 w 1636395"/>
              <a:gd name="connsiteY20" fmla="*/ 129540 h 344805"/>
              <a:gd name="connsiteX21" fmla="*/ 1524000 w 1636395"/>
              <a:gd name="connsiteY21" fmla="*/ 135255 h 344805"/>
              <a:gd name="connsiteX22" fmla="*/ 1537335 w 1636395"/>
              <a:gd name="connsiteY22" fmla="*/ 156210 h 344805"/>
              <a:gd name="connsiteX23" fmla="*/ 1543050 w 1636395"/>
              <a:gd name="connsiteY23" fmla="*/ 163830 h 344805"/>
              <a:gd name="connsiteX24" fmla="*/ 1546860 w 1636395"/>
              <a:gd name="connsiteY24" fmla="*/ 169545 h 344805"/>
              <a:gd name="connsiteX25" fmla="*/ 1554480 w 1636395"/>
              <a:gd name="connsiteY25" fmla="*/ 182880 h 344805"/>
              <a:gd name="connsiteX26" fmla="*/ 1569720 w 1636395"/>
              <a:gd name="connsiteY26" fmla="*/ 205740 h 344805"/>
              <a:gd name="connsiteX27" fmla="*/ 1575435 w 1636395"/>
              <a:gd name="connsiteY27" fmla="*/ 209550 h 344805"/>
              <a:gd name="connsiteX28" fmla="*/ 1579245 w 1636395"/>
              <a:gd name="connsiteY28" fmla="*/ 217170 h 344805"/>
              <a:gd name="connsiteX29" fmla="*/ 1590675 w 1636395"/>
              <a:gd name="connsiteY29" fmla="*/ 228600 h 344805"/>
              <a:gd name="connsiteX30" fmla="*/ 1592580 w 1636395"/>
              <a:gd name="connsiteY30" fmla="*/ 234315 h 344805"/>
              <a:gd name="connsiteX31" fmla="*/ 1594485 w 1636395"/>
              <a:gd name="connsiteY31" fmla="*/ 241935 h 344805"/>
              <a:gd name="connsiteX32" fmla="*/ 1604010 w 1636395"/>
              <a:gd name="connsiteY32" fmla="*/ 257175 h 344805"/>
              <a:gd name="connsiteX33" fmla="*/ 1605915 w 1636395"/>
              <a:gd name="connsiteY33" fmla="*/ 262890 h 344805"/>
              <a:gd name="connsiteX34" fmla="*/ 1623060 w 1636395"/>
              <a:gd name="connsiteY34" fmla="*/ 297180 h 344805"/>
              <a:gd name="connsiteX35" fmla="*/ 1624965 w 1636395"/>
              <a:gd name="connsiteY35" fmla="*/ 302895 h 344805"/>
              <a:gd name="connsiteX36" fmla="*/ 1628775 w 1636395"/>
              <a:gd name="connsiteY36" fmla="*/ 318135 h 344805"/>
              <a:gd name="connsiteX37" fmla="*/ 1630680 w 1636395"/>
              <a:gd name="connsiteY37" fmla="*/ 325755 h 344805"/>
              <a:gd name="connsiteX38" fmla="*/ 1636395 w 1636395"/>
              <a:gd name="connsiteY38" fmla="*/ 339090 h 344805"/>
              <a:gd name="connsiteX39" fmla="*/ 1624965 w 1636395"/>
              <a:gd name="connsiteY39" fmla="*/ 342900 h 344805"/>
              <a:gd name="connsiteX40" fmla="*/ 1590675 w 1636395"/>
              <a:gd name="connsiteY40" fmla="*/ 344805 h 344805"/>
              <a:gd name="connsiteX41" fmla="*/ 462915 w 1636395"/>
              <a:gd name="connsiteY41" fmla="*/ 340995 h 344805"/>
              <a:gd name="connsiteX42" fmla="*/ 333375 w 1636395"/>
              <a:gd name="connsiteY42" fmla="*/ 339090 h 344805"/>
              <a:gd name="connsiteX43" fmla="*/ 329565 w 1636395"/>
              <a:gd name="connsiteY43" fmla="*/ 316230 h 344805"/>
              <a:gd name="connsiteX44" fmla="*/ 310515 w 1636395"/>
              <a:gd name="connsiteY44" fmla="*/ 283845 h 344805"/>
              <a:gd name="connsiteX45" fmla="*/ 280035 w 1636395"/>
              <a:gd name="connsiteY45" fmla="*/ 241935 h 344805"/>
              <a:gd name="connsiteX46" fmla="*/ 251460 w 1636395"/>
              <a:gd name="connsiteY46" fmla="*/ 196215 h 344805"/>
              <a:gd name="connsiteX47" fmla="*/ 238125 w 1636395"/>
              <a:gd name="connsiteY47" fmla="*/ 167640 h 344805"/>
              <a:gd name="connsiteX48" fmla="*/ 228600 w 1636395"/>
              <a:gd name="connsiteY48" fmla="*/ 146685 h 344805"/>
              <a:gd name="connsiteX49" fmla="*/ 196215 w 1636395"/>
              <a:gd name="connsiteY49" fmla="*/ 108585 h 344805"/>
              <a:gd name="connsiteX50" fmla="*/ 177165 w 1636395"/>
              <a:gd name="connsiteY50" fmla="*/ 91440 h 344805"/>
              <a:gd name="connsiteX51" fmla="*/ 161925 w 1636395"/>
              <a:gd name="connsiteY51" fmla="*/ 81915 h 344805"/>
              <a:gd name="connsiteX52" fmla="*/ 127635 w 1636395"/>
              <a:gd name="connsiteY52" fmla="*/ 55245 h 344805"/>
              <a:gd name="connsiteX53" fmla="*/ 123825 w 1636395"/>
              <a:gd name="connsiteY53" fmla="*/ 49530 h 344805"/>
              <a:gd name="connsiteX54" fmla="*/ 110490 w 1636395"/>
              <a:gd name="connsiteY54" fmla="*/ 41910 h 344805"/>
              <a:gd name="connsiteX55" fmla="*/ 95250 w 1636395"/>
              <a:gd name="connsiteY55" fmla="*/ 30480 h 344805"/>
              <a:gd name="connsiteX56" fmla="*/ 74295 w 1636395"/>
              <a:gd name="connsiteY5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92555 w 1636395"/>
              <a:gd name="connsiteY9" fmla="*/ 26670 h 344805"/>
              <a:gd name="connsiteX10" fmla="*/ 1403985 w 1636395"/>
              <a:gd name="connsiteY10" fmla="*/ 30480 h 344805"/>
              <a:gd name="connsiteX11" fmla="*/ 1409700 w 1636395"/>
              <a:gd name="connsiteY11" fmla="*/ 32385 h 344805"/>
              <a:gd name="connsiteX12" fmla="*/ 1419225 w 1636395"/>
              <a:gd name="connsiteY12" fmla="*/ 36195 h 344805"/>
              <a:gd name="connsiteX13" fmla="*/ 1436370 w 1636395"/>
              <a:gd name="connsiteY13" fmla="*/ 45720 h 344805"/>
              <a:gd name="connsiteX14" fmla="*/ 1442085 w 1636395"/>
              <a:gd name="connsiteY14" fmla="*/ 49530 h 344805"/>
              <a:gd name="connsiteX15" fmla="*/ 1447800 w 1636395"/>
              <a:gd name="connsiteY15" fmla="*/ 51435 h 344805"/>
              <a:gd name="connsiteX16" fmla="*/ 1455420 w 1636395"/>
              <a:gd name="connsiteY16" fmla="*/ 55245 h 344805"/>
              <a:gd name="connsiteX17" fmla="*/ 1504950 w 1636395"/>
              <a:gd name="connsiteY17" fmla="*/ 104775 h 344805"/>
              <a:gd name="connsiteX18" fmla="*/ 1508760 w 1636395"/>
              <a:gd name="connsiteY18" fmla="*/ 110490 h 344805"/>
              <a:gd name="connsiteX19" fmla="*/ 1518285 w 1636395"/>
              <a:gd name="connsiteY19" fmla="*/ 129540 h 344805"/>
              <a:gd name="connsiteX20" fmla="*/ 1524000 w 1636395"/>
              <a:gd name="connsiteY20" fmla="*/ 135255 h 344805"/>
              <a:gd name="connsiteX21" fmla="*/ 1537335 w 1636395"/>
              <a:gd name="connsiteY21" fmla="*/ 156210 h 344805"/>
              <a:gd name="connsiteX22" fmla="*/ 1543050 w 1636395"/>
              <a:gd name="connsiteY22" fmla="*/ 163830 h 344805"/>
              <a:gd name="connsiteX23" fmla="*/ 1546860 w 1636395"/>
              <a:gd name="connsiteY23" fmla="*/ 169545 h 344805"/>
              <a:gd name="connsiteX24" fmla="*/ 1554480 w 1636395"/>
              <a:gd name="connsiteY24" fmla="*/ 182880 h 344805"/>
              <a:gd name="connsiteX25" fmla="*/ 1569720 w 1636395"/>
              <a:gd name="connsiteY25" fmla="*/ 205740 h 344805"/>
              <a:gd name="connsiteX26" fmla="*/ 1575435 w 1636395"/>
              <a:gd name="connsiteY26" fmla="*/ 209550 h 344805"/>
              <a:gd name="connsiteX27" fmla="*/ 1579245 w 1636395"/>
              <a:gd name="connsiteY27" fmla="*/ 217170 h 344805"/>
              <a:gd name="connsiteX28" fmla="*/ 1590675 w 1636395"/>
              <a:gd name="connsiteY28" fmla="*/ 228600 h 344805"/>
              <a:gd name="connsiteX29" fmla="*/ 1592580 w 1636395"/>
              <a:gd name="connsiteY29" fmla="*/ 234315 h 344805"/>
              <a:gd name="connsiteX30" fmla="*/ 1594485 w 1636395"/>
              <a:gd name="connsiteY30" fmla="*/ 241935 h 344805"/>
              <a:gd name="connsiteX31" fmla="*/ 1604010 w 1636395"/>
              <a:gd name="connsiteY31" fmla="*/ 257175 h 344805"/>
              <a:gd name="connsiteX32" fmla="*/ 1605915 w 1636395"/>
              <a:gd name="connsiteY32" fmla="*/ 262890 h 344805"/>
              <a:gd name="connsiteX33" fmla="*/ 1623060 w 1636395"/>
              <a:gd name="connsiteY33" fmla="*/ 297180 h 344805"/>
              <a:gd name="connsiteX34" fmla="*/ 1624965 w 1636395"/>
              <a:gd name="connsiteY34" fmla="*/ 302895 h 344805"/>
              <a:gd name="connsiteX35" fmla="*/ 1628775 w 1636395"/>
              <a:gd name="connsiteY35" fmla="*/ 318135 h 344805"/>
              <a:gd name="connsiteX36" fmla="*/ 1630680 w 1636395"/>
              <a:gd name="connsiteY36" fmla="*/ 325755 h 344805"/>
              <a:gd name="connsiteX37" fmla="*/ 1636395 w 1636395"/>
              <a:gd name="connsiteY37" fmla="*/ 339090 h 344805"/>
              <a:gd name="connsiteX38" fmla="*/ 1624965 w 1636395"/>
              <a:gd name="connsiteY38" fmla="*/ 342900 h 344805"/>
              <a:gd name="connsiteX39" fmla="*/ 1590675 w 1636395"/>
              <a:gd name="connsiteY39" fmla="*/ 344805 h 344805"/>
              <a:gd name="connsiteX40" fmla="*/ 462915 w 1636395"/>
              <a:gd name="connsiteY40" fmla="*/ 340995 h 344805"/>
              <a:gd name="connsiteX41" fmla="*/ 333375 w 1636395"/>
              <a:gd name="connsiteY41" fmla="*/ 339090 h 344805"/>
              <a:gd name="connsiteX42" fmla="*/ 329565 w 1636395"/>
              <a:gd name="connsiteY42" fmla="*/ 316230 h 344805"/>
              <a:gd name="connsiteX43" fmla="*/ 310515 w 1636395"/>
              <a:gd name="connsiteY43" fmla="*/ 283845 h 344805"/>
              <a:gd name="connsiteX44" fmla="*/ 280035 w 1636395"/>
              <a:gd name="connsiteY44" fmla="*/ 241935 h 344805"/>
              <a:gd name="connsiteX45" fmla="*/ 251460 w 1636395"/>
              <a:gd name="connsiteY45" fmla="*/ 196215 h 344805"/>
              <a:gd name="connsiteX46" fmla="*/ 238125 w 1636395"/>
              <a:gd name="connsiteY46" fmla="*/ 167640 h 344805"/>
              <a:gd name="connsiteX47" fmla="*/ 228600 w 1636395"/>
              <a:gd name="connsiteY47" fmla="*/ 146685 h 344805"/>
              <a:gd name="connsiteX48" fmla="*/ 196215 w 1636395"/>
              <a:gd name="connsiteY48" fmla="*/ 108585 h 344805"/>
              <a:gd name="connsiteX49" fmla="*/ 177165 w 1636395"/>
              <a:gd name="connsiteY49" fmla="*/ 91440 h 344805"/>
              <a:gd name="connsiteX50" fmla="*/ 161925 w 1636395"/>
              <a:gd name="connsiteY50" fmla="*/ 81915 h 344805"/>
              <a:gd name="connsiteX51" fmla="*/ 127635 w 1636395"/>
              <a:gd name="connsiteY51" fmla="*/ 55245 h 344805"/>
              <a:gd name="connsiteX52" fmla="*/ 123825 w 1636395"/>
              <a:gd name="connsiteY52" fmla="*/ 49530 h 344805"/>
              <a:gd name="connsiteX53" fmla="*/ 110490 w 1636395"/>
              <a:gd name="connsiteY53" fmla="*/ 41910 h 344805"/>
              <a:gd name="connsiteX54" fmla="*/ 95250 w 1636395"/>
              <a:gd name="connsiteY54" fmla="*/ 30480 h 344805"/>
              <a:gd name="connsiteX55" fmla="*/ 74295 w 1636395"/>
              <a:gd name="connsiteY55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09700 w 1636395"/>
              <a:gd name="connsiteY10" fmla="*/ 32385 h 344805"/>
              <a:gd name="connsiteX11" fmla="*/ 1419225 w 1636395"/>
              <a:gd name="connsiteY11" fmla="*/ 36195 h 344805"/>
              <a:gd name="connsiteX12" fmla="*/ 1436370 w 1636395"/>
              <a:gd name="connsiteY12" fmla="*/ 45720 h 344805"/>
              <a:gd name="connsiteX13" fmla="*/ 1442085 w 1636395"/>
              <a:gd name="connsiteY13" fmla="*/ 49530 h 344805"/>
              <a:gd name="connsiteX14" fmla="*/ 1447800 w 1636395"/>
              <a:gd name="connsiteY14" fmla="*/ 51435 h 344805"/>
              <a:gd name="connsiteX15" fmla="*/ 1455420 w 1636395"/>
              <a:gd name="connsiteY15" fmla="*/ 55245 h 344805"/>
              <a:gd name="connsiteX16" fmla="*/ 1504950 w 1636395"/>
              <a:gd name="connsiteY16" fmla="*/ 104775 h 344805"/>
              <a:gd name="connsiteX17" fmla="*/ 1508760 w 1636395"/>
              <a:gd name="connsiteY17" fmla="*/ 110490 h 344805"/>
              <a:gd name="connsiteX18" fmla="*/ 1518285 w 1636395"/>
              <a:gd name="connsiteY18" fmla="*/ 129540 h 344805"/>
              <a:gd name="connsiteX19" fmla="*/ 1524000 w 1636395"/>
              <a:gd name="connsiteY19" fmla="*/ 135255 h 344805"/>
              <a:gd name="connsiteX20" fmla="*/ 1537335 w 1636395"/>
              <a:gd name="connsiteY20" fmla="*/ 156210 h 344805"/>
              <a:gd name="connsiteX21" fmla="*/ 1543050 w 1636395"/>
              <a:gd name="connsiteY21" fmla="*/ 163830 h 344805"/>
              <a:gd name="connsiteX22" fmla="*/ 1546860 w 1636395"/>
              <a:gd name="connsiteY22" fmla="*/ 169545 h 344805"/>
              <a:gd name="connsiteX23" fmla="*/ 1554480 w 1636395"/>
              <a:gd name="connsiteY23" fmla="*/ 182880 h 344805"/>
              <a:gd name="connsiteX24" fmla="*/ 1569720 w 1636395"/>
              <a:gd name="connsiteY24" fmla="*/ 205740 h 344805"/>
              <a:gd name="connsiteX25" fmla="*/ 1575435 w 1636395"/>
              <a:gd name="connsiteY25" fmla="*/ 209550 h 344805"/>
              <a:gd name="connsiteX26" fmla="*/ 1579245 w 1636395"/>
              <a:gd name="connsiteY26" fmla="*/ 217170 h 344805"/>
              <a:gd name="connsiteX27" fmla="*/ 1590675 w 1636395"/>
              <a:gd name="connsiteY27" fmla="*/ 228600 h 344805"/>
              <a:gd name="connsiteX28" fmla="*/ 1592580 w 1636395"/>
              <a:gd name="connsiteY28" fmla="*/ 234315 h 344805"/>
              <a:gd name="connsiteX29" fmla="*/ 1594485 w 1636395"/>
              <a:gd name="connsiteY29" fmla="*/ 241935 h 344805"/>
              <a:gd name="connsiteX30" fmla="*/ 1604010 w 1636395"/>
              <a:gd name="connsiteY30" fmla="*/ 257175 h 344805"/>
              <a:gd name="connsiteX31" fmla="*/ 1605915 w 1636395"/>
              <a:gd name="connsiteY31" fmla="*/ 262890 h 344805"/>
              <a:gd name="connsiteX32" fmla="*/ 1623060 w 1636395"/>
              <a:gd name="connsiteY32" fmla="*/ 297180 h 344805"/>
              <a:gd name="connsiteX33" fmla="*/ 1624965 w 1636395"/>
              <a:gd name="connsiteY33" fmla="*/ 302895 h 344805"/>
              <a:gd name="connsiteX34" fmla="*/ 1628775 w 1636395"/>
              <a:gd name="connsiteY34" fmla="*/ 318135 h 344805"/>
              <a:gd name="connsiteX35" fmla="*/ 1630680 w 1636395"/>
              <a:gd name="connsiteY35" fmla="*/ 325755 h 344805"/>
              <a:gd name="connsiteX36" fmla="*/ 1636395 w 1636395"/>
              <a:gd name="connsiteY36" fmla="*/ 339090 h 344805"/>
              <a:gd name="connsiteX37" fmla="*/ 1624965 w 1636395"/>
              <a:gd name="connsiteY37" fmla="*/ 342900 h 344805"/>
              <a:gd name="connsiteX38" fmla="*/ 1590675 w 1636395"/>
              <a:gd name="connsiteY38" fmla="*/ 344805 h 344805"/>
              <a:gd name="connsiteX39" fmla="*/ 462915 w 1636395"/>
              <a:gd name="connsiteY39" fmla="*/ 340995 h 344805"/>
              <a:gd name="connsiteX40" fmla="*/ 333375 w 1636395"/>
              <a:gd name="connsiteY40" fmla="*/ 339090 h 344805"/>
              <a:gd name="connsiteX41" fmla="*/ 329565 w 1636395"/>
              <a:gd name="connsiteY41" fmla="*/ 316230 h 344805"/>
              <a:gd name="connsiteX42" fmla="*/ 310515 w 1636395"/>
              <a:gd name="connsiteY42" fmla="*/ 283845 h 344805"/>
              <a:gd name="connsiteX43" fmla="*/ 280035 w 1636395"/>
              <a:gd name="connsiteY43" fmla="*/ 241935 h 344805"/>
              <a:gd name="connsiteX44" fmla="*/ 251460 w 1636395"/>
              <a:gd name="connsiteY44" fmla="*/ 196215 h 344805"/>
              <a:gd name="connsiteX45" fmla="*/ 238125 w 1636395"/>
              <a:gd name="connsiteY45" fmla="*/ 167640 h 344805"/>
              <a:gd name="connsiteX46" fmla="*/ 228600 w 1636395"/>
              <a:gd name="connsiteY46" fmla="*/ 146685 h 344805"/>
              <a:gd name="connsiteX47" fmla="*/ 196215 w 1636395"/>
              <a:gd name="connsiteY47" fmla="*/ 108585 h 344805"/>
              <a:gd name="connsiteX48" fmla="*/ 177165 w 1636395"/>
              <a:gd name="connsiteY48" fmla="*/ 91440 h 344805"/>
              <a:gd name="connsiteX49" fmla="*/ 161925 w 1636395"/>
              <a:gd name="connsiteY49" fmla="*/ 81915 h 344805"/>
              <a:gd name="connsiteX50" fmla="*/ 127635 w 1636395"/>
              <a:gd name="connsiteY50" fmla="*/ 55245 h 344805"/>
              <a:gd name="connsiteX51" fmla="*/ 123825 w 1636395"/>
              <a:gd name="connsiteY51" fmla="*/ 49530 h 344805"/>
              <a:gd name="connsiteX52" fmla="*/ 110490 w 1636395"/>
              <a:gd name="connsiteY52" fmla="*/ 41910 h 344805"/>
              <a:gd name="connsiteX53" fmla="*/ 95250 w 1636395"/>
              <a:gd name="connsiteY53" fmla="*/ 30480 h 344805"/>
              <a:gd name="connsiteX54" fmla="*/ 74295 w 1636395"/>
              <a:gd name="connsiteY5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19225 w 1636395"/>
              <a:gd name="connsiteY10" fmla="*/ 36195 h 344805"/>
              <a:gd name="connsiteX11" fmla="*/ 1436370 w 1636395"/>
              <a:gd name="connsiteY11" fmla="*/ 45720 h 344805"/>
              <a:gd name="connsiteX12" fmla="*/ 1442085 w 1636395"/>
              <a:gd name="connsiteY12" fmla="*/ 49530 h 344805"/>
              <a:gd name="connsiteX13" fmla="*/ 1447800 w 1636395"/>
              <a:gd name="connsiteY13" fmla="*/ 51435 h 344805"/>
              <a:gd name="connsiteX14" fmla="*/ 1455420 w 1636395"/>
              <a:gd name="connsiteY14" fmla="*/ 55245 h 344805"/>
              <a:gd name="connsiteX15" fmla="*/ 1504950 w 1636395"/>
              <a:gd name="connsiteY15" fmla="*/ 104775 h 344805"/>
              <a:gd name="connsiteX16" fmla="*/ 1508760 w 1636395"/>
              <a:gd name="connsiteY16" fmla="*/ 110490 h 344805"/>
              <a:gd name="connsiteX17" fmla="*/ 1518285 w 1636395"/>
              <a:gd name="connsiteY17" fmla="*/ 129540 h 344805"/>
              <a:gd name="connsiteX18" fmla="*/ 1524000 w 1636395"/>
              <a:gd name="connsiteY18" fmla="*/ 135255 h 344805"/>
              <a:gd name="connsiteX19" fmla="*/ 1537335 w 1636395"/>
              <a:gd name="connsiteY19" fmla="*/ 156210 h 344805"/>
              <a:gd name="connsiteX20" fmla="*/ 1543050 w 1636395"/>
              <a:gd name="connsiteY20" fmla="*/ 163830 h 344805"/>
              <a:gd name="connsiteX21" fmla="*/ 1546860 w 1636395"/>
              <a:gd name="connsiteY21" fmla="*/ 169545 h 344805"/>
              <a:gd name="connsiteX22" fmla="*/ 1554480 w 1636395"/>
              <a:gd name="connsiteY22" fmla="*/ 182880 h 344805"/>
              <a:gd name="connsiteX23" fmla="*/ 1569720 w 1636395"/>
              <a:gd name="connsiteY23" fmla="*/ 205740 h 344805"/>
              <a:gd name="connsiteX24" fmla="*/ 1575435 w 1636395"/>
              <a:gd name="connsiteY24" fmla="*/ 209550 h 344805"/>
              <a:gd name="connsiteX25" fmla="*/ 1579245 w 1636395"/>
              <a:gd name="connsiteY25" fmla="*/ 217170 h 344805"/>
              <a:gd name="connsiteX26" fmla="*/ 1590675 w 1636395"/>
              <a:gd name="connsiteY26" fmla="*/ 228600 h 344805"/>
              <a:gd name="connsiteX27" fmla="*/ 1592580 w 1636395"/>
              <a:gd name="connsiteY27" fmla="*/ 234315 h 344805"/>
              <a:gd name="connsiteX28" fmla="*/ 1594485 w 1636395"/>
              <a:gd name="connsiteY28" fmla="*/ 241935 h 344805"/>
              <a:gd name="connsiteX29" fmla="*/ 1604010 w 1636395"/>
              <a:gd name="connsiteY29" fmla="*/ 257175 h 344805"/>
              <a:gd name="connsiteX30" fmla="*/ 1605915 w 1636395"/>
              <a:gd name="connsiteY30" fmla="*/ 262890 h 344805"/>
              <a:gd name="connsiteX31" fmla="*/ 1623060 w 1636395"/>
              <a:gd name="connsiteY31" fmla="*/ 297180 h 344805"/>
              <a:gd name="connsiteX32" fmla="*/ 1624965 w 1636395"/>
              <a:gd name="connsiteY32" fmla="*/ 302895 h 344805"/>
              <a:gd name="connsiteX33" fmla="*/ 1628775 w 1636395"/>
              <a:gd name="connsiteY33" fmla="*/ 318135 h 344805"/>
              <a:gd name="connsiteX34" fmla="*/ 1630680 w 1636395"/>
              <a:gd name="connsiteY34" fmla="*/ 325755 h 344805"/>
              <a:gd name="connsiteX35" fmla="*/ 1636395 w 1636395"/>
              <a:gd name="connsiteY35" fmla="*/ 339090 h 344805"/>
              <a:gd name="connsiteX36" fmla="*/ 1624965 w 1636395"/>
              <a:gd name="connsiteY36" fmla="*/ 342900 h 344805"/>
              <a:gd name="connsiteX37" fmla="*/ 1590675 w 1636395"/>
              <a:gd name="connsiteY37" fmla="*/ 344805 h 344805"/>
              <a:gd name="connsiteX38" fmla="*/ 462915 w 1636395"/>
              <a:gd name="connsiteY38" fmla="*/ 340995 h 344805"/>
              <a:gd name="connsiteX39" fmla="*/ 333375 w 1636395"/>
              <a:gd name="connsiteY39" fmla="*/ 339090 h 344805"/>
              <a:gd name="connsiteX40" fmla="*/ 329565 w 1636395"/>
              <a:gd name="connsiteY40" fmla="*/ 316230 h 344805"/>
              <a:gd name="connsiteX41" fmla="*/ 310515 w 1636395"/>
              <a:gd name="connsiteY41" fmla="*/ 283845 h 344805"/>
              <a:gd name="connsiteX42" fmla="*/ 280035 w 1636395"/>
              <a:gd name="connsiteY42" fmla="*/ 241935 h 344805"/>
              <a:gd name="connsiteX43" fmla="*/ 251460 w 1636395"/>
              <a:gd name="connsiteY43" fmla="*/ 196215 h 344805"/>
              <a:gd name="connsiteX44" fmla="*/ 238125 w 1636395"/>
              <a:gd name="connsiteY44" fmla="*/ 167640 h 344805"/>
              <a:gd name="connsiteX45" fmla="*/ 228600 w 1636395"/>
              <a:gd name="connsiteY45" fmla="*/ 146685 h 344805"/>
              <a:gd name="connsiteX46" fmla="*/ 196215 w 1636395"/>
              <a:gd name="connsiteY46" fmla="*/ 108585 h 344805"/>
              <a:gd name="connsiteX47" fmla="*/ 177165 w 1636395"/>
              <a:gd name="connsiteY47" fmla="*/ 91440 h 344805"/>
              <a:gd name="connsiteX48" fmla="*/ 161925 w 1636395"/>
              <a:gd name="connsiteY48" fmla="*/ 81915 h 344805"/>
              <a:gd name="connsiteX49" fmla="*/ 127635 w 1636395"/>
              <a:gd name="connsiteY49" fmla="*/ 55245 h 344805"/>
              <a:gd name="connsiteX50" fmla="*/ 123825 w 1636395"/>
              <a:gd name="connsiteY50" fmla="*/ 49530 h 344805"/>
              <a:gd name="connsiteX51" fmla="*/ 110490 w 1636395"/>
              <a:gd name="connsiteY51" fmla="*/ 41910 h 344805"/>
              <a:gd name="connsiteX52" fmla="*/ 95250 w 1636395"/>
              <a:gd name="connsiteY52" fmla="*/ 30480 h 344805"/>
              <a:gd name="connsiteX53" fmla="*/ 74295 w 1636395"/>
              <a:gd name="connsiteY53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54480 w 1636395"/>
              <a:gd name="connsiteY21" fmla="*/ 182880 h 344805"/>
              <a:gd name="connsiteX22" fmla="*/ 1569720 w 1636395"/>
              <a:gd name="connsiteY22" fmla="*/ 205740 h 344805"/>
              <a:gd name="connsiteX23" fmla="*/ 1575435 w 1636395"/>
              <a:gd name="connsiteY23" fmla="*/ 209550 h 344805"/>
              <a:gd name="connsiteX24" fmla="*/ 1579245 w 1636395"/>
              <a:gd name="connsiteY24" fmla="*/ 217170 h 344805"/>
              <a:gd name="connsiteX25" fmla="*/ 1590675 w 1636395"/>
              <a:gd name="connsiteY25" fmla="*/ 228600 h 344805"/>
              <a:gd name="connsiteX26" fmla="*/ 1592580 w 1636395"/>
              <a:gd name="connsiteY26" fmla="*/ 234315 h 344805"/>
              <a:gd name="connsiteX27" fmla="*/ 1594485 w 1636395"/>
              <a:gd name="connsiteY27" fmla="*/ 241935 h 344805"/>
              <a:gd name="connsiteX28" fmla="*/ 1604010 w 1636395"/>
              <a:gd name="connsiteY28" fmla="*/ 257175 h 344805"/>
              <a:gd name="connsiteX29" fmla="*/ 1605915 w 1636395"/>
              <a:gd name="connsiteY29" fmla="*/ 262890 h 344805"/>
              <a:gd name="connsiteX30" fmla="*/ 1623060 w 1636395"/>
              <a:gd name="connsiteY30" fmla="*/ 297180 h 344805"/>
              <a:gd name="connsiteX31" fmla="*/ 1624965 w 1636395"/>
              <a:gd name="connsiteY31" fmla="*/ 302895 h 344805"/>
              <a:gd name="connsiteX32" fmla="*/ 1628775 w 1636395"/>
              <a:gd name="connsiteY32" fmla="*/ 318135 h 344805"/>
              <a:gd name="connsiteX33" fmla="*/ 1630680 w 1636395"/>
              <a:gd name="connsiteY33" fmla="*/ 325755 h 344805"/>
              <a:gd name="connsiteX34" fmla="*/ 1636395 w 1636395"/>
              <a:gd name="connsiteY34" fmla="*/ 339090 h 344805"/>
              <a:gd name="connsiteX35" fmla="*/ 1624965 w 1636395"/>
              <a:gd name="connsiteY35" fmla="*/ 342900 h 344805"/>
              <a:gd name="connsiteX36" fmla="*/ 1590675 w 1636395"/>
              <a:gd name="connsiteY36" fmla="*/ 344805 h 344805"/>
              <a:gd name="connsiteX37" fmla="*/ 462915 w 1636395"/>
              <a:gd name="connsiteY37" fmla="*/ 340995 h 344805"/>
              <a:gd name="connsiteX38" fmla="*/ 333375 w 1636395"/>
              <a:gd name="connsiteY38" fmla="*/ 339090 h 344805"/>
              <a:gd name="connsiteX39" fmla="*/ 329565 w 1636395"/>
              <a:gd name="connsiteY39" fmla="*/ 316230 h 344805"/>
              <a:gd name="connsiteX40" fmla="*/ 310515 w 1636395"/>
              <a:gd name="connsiteY40" fmla="*/ 283845 h 344805"/>
              <a:gd name="connsiteX41" fmla="*/ 280035 w 1636395"/>
              <a:gd name="connsiteY41" fmla="*/ 241935 h 344805"/>
              <a:gd name="connsiteX42" fmla="*/ 251460 w 1636395"/>
              <a:gd name="connsiteY42" fmla="*/ 196215 h 344805"/>
              <a:gd name="connsiteX43" fmla="*/ 238125 w 1636395"/>
              <a:gd name="connsiteY43" fmla="*/ 167640 h 344805"/>
              <a:gd name="connsiteX44" fmla="*/ 228600 w 1636395"/>
              <a:gd name="connsiteY44" fmla="*/ 146685 h 344805"/>
              <a:gd name="connsiteX45" fmla="*/ 196215 w 1636395"/>
              <a:gd name="connsiteY45" fmla="*/ 108585 h 344805"/>
              <a:gd name="connsiteX46" fmla="*/ 177165 w 1636395"/>
              <a:gd name="connsiteY46" fmla="*/ 91440 h 344805"/>
              <a:gd name="connsiteX47" fmla="*/ 161925 w 1636395"/>
              <a:gd name="connsiteY47" fmla="*/ 81915 h 344805"/>
              <a:gd name="connsiteX48" fmla="*/ 127635 w 1636395"/>
              <a:gd name="connsiteY48" fmla="*/ 55245 h 344805"/>
              <a:gd name="connsiteX49" fmla="*/ 123825 w 1636395"/>
              <a:gd name="connsiteY49" fmla="*/ 49530 h 344805"/>
              <a:gd name="connsiteX50" fmla="*/ 110490 w 1636395"/>
              <a:gd name="connsiteY50" fmla="*/ 41910 h 344805"/>
              <a:gd name="connsiteX51" fmla="*/ 95250 w 1636395"/>
              <a:gd name="connsiteY51" fmla="*/ 30480 h 344805"/>
              <a:gd name="connsiteX52" fmla="*/ 74295 w 1636395"/>
              <a:gd name="connsiteY5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69720 w 1636395"/>
              <a:gd name="connsiteY21" fmla="*/ 205740 h 344805"/>
              <a:gd name="connsiteX22" fmla="*/ 1575435 w 1636395"/>
              <a:gd name="connsiteY22" fmla="*/ 209550 h 344805"/>
              <a:gd name="connsiteX23" fmla="*/ 1579245 w 1636395"/>
              <a:gd name="connsiteY23" fmla="*/ 217170 h 344805"/>
              <a:gd name="connsiteX24" fmla="*/ 1590675 w 1636395"/>
              <a:gd name="connsiteY24" fmla="*/ 228600 h 344805"/>
              <a:gd name="connsiteX25" fmla="*/ 1592580 w 1636395"/>
              <a:gd name="connsiteY25" fmla="*/ 234315 h 344805"/>
              <a:gd name="connsiteX26" fmla="*/ 1594485 w 1636395"/>
              <a:gd name="connsiteY26" fmla="*/ 241935 h 344805"/>
              <a:gd name="connsiteX27" fmla="*/ 1604010 w 1636395"/>
              <a:gd name="connsiteY27" fmla="*/ 257175 h 344805"/>
              <a:gd name="connsiteX28" fmla="*/ 1605915 w 1636395"/>
              <a:gd name="connsiteY28" fmla="*/ 262890 h 344805"/>
              <a:gd name="connsiteX29" fmla="*/ 1623060 w 1636395"/>
              <a:gd name="connsiteY29" fmla="*/ 297180 h 344805"/>
              <a:gd name="connsiteX30" fmla="*/ 1624965 w 1636395"/>
              <a:gd name="connsiteY30" fmla="*/ 302895 h 344805"/>
              <a:gd name="connsiteX31" fmla="*/ 1628775 w 1636395"/>
              <a:gd name="connsiteY31" fmla="*/ 318135 h 344805"/>
              <a:gd name="connsiteX32" fmla="*/ 1630680 w 1636395"/>
              <a:gd name="connsiteY32" fmla="*/ 325755 h 344805"/>
              <a:gd name="connsiteX33" fmla="*/ 1636395 w 1636395"/>
              <a:gd name="connsiteY33" fmla="*/ 339090 h 344805"/>
              <a:gd name="connsiteX34" fmla="*/ 1624965 w 1636395"/>
              <a:gd name="connsiteY34" fmla="*/ 342900 h 344805"/>
              <a:gd name="connsiteX35" fmla="*/ 1590675 w 1636395"/>
              <a:gd name="connsiteY35" fmla="*/ 344805 h 344805"/>
              <a:gd name="connsiteX36" fmla="*/ 462915 w 1636395"/>
              <a:gd name="connsiteY36" fmla="*/ 340995 h 344805"/>
              <a:gd name="connsiteX37" fmla="*/ 333375 w 1636395"/>
              <a:gd name="connsiteY37" fmla="*/ 339090 h 344805"/>
              <a:gd name="connsiteX38" fmla="*/ 329565 w 1636395"/>
              <a:gd name="connsiteY38" fmla="*/ 316230 h 344805"/>
              <a:gd name="connsiteX39" fmla="*/ 310515 w 1636395"/>
              <a:gd name="connsiteY39" fmla="*/ 283845 h 344805"/>
              <a:gd name="connsiteX40" fmla="*/ 280035 w 1636395"/>
              <a:gd name="connsiteY40" fmla="*/ 241935 h 344805"/>
              <a:gd name="connsiteX41" fmla="*/ 251460 w 1636395"/>
              <a:gd name="connsiteY41" fmla="*/ 196215 h 344805"/>
              <a:gd name="connsiteX42" fmla="*/ 238125 w 1636395"/>
              <a:gd name="connsiteY42" fmla="*/ 167640 h 344805"/>
              <a:gd name="connsiteX43" fmla="*/ 228600 w 1636395"/>
              <a:gd name="connsiteY43" fmla="*/ 146685 h 344805"/>
              <a:gd name="connsiteX44" fmla="*/ 196215 w 1636395"/>
              <a:gd name="connsiteY44" fmla="*/ 108585 h 344805"/>
              <a:gd name="connsiteX45" fmla="*/ 177165 w 1636395"/>
              <a:gd name="connsiteY45" fmla="*/ 91440 h 344805"/>
              <a:gd name="connsiteX46" fmla="*/ 161925 w 1636395"/>
              <a:gd name="connsiteY46" fmla="*/ 81915 h 344805"/>
              <a:gd name="connsiteX47" fmla="*/ 127635 w 1636395"/>
              <a:gd name="connsiteY47" fmla="*/ 55245 h 344805"/>
              <a:gd name="connsiteX48" fmla="*/ 123825 w 1636395"/>
              <a:gd name="connsiteY48" fmla="*/ 49530 h 344805"/>
              <a:gd name="connsiteX49" fmla="*/ 110490 w 1636395"/>
              <a:gd name="connsiteY49" fmla="*/ 41910 h 344805"/>
              <a:gd name="connsiteX50" fmla="*/ 95250 w 1636395"/>
              <a:gd name="connsiteY50" fmla="*/ 30480 h 344805"/>
              <a:gd name="connsiteX51" fmla="*/ 74295 w 1636395"/>
              <a:gd name="connsiteY5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504950 w 1636395"/>
              <a:gd name="connsiteY13" fmla="*/ 104775 h 344805"/>
              <a:gd name="connsiteX14" fmla="*/ 1508760 w 1636395"/>
              <a:gd name="connsiteY14" fmla="*/ 110490 h 344805"/>
              <a:gd name="connsiteX15" fmla="*/ 1518285 w 1636395"/>
              <a:gd name="connsiteY15" fmla="*/ 129540 h 344805"/>
              <a:gd name="connsiteX16" fmla="*/ 1524000 w 1636395"/>
              <a:gd name="connsiteY16" fmla="*/ 135255 h 344805"/>
              <a:gd name="connsiteX17" fmla="*/ 1537335 w 1636395"/>
              <a:gd name="connsiteY17" fmla="*/ 156210 h 344805"/>
              <a:gd name="connsiteX18" fmla="*/ 1543050 w 1636395"/>
              <a:gd name="connsiteY18" fmla="*/ 163830 h 344805"/>
              <a:gd name="connsiteX19" fmla="*/ 1546860 w 1636395"/>
              <a:gd name="connsiteY19" fmla="*/ 169545 h 344805"/>
              <a:gd name="connsiteX20" fmla="*/ 1569720 w 1636395"/>
              <a:gd name="connsiteY20" fmla="*/ 205740 h 344805"/>
              <a:gd name="connsiteX21" fmla="*/ 1575435 w 1636395"/>
              <a:gd name="connsiteY21" fmla="*/ 209550 h 344805"/>
              <a:gd name="connsiteX22" fmla="*/ 1579245 w 1636395"/>
              <a:gd name="connsiteY22" fmla="*/ 217170 h 344805"/>
              <a:gd name="connsiteX23" fmla="*/ 1590675 w 1636395"/>
              <a:gd name="connsiteY23" fmla="*/ 228600 h 344805"/>
              <a:gd name="connsiteX24" fmla="*/ 1592580 w 1636395"/>
              <a:gd name="connsiteY24" fmla="*/ 234315 h 344805"/>
              <a:gd name="connsiteX25" fmla="*/ 1594485 w 1636395"/>
              <a:gd name="connsiteY25" fmla="*/ 241935 h 344805"/>
              <a:gd name="connsiteX26" fmla="*/ 1604010 w 1636395"/>
              <a:gd name="connsiteY26" fmla="*/ 257175 h 344805"/>
              <a:gd name="connsiteX27" fmla="*/ 1605915 w 1636395"/>
              <a:gd name="connsiteY27" fmla="*/ 262890 h 344805"/>
              <a:gd name="connsiteX28" fmla="*/ 1623060 w 1636395"/>
              <a:gd name="connsiteY28" fmla="*/ 297180 h 344805"/>
              <a:gd name="connsiteX29" fmla="*/ 1624965 w 1636395"/>
              <a:gd name="connsiteY29" fmla="*/ 302895 h 344805"/>
              <a:gd name="connsiteX30" fmla="*/ 1628775 w 1636395"/>
              <a:gd name="connsiteY30" fmla="*/ 318135 h 344805"/>
              <a:gd name="connsiteX31" fmla="*/ 1630680 w 1636395"/>
              <a:gd name="connsiteY31" fmla="*/ 325755 h 344805"/>
              <a:gd name="connsiteX32" fmla="*/ 1636395 w 1636395"/>
              <a:gd name="connsiteY32" fmla="*/ 339090 h 344805"/>
              <a:gd name="connsiteX33" fmla="*/ 1624965 w 1636395"/>
              <a:gd name="connsiteY33" fmla="*/ 342900 h 344805"/>
              <a:gd name="connsiteX34" fmla="*/ 1590675 w 1636395"/>
              <a:gd name="connsiteY34" fmla="*/ 344805 h 344805"/>
              <a:gd name="connsiteX35" fmla="*/ 462915 w 1636395"/>
              <a:gd name="connsiteY35" fmla="*/ 340995 h 344805"/>
              <a:gd name="connsiteX36" fmla="*/ 333375 w 1636395"/>
              <a:gd name="connsiteY36" fmla="*/ 339090 h 344805"/>
              <a:gd name="connsiteX37" fmla="*/ 329565 w 1636395"/>
              <a:gd name="connsiteY37" fmla="*/ 316230 h 344805"/>
              <a:gd name="connsiteX38" fmla="*/ 310515 w 1636395"/>
              <a:gd name="connsiteY38" fmla="*/ 283845 h 344805"/>
              <a:gd name="connsiteX39" fmla="*/ 280035 w 1636395"/>
              <a:gd name="connsiteY39" fmla="*/ 241935 h 344805"/>
              <a:gd name="connsiteX40" fmla="*/ 251460 w 1636395"/>
              <a:gd name="connsiteY40" fmla="*/ 196215 h 344805"/>
              <a:gd name="connsiteX41" fmla="*/ 238125 w 1636395"/>
              <a:gd name="connsiteY41" fmla="*/ 167640 h 344805"/>
              <a:gd name="connsiteX42" fmla="*/ 228600 w 1636395"/>
              <a:gd name="connsiteY42" fmla="*/ 146685 h 344805"/>
              <a:gd name="connsiteX43" fmla="*/ 196215 w 1636395"/>
              <a:gd name="connsiteY43" fmla="*/ 108585 h 344805"/>
              <a:gd name="connsiteX44" fmla="*/ 177165 w 1636395"/>
              <a:gd name="connsiteY44" fmla="*/ 91440 h 344805"/>
              <a:gd name="connsiteX45" fmla="*/ 161925 w 1636395"/>
              <a:gd name="connsiteY45" fmla="*/ 81915 h 344805"/>
              <a:gd name="connsiteX46" fmla="*/ 127635 w 1636395"/>
              <a:gd name="connsiteY46" fmla="*/ 55245 h 344805"/>
              <a:gd name="connsiteX47" fmla="*/ 123825 w 1636395"/>
              <a:gd name="connsiteY47" fmla="*/ 49530 h 344805"/>
              <a:gd name="connsiteX48" fmla="*/ 110490 w 1636395"/>
              <a:gd name="connsiteY48" fmla="*/ 41910 h 344805"/>
              <a:gd name="connsiteX49" fmla="*/ 95250 w 1636395"/>
              <a:gd name="connsiteY49" fmla="*/ 30480 h 344805"/>
              <a:gd name="connsiteX50" fmla="*/ 74295 w 1636395"/>
              <a:gd name="connsiteY5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19225 w 1636395"/>
              <a:gd name="connsiteY8" fmla="*/ 36195 h 344805"/>
              <a:gd name="connsiteX9" fmla="*/ 1436370 w 1636395"/>
              <a:gd name="connsiteY9" fmla="*/ 45720 h 344805"/>
              <a:gd name="connsiteX10" fmla="*/ 1442085 w 1636395"/>
              <a:gd name="connsiteY10" fmla="*/ 49530 h 344805"/>
              <a:gd name="connsiteX11" fmla="*/ 1447800 w 1636395"/>
              <a:gd name="connsiteY11" fmla="*/ 51435 h 344805"/>
              <a:gd name="connsiteX12" fmla="*/ 1504950 w 1636395"/>
              <a:gd name="connsiteY12" fmla="*/ 104775 h 344805"/>
              <a:gd name="connsiteX13" fmla="*/ 1508760 w 1636395"/>
              <a:gd name="connsiteY13" fmla="*/ 110490 h 344805"/>
              <a:gd name="connsiteX14" fmla="*/ 1518285 w 1636395"/>
              <a:gd name="connsiteY14" fmla="*/ 129540 h 344805"/>
              <a:gd name="connsiteX15" fmla="*/ 1524000 w 1636395"/>
              <a:gd name="connsiteY15" fmla="*/ 135255 h 344805"/>
              <a:gd name="connsiteX16" fmla="*/ 1537335 w 1636395"/>
              <a:gd name="connsiteY16" fmla="*/ 156210 h 344805"/>
              <a:gd name="connsiteX17" fmla="*/ 1543050 w 1636395"/>
              <a:gd name="connsiteY17" fmla="*/ 163830 h 344805"/>
              <a:gd name="connsiteX18" fmla="*/ 1546860 w 1636395"/>
              <a:gd name="connsiteY18" fmla="*/ 169545 h 344805"/>
              <a:gd name="connsiteX19" fmla="*/ 1569720 w 1636395"/>
              <a:gd name="connsiteY19" fmla="*/ 205740 h 344805"/>
              <a:gd name="connsiteX20" fmla="*/ 1575435 w 1636395"/>
              <a:gd name="connsiteY20" fmla="*/ 209550 h 344805"/>
              <a:gd name="connsiteX21" fmla="*/ 1579245 w 1636395"/>
              <a:gd name="connsiteY21" fmla="*/ 217170 h 344805"/>
              <a:gd name="connsiteX22" fmla="*/ 1590675 w 1636395"/>
              <a:gd name="connsiteY22" fmla="*/ 228600 h 344805"/>
              <a:gd name="connsiteX23" fmla="*/ 1592580 w 1636395"/>
              <a:gd name="connsiteY23" fmla="*/ 234315 h 344805"/>
              <a:gd name="connsiteX24" fmla="*/ 1594485 w 1636395"/>
              <a:gd name="connsiteY24" fmla="*/ 241935 h 344805"/>
              <a:gd name="connsiteX25" fmla="*/ 1604010 w 1636395"/>
              <a:gd name="connsiteY25" fmla="*/ 257175 h 344805"/>
              <a:gd name="connsiteX26" fmla="*/ 1605915 w 1636395"/>
              <a:gd name="connsiteY26" fmla="*/ 262890 h 344805"/>
              <a:gd name="connsiteX27" fmla="*/ 1623060 w 1636395"/>
              <a:gd name="connsiteY27" fmla="*/ 297180 h 344805"/>
              <a:gd name="connsiteX28" fmla="*/ 1624965 w 1636395"/>
              <a:gd name="connsiteY28" fmla="*/ 302895 h 344805"/>
              <a:gd name="connsiteX29" fmla="*/ 1628775 w 1636395"/>
              <a:gd name="connsiteY29" fmla="*/ 318135 h 344805"/>
              <a:gd name="connsiteX30" fmla="*/ 1630680 w 1636395"/>
              <a:gd name="connsiteY30" fmla="*/ 325755 h 344805"/>
              <a:gd name="connsiteX31" fmla="*/ 1636395 w 1636395"/>
              <a:gd name="connsiteY31" fmla="*/ 339090 h 344805"/>
              <a:gd name="connsiteX32" fmla="*/ 1624965 w 1636395"/>
              <a:gd name="connsiteY32" fmla="*/ 342900 h 344805"/>
              <a:gd name="connsiteX33" fmla="*/ 1590675 w 1636395"/>
              <a:gd name="connsiteY33" fmla="*/ 344805 h 344805"/>
              <a:gd name="connsiteX34" fmla="*/ 462915 w 1636395"/>
              <a:gd name="connsiteY34" fmla="*/ 340995 h 344805"/>
              <a:gd name="connsiteX35" fmla="*/ 333375 w 1636395"/>
              <a:gd name="connsiteY35" fmla="*/ 339090 h 344805"/>
              <a:gd name="connsiteX36" fmla="*/ 329565 w 1636395"/>
              <a:gd name="connsiteY36" fmla="*/ 316230 h 344805"/>
              <a:gd name="connsiteX37" fmla="*/ 310515 w 1636395"/>
              <a:gd name="connsiteY37" fmla="*/ 283845 h 344805"/>
              <a:gd name="connsiteX38" fmla="*/ 280035 w 1636395"/>
              <a:gd name="connsiteY38" fmla="*/ 241935 h 344805"/>
              <a:gd name="connsiteX39" fmla="*/ 251460 w 1636395"/>
              <a:gd name="connsiteY39" fmla="*/ 196215 h 344805"/>
              <a:gd name="connsiteX40" fmla="*/ 238125 w 1636395"/>
              <a:gd name="connsiteY40" fmla="*/ 167640 h 344805"/>
              <a:gd name="connsiteX41" fmla="*/ 228600 w 1636395"/>
              <a:gd name="connsiteY41" fmla="*/ 146685 h 344805"/>
              <a:gd name="connsiteX42" fmla="*/ 196215 w 1636395"/>
              <a:gd name="connsiteY42" fmla="*/ 108585 h 344805"/>
              <a:gd name="connsiteX43" fmla="*/ 177165 w 1636395"/>
              <a:gd name="connsiteY43" fmla="*/ 91440 h 344805"/>
              <a:gd name="connsiteX44" fmla="*/ 161925 w 1636395"/>
              <a:gd name="connsiteY44" fmla="*/ 81915 h 344805"/>
              <a:gd name="connsiteX45" fmla="*/ 127635 w 1636395"/>
              <a:gd name="connsiteY45" fmla="*/ 55245 h 344805"/>
              <a:gd name="connsiteX46" fmla="*/ 123825 w 1636395"/>
              <a:gd name="connsiteY46" fmla="*/ 49530 h 344805"/>
              <a:gd name="connsiteX47" fmla="*/ 110490 w 1636395"/>
              <a:gd name="connsiteY47" fmla="*/ 41910 h 344805"/>
              <a:gd name="connsiteX48" fmla="*/ 95250 w 1636395"/>
              <a:gd name="connsiteY48" fmla="*/ 30480 h 344805"/>
              <a:gd name="connsiteX49" fmla="*/ 74295 w 1636395"/>
              <a:gd name="connsiteY4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594485 w 1636395"/>
              <a:gd name="connsiteY23" fmla="*/ 241935 h 344805"/>
              <a:gd name="connsiteX24" fmla="*/ 1604010 w 1636395"/>
              <a:gd name="connsiteY24" fmla="*/ 257175 h 344805"/>
              <a:gd name="connsiteX25" fmla="*/ 1605915 w 1636395"/>
              <a:gd name="connsiteY25" fmla="*/ 262890 h 344805"/>
              <a:gd name="connsiteX26" fmla="*/ 1623060 w 1636395"/>
              <a:gd name="connsiteY26" fmla="*/ 297180 h 344805"/>
              <a:gd name="connsiteX27" fmla="*/ 1624965 w 1636395"/>
              <a:gd name="connsiteY27" fmla="*/ 302895 h 344805"/>
              <a:gd name="connsiteX28" fmla="*/ 1628775 w 1636395"/>
              <a:gd name="connsiteY28" fmla="*/ 318135 h 344805"/>
              <a:gd name="connsiteX29" fmla="*/ 1630680 w 1636395"/>
              <a:gd name="connsiteY29" fmla="*/ 325755 h 344805"/>
              <a:gd name="connsiteX30" fmla="*/ 1636395 w 1636395"/>
              <a:gd name="connsiteY30" fmla="*/ 339090 h 344805"/>
              <a:gd name="connsiteX31" fmla="*/ 1624965 w 1636395"/>
              <a:gd name="connsiteY31" fmla="*/ 342900 h 344805"/>
              <a:gd name="connsiteX32" fmla="*/ 1590675 w 1636395"/>
              <a:gd name="connsiteY32" fmla="*/ 344805 h 344805"/>
              <a:gd name="connsiteX33" fmla="*/ 462915 w 1636395"/>
              <a:gd name="connsiteY33" fmla="*/ 340995 h 344805"/>
              <a:gd name="connsiteX34" fmla="*/ 333375 w 1636395"/>
              <a:gd name="connsiteY34" fmla="*/ 339090 h 344805"/>
              <a:gd name="connsiteX35" fmla="*/ 329565 w 1636395"/>
              <a:gd name="connsiteY35" fmla="*/ 316230 h 344805"/>
              <a:gd name="connsiteX36" fmla="*/ 310515 w 1636395"/>
              <a:gd name="connsiteY36" fmla="*/ 283845 h 344805"/>
              <a:gd name="connsiteX37" fmla="*/ 280035 w 1636395"/>
              <a:gd name="connsiteY37" fmla="*/ 241935 h 344805"/>
              <a:gd name="connsiteX38" fmla="*/ 251460 w 1636395"/>
              <a:gd name="connsiteY38" fmla="*/ 196215 h 344805"/>
              <a:gd name="connsiteX39" fmla="*/ 238125 w 1636395"/>
              <a:gd name="connsiteY39" fmla="*/ 167640 h 344805"/>
              <a:gd name="connsiteX40" fmla="*/ 228600 w 1636395"/>
              <a:gd name="connsiteY40" fmla="*/ 146685 h 344805"/>
              <a:gd name="connsiteX41" fmla="*/ 196215 w 1636395"/>
              <a:gd name="connsiteY41" fmla="*/ 108585 h 344805"/>
              <a:gd name="connsiteX42" fmla="*/ 177165 w 1636395"/>
              <a:gd name="connsiteY42" fmla="*/ 91440 h 344805"/>
              <a:gd name="connsiteX43" fmla="*/ 161925 w 1636395"/>
              <a:gd name="connsiteY43" fmla="*/ 81915 h 344805"/>
              <a:gd name="connsiteX44" fmla="*/ 127635 w 1636395"/>
              <a:gd name="connsiteY44" fmla="*/ 55245 h 344805"/>
              <a:gd name="connsiteX45" fmla="*/ 123825 w 1636395"/>
              <a:gd name="connsiteY45" fmla="*/ 49530 h 344805"/>
              <a:gd name="connsiteX46" fmla="*/ 110490 w 1636395"/>
              <a:gd name="connsiteY46" fmla="*/ 41910 h 344805"/>
              <a:gd name="connsiteX47" fmla="*/ 95250 w 1636395"/>
              <a:gd name="connsiteY47" fmla="*/ 30480 h 344805"/>
              <a:gd name="connsiteX48" fmla="*/ 74295 w 1636395"/>
              <a:gd name="connsiteY4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604010 w 1636395"/>
              <a:gd name="connsiteY23" fmla="*/ 257175 h 344805"/>
              <a:gd name="connsiteX24" fmla="*/ 1605915 w 1636395"/>
              <a:gd name="connsiteY24" fmla="*/ 262890 h 344805"/>
              <a:gd name="connsiteX25" fmla="*/ 1623060 w 1636395"/>
              <a:gd name="connsiteY25" fmla="*/ 297180 h 344805"/>
              <a:gd name="connsiteX26" fmla="*/ 1624965 w 1636395"/>
              <a:gd name="connsiteY26" fmla="*/ 302895 h 344805"/>
              <a:gd name="connsiteX27" fmla="*/ 1628775 w 1636395"/>
              <a:gd name="connsiteY27" fmla="*/ 318135 h 344805"/>
              <a:gd name="connsiteX28" fmla="*/ 1630680 w 1636395"/>
              <a:gd name="connsiteY28" fmla="*/ 325755 h 344805"/>
              <a:gd name="connsiteX29" fmla="*/ 1636395 w 1636395"/>
              <a:gd name="connsiteY29" fmla="*/ 339090 h 344805"/>
              <a:gd name="connsiteX30" fmla="*/ 1624965 w 1636395"/>
              <a:gd name="connsiteY30" fmla="*/ 342900 h 344805"/>
              <a:gd name="connsiteX31" fmla="*/ 1590675 w 1636395"/>
              <a:gd name="connsiteY31" fmla="*/ 344805 h 344805"/>
              <a:gd name="connsiteX32" fmla="*/ 462915 w 1636395"/>
              <a:gd name="connsiteY32" fmla="*/ 340995 h 344805"/>
              <a:gd name="connsiteX33" fmla="*/ 333375 w 1636395"/>
              <a:gd name="connsiteY33" fmla="*/ 339090 h 344805"/>
              <a:gd name="connsiteX34" fmla="*/ 329565 w 1636395"/>
              <a:gd name="connsiteY34" fmla="*/ 316230 h 344805"/>
              <a:gd name="connsiteX35" fmla="*/ 310515 w 1636395"/>
              <a:gd name="connsiteY35" fmla="*/ 283845 h 344805"/>
              <a:gd name="connsiteX36" fmla="*/ 280035 w 1636395"/>
              <a:gd name="connsiteY36" fmla="*/ 241935 h 344805"/>
              <a:gd name="connsiteX37" fmla="*/ 251460 w 1636395"/>
              <a:gd name="connsiteY37" fmla="*/ 196215 h 344805"/>
              <a:gd name="connsiteX38" fmla="*/ 238125 w 1636395"/>
              <a:gd name="connsiteY38" fmla="*/ 167640 h 344805"/>
              <a:gd name="connsiteX39" fmla="*/ 228600 w 1636395"/>
              <a:gd name="connsiteY39" fmla="*/ 146685 h 344805"/>
              <a:gd name="connsiteX40" fmla="*/ 196215 w 1636395"/>
              <a:gd name="connsiteY40" fmla="*/ 108585 h 344805"/>
              <a:gd name="connsiteX41" fmla="*/ 177165 w 1636395"/>
              <a:gd name="connsiteY41" fmla="*/ 91440 h 344805"/>
              <a:gd name="connsiteX42" fmla="*/ 161925 w 1636395"/>
              <a:gd name="connsiteY42" fmla="*/ 81915 h 344805"/>
              <a:gd name="connsiteX43" fmla="*/ 127635 w 1636395"/>
              <a:gd name="connsiteY43" fmla="*/ 55245 h 344805"/>
              <a:gd name="connsiteX44" fmla="*/ 123825 w 1636395"/>
              <a:gd name="connsiteY44" fmla="*/ 49530 h 344805"/>
              <a:gd name="connsiteX45" fmla="*/ 110490 w 1636395"/>
              <a:gd name="connsiteY45" fmla="*/ 41910 h 344805"/>
              <a:gd name="connsiteX46" fmla="*/ 95250 w 1636395"/>
              <a:gd name="connsiteY46" fmla="*/ 30480 h 344805"/>
              <a:gd name="connsiteX47" fmla="*/ 74295 w 1636395"/>
              <a:gd name="connsiteY4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90675 w 1636395"/>
              <a:gd name="connsiteY20" fmla="*/ 228600 h 344805"/>
              <a:gd name="connsiteX21" fmla="*/ 1592580 w 1636395"/>
              <a:gd name="connsiteY21" fmla="*/ 234315 h 344805"/>
              <a:gd name="connsiteX22" fmla="*/ 1604010 w 1636395"/>
              <a:gd name="connsiteY22" fmla="*/ 257175 h 344805"/>
              <a:gd name="connsiteX23" fmla="*/ 1605915 w 1636395"/>
              <a:gd name="connsiteY23" fmla="*/ 262890 h 344805"/>
              <a:gd name="connsiteX24" fmla="*/ 1623060 w 1636395"/>
              <a:gd name="connsiteY24" fmla="*/ 297180 h 344805"/>
              <a:gd name="connsiteX25" fmla="*/ 1624965 w 1636395"/>
              <a:gd name="connsiteY25" fmla="*/ 302895 h 344805"/>
              <a:gd name="connsiteX26" fmla="*/ 1628775 w 1636395"/>
              <a:gd name="connsiteY26" fmla="*/ 318135 h 344805"/>
              <a:gd name="connsiteX27" fmla="*/ 1630680 w 1636395"/>
              <a:gd name="connsiteY27" fmla="*/ 325755 h 344805"/>
              <a:gd name="connsiteX28" fmla="*/ 1636395 w 1636395"/>
              <a:gd name="connsiteY28" fmla="*/ 339090 h 344805"/>
              <a:gd name="connsiteX29" fmla="*/ 1624965 w 1636395"/>
              <a:gd name="connsiteY29" fmla="*/ 342900 h 344805"/>
              <a:gd name="connsiteX30" fmla="*/ 1590675 w 1636395"/>
              <a:gd name="connsiteY30" fmla="*/ 344805 h 344805"/>
              <a:gd name="connsiteX31" fmla="*/ 462915 w 1636395"/>
              <a:gd name="connsiteY31" fmla="*/ 340995 h 344805"/>
              <a:gd name="connsiteX32" fmla="*/ 333375 w 1636395"/>
              <a:gd name="connsiteY32" fmla="*/ 339090 h 344805"/>
              <a:gd name="connsiteX33" fmla="*/ 329565 w 1636395"/>
              <a:gd name="connsiteY33" fmla="*/ 316230 h 344805"/>
              <a:gd name="connsiteX34" fmla="*/ 310515 w 1636395"/>
              <a:gd name="connsiteY34" fmla="*/ 283845 h 344805"/>
              <a:gd name="connsiteX35" fmla="*/ 280035 w 1636395"/>
              <a:gd name="connsiteY35" fmla="*/ 241935 h 344805"/>
              <a:gd name="connsiteX36" fmla="*/ 251460 w 1636395"/>
              <a:gd name="connsiteY36" fmla="*/ 196215 h 344805"/>
              <a:gd name="connsiteX37" fmla="*/ 238125 w 1636395"/>
              <a:gd name="connsiteY37" fmla="*/ 167640 h 344805"/>
              <a:gd name="connsiteX38" fmla="*/ 228600 w 1636395"/>
              <a:gd name="connsiteY38" fmla="*/ 146685 h 344805"/>
              <a:gd name="connsiteX39" fmla="*/ 196215 w 1636395"/>
              <a:gd name="connsiteY39" fmla="*/ 108585 h 344805"/>
              <a:gd name="connsiteX40" fmla="*/ 177165 w 1636395"/>
              <a:gd name="connsiteY40" fmla="*/ 91440 h 344805"/>
              <a:gd name="connsiteX41" fmla="*/ 161925 w 1636395"/>
              <a:gd name="connsiteY41" fmla="*/ 81915 h 344805"/>
              <a:gd name="connsiteX42" fmla="*/ 127635 w 1636395"/>
              <a:gd name="connsiteY42" fmla="*/ 55245 h 344805"/>
              <a:gd name="connsiteX43" fmla="*/ 123825 w 1636395"/>
              <a:gd name="connsiteY43" fmla="*/ 49530 h 344805"/>
              <a:gd name="connsiteX44" fmla="*/ 110490 w 1636395"/>
              <a:gd name="connsiteY44" fmla="*/ 41910 h 344805"/>
              <a:gd name="connsiteX45" fmla="*/ 95250 w 1636395"/>
              <a:gd name="connsiteY45" fmla="*/ 30480 h 344805"/>
              <a:gd name="connsiteX46" fmla="*/ 74295 w 1636395"/>
              <a:gd name="connsiteY4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28775 w 1636395"/>
              <a:gd name="connsiteY25" fmla="*/ 318135 h 344805"/>
              <a:gd name="connsiteX26" fmla="*/ 1630680 w 1636395"/>
              <a:gd name="connsiteY26" fmla="*/ 325755 h 344805"/>
              <a:gd name="connsiteX27" fmla="*/ 1636395 w 1636395"/>
              <a:gd name="connsiteY27" fmla="*/ 339090 h 344805"/>
              <a:gd name="connsiteX28" fmla="*/ 1624965 w 1636395"/>
              <a:gd name="connsiteY28" fmla="*/ 342900 h 344805"/>
              <a:gd name="connsiteX29" fmla="*/ 1590675 w 1636395"/>
              <a:gd name="connsiteY29" fmla="*/ 344805 h 344805"/>
              <a:gd name="connsiteX30" fmla="*/ 462915 w 1636395"/>
              <a:gd name="connsiteY30" fmla="*/ 340995 h 344805"/>
              <a:gd name="connsiteX31" fmla="*/ 333375 w 1636395"/>
              <a:gd name="connsiteY31" fmla="*/ 339090 h 344805"/>
              <a:gd name="connsiteX32" fmla="*/ 329565 w 1636395"/>
              <a:gd name="connsiteY32" fmla="*/ 316230 h 344805"/>
              <a:gd name="connsiteX33" fmla="*/ 310515 w 1636395"/>
              <a:gd name="connsiteY33" fmla="*/ 283845 h 344805"/>
              <a:gd name="connsiteX34" fmla="*/ 280035 w 1636395"/>
              <a:gd name="connsiteY34" fmla="*/ 241935 h 344805"/>
              <a:gd name="connsiteX35" fmla="*/ 251460 w 1636395"/>
              <a:gd name="connsiteY35" fmla="*/ 196215 h 344805"/>
              <a:gd name="connsiteX36" fmla="*/ 238125 w 1636395"/>
              <a:gd name="connsiteY36" fmla="*/ 167640 h 344805"/>
              <a:gd name="connsiteX37" fmla="*/ 228600 w 1636395"/>
              <a:gd name="connsiteY37" fmla="*/ 146685 h 344805"/>
              <a:gd name="connsiteX38" fmla="*/ 196215 w 1636395"/>
              <a:gd name="connsiteY38" fmla="*/ 108585 h 344805"/>
              <a:gd name="connsiteX39" fmla="*/ 177165 w 1636395"/>
              <a:gd name="connsiteY39" fmla="*/ 91440 h 344805"/>
              <a:gd name="connsiteX40" fmla="*/ 161925 w 1636395"/>
              <a:gd name="connsiteY40" fmla="*/ 81915 h 344805"/>
              <a:gd name="connsiteX41" fmla="*/ 127635 w 1636395"/>
              <a:gd name="connsiteY41" fmla="*/ 55245 h 344805"/>
              <a:gd name="connsiteX42" fmla="*/ 123825 w 1636395"/>
              <a:gd name="connsiteY42" fmla="*/ 49530 h 344805"/>
              <a:gd name="connsiteX43" fmla="*/ 110490 w 1636395"/>
              <a:gd name="connsiteY43" fmla="*/ 41910 h 344805"/>
              <a:gd name="connsiteX44" fmla="*/ 95250 w 1636395"/>
              <a:gd name="connsiteY44" fmla="*/ 30480 h 344805"/>
              <a:gd name="connsiteX45" fmla="*/ 74295 w 1636395"/>
              <a:gd name="connsiteY45" fmla="*/ 20955 h 344805"/>
              <a:gd name="connsiteX0" fmla="*/ 0 w 1636439"/>
              <a:gd name="connsiteY0" fmla="*/ 1905 h 344805"/>
              <a:gd name="connsiteX1" fmla="*/ 0 w 1636439"/>
              <a:gd name="connsiteY1" fmla="*/ 1905 h 344805"/>
              <a:gd name="connsiteX2" fmla="*/ 28575 w 1636439"/>
              <a:gd name="connsiteY2" fmla="*/ 7620 h 344805"/>
              <a:gd name="connsiteX3" fmla="*/ 70485 w 1636439"/>
              <a:gd name="connsiteY3" fmla="*/ 3810 h 344805"/>
              <a:gd name="connsiteX4" fmla="*/ 1323975 w 1636439"/>
              <a:gd name="connsiteY4" fmla="*/ 0 h 344805"/>
              <a:gd name="connsiteX5" fmla="*/ 1344930 w 1636439"/>
              <a:gd name="connsiteY5" fmla="*/ 11430 h 344805"/>
              <a:gd name="connsiteX6" fmla="*/ 1392555 w 1636439"/>
              <a:gd name="connsiteY6" fmla="*/ 26670 h 344805"/>
              <a:gd name="connsiteX7" fmla="*/ 1403985 w 1636439"/>
              <a:gd name="connsiteY7" fmla="*/ 30480 h 344805"/>
              <a:gd name="connsiteX8" fmla="*/ 1436370 w 1636439"/>
              <a:gd name="connsiteY8" fmla="*/ 45720 h 344805"/>
              <a:gd name="connsiteX9" fmla="*/ 1442085 w 1636439"/>
              <a:gd name="connsiteY9" fmla="*/ 49530 h 344805"/>
              <a:gd name="connsiteX10" fmla="*/ 1447800 w 1636439"/>
              <a:gd name="connsiteY10" fmla="*/ 51435 h 344805"/>
              <a:gd name="connsiteX11" fmla="*/ 1504950 w 1636439"/>
              <a:gd name="connsiteY11" fmla="*/ 104775 h 344805"/>
              <a:gd name="connsiteX12" fmla="*/ 1508760 w 1636439"/>
              <a:gd name="connsiteY12" fmla="*/ 110490 h 344805"/>
              <a:gd name="connsiteX13" fmla="*/ 1518285 w 1636439"/>
              <a:gd name="connsiteY13" fmla="*/ 129540 h 344805"/>
              <a:gd name="connsiteX14" fmla="*/ 1524000 w 1636439"/>
              <a:gd name="connsiteY14" fmla="*/ 135255 h 344805"/>
              <a:gd name="connsiteX15" fmla="*/ 1537335 w 1636439"/>
              <a:gd name="connsiteY15" fmla="*/ 156210 h 344805"/>
              <a:gd name="connsiteX16" fmla="*/ 1543050 w 1636439"/>
              <a:gd name="connsiteY16" fmla="*/ 163830 h 344805"/>
              <a:gd name="connsiteX17" fmla="*/ 1546860 w 1636439"/>
              <a:gd name="connsiteY17" fmla="*/ 169545 h 344805"/>
              <a:gd name="connsiteX18" fmla="*/ 1569720 w 1636439"/>
              <a:gd name="connsiteY18" fmla="*/ 205740 h 344805"/>
              <a:gd name="connsiteX19" fmla="*/ 1590675 w 1636439"/>
              <a:gd name="connsiteY19" fmla="*/ 228600 h 344805"/>
              <a:gd name="connsiteX20" fmla="*/ 1592580 w 1636439"/>
              <a:gd name="connsiteY20" fmla="*/ 234315 h 344805"/>
              <a:gd name="connsiteX21" fmla="*/ 1604010 w 1636439"/>
              <a:gd name="connsiteY21" fmla="*/ 257175 h 344805"/>
              <a:gd name="connsiteX22" fmla="*/ 1605915 w 1636439"/>
              <a:gd name="connsiteY22" fmla="*/ 262890 h 344805"/>
              <a:gd name="connsiteX23" fmla="*/ 1623060 w 1636439"/>
              <a:gd name="connsiteY23" fmla="*/ 297180 h 344805"/>
              <a:gd name="connsiteX24" fmla="*/ 1624965 w 1636439"/>
              <a:gd name="connsiteY24" fmla="*/ 302895 h 344805"/>
              <a:gd name="connsiteX25" fmla="*/ 1628775 w 1636439"/>
              <a:gd name="connsiteY25" fmla="*/ 318135 h 344805"/>
              <a:gd name="connsiteX26" fmla="*/ 1636395 w 1636439"/>
              <a:gd name="connsiteY26" fmla="*/ 339090 h 344805"/>
              <a:gd name="connsiteX27" fmla="*/ 1624965 w 1636439"/>
              <a:gd name="connsiteY27" fmla="*/ 342900 h 344805"/>
              <a:gd name="connsiteX28" fmla="*/ 1590675 w 1636439"/>
              <a:gd name="connsiteY28" fmla="*/ 344805 h 344805"/>
              <a:gd name="connsiteX29" fmla="*/ 462915 w 1636439"/>
              <a:gd name="connsiteY29" fmla="*/ 340995 h 344805"/>
              <a:gd name="connsiteX30" fmla="*/ 333375 w 1636439"/>
              <a:gd name="connsiteY30" fmla="*/ 339090 h 344805"/>
              <a:gd name="connsiteX31" fmla="*/ 329565 w 1636439"/>
              <a:gd name="connsiteY31" fmla="*/ 316230 h 344805"/>
              <a:gd name="connsiteX32" fmla="*/ 310515 w 1636439"/>
              <a:gd name="connsiteY32" fmla="*/ 283845 h 344805"/>
              <a:gd name="connsiteX33" fmla="*/ 280035 w 1636439"/>
              <a:gd name="connsiteY33" fmla="*/ 241935 h 344805"/>
              <a:gd name="connsiteX34" fmla="*/ 251460 w 1636439"/>
              <a:gd name="connsiteY34" fmla="*/ 196215 h 344805"/>
              <a:gd name="connsiteX35" fmla="*/ 238125 w 1636439"/>
              <a:gd name="connsiteY35" fmla="*/ 167640 h 344805"/>
              <a:gd name="connsiteX36" fmla="*/ 228600 w 1636439"/>
              <a:gd name="connsiteY36" fmla="*/ 146685 h 344805"/>
              <a:gd name="connsiteX37" fmla="*/ 196215 w 1636439"/>
              <a:gd name="connsiteY37" fmla="*/ 108585 h 344805"/>
              <a:gd name="connsiteX38" fmla="*/ 177165 w 1636439"/>
              <a:gd name="connsiteY38" fmla="*/ 91440 h 344805"/>
              <a:gd name="connsiteX39" fmla="*/ 161925 w 1636439"/>
              <a:gd name="connsiteY39" fmla="*/ 81915 h 344805"/>
              <a:gd name="connsiteX40" fmla="*/ 127635 w 1636439"/>
              <a:gd name="connsiteY40" fmla="*/ 55245 h 344805"/>
              <a:gd name="connsiteX41" fmla="*/ 123825 w 1636439"/>
              <a:gd name="connsiteY41" fmla="*/ 49530 h 344805"/>
              <a:gd name="connsiteX42" fmla="*/ 110490 w 1636439"/>
              <a:gd name="connsiteY42" fmla="*/ 41910 h 344805"/>
              <a:gd name="connsiteX43" fmla="*/ 95250 w 1636439"/>
              <a:gd name="connsiteY43" fmla="*/ 30480 h 344805"/>
              <a:gd name="connsiteX44" fmla="*/ 74295 w 1636439"/>
              <a:gd name="connsiteY4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36395 w 1636395"/>
              <a:gd name="connsiteY25" fmla="*/ 339090 h 344805"/>
              <a:gd name="connsiteX26" fmla="*/ 1624965 w 1636395"/>
              <a:gd name="connsiteY26" fmla="*/ 342900 h 344805"/>
              <a:gd name="connsiteX27" fmla="*/ 1590675 w 1636395"/>
              <a:gd name="connsiteY27" fmla="*/ 344805 h 344805"/>
              <a:gd name="connsiteX28" fmla="*/ 462915 w 1636395"/>
              <a:gd name="connsiteY28" fmla="*/ 340995 h 344805"/>
              <a:gd name="connsiteX29" fmla="*/ 333375 w 1636395"/>
              <a:gd name="connsiteY29" fmla="*/ 339090 h 344805"/>
              <a:gd name="connsiteX30" fmla="*/ 329565 w 1636395"/>
              <a:gd name="connsiteY30" fmla="*/ 316230 h 344805"/>
              <a:gd name="connsiteX31" fmla="*/ 310515 w 1636395"/>
              <a:gd name="connsiteY31" fmla="*/ 283845 h 344805"/>
              <a:gd name="connsiteX32" fmla="*/ 280035 w 1636395"/>
              <a:gd name="connsiteY32" fmla="*/ 241935 h 344805"/>
              <a:gd name="connsiteX33" fmla="*/ 251460 w 1636395"/>
              <a:gd name="connsiteY33" fmla="*/ 196215 h 344805"/>
              <a:gd name="connsiteX34" fmla="*/ 238125 w 1636395"/>
              <a:gd name="connsiteY34" fmla="*/ 167640 h 344805"/>
              <a:gd name="connsiteX35" fmla="*/ 228600 w 1636395"/>
              <a:gd name="connsiteY35" fmla="*/ 146685 h 344805"/>
              <a:gd name="connsiteX36" fmla="*/ 196215 w 1636395"/>
              <a:gd name="connsiteY36" fmla="*/ 108585 h 344805"/>
              <a:gd name="connsiteX37" fmla="*/ 177165 w 1636395"/>
              <a:gd name="connsiteY37" fmla="*/ 91440 h 344805"/>
              <a:gd name="connsiteX38" fmla="*/ 161925 w 1636395"/>
              <a:gd name="connsiteY38" fmla="*/ 81915 h 344805"/>
              <a:gd name="connsiteX39" fmla="*/ 127635 w 1636395"/>
              <a:gd name="connsiteY39" fmla="*/ 55245 h 344805"/>
              <a:gd name="connsiteX40" fmla="*/ 123825 w 1636395"/>
              <a:gd name="connsiteY40" fmla="*/ 49530 h 344805"/>
              <a:gd name="connsiteX41" fmla="*/ 110490 w 1636395"/>
              <a:gd name="connsiteY41" fmla="*/ 41910 h 344805"/>
              <a:gd name="connsiteX42" fmla="*/ 95250 w 1636395"/>
              <a:gd name="connsiteY42" fmla="*/ 30480 h 344805"/>
              <a:gd name="connsiteX43" fmla="*/ 74295 w 1636395"/>
              <a:gd name="connsiteY4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05915 w 1636404"/>
              <a:gd name="connsiteY22" fmla="*/ 262890 h 344805"/>
              <a:gd name="connsiteX23" fmla="*/ 1623060 w 1636404"/>
              <a:gd name="connsiteY23" fmla="*/ 297180 h 344805"/>
              <a:gd name="connsiteX24" fmla="*/ 1636395 w 1636404"/>
              <a:gd name="connsiteY24" fmla="*/ 339090 h 344805"/>
              <a:gd name="connsiteX25" fmla="*/ 1624965 w 1636404"/>
              <a:gd name="connsiteY25" fmla="*/ 342900 h 344805"/>
              <a:gd name="connsiteX26" fmla="*/ 1590675 w 1636404"/>
              <a:gd name="connsiteY26" fmla="*/ 344805 h 344805"/>
              <a:gd name="connsiteX27" fmla="*/ 462915 w 1636404"/>
              <a:gd name="connsiteY27" fmla="*/ 340995 h 344805"/>
              <a:gd name="connsiteX28" fmla="*/ 333375 w 1636404"/>
              <a:gd name="connsiteY28" fmla="*/ 339090 h 344805"/>
              <a:gd name="connsiteX29" fmla="*/ 329565 w 1636404"/>
              <a:gd name="connsiteY29" fmla="*/ 316230 h 344805"/>
              <a:gd name="connsiteX30" fmla="*/ 310515 w 1636404"/>
              <a:gd name="connsiteY30" fmla="*/ 283845 h 344805"/>
              <a:gd name="connsiteX31" fmla="*/ 280035 w 1636404"/>
              <a:gd name="connsiteY31" fmla="*/ 241935 h 344805"/>
              <a:gd name="connsiteX32" fmla="*/ 251460 w 1636404"/>
              <a:gd name="connsiteY32" fmla="*/ 196215 h 344805"/>
              <a:gd name="connsiteX33" fmla="*/ 238125 w 1636404"/>
              <a:gd name="connsiteY33" fmla="*/ 167640 h 344805"/>
              <a:gd name="connsiteX34" fmla="*/ 228600 w 1636404"/>
              <a:gd name="connsiteY34" fmla="*/ 146685 h 344805"/>
              <a:gd name="connsiteX35" fmla="*/ 196215 w 1636404"/>
              <a:gd name="connsiteY35" fmla="*/ 108585 h 344805"/>
              <a:gd name="connsiteX36" fmla="*/ 177165 w 1636404"/>
              <a:gd name="connsiteY36" fmla="*/ 91440 h 344805"/>
              <a:gd name="connsiteX37" fmla="*/ 161925 w 1636404"/>
              <a:gd name="connsiteY37" fmla="*/ 81915 h 344805"/>
              <a:gd name="connsiteX38" fmla="*/ 127635 w 1636404"/>
              <a:gd name="connsiteY38" fmla="*/ 55245 h 344805"/>
              <a:gd name="connsiteX39" fmla="*/ 123825 w 1636404"/>
              <a:gd name="connsiteY39" fmla="*/ 49530 h 344805"/>
              <a:gd name="connsiteX40" fmla="*/ 110490 w 1636404"/>
              <a:gd name="connsiteY40" fmla="*/ 41910 h 344805"/>
              <a:gd name="connsiteX41" fmla="*/ 95250 w 1636404"/>
              <a:gd name="connsiteY41" fmla="*/ 30480 h 344805"/>
              <a:gd name="connsiteX42" fmla="*/ 74295 w 1636404"/>
              <a:gd name="connsiteY4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23060 w 1636404"/>
              <a:gd name="connsiteY22" fmla="*/ 297180 h 344805"/>
              <a:gd name="connsiteX23" fmla="*/ 1636395 w 1636404"/>
              <a:gd name="connsiteY23" fmla="*/ 339090 h 344805"/>
              <a:gd name="connsiteX24" fmla="*/ 1624965 w 1636404"/>
              <a:gd name="connsiteY24" fmla="*/ 342900 h 344805"/>
              <a:gd name="connsiteX25" fmla="*/ 1590675 w 1636404"/>
              <a:gd name="connsiteY25" fmla="*/ 344805 h 344805"/>
              <a:gd name="connsiteX26" fmla="*/ 462915 w 1636404"/>
              <a:gd name="connsiteY26" fmla="*/ 340995 h 344805"/>
              <a:gd name="connsiteX27" fmla="*/ 333375 w 1636404"/>
              <a:gd name="connsiteY27" fmla="*/ 339090 h 344805"/>
              <a:gd name="connsiteX28" fmla="*/ 329565 w 1636404"/>
              <a:gd name="connsiteY28" fmla="*/ 316230 h 344805"/>
              <a:gd name="connsiteX29" fmla="*/ 310515 w 1636404"/>
              <a:gd name="connsiteY29" fmla="*/ 283845 h 344805"/>
              <a:gd name="connsiteX30" fmla="*/ 280035 w 1636404"/>
              <a:gd name="connsiteY30" fmla="*/ 241935 h 344805"/>
              <a:gd name="connsiteX31" fmla="*/ 251460 w 1636404"/>
              <a:gd name="connsiteY31" fmla="*/ 196215 h 344805"/>
              <a:gd name="connsiteX32" fmla="*/ 238125 w 1636404"/>
              <a:gd name="connsiteY32" fmla="*/ 167640 h 344805"/>
              <a:gd name="connsiteX33" fmla="*/ 228600 w 1636404"/>
              <a:gd name="connsiteY33" fmla="*/ 146685 h 344805"/>
              <a:gd name="connsiteX34" fmla="*/ 196215 w 1636404"/>
              <a:gd name="connsiteY34" fmla="*/ 108585 h 344805"/>
              <a:gd name="connsiteX35" fmla="*/ 177165 w 1636404"/>
              <a:gd name="connsiteY35" fmla="*/ 91440 h 344805"/>
              <a:gd name="connsiteX36" fmla="*/ 161925 w 1636404"/>
              <a:gd name="connsiteY36" fmla="*/ 81915 h 344805"/>
              <a:gd name="connsiteX37" fmla="*/ 127635 w 1636404"/>
              <a:gd name="connsiteY37" fmla="*/ 55245 h 344805"/>
              <a:gd name="connsiteX38" fmla="*/ 123825 w 1636404"/>
              <a:gd name="connsiteY38" fmla="*/ 49530 h 344805"/>
              <a:gd name="connsiteX39" fmla="*/ 110490 w 1636404"/>
              <a:gd name="connsiteY39" fmla="*/ 41910 h 344805"/>
              <a:gd name="connsiteX40" fmla="*/ 95250 w 1636404"/>
              <a:gd name="connsiteY40" fmla="*/ 30480 h 344805"/>
              <a:gd name="connsiteX41" fmla="*/ 74295 w 1636404"/>
              <a:gd name="connsiteY4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604010 w 1636404"/>
              <a:gd name="connsiteY20" fmla="*/ 257175 h 344805"/>
              <a:gd name="connsiteX21" fmla="*/ 1623060 w 1636404"/>
              <a:gd name="connsiteY21" fmla="*/ 297180 h 344805"/>
              <a:gd name="connsiteX22" fmla="*/ 1636395 w 1636404"/>
              <a:gd name="connsiteY22" fmla="*/ 339090 h 344805"/>
              <a:gd name="connsiteX23" fmla="*/ 1624965 w 1636404"/>
              <a:gd name="connsiteY23" fmla="*/ 342900 h 344805"/>
              <a:gd name="connsiteX24" fmla="*/ 1590675 w 1636404"/>
              <a:gd name="connsiteY24" fmla="*/ 344805 h 344805"/>
              <a:gd name="connsiteX25" fmla="*/ 462915 w 1636404"/>
              <a:gd name="connsiteY25" fmla="*/ 340995 h 344805"/>
              <a:gd name="connsiteX26" fmla="*/ 333375 w 1636404"/>
              <a:gd name="connsiteY26" fmla="*/ 339090 h 344805"/>
              <a:gd name="connsiteX27" fmla="*/ 329565 w 1636404"/>
              <a:gd name="connsiteY27" fmla="*/ 316230 h 344805"/>
              <a:gd name="connsiteX28" fmla="*/ 310515 w 1636404"/>
              <a:gd name="connsiteY28" fmla="*/ 283845 h 344805"/>
              <a:gd name="connsiteX29" fmla="*/ 280035 w 1636404"/>
              <a:gd name="connsiteY29" fmla="*/ 241935 h 344805"/>
              <a:gd name="connsiteX30" fmla="*/ 251460 w 1636404"/>
              <a:gd name="connsiteY30" fmla="*/ 196215 h 344805"/>
              <a:gd name="connsiteX31" fmla="*/ 238125 w 1636404"/>
              <a:gd name="connsiteY31" fmla="*/ 167640 h 344805"/>
              <a:gd name="connsiteX32" fmla="*/ 228600 w 1636404"/>
              <a:gd name="connsiteY32" fmla="*/ 146685 h 344805"/>
              <a:gd name="connsiteX33" fmla="*/ 196215 w 1636404"/>
              <a:gd name="connsiteY33" fmla="*/ 108585 h 344805"/>
              <a:gd name="connsiteX34" fmla="*/ 177165 w 1636404"/>
              <a:gd name="connsiteY34" fmla="*/ 91440 h 344805"/>
              <a:gd name="connsiteX35" fmla="*/ 161925 w 1636404"/>
              <a:gd name="connsiteY35" fmla="*/ 81915 h 344805"/>
              <a:gd name="connsiteX36" fmla="*/ 127635 w 1636404"/>
              <a:gd name="connsiteY36" fmla="*/ 55245 h 344805"/>
              <a:gd name="connsiteX37" fmla="*/ 123825 w 1636404"/>
              <a:gd name="connsiteY37" fmla="*/ 49530 h 344805"/>
              <a:gd name="connsiteX38" fmla="*/ 110490 w 1636404"/>
              <a:gd name="connsiteY38" fmla="*/ 41910 h 344805"/>
              <a:gd name="connsiteX39" fmla="*/ 95250 w 1636404"/>
              <a:gd name="connsiteY39" fmla="*/ 30480 h 344805"/>
              <a:gd name="connsiteX40" fmla="*/ 74295 w 1636404"/>
              <a:gd name="connsiteY4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69720 w 1636404"/>
              <a:gd name="connsiteY17" fmla="*/ 205740 h 344805"/>
              <a:gd name="connsiteX18" fmla="*/ 1590675 w 1636404"/>
              <a:gd name="connsiteY18" fmla="*/ 228600 h 344805"/>
              <a:gd name="connsiteX19" fmla="*/ 1604010 w 1636404"/>
              <a:gd name="connsiteY19" fmla="*/ 257175 h 344805"/>
              <a:gd name="connsiteX20" fmla="*/ 1623060 w 1636404"/>
              <a:gd name="connsiteY20" fmla="*/ 297180 h 344805"/>
              <a:gd name="connsiteX21" fmla="*/ 1636395 w 1636404"/>
              <a:gd name="connsiteY21" fmla="*/ 339090 h 344805"/>
              <a:gd name="connsiteX22" fmla="*/ 1624965 w 1636404"/>
              <a:gd name="connsiteY22" fmla="*/ 342900 h 344805"/>
              <a:gd name="connsiteX23" fmla="*/ 1590675 w 1636404"/>
              <a:gd name="connsiteY23" fmla="*/ 344805 h 344805"/>
              <a:gd name="connsiteX24" fmla="*/ 462915 w 1636404"/>
              <a:gd name="connsiteY24" fmla="*/ 340995 h 344805"/>
              <a:gd name="connsiteX25" fmla="*/ 333375 w 1636404"/>
              <a:gd name="connsiteY25" fmla="*/ 339090 h 344805"/>
              <a:gd name="connsiteX26" fmla="*/ 329565 w 1636404"/>
              <a:gd name="connsiteY26" fmla="*/ 316230 h 344805"/>
              <a:gd name="connsiteX27" fmla="*/ 310515 w 1636404"/>
              <a:gd name="connsiteY27" fmla="*/ 283845 h 344805"/>
              <a:gd name="connsiteX28" fmla="*/ 280035 w 1636404"/>
              <a:gd name="connsiteY28" fmla="*/ 241935 h 344805"/>
              <a:gd name="connsiteX29" fmla="*/ 251460 w 1636404"/>
              <a:gd name="connsiteY29" fmla="*/ 196215 h 344805"/>
              <a:gd name="connsiteX30" fmla="*/ 238125 w 1636404"/>
              <a:gd name="connsiteY30" fmla="*/ 167640 h 344805"/>
              <a:gd name="connsiteX31" fmla="*/ 228600 w 1636404"/>
              <a:gd name="connsiteY31" fmla="*/ 146685 h 344805"/>
              <a:gd name="connsiteX32" fmla="*/ 196215 w 1636404"/>
              <a:gd name="connsiteY32" fmla="*/ 108585 h 344805"/>
              <a:gd name="connsiteX33" fmla="*/ 177165 w 1636404"/>
              <a:gd name="connsiteY33" fmla="*/ 91440 h 344805"/>
              <a:gd name="connsiteX34" fmla="*/ 161925 w 1636404"/>
              <a:gd name="connsiteY34" fmla="*/ 81915 h 344805"/>
              <a:gd name="connsiteX35" fmla="*/ 127635 w 1636404"/>
              <a:gd name="connsiteY35" fmla="*/ 55245 h 344805"/>
              <a:gd name="connsiteX36" fmla="*/ 123825 w 1636404"/>
              <a:gd name="connsiteY36" fmla="*/ 49530 h 344805"/>
              <a:gd name="connsiteX37" fmla="*/ 110490 w 1636404"/>
              <a:gd name="connsiteY37" fmla="*/ 41910 h 344805"/>
              <a:gd name="connsiteX38" fmla="*/ 95250 w 1636404"/>
              <a:gd name="connsiteY38" fmla="*/ 30480 h 344805"/>
              <a:gd name="connsiteX39" fmla="*/ 74295 w 1636404"/>
              <a:gd name="connsiteY3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37335 w 1636404"/>
              <a:gd name="connsiteY14" fmla="*/ 156210 h 344805"/>
              <a:gd name="connsiteX15" fmla="*/ 1543050 w 1636404"/>
              <a:gd name="connsiteY15" fmla="*/ 163830 h 344805"/>
              <a:gd name="connsiteX16" fmla="*/ 1569720 w 1636404"/>
              <a:gd name="connsiteY16" fmla="*/ 205740 h 344805"/>
              <a:gd name="connsiteX17" fmla="*/ 1590675 w 1636404"/>
              <a:gd name="connsiteY17" fmla="*/ 228600 h 344805"/>
              <a:gd name="connsiteX18" fmla="*/ 1604010 w 1636404"/>
              <a:gd name="connsiteY18" fmla="*/ 257175 h 344805"/>
              <a:gd name="connsiteX19" fmla="*/ 1623060 w 1636404"/>
              <a:gd name="connsiteY19" fmla="*/ 297180 h 344805"/>
              <a:gd name="connsiteX20" fmla="*/ 1636395 w 1636404"/>
              <a:gd name="connsiteY20" fmla="*/ 339090 h 344805"/>
              <a:gd name="connsiteX21" fmla="*/ 1624965 w 1636404"/>
              <a:gd name="connsiteY21" fmla="*/ 342900 h 344805"/>
              <a:gd name="connsiteX22" fmla="*/ 1590675 w 1636404"/>
              <a:gd name="connsiteY22" fmla="*/ 344805 h 344805"/>
              <a:gd name="connsiteX23" fmla="*/ 462915 w 1636404"/>
              <a:gd name="connsiteY23" fmla="*/ 340995 h 344805"/>
              <a:gd name="connsiteX24" fmla="*/ 333375 w 1636404"/>
              <a:gd name="connsiteY24" fmla="*/ 339090 h 344805"/>
              <a:gd name="connsiteX25" fmla="*/ 329565 w 1636404"/>
              <a:gd name="connsiteY25" fmla="*/ 316230 h 344805"/>
              <a:gd name="connsiteX26" fmla="*/ 310515 w 1636404"/>
              <a:gd name="connsiteY26" fmla="*/ 283845 h 344805"/>
              <a:gd name="connsiteX27" fmla="*/ 280035 w 1636404"/>
              <a:gd name="connsiteY27" fmla="*/ 241935 h 344805"/>
              <a:gd name="connsiteX28" fmla="*/ 251460 w 1636404"/>
              <a:gd name="connsiteY28" fmla="*/ 196215 h 344805"/>
              <a:gd name="connsiteX29" fmla="*/ 238125 w 1636404"/>
              <a:gd name="connsiteY29" fmla="*/ 167640 h 344805"/>
              <a:gd name="connsiteX30" fmla="*/ 228600 w 1636404"/>
              <a:gd name="connsiteY30" fmla="*/ 146685 h 344805"/>
              <a:gd name="connsiteX31" fmla="*/ 196215 w 1636404"/>
              <a:gd name="connsiteY31" fmla="*/ 108585 h 344805"/>
              <a:gd name="connsiteX32" fmla="*/ 177165 w 1636404"/>
              <a:gd name="connsiteY32" fmla="*/ 91440 h 344805"/>
              <a:gd name="connsiteX33" fmla="*/ 161925 w 1636404"/>
              <a:gd name="connsiteY33" fmla="*/ 81915 h 344805"/>
              <a:gd name="connsiteX34" fmla="*/ 127635 w 1636404"/>
              <a:gd name="connsiteY34" fmla="*/ 55245 h 344805"/>
              <a:gd name="connsiteX35" fmla="*/ 123825 w 1636404"/>
              <a:gd name="connsiteY35" fmla="*/ 49530 h 344805"/>
              <a:gd name="connsiteX36" fmla="*/ 110490 w 1636404"/>
              <a:gd name="connsiteY36" fmla="*/ 41910 h 344805"/>
              <a:gd name="connsiteX37" fmla="*/ 95250 w 1636404"/>
              <a:gd name="connsiteY37" fmla="*/ 30480 h 344805"/>
              <a:gd name="connsiteX38" fmla="*/ 74295 w 1636404"/>
              <a:gd name="connsiteY3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18285 w 1636404"/>
              <a:gd name="connsiteY12" fmla="*/ 129540 h 344805"/>
              <a:gd name="connsiteX13" fmla="*/ 1537335 w 1636404"/>
              <a:gd name="connsiteY13" fmla="*/ 156210 h 344805"/>
              <a:gd name="connsiteX14" fmla="*/ 1543050 w 1636404"/>
              <a:gd name="connsiteY14" fmla="*/ 163830 h 344805"/>
              <a:gd name="connsiteX15" fmla="*/ 1569720 w 1636404"/>
              <a:gd name="connsiteY15" fmla="*/ 205740 h 344805"/>
              <a:gd name="connsiteX16" fmla="*/ 1590675 w 1636404"/>
              <a:gd name="connsiteY16" fmla="*/ 228600 h 344805"/>
              <a:gd name="connsiteX17" fmla="*/ 1604010 w 1636404"/>
              <a:gd name="connsiteY17" fmla="*/ 257175 h 344805"/>
              <a:gd name="connsiteX18" fmla="*/ 1623060 w 1636404"/>
              <a:gd name="connsiteY18" fmla="*/ 297180 h 344805"/>
              <a:gd name="connsiteX19" fmla="*/ 1636395 w 1636404"/>
              <a:gd name="connsiteY19" fmla="*/ 339090 h 344805"/>
              <a:gd name="connsiteX20" fmla="*/ 1624965 w 1636404"/>
              <a:gd name="connsiteY20" fmla="*/ 342900 h 344805"/>
              <a:gd name="connsiteX21" fmla="*/ 1590675 w 1636404"/>
              <a:gd name="connsiteY21" fmla="*/ 344805 h 344805"/>
              <a:gd name="connsiteX22" fmla="*/ 462915 w 1636404"/>
              <a:gd name="connsiteY22" fmla="*/ 340995 h 344805"/>
              <a:gd name="connsiteX23" fmla="*/ 333375 w 1636404"/>
              <a:gd name="connsiteY23" fmla="*/ 339090 h 344805"/>
              <a:gd name="connsiteX24" fmla="*/ 329565 w 1636404"/>
              <a:gd name="connsiteY24" fmla="*/ 316230 h 344805"/>
              <a:gd name="connsiteX25" fmla="*/ 310515 w 1636404"/>
              <a:gd name="connsiteY25" fmla="*/ 283845 h 344805"/>
              <a:gd name="connsiteX26" fmla="*/ 280035 w 1636404"/>
              <a:gd name="connsiteY26" fmla="*/ 241935 h 344805"/>
              <a:gd name="connsiteX27" fmla="*/ 251460 w 1636404"/>
              <a:gd name="connsiteY27" fmla="*/ 196215 h 344805"/>
              <a:gd name="connsiteX28" fmla="*/ 238125 w 1636404"/>
              <a:gd name="connsiteY28" fmla="*/ 167640 h 344805"/>
              <a:gd name="connsiteX29" fmla="*/ 228600 w 1636404"/>
              <a:gd name="connsiteY29" fmla="*/ 146685 h 344805"/>
              <a:gd name="connsiteX30" fmla="*/ 196215 w 1636404"/>
              <a:gd name="connsiteY30" fmla="*/ 108585 h 344805"/>
              <a:gd name="connsiteX31" fmla="*/ 177165 w 1636404"/>
              <a:gd name="connsiteY31" fmla="*/ 91440 h 344805"/>
              <a:gd name="connsiteX32" fmla="*/ 161925 w 1636404"/>
              <a:gd name="connsiteY32" fmla="*/ 81915 h 344805"/>
              <a:gd name="connsiteX33" fmla="*/ 127635 w 1636404"/>
              <a:gd name="connsiteY33" fmla="*/ 55245 h 344805"/>
              <a:gd name="connsiteX34" fmla="*/ 123825 w 1636404"/>
              <a:gd name="connsiteY34" fmla="*/ 49530 h 344805"/>
              <a:gd name="connsiteX35" fmla="*/ 110490 w 1636404"/>
              <a:gd name="connsiteY35" fmla="*/ 41910 h 344805"/>
              <a:gd name="connsiteX36" fmla="*/ 95250 w 1636404"/>
              <a:gd name="connsiteY36" fmla="*/ 30480 h 344805"/>
              <a:gd name="connsiteX37" fmla="*/ 74295 w 1636404"/>
              <a:gd name="connsiteY3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504950 w 1636404"/>
              <a:gd name="connsiteY10" fmla="*/ 104775 h 344805"/>
              <a:gd name="connsiteX11" fmla="*/ 1518285 w 1636404"/>
              <a:gd name="connsiteY11" fmla="*/ 129540 h 344805"/>
              <a:gd name="connsiteX12" fmla="*/ 1537335 w 1636404"/>
              <a:gd name="connsiteY12" fmla="*/ 156210 h 344805"/>
              <a:gd name="connsiteX13" fmla="*/ 1543050 w 1636404"/>
              <a:gd name="connsiteY13" fmla="*/ 163830 h 344805"/>
              <a:gd name="connsiteX14" fmla="*/ 1569720 w 1636404"/>
              <a:gd name="connsiteY14" fmla="*/ 205740 h 344805"/>
              <a:gd name="connsiteX15" fmla="*/ 1590675 w 1636404"/>
              <a:gd name="connsiteY15" fmla="*/ 228600 h 344805"/>
              <a:gd name="connsiteX16" fmla="*/ 1604010 w 1636404"/>
              <a:gd name="connsiteY16" fmla="*/ 257175 h 344805"/>
              <a:gd name="connsiteX17" fmla="*/ 1623060 w 1636404"/>
              <a:gd name="connsiteY17" fmla="*/ 297180 h 344805"/>
              <a:gd name="connsiteX18" fmla="*/ 1636395 w 1636404"/>
              <a:gd name="connsiteY18" fmla="*/ 339090 h 344805"/>
              <a:gd name="connsiteX19" fmla="*/ 1624965 w 1636404"/>
              <a:gd name="connsiteY19" fmla="*/ 342900 h 344805"/>
              <a:gd name="connsiteX20" fmla="*/ 1590675 w 1636404"/>
              <a:gd name="connsiteY20" fmla="*/ 344805 h 344805"/>
              <a:gd name="connsiteX21" fmla="*/ 462915 w 1636404"/>
              <a:gd name="connsiteY21" fmla="*/ 340995 h 344805"/>
              <a:gd name="connsiteX22" fmla="*/ 333375 w 1636404"/>
              <a:gd name="connsiteY22" fmla="*/ 339090 h 344805"/>
              <a:gd name="connsiteX23" fmla="*/ 329565 w 1636404"/>
              <a:gd name="connsiteY23" fmla="*/ 316230 h 344805"/>
              <a:gd name="connsiteX24" fmla="*/ 310515 w 1636404"/>
              <a:gd name="connsiteY24" fmla="*/ 283845 h 344805"/>
              <a:gd name="connsiteX25" fmla="*/ 280035 w 1636404"/>
              <a:gd name="connsiteY25" fmla="*/ 241935 h 344805"/>
              <a:gd name="connsiteX26" fmla="*/ 251460 w 1636404"/>
              <a:gd name="connsiteY26" fmla="*/ 196215 h 344805"/>
              <a:gd name="connsiteX27" fmla="*/ 238125 w 1636404"/>
              <a:gd name="connsiteY27" fmla="*/ 167640 h 344805"/>
              <a:gd name="connsiteX28" fmla="*/ 228600 w 1636404"/>
              <a:gd name="connsiteY28" fmla="*/ 146685 h 344805"/>
              <a:gd name="connsiteX29" fmla="*/ 196215 w 1636404"/>
              <a:gd name="connsiteY29" fmla="*/ 108585 h 344805"/>
              <a:gd name="connsiteX30" fmla="*/ 177165 w 1636404"/>
              <a:gd name="connsiteY30" fmla="*/ 91440 h 344805"/>
              <a:gd name="connsiteX31" fmla="*/ 161925 w 1636404"/>
              <a:gd name="connsiteY31" fmla="*/ 81915 h 344805"/>
              <a:gd name="connsiteX32" fmla="*/ 127635 w 1636404"/>
              <a:gd name="connsiteY32" fmla="*/ 55245 h 344805"/>
              <a:gd name="connsiteX33" fmla="*/ 123825 w 1636404"/>
              <a:gd name="connsiteY33" fmla="*/ 49530 h 344805"/>
              <a:gd name="connsiteX34" fmla="*/ 110490 w 1636404"/>
              <a:gd name="connsiteY34" fmla="*/ 41910 h 344805"/>
              <a:gd name="connsiteX35" fmla="*/ 95250 w 1636404"/>
              <a:gd name="connsiteY35" fmla="*/ 30480 h 344805"/>
              <a:gd name="connsiteX36" fmla="*/ 74295 w 1636404"/>
              <a:gd name="connsiteY3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95250 w 1636404"/>
              <a:gd name="connsiteY32" fmla="*/ 30480 h 344805"/>
              <a:gd name="connsiteX33" fmla="*/ 74295 w 1636404"/>
              <a:gd name="connsiteY3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74295 w 1636404"/>
              <a:gd name="connsiteY3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74295 w 1636404"/>
              <a:gd name="connsiteY3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06450 w 1636404"/>
              <a:gd name="connsiteY23" fmla="*/ 28873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06450 w 1636404"/>
              <a:gd name="connsiteY22" fmla="*/ 288735 h 344805"/>
              <a:gd name="connsiteX23" fmla="*/ 287782 w 1636404"/>
              <a:gd name="connsiteY23" fmla="*/ 254161 h 344805"/>
              <a:gd name="connsiteX24" fmla="*/ 259080 w 1636404"/>
              <a:gd name="connsiteY24" fmla="*/ 200822 h 344805"/>
              <a:gd name="connsiteX25" fmla="*/ 230632 w 1636404"/>
              <a:gd name="connsiteY25" fmla="*/ 158912 h 344805"/>
              <a:gd name="connsiteX26" fmla="*/ 200280 w 1636404"/>
              <a:gd name="connsiteY26" fmla="*/ 120811 h 344805"/>
              <a:gd name="connsiteX27" fmla="*/ 170055 w 1636404"/>
              <a:gd name="connsiteY27" fmla="*/ 79470 h 344805"/>
              <a:gd name="connsiteX28" fmla="*/ 133732 w 1636404"/>
              <a:gd name="connsiteY28" fmla="*/ 47910 h 344805"/>
              <a:gd name="connsiteX29" fmla="*/ 74295 w 1636404"/>
              <a:gd name="connsiteY2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333375 w 1636404"/>
              <a:gd name="connsiteY20" fmla="*/ 339090 h 344805"/>
              <a:gd name="connsiteX21" fmla="*/ 306450 w 1636404"/>
              <a:gd name="connsiteY21" fmla="*/ 288735 h 344805"/>
              <a:gd name="connsiteX22" fmla="*/ 287782 w 1636404"/>
              <a:gd name="connsiteY22" fmla="*/ 254161 h 344805"/>
              <a:gd name="connsiteX23" fmla="*/ 259080 w 1636404"/>
              <a:gd name="connsiteY23" fmla="*/ 200822 h 344805"/>
              <a:gd name="connsiteX24" fmla="*/ 230632 w 1636404"/>
              <a:gd name="connsiteY24" fmla="*/ 158912 h 344805"/>
              <a:gd name="connsiteX25" fmla="*/ 200280 w 1636404"/>
              <a:gd name="connsiteY25" fmla="*/ 120811 h 344805"/>
              <a:gd name="connsiteX26" fmla="*/ 170055 w 1636404"/>
              <a:gd name="connsiteY26" fmla="*/ 79470 h 344805"/>
              <a:gd name="connsiteX27" fmla="*/ 133732 w 1636404"/>
              <a:gd name="connsiteY27" fmla="*/ 47910 h 344805"/>
              <a:gd name="connsiteX28" fmla="*/ 74295 w 1636404"/>
              <a:gd name="connsiteY2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43050 w 1636404"/>
              <a:gd name="connsiteY11" fmla="*/ 163830 h 344805"/>
              <a:gd name="connsiteX12" fmla="*/ 1569720 w 1636404"/>
              <a:gd name="connsiteY12" fmla="*/ 205740 h 344805"/>
              <a:gd name="connsiteX13" fmla="*/ 1590675 w 1636404"/>
              <a:gd name="connsiteY13" fmla="*/ 228600 h 344805"/>
              <a:gd name="connsiteX14" fmla="*/ 1604010 w 1636404"/>
              <a:gd name="connsiteY14" fmla="*/ 257175 h 344805"/>
              <a:gd name="connsiteX15" fmla="*/ 1623060 w 1636404"/>
              <a:gd name="connsiteY15" fmla="*/ 297180 h 344805"/>
              <a:gd name="connsiteX16" fmla="*/ 1636395 w 1636404"/>
              <a:gd name="connsiteY16" fmla="*/ 339090 h 344805"/>
              <a:gd name="connsiteX17" fmla="*/ 1624965 w 1636404"/>
              <a:gd name="connsiteY17" fmla="*/ 342900 h 344805"/>
              <a:gd name="connsiteX18" fmla="*/ 1590675 w 1636404"/>
              <a:gd name="connsiteY18" fmla="*/ 344805 h 344805"/>
              <a:gd name="connsiteX19" fmla="*/ 333375 w 1636404"/>
              <a:gd name="connsiteY19" fmla="*/ 339090 h 344805"/>
              <a:gd name="connsiteX20" fmla="*/ 306450 w 1636404"/>
              <a:gd name="connsiteY20" fmla="*/ 288735 h 344805"/>
              <a:gd name="connsiteX21" fmla="*/ 287782 w 1636404"/>
              <a:gd name="connsiteY21" fmla="*/ 254161 h 344805"/>
              <a:gd name="connsiteX22" fmla="*/ 259080 w 1636404"/>
              <a:gd name="connsiteY22" fmla="*/ 200822 h 344805"/>
              <a:gd name="connsiteX23" fmla="*/ 230632 w 1636404"/>
              <a:gd name="connsiteY23" fmla="*/ 158912 h 344805"/>
              <a:gd name="connsiteX24" fmla="*/ 200280 w 1636404"/>
              <a:gd name="connsiteY24" fmla="*/ 120811 h 344805"/>
              <a:gd name="connsiteX25" fmla="*/ 170055 w 1636404"/>
              <a:gd name="connsiteY25" fmla="*/ 79470 h 344805"/>
              <a:gd name="connsiteX26" fmla="*/ 133732 w 1636404"/>
              <a:gd name="connsiteY26" fmla="*/ 47910 h 344805"/>
              <a:gd name="connsiteX27" fmla="*/ 74295 w 1636404"/>
              <a:gd name="connsiteY2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69720 w 1636404"/>
              <a:gd name="connsiteY11" fmla="*/ 205740 h 344805"/>
              <a:gd name="connsiteX12" fmla="*/ 1590675 w 1636404"/>
              <a:gd name="connsiteY12" fmla="*/ 228600 h 344805"/>
              <a:gd name="connsiteX13" fmla="*/ 1604010 w 1636404"/>
              <a:gd name="connsiteY13" fmla="*/ 257175 h 344805"/>
              <a:gd name="connsiteX14" fmla="*/ 1623060 w 1636404"/>
              <a:gd name="connsiteY14" fmla="*/ 297180 h 344805"/>
              <a:gd name="connsiteX15" fmla="*/ 1636395 w 1636404"/>
              <a:gd name="connsiteY15" fmla="*/ 339090 h 344805"/>
              <a:gd name="connsiteX16" fmla="*/ 1624965 w 1636404"/>
              <a:gd name="connsiteY16" fmla="*/ 342900 h 344805"/>
              <a:gd name="connsiteX17" fmla="*/ 1590675 w 1636404"/>
              <a:gd name="connsiteY17" fmla="*/ 344805 h 344805"/>
              <a:gd name="connsiteX18" fmla="*/ 333375 w 1636404"/>
              <a:gd name="connsiteY18" fmla="*/ 339090 h 344805"/>
              <a:gd name="connsiteX19" fmla="*/ 306450 w 1636404"/>
              <a:gd name="connsiteY19" fmla="*/ 288735 h 344805"/>
              <a:gd name="connsiteX20" fmla="*/ 287782 w 1636404"/>
              <a:gd name="connsiteY20" fmla="*/ 254161 h 344805"/>
              <a:gd name="connsiteX21" fmla="*/ 259080 w 1636404"/>
              <a:gd name="connsiteY21" fmla="*/ 200822 h 344805"/>
              <a:gd name="connsiteX22" fmla="*/ 230632 w 1636404"/>
              <a:gd name="connsiteY22" fmla="*/ 158912 h 344805"/>
              <a:gd name="connsiteX23" fmla="*/ 200280 w 1636404"/>
              <a:gd name="connsiteY23" fmla="*/ 120811 h 344805"/>
              <a:gd name="connsiteX24" fmla="*/ 170055 w 1636404"/>
              <a:gd name="connsiteY24" fmla="*/ 79470 h 344805"/>
              <a:gd name="connsiteX25" fmla="*/ 133732 w 1636404"/>
              <a:gd name="connsiteY25" fmla="*/ 47910 h 344805"/>
              <a:gd name="connsiteX26" fmla="*/ 74295 w 1636404"/>
              <a:gd name="connsiteY2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590675 w 1636404"/>
              <a:gd name="connsiteY11" fmla="*/ 228600 h 344805"/>
              <a:gd name="connsiteX12" fmla="*/ 1604010 w 1636404"/>
              <a:gd name="connsiteY12" fmla="*/ 257175 h 344805"/>
              <a:gd name="connsiteX13" fmla="*/ 1623060 w 1636404"/>
              <a:gd name="connsiteY13" fmla="*/ 297180 h 344805"/>
              <a:gd name="connsiteX14" fmla="*/ 1636395 w 1636404"/>
              <a:gd name="connsiteY14" fmla="*/ 339090 h 344805"/>
              <a:gd name="connsiteX15" fmla="*/ 1624965 w 1636404"/>
              <a:gd name="connsiteY15" fmla="*/ 342900 h 344805"/>
              <a:gd name="connsiteX16" fmla="*/ 1590675 w 1636404"/>
              <a:gd name="connsiteY16" fmla="*/ 344805 h 344805"/>
              <a:gd name="connsiteX17" fmla="*/ 333375 w 1636404"/>
              <a:gd name="connsiteY17" fmla="*/ 339090 h 344805"/>
              <a:gd name="connsiteX18" fmla="*/ 306450 w 1636404"/>
              <a:gd name="connsiteY18" fmla="*/ 288735 h 344805"/>
              <a:gd name="connsiteX19" fmla="*/ 287782 w 1636404"/>
              <a:gd name="connsiteY19" fmla="*/ 254161 h 344805"/>
              <a:gd name="connsiteX20" fmla="*/ 259080 w 1636404"/>
              <a:gd name="connsiteY20" fmla="*/ 200822 h 344805"/>
              <a:gd name="connsiteX21" fmla="*/ 230632 w 1636404"/>
              <a:gd name="connsiteY21" fmla="*/ 158912 h 344805"/>
              <a:gd name="connsiteX22" fmla="*/ 200280 w 1636404"/>
              <a:gd name="connsiteY22" fmla="*/ 120811 h 344805"/>
              <a:gd name="connsiteX23" fmla="*/ 170055 w 1636404"/>
              <a:gd name="connsiteY23" fmla="*/ 79470 h 344805"/>
              <a:gd name="connsiteX24" fmla="*/ 133732 w 1636404"/>
              <a:gd name="connsiteY24" fmla="*/ 47910 h 344805"/>
              <a:gd name="connsiteX25" fmla="*/ 74295 w 1636404"/>
              <a:gd name="connsiteY2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599946 w 1636404"/>
              <a:gd name="connsiteY11" fmla="*/ 262066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74295 w 1636475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57325 w 1636475"/>
              <a:gd name="connsiteY6" fmla="*/ 62865 h 344805"/>
              <a:gd name="connsiteX7" fmla="*/ 1502918 w 1636475"/>
              <a:gd name="connsiteY7" fmla="*/ 104775 h 344805"/>
              <a:gd name="connsiteX8" fmla="*/ 1545465 w 1636475"/>
              <a:gd name="connsiteY8" fmla="*/ 156210 h 344805"/>
              <a:gd name="connsiteX9" fmla="*/ 1569720 w 1636475"/>
              <a:gd name="connsiteY9" fmla="*/ 205740 h 344805"/>
              <a:gd name="connsiteX10" fmla="*/ 1599946 w 1636475"/>
              <a:gd name="connsiteY10" fmla="*/ 262066 h 344805"/>
              <a:gd name="connsiteX11" fmla="*/ 1618995 w 1636475"/>
              <a:gd name="connsiteY11" fmla="*/ 302071 h 344805"/>
              <a:gd name="connsiteX12" fmla="*/ 1636395 w 1636475"/>
              <a:gd name="connsiteY12" fmla="*/ 339090 h 344805"/>
              <a:gd name="connsiteX13" fmla="*/ 1624965 w 1636475"/>
              <a:gd name="connsiteY13" fmla="*/ 342900 h 344805"/>
              <a:gd name="connsiteX14" fmla="*/ 1590675 w 1636475"/>
              <a:gd name="connsiteY14" fmla="*/ 344805 h 344805"/>
              <a:gd name="connsiteX15" fmla="*/ 333375 w 1636475"/>
              <a:gd name="connsiteY15" fmla="*/ 339090 h 344805"/>
              <a:gd name="connsiteX16" fmla="*/ 306450 w 1636475"/>
              <a:gd name="connsiteY16" fmla="*/ 288735 h 344805"/>
              <a:gd name="connsiteX17" fmla="*/ 287782 w 1636475"/>
              <a:gd name="connsiteY17" fmla="*/ 254161 h 344805"/>
              <a:gd name="connsiteX18" fmla="*/ 259080 w 1636475"/>
              <a:gd name="connsiteY18" fmla="*/ 200822 h 344805"/>
              <a:gd name="connsiteX19" fmla="*/ 230632 w 1636475"/>
              <a:gd name="connsiteY19" fmla="*/ 158912 h 344805"/>
              <a:gd name="connsiteX20" fmla="*/ 200280 w 1636475"/>
              <a:gd name="connsiteY20" fmla="*/ 120811 h 344805"/>
              <a:gd name="connsiteX21" fmla="*/ 170055 w 1636475"/>
              <a:gd name="connsiteY21" fmla="*/ 79470 h 344805"/>
              <a:gd name="connsiteX22" fmla="*/ 133732 w 1636475"/>
              <a:gd name="connsiteY22" fmla="*/ 47910 h 344805"/>
              <a:gd name="connsiteX23" fmla="*/ 90554 w 1636475"/>
              <a:gd name="connsiteY23" fmla="*/ 16064 h 344805"/>
              <a:gd name="connsiteX0" fmla="*/ 0 w 1636475"/>
              <a:gd name="connsiteY0" fmla="*/ 1176 h 344076"/>
              <a:gd name="connsiteX1" fmla="*/ 28453 w 1636475"/>
              <a:gd name="connsiteY1" fmla="*/ 3621 h 344076"/>
              <a:gd name="connsiteX2" fmla="*/ 42802 w 1636475"/>
              <a:gd name="connsiteY2" fmla="*/ 6891 h 344076"/>
              <a:gd name="connsiteX3" fmla="*/ 70485 w 1636475"/>
              <a:gd name="connsiteY3" fmla="*/ 3081 h 344076"/>
              <a:gd name="connsiteX4" fmla="*/ 1184804 w 1636475"/>
              <a:gd name="connsiteY4" fmla="*/ 12317 h 344076"/>
              <a:gd name="connsiteX5" fmla="*/ 1366267 w 1636475"/>
              <a:gd name="connsiteY5" fmla="*/ 10702 h 344076"/>
              <a:gd name="connsiteX6" fmla="*/ 1457325 w 1636475"/>
              <a:gd name="connsiteY6" fmla="*/ 62136 h 344076"/>
              <a:gd name="connsiteX7" fmla="*/ 1502918 w 1636475"/>
              <a:gd name="connsiteY7" fmla="*/ 104046 h 344076"/>
              <a:gd name="connsiteX8" fmla="*/ 1545465 w 1636475"/>
              <a:gd name="connsiteY8" fmla="*/ 155481 h 344076"/>
              <a:gd name="connsiteX9" fmla="*/ 1569720 w 1636475"/>
              <a:gd name="connsiteY9" fmla="*/ 205011 h 344076"/>
              <a:gd name="connsiteX10" fmla="*/ 1599946 w 1636475"/>
              <a:gd name="connsiteY10" fmla="*/ 261337 h 344076"/>
              <a:gd name="connsiteX11" fmla="*/ 1618995 w 1636475"/>
              <a:gd name="connsiteY11" fmla="*/ 301342 h 344076"/>
              <a:gd name="connsiteX12" fmla="*/ 1636395 w 1636475"/>
              <a:gd name="connsiteY12" fmla="*/ 338361 h 344076"/>
              <a:gd name="connsiteX13" fmla="*/ 1624965 w 1636475"/>
              <a:gd name="connsiteY13" fmla="*/ 342171 h 344076"/>
              <a:gd name="connsiteX14" fmla="*/ 1590675 w 1636475"/>
              <a:gd name="connsiteY14" fmla="*/ 344076 h 344076"/>
              <a:gd name="connsiteX15" fmla="*/ 333375 w 1636475"/>
              <a:gd name="connsiteY15" fmla="*/ 338361 h 344076"/>
              <a:gd name="connsiteX16" fmla="*/ 306450 w 1636475"/>
              <a:gd name="connsiteY16" fmla="*/ 288006 h 344076"/>
              <a:gd name="connsiteX17" fmla="*/ 287782 w 1636475"/>
              <a:gd name="connsiteY17" fmla="*/ 253432 h 344076"/>
              <a:gd name="connsiteX18" fmla="*/ 259080 w 1636475"/>
              <a:gd name="connsiteY18" fmla="*/ 200093 h 344076"/>
              <a:gd name="connsiteX19" fmla="*/ 230632 w 1636475"/>
              <a:gd name="connsiteY19" fmla="*/ 158183 h 344076"/>
              <a:gd name="connsiteX20" fmla="*/ 200280 w 1636475"/>
              <a:gd name="connsiteY20" fmla="*/ 120082 h 344076"/>
              <a:gd name="connsiteX21" fmla="*/ 170055 w 1636475"/>
              <a:gd name="connsiteY21" fmla="*/ 78741 h 344076"/>
              <a:gd name="connsiteX22" fmla="*/ 133732 w 1636475"/>
              <a:gd name="connsiteY22" fmla="*/ 47181 h 344076"/>
              <a:gd name="connsiteX23" fmla="*/ 90554 w 1636475"/>
              <a:gd name="connsiteY23" fmla="*/ 15335 h 344076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366267 w 1636475"/>
              <a:gd name="connsiteY5" fmla="*/ 14693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95024 w 1636475"/>
              <a:gd name="connsiteY9" fmla="*/ 218787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9454"/>
              <a:gd name="connsiteY0" fmla="*/ 5167 h 351329"/>
              <a:gd name="connsiteX1" fmla="*/ 28453 w 1639454"/>
              <a:gd name="connsiteY1" fmla="*/ 7612 h 351329"/>
              <a:gd name="connsiteX2" fmla="*/ 42802 w 1639454"/>
              <a:gd name="connsiteY2" fmla="*/ 10882 h 351329"/>
              <a:gd name="connsiteX3" fmla="*/ 70485 w 1639454"/>
              <a:gd name="connsiteY3" fmla="*/ 7072 h 351329"/>
              <a:gd name="connsiteX4" fmla="*/ 1102566 w 1639454"/>
              <a:gd name="connsiteY4" fmla="*/ 0 h 351329"/>
              <a:gd name="connsiteX5" fmla="*/ 1258725 w 1639454"/>
              <a:gd name="connsiteY5" fmla="*/ 40786 h 351329"/>
              <a:gd name="connsiteX6" fmla="*/ 1406717 w 1639454"/>
              <a:gd name="connsiteY6" fmla="*/ 88958 h 351329"/>
              <a:gd name="connsiteX7" fmla="*/ 1471289 w 1639454"/>
              <a:gd name="connsiteY7" fmla="*/ 137391 h 351329"/>
              <a:gd name="connsiteX8" fmla="*/ 1545465 w 1639454"/>
              <a:gd name="connsiteY8" fmla="*/ 159472 h 351329"/>
              <a:gd name="connsiteX9" fmla="*/ 1595024 w 1639454"/>
              <a:gd name="connsiteY9" fmla="*/ 218787 h 351329"/>
              <a:gd name="connsiteX10" fmla="*/ 1599946 w 1639454"/>
              <a:gd name="connsiteY10" fmla="*/ 265328 h 351329"/>
              <a:gd name="connsiteX11" fmla="*/ 1618995 w 1639454"/>
              <a:gd name="connsiteY11" fmla="*/ 305333 h 351329"/>
              <a:gd name="connsiteX12" fmla="*/ 1636395 w 1639454"/>
              <a:gd name="connsiteY12" fmla="*/ 342352 h 351329"/>
              <a:gd name="connsiteX13" fmla="*/ 1624965 w 1639454"/>
              <a:gd name="connsiteY13" fmla="*/ 346162 h 351329"/>
              <a:gd name="connsiteX14" fmla="*/ 1502112 w 1639454"/>
              <a:gd name="connsiteY14" fmla="*/ 351329 h 351329"/>
              <a:gd name="connsiteX15" fmla="*/ 333375 w 1639454"/>
              <a:gd name="connsiteY15" fmla="*/ 342352 h 351329"/>
              <a:gd name="connsiteX16" fmla="*/ 306450 w 1639454"/>
              <a:gd name="connsiteY16" fmla="*/ 291997 h 351329"/>
              <a:gd name="connsiteX17" fmla="*/ 287782 w 1639454"/>
              <a:gd name="connsiteY17" fmla="*/ 257423 h 351329"/>
              <a:gd name="connsiteX18" fmla="*/ 259080 w 1639454"/>
              <a:gd name="connsiteY18" fmla="*/ 204084 h 351329"/>
              <a:gd name="connsiteX19" fmla="*/ 230632 w 1639454"/>
              <a:gd name="connsiteY19" fmla="*/ 162174 h 351329"/>
              <a:gd name="connsiteX20" fmla="*/ 200280 w 1639454"/>
              <a:gd name="connsiteY20" fmla="*/ 124073 h 351329"/>
              <a:gd name="connsiteX21" fmla="*/ 170055 w 1639454"/>
              <a:gd name="connsiteY21" fmla="*/ 82732 h 351329"/>
              <a:gd name="connsiteX22" fmla="*/ 133732 w 1639454"/>
              <a:gd name="connsiteY22" fmla="*/ 51172 h 351329"/>
              <a:gd name="connsiteX23" fmla="*/ 90554 w 1639454"/>
              <a:gd name="connsiteY23" fmla="*/ 19326 h 351329"/>
              <a:gd name="connsiteX0" fmla="*/ 0 w 1637432"/>
              <a:gd name="connsiteY0" fmla="*/ 5167 h 351329"/>
              <a:gd name="connsiteX1" fmla="*/ 28453 w 1637432"/>
              <a:gd name="connsiteY1" fmla="*/ 7612 h 351329"/>
              <a:gd name="connsiteX2" fmla="*/ 42802 w 1637432"/>
              <a:gd name="connsiteY2" fmla="*/ 10882 h 351329"/>
              <a:gd name="connsiteX3" fmla="*/ 70485 w 1637432"/>
              <a:gd name="connsiteY3" fmla="*/ 7072 h 351329"/>
              <a:gd name="connsiteX4" fmla="*/ 1102566 w 1637432"/>
              <a:gd name="connsiteY4" fmla="*/ 0 h 351329"/>
              <a:gd name="connsiteX5" fmla="*/ 1258725 w 1637432"/>
              <a:gd name="connsiteY5" fmla="*/ 40786 h 351329"/>
              <a:gd name="connsiteX6" fmla="*/ 1406717 w 1637432"/>
              <a:gd name="connsiteY6" fmla="*/ 88958 h 351329"/>
              <a:gd name="connsiteX7" fmla="*/ 1471289 w 1637432"/>
              <a:gd name="connsiteY7" fmla="*/ 137391 h 351329"/>
              <a:gd name="connsiteX8" fmla="*/ 1545465 w 1637432"/>
              <a:gd name="connsiteY8" fmla="*/ 159472 h 351329"/>
              <a:gd name="connsiteX9" fmla="*/ 1595024 w 1637432"/>
              <a:gd name="connsiteY9" fmla="*/ 218787 h 351329"/>
              <a:gd name="connsiteX10" fmla="*/ 1599946 w 1637432"/>
              <a:gd name="connsiteY10" fmla="*/ 265328 h 351329"/>
              <a:gd name="connsiteX11" fmla="*/ 1618995 w 1637432"/>
              <a:gd name="connsiteY11" fmla="*/ 305333 h 351329"/>
              <a:gd name="connsiteX12" fmla="*/ 1636395 w 1637432"/>
              <a:gd name="connsiteY12" fmla="*/ 342352 h 351329"/>
              <a:gd name="connsiteX13" fmla="*/ 1587010 w 1637432"/>
              <a:gd name="connsiteY13" fmla="*/ 333116 h 351329"/>
              <a:gd name="connsiteX14" fmla="*/ 1502112 w 1637432"/>
              <a:gd name="connsiteY14" fmla="*/ 351329 h 351329"/>
              <a:gd name="connsiteX15" fmla="*/ 333375 w 1637432"/>
              <a:gd name="connsiteY15" fmla="*/ 342352 h 351329"/>
              <a:gd name="connsiteX16" fmla="*/ 306450 w 1637432"/>
              <a:gd name="connsiteY16" fmla="*/ 291997 h 351329"/>
              <a:gd name="connsiteX17" fmla="*/ 287782 w 1637432"/>
              <a:gd name="connsiteY17" fmla="*/ 257423 h 351329"/>
              <a:gd name="connsiteX18" fmla="*/ 259080 w 1637432"/>
              <a:gd name="connsiteY18" fmla="*/ 204084 h 351329"/>
              <a:gd name="connsiteX19" fmla="*/ 230632 w 1637432"/>
              <a:gd name="connsiteY19" fmla="*/ 162174 h 351329"/>
              <a:gd name="connsiteX20" fmla="*/ 200280 w 1637432"/>
              <a:gd name="connsiteY20" fmla="*/ 124073 h 351329"/>
              <a:gd name="connsiteX21" fmla="*/ 170055 w 1637432"/>
              <a:gd name="connsiteY21" fmla="*/ 82732 h 351329"/>
              <a:gd name="connsiteX22" fmla="*/ 133732 w 1637432"/>
              <a:gd name="connsiteY22" fmla="*/ 51172 h 351329"/>
              <a:gd name="connsiteX23" fmla="*/ 90554 w 1637432"/>
              <a:gd name="connsiteY23" fmla="*/ 19326 h 351329"/>
              <a:gd name="connsiteX0" fmla="*/ 0 w 1720595"/>
              <a:gd name="connsiteY0" fmla="*/ 5167 h 351329"/>
              <a:gd name="connsiteX1" fmla="*/ 28453 w 1720595"/>
              <a:gd name="connsiteY1" fmla="*/ 7612 h 351329"/>
              <a:gd name="connsiteX2" fmla="*/ 42802 w 1720595"/>
              <a:gd name="connsiteY2" fmla="*/ 10882 h 351329"/>
              <a:gd name="connsiteX3" fmla="*/ 70485 w 1720595"/>
              <a:gd name="connsiteY3" fmla="*/ 7072 h 351329"/>
              <a:gd name="connsiteX4" fmla="*/ 1102566 w 1720595"/>
              <a:gd name="connsiteY4" fmla="*/ 0 h 351329"/>
              <a:gd name="connsiteX5" fmla="*/ 1258725 w 1720595"/>
              <a:gd name="connsiteY5" fmla="*/ 40786 h 351329"/>
              <a:gd name="connsiteX6" fmla="*/ 1406717 w 1720595"/>
              <a:gd name="connsiteY6" fmla="*/ 88958 h 351329"/>
              <a:gd name="connsiteX7" fmla="*/ 1471289 w 1720595"/>
              <a:gd name="connsiteY7" fmla="*/ 137391 h 351329"/>
              <a:gd name="connsiteX8" fmla="*/ 1545465 w 1720595"/>
              <a:gd name="connsiteY8" fmla="*/ 159472 h 351329"/>
              <a:gd name="connsiteX9" fmla="*/ 1595024 w 1720595"/>
              <a:gd name="connsiteY9" fmla="*/ 218787 h 351329"/>
              <a:gd name="connsiteX10" fmla="*/ 1599946 w 1720595"/>
              <a:gd name="connsiteY10" fmla="*/ 265328 h 351329"/>
              <a:gd name="connsiteX11" fmla="*/ 1720211 w 1720595"/>
              <a:gd name="connsiteY11" fmla="*/ 328164 h 351329"/>
              <a:gd name="connsiteX12" fmla="*/ 1636395 w 1720595"/>
              <a:gd name="connsiteY12" fmla="*/ 342352 h 351329"/>
              <a:gd name="connsiteX13" fmla="*/ 1587010 w 1720595"/>
              <a:gd name="connsiteY13" fmla="*/ 333116 h 351329"/>
              <a:gd name="connsiteX14" fmla="*/ 1502112 w 1720595"/>
              <a:gd name="connsiteY14" fmla="*/ 351329 h 351329"/>
              <a:gd name="connsiteX15" fmla="*/ 333375 w 1720595"/>
              <a:gd name="connsiteY15" fmla="*/ 342352 h 351329"/>
              <a:gd name="connsiteX16" fmla="*/ 306450 w 1720595"/>
              <a:gd name="connsiteY16" fmla="*/ 291997 h 351329"/>
              <a:gd name="connsiteX17" fmla="*/ 287782 w 1720595"/>
              <a:gd name="connsiteY17" fmla="*/ 257423 h 351329"/>
              <a:gd name="connsiteX18" fmla="*/ 259080 w 1720595"/>
              <a:gd name="connsiteY18" fmla="*/ 204084 h 351329"/>
              <a:gd name="connsiteX19" fmla="*/ 230632 w 1720595"/>
              <a:gd name="connsiteY19" fmla="*/ 162174 h 351329"/>
              <a:gd name="connsiteX20" fmla="*/ 200280 w 1720595"/>
              <a:gd name="connsiteY20" fmla="*/ 124073 h 351329"/>
              <a:gd name="connsiteX21" fmla="*/ 170055 w 1720595"/>
              <a:gd name="connsiteY21" fmla="*/ 82732 h 351329"/>
              <a:gd name="connsiteX22" fmla="*/ 133732 w 1720595"/>
              <a:gd name="connsiteY22" fmla="*/ 51172 h 351329"/>
              <a:gd name="connsiteX23" fmla="*/ 90554 w 1720595"/>
              <a:gd name="connsiteY23" fmla="*/ 19326 h 351329"/>
              <a:gd name="connsiteX0" fmla="*/ 0 w 1720685"/>
              <a:gd name="connsiteY0" fmla="*/ 5167 h 351329"/>
              <a:gd name="connsiteX1" fmla="*/ 28453 w 1720685"/>
              <a:gd name="connsiteY1" fmla="*/ 7612 h 351329"/>
              <a:gd name="connsiteX2" fmla="*/ 42802 w 1720685"/>
              <a:gd name="connsiteY2" fmla="*/ 10882 h 351329"/>
              <a:gd name="connsiteX3" fmla="*/ 70485 w 1720685"/>
              <a:gd name="connsiteY3" fmla="*/ 7072 h 351329"/>
              <a:gd name="connsiteX4" fmla="*/ 1102566 w 1720685"/>
              <a:gd name="connsiteY4" fmla="*/ 0 h 351329"/>
              <a:gd name="connsiteX5" fmla="*/ 1258725 w 1720685"/>
              <a:gd name="connsiteY5" fmla="*/ 40786 h 351329"/>
              <a:gd name="connsiteX6" fmla="*/ 1406717 w 1720685"/>
              <a:gd name="connsiteY6" fmla="*/ 88958 h 351329"/>
              <a:gd name="connsiteX7" fmla="*/ 1471289 w 1720685"/>
              <a:gd name="connsiteY7" fmla="*/ 137391 h 351329"/>
              <a:gd name="connsiteX8" fmla="*/ 1545465 w 1720685"/>
              <a:gd name="connsiteY8" fmla="*/ 159472 h 351329"/>
              <a:gd name="connsiteX9" fmla="*/ 1595024 w 1720685"/>
              <a:gd name="connsiteY9" fmla="*/ 218787 h 351329"/>
              <a:gd name="connsiteX10" fmla="*/ 1599946 w 1720685"/>
              <a:gd name="connsiteY10" fmla="*/ 265328 h 351329"/>
              <a:gd name="connsiteX11" fmla="*/ 1720211 w 1720685"/>
              <a:gd name="connsiteY11" fmla="*/ 328164 h 351329"/>
              <a:gd name="connsiteX12" fmla="*/ 1636395 w 1720685"/>
              <a:gd name="connsiteY12" fmla="*/ 342352 h 351329"/>
              <a:gd name="connsiteX13" fmla="*/ 1502112 w 1720685"/>
              <a:gd name="connsiteY13" fmla="*/ 351329 h 351329"/>
              <a:gd name="connsiteX14" fmla="*/ 333375 w 1720685"/>
              <a:gd name="connsiteY14" fmla="*/ 342352 h 351329"/>
              <a:gd name="connsiteX15" fmla="*/ 306450 w 1720685"/>
              <a:gd name="connsiteY15" fmla="*/ 291997 h 351329"/>
              <a:gd name="connsiteX16" fmla="*/ 287782 w 1720685"/>
              <a:gd name="connsiteY16" fmla="*/ 257423 h 351329"/>
              <a:gd name="connsiteX17" fmla="*/ 259080 w 1720685"/>
              <a:gd name="connsiteY17" fmla="*/ 204084 h 351329"/>
              <a:gd name="connsiteX18" fmla="*/ 230632 w 1720685"/>
              <a:gd name="connsiteY18" fmla="*/ 162174 h 351329"/>
              <a:gd name="connsiteX19" fmla="*/ 200280 w 1720685"/>
              <a:gd name="connsiteY19" fmla="*/ 124073 h 351329"/>
              <a:gd name="connsiteX20" fmla="*/ 170055 w 1720685"/>
              <a:gd name="connsiteY20" fmla="*/ 82732 h 351329"/>
              <a:gd name="connsiteX21" fmla="*/ 133732 w 1720685"/>
              <a:gd name="connsiteY21" fmla="*/ 51172 h 351329"/>
              <a:gd name="connsiteX22" fmla="*/ 90554 w 1720685"/>
              <a:gd name="connsiteY22" fmla="*/ 19326 h 351329"/>
              <a:gd name="connsiteX0" fmla="*/ 0 w 1721779"/>
              <a:gd name="connsiteY0" fmla="*/ 5167 h 351329"/>
              <a:gd name="connsiteX1" fmla="*/ 28453 w 1721779"/>
              <a:gd name="connsiteY1" fmla="*/ 7612 h 351329"/>
              <a:gd name="connsiteX2" fmla="*/ 42802 w 1721779"/>
              <a:gd name="connsiteY2" fmla="*/ 10882 h 351329"/>
              <a:gd name="connsiteX3" fmla="*/ 70485 w 1721779"/>
              <a:gd name="connsiteY3" fmla="*/ 7072 h 351329"/>
              <a:gd name="connsiteX4" fmla="*/ 1102566 w 1721779"/>
              <a:gd name="connsiteY4" fmla="*/ 0 h 351329"/>
              <a:gd name="connsiteX5" fmla="*/ 1258725 w 1721779"/>
              <a:gd name="connsiteY5" fmla="*/ 40786 h 351329"/>
              <a:gd name="connsiteX6" fmla="*/ 1406717 w 1721779"/>
              <a:gd name="connsiteY6" fmla="*/ 88958 h 351329"/>
              <a:gd name="connsiteX7" fmla="*/ 1471289 w 1721779"/>
              <a:gd name="connsiteY7" fmla="*/ 137391 h 351329"/>
              <a:gd name="connsiteX8" fmla="*/ 1545465 w 1721779"/>
              <a:gd name="connsiteY8" fmla="*/ 159472 h 351329"/>
              <a:gd name="connsiteX9" fmla="*/ 1595024 w 1721779"/>
              <a:gd name="connsiteY9" fmla="*/ 218787 h 351329"/>
              <a:gd name="connsiteX10" fmla="*/ 1599946 w 1721779"/>
              <a:gd name="connsiteY10" fmla="*/ 265328 h 351329"/>
              <a:gd name="connsiteX11" fmla="*/ 1720211 w 1721779"/>
              <a:gd name="connsiteY11" fmla="*/ 328164 h 351329"/>
              <a:gd name="connsiteX12" fmla="*/ 1502112 w 1721779"/>
              <a:gd name="connsiteY12" fmla="*/ 351329 h 351329"/>
              <a:gd name="connsiteX13" fmla="*/ 333375 w 1721779"/>
              <a:gd name="connsiteY13" fmla="*/ 342352 h 351329"/>
              <a:gd name="connsiteX14" fmla="*/ 306450 w 1721779"/>
              <a:gd name="connsiteY14" fmla="*/ 291997 h 351329"/>
              <a:gd name="connsiteX15" fmla="*/ 287782 w 1721779"/>
              <a:gd name="connsiteY15" fmla="*/ 257423 h 351329"/>
              <a:gd name="connsiteX16" fmla="*/ 259080 w 1721779"/>
              <a:gd name="connsiteY16" fmla="*/ 204084 h 351329"/>
              <a:gd name="connsiteX17" fmla="*/ 230632 w 1721779"/>
              <a:gd name="connsiteY17" fmla="*/ 162174 h 351329"/>
              <a:gd name="connsiteX18" fmla="*/ 200280 w 1721779"/>
              <a:gd name="connsiteY18" fmla="*/ 124073 h 351329"/>
              <a:gd name="connsiteX19" fmla="*/ 170055 w 1721779"/>
              <a:gd name="connsiteY19" fmla="*/ 82732 h 351329"/>
              <a:gd name="connsiteX20" fmla="*/ 133732 w 1721779"/>
              <a:gd name="connsiteY20" fmla="*/ 51172 h 351329"/>
              <a:gd name="connsiteX21" fmla="*/ 90554 w 1721779"/>
              <a:gd name="connsiteY21" fmla="*/ 19326 h 351329"/>
              <a:gd name="connsiteX0" fmla="*/ 0 w 1721806"/>
              <a:gd name="connsiteY0" fmla="*/ 5167 h 351329"/>
              <a:gd name="connsiteX1" fmla="*/ 28453 w 1721806"/>
              <a:gd name="connsiteY1" fmla="*/ 7612 h 351329"/>
              <a:gd name="connsiteX2" fmla="*/ 42802 w 1721806"/>
              <a:gd name="connsiteY2" fmla="*/ 10882 h 351329"/>
              <a:gd name="connsiteX3" fmla="*/ 70485 w 1721806"/>
              <a:gd name="connsiteY3" fmla="*/ 7072 h 351329"/>
              <a:gd name="connsiteX4" fmla="*/ 1102566 w 1721806"/>
              <a:gd name="connsiteY4" fmla="*/ 0 h 351329"/>
              <a:gd name="connsiteX5" fmla="*/ 1258725 w 1721806"/>
              <a:gd name="connsiteY5" fmla="*/ 40786 h 351329"/>
              <a:gd name="connsiteX6" fmla="*/ 1406717 w 1721806"/>
              <a:gd name="connsiteY6" fmla="*/ 88958 h 351329"/>
              <a:gd name="connsiteX7" fmla="*/ 1471289 w 1721806"/>
              <a:gd name="connsiteY7" fmla="*/ 137391 h 351329"/>
              <a:gd name="connsiteX8" fmla="*/ 1545465 w 1721806"/>
              <a:gd name="connsiteY8" fmla="*/ 159472 h 351329"/>
              <a:gd name="connsiteX9" fmla="*/ 1582371 w 1721806"/>
              <a:gd name="connsiteY9" fmla="*/ 215526 h 351329"/>
              <a:gd name="connsiteX10" fmla="*/ 1599946 w 1721806"/>
              <a:gd name="connsiteY10" fmla="*/ 265328 h 351329"/>
              <a:gd name="connsiteX11" fmla="*/ 1720211 w 1721806"/>
              <a:gd name="connsiteY11" fmla="*/ 328164 h 351329"/>
              <a:gd name="connsiteX12" fmla="*/ 1502112 w 1721806"/>
              <a:gd name="connsiteY12" fmla="*/ 351329 h 351329"/>
              <a:gd name="connsiteX13" fmla="*/ 333375 w 1721806"/>
              <a:gd name="connsiteY13" fmla="*/ 342352 h 351329"/>
              <a:gd name="connsiteX14" fmla="*/ 306450 w 1721806"/>
              <a:gd name="connsiteY14" fmla="*/ 291997 h 351329"/>
              <a:gd name="connsiteX15" fmla="*/ 287782 w 1721806"/>
              <a:gd name="connsiteY15" fmla="*/ 257423 h 351329"/>
              <a:gd name="connsiteX16" fmla="*/ 259080 w 1721806"/>
              <a:gd name="connsiteY16" fmla="*/ 204084 h 351329"/>
              <a:gd name="connsiteX17" fmla="*/ 230632 w 1721806"/>
              <a:gd name="connsiteY17" fmla="*/ 162174 h 351329"/>
              <a:gd name="connsiteX18" fmla="*/ 200280 w 1721806"/>
              <a:gd name="connsiteY18" fmla="*/ 124073 h 351329"/>
              <a:gd name="connsiteX19" fmla="*/ 170055 w 1721806"/>
              <a:gd name="connsiteY19" fmla="*/ 82732 h 351329"/>
              <a:gd name="connsiteX20" fmla="*/ 133732 w 1721806"/>
              <a:gd name="connsiteY20" fmla="*/ 51172 h 351329"/>
              <a:gd name="connsiteX21" fmla="*/ 90554 w 1721806"/>
              <a:gd name="connsiteY21" fmla="*/ 19326 h 351329"/>
              <a:gd name="connsiteX0" fmla="*/ 0 w 1728952"/>
              <a:gd name="connsiteY0" fmla="*/ 5167 h 351329"/>
              <a:gd name="connsiteX1" fmla="*/ 28453 w 1728952"/>
              <a:gd name="connsiteY1" fmla="*/ 7612 h 351329"/>
              <a:gd name="connsiteX2" fmla="*/ 42802 w 1728952"/>
              <a:gd name="connsiteY2" fmla="*/ 10882 h 351329"/>
              <a:gd name="connsiteX3" fmla="*/ 70485 w 1728952"/>
              <a:gd name="connsiteY3" fmla="*/ 7072 h 351329"/>
              <a:gd name="connsiteX4" fmla="*/ 1102566 w 1728952"/>
              <a:gd name="connsiteY4" fmla="*/ 0 h 351329"/>
              <a:gd name="connsiteX5" fmla="*/ 1258725 w 1728952"/>
              <a:gd name="connsiteY5" fmla="*/ 40786 h 351329"/>
              <a:gd name="connsiteX6" fmla="*/ 1406717 w 1728952"/>
              <a:gd name="connsiteY6" fmla="*/ 88958 h 351329"/>
              <a:gd name="connsiteX7" fmla="*/ 1471289 w 1728952"/>
              <a:gd name="connsiteY7" fmla="*/ 137391 h 351329"/>
              <a:gd name="connsiteX8" fmla="*/ 1545465 w 1728952"/>
              <a:gd name="connsiteY8" fmla="*/ 159472 h 351329"/>
              <a:gd name="connsiteX9" fmla="*/ 1582371 w 1728952"/>
              <a:gd name="connsiteY9" fmla="*/ 215526 h 351329"/>
              <a:gd name="connsiteX10" fmla="*/ 1675859 w 1728952"/>
              <a:gd name="connsiteY10" fmla="*/ 288159 h 351329"/>
              <a:gd name="connsiteX11" fmla="*/ 1720211 w 1728952"/>
              <a:gd name="connsiteY11" fmla="*/ 328164 h 351329"/>
              <a:gd name="connsiteX12" fmla="*/ 1502112 w 1728952"/>
              <a:gd name="connsiteY12" fmla="*/ 351329 h 351329"/>
              <a:gd name="connsiteX13" fmla="*/ 333375 w 1728952"/>
              <a:gd name="connsiteY13" fmla="*/ 342352 h 351329"/>
              <a:gd name="connsiteX14" fmla="*/ 306450 w 1728952"/>
              <a:gd name="connsiteY14" fmla="*/ 291997 h 351329"/>
              <a:gd name="connsiteX15" fmla="*/ 287782 w 1728952"/>
              <a:gd name="connsiteY15" fmla="*/ 257423 h 351329"/>
              <a:gd name="connsiteX16" fmla="*/ 259080 w 1728952"/>
              <a:gd name="connsiteY16" fmla="*/ 204084 h 351329"/>
              <a:gd name="connsiteX17" fmla="*/ 230632 w 1728952"/>
              <a:gd name="connsiteY17" fmla="*/ 162174 h 351329"/>
              <a:gd name="connsiteX18" fmla="*/ 200280 w 1728952"/>
              <a:gd name="connsiteY18" fmla="*/ 124073 h 351329"/>
              <a:gd name="connsiteX19" fmla="*/ 170055 w 1728952"/>
              <a:gd name="connsiteY19" fmla="*/ 82732 h 351329"/>
              <a:gd name="connsiteX20" fmla="*/ 133732 w 1728952"/>
              <a:gd name="connsiteY20" fmla="*/ 51172 h 351329"/>
              <a:gd name="connsiteX21" fmla="*/ 90554 w 1728952"/>
              <a:gd name="connsiteY21" fmla="*/ 19326 h 351329"/>
              <a:gd name="connsiteX0" fmla="*/ 0 w 1825472"/>
              <a:gd name="connsiteY0" fmla="*/ 5167 h 375787"/>
              <a:gd name="connsiteX1" fmla="*/ 28453 w 1825472"/>
              <a:gd name="connsiteY1" fmla="*/ 7612 h 375787"/>
              <a:gd name="connsiteX2" fmla="*/ 42802 w 1825472"/>
              <a:gd name="connsiteY2" fmla="*/ 10882 h 375787"/>
              <a:gd name="connsiteX3" fmla="*/ 70485 w 1825472"/>
              <a:gd name="connsiteY3" fmla="*/ 7072 h 375787"/>
              <a:gd name="connsiteX4" fmla="*/ 1102566 w 1825472"/>
              <a:gd name="connsiteY4" fmla="*/ 0 h 375787"/>
              <a:gd name="connsiteX5" fmla="*/ 1258725 w 1825472"/>
              <a:gd name="connsiteY5" fmla="*/ 40786 h 375787"/>
              <a:gd name="connsiteX6" fmla="*/ 1406717 w 1825472"/>
              <a:gd name="connsiteY6" fmla="*/ 88958 h 375787"/>
              <a:gd name="connsiteX7" fmla="*/ 1471289 w 1825472"/>
              <a:gd name="connsiteY7" fmla="*/ 137391 h 375787"/>
              <a:gd name="connsiteX8" fmla="*/ 1545465 w 1825472"/>
              <a:gd name="connsiteY8" fmla="*/ 159472 h 375787"/>
              <a:gd name="connsiteX9" fmla="*/ 1582371 w 1825472"/>
              <a:gd name="connsiteY9" fmla="*/ 215526 h 375787"/>
              <a:gd name="connsiteX10" fmla="*/ 1675859 w 1825472"/>
              <a:gd name="connsiteY10" fmla="*/ 288159 h 375787"/>
              <a:gd name="connsiteX11" fmla="*/ 1821428 w 1825472"/>
              <a:gd name="connsiteY11" fmla="*/ 373826 h 375787"/>
              <a:gd name="connsiteX12" fmla="*/ 1502112 w 1825472"/>
              <a:gd name="connsiteY12" fmla="*/ 351329 h 375787"/>
              <a:gd name="connsiteX13" fmla="*/ 333375 w 1825472"/>
              <a:gd name="connsiteY13" fmla="*/ 342352 h 375787"/>
              <a:gd name="connsiteX14" fmla="*/ 306450 w 1825472"/>
              <a:gd name="connsiteY14" fmla="*/ 291997 h 375787"/>
              <a:gd name="connsiteX15" fmla="*/ 287782 w 1825472"/>
              <a:gd name="connsiteY15" fmla="*/ 257423 h 375787"/>
              <a:gd name="connsiteX16" fmla="*/ 259080 w 1825472"/>
              <a:gd name="connsiteY16" fmla="*/ 204084 h 375787"/>
              <a:gd name="connsiteX17" fmla="*/ 230632 w 1825472"/>
              <a:gd name="connsiteY17" fmla="*/ 162174 h 375787"/>
              <a:gd name="connsiteX18" fmla="*/ 200280 w 1825472"/>
              <a:gd name="connsiteY18" fmla="*/ 124073 h 375787"/>
              <a:gd name="connsiteX19" fmla="*/ 170055 w 1825472"/>
              <a:gd name="connsiteY19" fmla="*/ 82732 h 375787"/>
              <a:gd name="connsiteX20" fmla="*/ 133732 w 1825472"/>
              <a:gd name="connsiteY20" fmla="*/ 51172 h 375787"/>
              <a:gd name="connsiteX21" fmla="*/ 90554 w 1825472"/>
              <a:gd name="connsiteY21" fmla="*/ 19326 h 375787"/>
              <a:gd name="connsiteX0" fmla="*/ 0 w 1841421"/>
              <a:gd name="connsiteY0" fmla="*/ 5167 h 375323"/>
              <a:gd name="connsiteX1" fmla="*/ 28453 w 1841421"/>
              <a:gd name="connsiteY1" fmla="*/ 7612 h 375323"/>
              <a:gd name="connsiteX2" fmla="*/ 42802 w 1841421"/>
              <a:gd name="connsiteY2" fmla="*/ 10882 h 375323"/>
              <a:gd name="connsiteX3" fmla="*/ 70485 w 1841421"/>
              <a:gd name="connsiteY3" fmla="*/ 7072 h 375323"/>
              <a:gd name="connsiteX4" fmla="*/ 1102566 w 1841421"/>
              <a:gd name="connsiteY4" fmla="*/ 0 h 375323"/>
              <a:gd name="connsiteX5" fmla="*/ 1258725 w 1841421"/>
              <a:gd name="connsiteY5" fmla="*/ 40786 h 375323"/>
              <a:gd name="connsiteX6" fmla="*/ 1406717 w 1841421"/>
              <a:gd name="connsiteY6" fmla="*/ 88958 h 375323"/>
              <a:gd name="connsiteX7" fmla="*/ 1471289 w 1841421"/>
              <a:gd name="connsiteY7" fmla="*/ 137391 h 375323"/>
              <a:gd name="connsiteX8" fmla="*/ 1545465 w 1841421"/>
              <a:gd name="connsiteY8" fmla="*/ 159472 h 375323"/>
              <a:gd name="connsiteX9" fmla="*/ 1582371 w 1841421"/>
              <a:gd name="connsiteY9" fmla="*/ 215526 h 375323"/>
              <a:gd name="connsiteX10" fmla="*/ 1783402 w 1841421"/>
              <a:gd name="connsiteY10" fmla="*/ 297943 h 375323"/>
              <a:gd name="connsiteX11" fmla="*/ 1821428 w 1841421"/>
              <a:gd name="connsiteY11" fmla="*/ 373826 h 375323"/>
              <a:gd name="connsiteX12" fmla="*/ 1502112 w 1841421"/>
              <a:gd name="connsiteY12" fmla="*/ 351329 h 375323"/>
              <a:gd name="connsiteX13" fmla="*/ 333375 w 1841421"/>
              <a:gd name="connsiteY13" fmla="*/ 342352 h 375323"/>
              <a:gd name="connsiteX14" fmla="*/ 306450 w 1841421"/>
              <a:gd name="connsiteY14" fmla="*/ 291997 h 375323"/>
              <a:gd name="connsiteX15" fmla="*/ 287782 w 1841421"/>
              <a:gd name="connsiteY15" fmla="*/ 257423 h 375323"/>
              <a:gd name="connsiteX16" fmla="*/ 259080 w 1841421"/>
              <a:gd name="connsiteY16" fmla="*/ 204084 h 375323"/>
              <a:gd name="connsiteX17" fmla="*/ 230632 w 1841421"/>
              <a:gd name="connsiteY17" fmla="*/ 162174 h 375323"/>
              <a:gd name="connsiteX18" fmla="*/ 200280 w 1841421"/>
              <a:gd name="connsiteY18" fmla="*/ 124073 h 375323"/>
              <a:gd name="connsiteX19" fmla="*/ 170055 w 1841421"/>
              <a:gd name="connsiteY19" fmla="*/ 82732 h 375323"/>
              <a:gd name="connsiteX20" fmla="*/ 133732 w 1841421"/>
              <a:gd name="connsiteY20" fmla="*/ 51172 h 375323"/>
              <a:gd name="connsiteX21" fmla="*/ 90554 w 1841421"/>
              <a:gd name="connsiteY21" fmla="*/ 19326 h 375323"/>
              <a:gd name="connsiteX0" fmla="*/ 0 w 1829377"/>
              <a:gd name="connsiteY0" fmla="*/ 5167 h 375323"/>
              <a:gd name="connsiteX1" fmla="*/ 28453 w 1829377"/>
              <a:gd name="connsiteY1" fmla="*/ 7612 h 375323"/>
              <a:gd name="connsiteX2" fmla="*/ 42802 w 1829377"/>
              <a:gd name="connsiteY2" fmla="*/ 10882 h 375323"/>
              <a:gd name="connsiteX3" fmla="*/ 70485 w 1829377"/>
              <a:gd name="connsiteY3" fmla="*/ 7072 h 375323"/>
              <a:gd name="connsiteX4" fmla="*/ 1102566 w 1829377"/>
              <a:gd name="connsiteY4" fmla="*/ 0 h 375323"/>
              <a:gd name="connsiteX5" fmla="*/ 1258725 w 1829377"/>
              <a:gd name="connsiteY5" fmla="*/ 40786 h 375323"/>
              <a:gd name="connsiteX6" fmla="*/ 1406717 w 1829377"/>
              <a:gd name="connsiteY6" fmla="*/ 88958 h 375323"/>
              <a:gd name="connsiteX7" fmla="*/ 1471289 w 1829377"/>
              <a:gd name="connsiteY7" fmla="*/ 137391 h 375323"/>
              <a:gd name="connsiteX8" fmla="*/ 1545465 w 1829377"/>
              <a:gd name="connsiteY8" fmla="*/ 159472 h 375323"/>
              <a:gd name="connsiteX9" fmla="*/ 1582371 w 1829377"/>
              <a:gd name="connsiteY9" fmla="*/ 215526 h 375323"/>
              <a:gd name="connsiteX10" fmla="*/ 1720143 w 1829377"/>
              <a:gd name="connsiteY10" fmla="*/ 297943 h 375323"/>
              <a:gd name="connsiteX11" fmla="*/ 1821428 w 1829377"/>
              <a:gd name="connsiteY11" fmla="*/ 373826 h 375323"/>
              <a:gd name="connsiteX12" fmla="*/ 1502112 w 1829377"/>
              <a:gd name="connsiteY12" fmla="*/ 351329 h 375323"/>
              <a:gd name="connsiteX13" fmla="*/ 333375 w 1829377"/>
              <a:gd name="connsiteY13" fmla="*/ 342352 h 375323"/>
              <a:gd name="connsiteX14" fmla="*/ 306450 w 1829377"/>
              <a:gd name="connsiteY14" fmla="*/ 291997 h 375323"/>
              <a:gd name="connsiteX15" fmla="*/ 287782 w 1829377"/>
              <a:gd name="connsiteY15" fmla="*/ 257423 h 375323"/>
              <a:gd name="connsiteX16" fmla="*/ 259080 w 1829377"/>
              <a:gd name="connsiteY16" fmla="*/ 204084 h 375323"/>
              <a:gd name="connsiteX17" fmla="*/ 230632 w 1829377"/>
              <a:gd name="connsiteY17" fmla="*/ 162174 h 375323"/>
              <a:gd name="connsiteX18" fmla="*/ 200280 w 1829377"/>
              <a:gd name="connsiteY18" fmla="*/ 124073 h 375323"/>
              <a:gd name="connsiteX19" fmla="*/ 170055 w 1829377"/>
              <a:gd name="connsiteY19" fmla="*/ 82732 h 375323"/>
              <a:gd name="connsiteX20" fmla="*/ 133732 w 1829377"/>
              <a:gd name="connsiteY20" fmla="*/ 51172 h 375323"/>
              <a:gd name="connsiteX21" fmla="*/ 90554 w 1829377"/>
              <a:gd name="connsiteY21" fmla="*/ 19326 h 375323"/>
              <a:gd name="connsiteX0" fmla="*/ 0 w 1836623"/>
              <a:gd name="connsiteY0" fmla="*/ 5167 h 401883"/>
              <a:gd name="connsiteX1" fmla="*/ 28453 w 1836623"/>
              <a:gd name="connsiteY1" fmla="*/ 7612 h 401883"/>
              <a:gd name="connsiteX2" fmla="*/ 42802 w 1836623"/>
              <a:gd name="connsiteY2" fmla="*/ 10882 h 401883"/>
              <a:gd name="connsiteX3" fmla="*/ 70485 w 1836623"/>
              <a:gd name="connsiteY3" fmla="*/ 7072 h 401883"/>
              <a:gd name="connsiteX4" fmla="*/ 1102566 w 1836623"/>
              <a:gd name="connsiteY4" fmla="*/ 0 h 401883"/>
              <a:gd name="connsiteX5" fmla="*/ 1258725 w 1836623"/>
              <a:gd name="connsiteY5" fmla="*/ 40786 h 401883"/>
              <a:gd name="connsiteX6" fmla="*/ 1406717 w 1836623"/>
              <a:gd name="connsiteY6" fmla="*/ 88958 h 401883"/>
              <a:gd name="connsiteX7" fmla="*/ 1471289 w 1836623"/>
              <a:gd name="connsiteY7" fmla="*/ 137391 h 401883"/>
              <a:gd name="connsiteX8" fmla="*/ 1545465 w 1836623"/>
              <a:gd name="connsiteY8" fmla="*/ 159472 h 401883"/>
              <a:gd name="connsiteX9" fmla="*/ 1582371 w 1836623"/>
              <a:gd name="connsiteY9" fmla="*/ 215526 h 401883"/>
              <a:gd name="connsiteX10" fmla="*/ 1720143 w 1836623"/>
              <a:gd name="connsiteY10" fmla="*/ 297943 h 401883"/>
              <a:gd name="connsiteX11" fmla="*/ 1821428 w 1836623"/>
              <a:gd name="connsiteY11" fmla="*/ 373826 h 401883"/>
              <a:gd name="connsiteX12" fmla="*/ 1378755 w 1836623"/>
              <a:gd name="connsiteY12" fmla="*/ 401883 h 401883"/>
              <a:gd name="connsiteX13" fmla="*/ 333375 w 1836623"/>
              <a:gd name="connsiteY13" fmla="*/ 342352 h 401883"/>
              <a:gd name="connsiteX14" fmla="*/ 306450 w 1836623"/>
              <a:gd name="connsiteY14" fmla="*/ 291997 h 401883"/>
              <a:gd name="connsiteX15" fmla="*/ 287782 w 1836623"/>
              <a:gd name="connsiteY15" fmla="*/ 257423 h 401883"/>
              <a:gd name="connsiteX16" fmla="*/ 259080 w 1836623"/>
              <a:gd name="connsiteY16" fmla="*/ 204084 h 401883"/>
              <a:gd name="connsiteX17" fmla="*/ 230632 w 1836623"/>
              <a:gd name="connsiteY17" fmla="*/ 162174 h 401883"/>
              <a:gd name="connsiteX18" fmla="*/ 200280 w 1836623"/>
              <a:gd name="connsiteY18" fmla="*/ 124073 h 401883"/>
              <a:gd name="connsiteX19" fmla="*/ 170055 w 1836623"/>
              <a:gd name="connsiteY19" fmla="*/ 82732 h 401883"/>
              <a:gd name="connsiteX20" fmla="*/ 133732 w 1836623"/>
              <a:gd name="connsiteY20" fmla="*/ 51172 h 401883"/>
              <a:gd name="connsiteX21" fmla="*/ 90554 w 1836623"/>
              <a:gd name="connsiteY21" fmla="*/ 19326 h 401883"/>
              <a:gd name="connsiteX0" fmla="*/ 0 w 1721413"/>
              <a:gd name="connsiteY0" fmla="*/ 5167 h 401883"/>
              <a:gd name="connsiteX1" fmla="*/ 28453 w 1721413"/>
              <a:gd name="connsiteY1" fmla="*/ 7612 h 401883"/>
              <a:gd name="connsiteX2" fmla="*/ 42802 w 1721413"/>
              <a:gd name="connsiteY2" fmla="*/ 10882 h 401883"/>
              <a:gd name="connsiteX3" fmla="*/ 70485 w 1721413"/>
              <a:gd name="connsiteY3" fmla="*/ 7072 h 401883"/>
              <a:gd name="connsiteX4" fmla="*/ 1102566 w 1721413"/>
              <a:gd name="connsiteY4" fmla="*/ 0 h 401883"/>
              <a:gd name="connsiteX5" fmla="*/ 1258725 w 1721413"/>
              <a:gd name="connsiteY5" fmla="*/ 40786 h 401883"/>
              <a:gd name="connsiteX6" fmla="*/ 1406717 w 1721413"/>
              <a:gd name="connsiteY6" fmla="*/ 88958 h 401883"/>
              <a:gd name="connsiteX7" fmla="*/ 1471289 w 1721413"/>
              <a:gd name="connsiteY7" fmla="*/ 137391 h 401883"/>
              <a:gd name="connsiteX8" fmla="*/ 1545465 w 1721413"/>
              <a:gd name="connsiteY8" fmla="*/ 159472 h 401883"/>
              <a:gd name="connsiteX9" fmla="*/ 1582371 w 1721413"/>
              <a:gd name="connsiteY9" fmla="*/ 215526 h 401883"/>
              <a:gd name="connsiteX10" fmla="*/ 1720143 w 1721413"/>
              <a:gd name="connsiteY10" fmla="*/ 297943 h 401883"/>
              <a:gd name="connsiteX11" fmla="*/ 1634810 w 1721413"/>
              <a:gd name="connsiteY11" fmla="*/ 377088 h 401883"/>
              <a:gd name="connsiteX12" fmla="*/ 1378755 w 1721413"/>
              <a:gd name="connsiteY12" fmla="*/ 401883 h 401883"/>
              <a:gd name="connsiteX13" fmla="*/ 333375 w 1721413"/>
              <a:gd name="connsiteY13" fmla="*/ 342352 h 401883"/>
              <a:gd name="connsiteX14" fmla="*/ 306450 w 1721413"/>
              <a:gd name="connsiteY14" fmla="*/ 291997 h 401883"/>
              <a:gd name="connsiteX15" fmla="*/ 287782 w 1721413"/>
              <a:gd name="connsiteY15" fmla="*/ 257423 h 401883"/>
              <a:gd name="connsiteX16" fmla="*/ 259080 w 1721413"/>
              <a:gd name="connsiteY16" fmla="*/ 204084 h 401883"/>
              <a:gd name="connsiteX17" fmla="*/ 230632 w 1721413"/>
              <a:gd name="connsiteY17" fmla="*/ 162174 h 401883"/>
              <a:gd name="connsiteX18" fmla="*/ 200280 w 1721413"/>
              <a:gd name="connsiteY18" fmla="*/ 124073 h 401883"/>
              <a:gd name="connsiteX19" fmla="*/ 170055 w 1721413"/>
              <a:gd name="connsiteY19" fmla="*/ 82732 h 401883"/>
              <a:gd name="connsiteX20" fmla="*/ 133732 w 1721413"/>
              <a:gd name="connsiteY20" fmla="*/ 51172 h 401883"/>
              <a:gd name="connsiteX21" fmla="*/ 90554 w 1721413"/>
              <a:gd name="connsiteY21" fmla="*/ 19326 h 401883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333375 w 1723289"/>
              <a:gd name="connsiteY13" fmla="*/ 342352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276441 w 1723289"/>
              <a:gd name="connsiteY13" fmla="*/ 454875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83421"/>
              <a:gd name="connsiteX1" fmla="*/ 28453 w 1723289"/>
              <a:gd name="connsiteY1" fmla="*/ 7612 h 483421"/>
              <a:gd name="connsiteX2" fmla="*/ 42802 w 1723289"/>
              <a:gd name="connsiteY2" fmla="*/ 10882 h 483421"/>
              <a:gd name="connsiteX3" fmla="*/ 70485 w 1723289"/>
              <a:gd name="connsiteY3" fmla="*/ 7072 h 483421"/>
              <a:gd name="connsiteX4" fmla="*/ 1102566 w 1723289"/>
              <a:gd name="connsiteY4" fmla="*/ 0 h 483421"/>
              <a:gd name="connsiteX5" fmla="*/ 1258725 w 1723289"/>
              <a:gd name="connsiteY5" fmla="*/ 40786 h 483421"/>
              <a:gd name="connsiteX6" fmla="*/ 1406717 w 1723289"/>
              <a:gd name="connsiteY6" fmla="*/ 88958 h 483421"/>
              <a:gd name="connsiteX7" fmla="*/ 1471289 w 1723289"/>
              <a:gd name="connsiteY7" fmla="*/ 137391 h 483421"/>
              <a:gd name="connsiteX8" fmla="*/ 1545465 w 1723289"/>
              <a:gd name="connsiteY8" fmla="*/ 159472 h 483421"/>
              <a:gd name="connsiteX9" fmla="*/ 1582371 w 1723289"/>
              <a:gd name="connsiteY9" fmla="*/ 215526 h 483421"/>
              <a:gd name="connsiteX10" fmla="*/ 1720143 w 1723289"/>
              <a:gd name="connsiteY10" fmla="*/ 297943 h 483421"/>
              <a:gd name="connsiteX11" fmla="*/ 1634810 w 1723289"/>
              <a:gd name="connsiteY11" fmla="*/ 377088 h 483421"/>
              <a:gd name="connsiteX12" fmla="*/ 1179486 w 1723289"/>
              <a:gd name="connsiteY12" fmla="*/ 483421 h 483421"/>
              <a:gd name="connsiteX13" fmla="*/ 276441 w 1723289"/>
              <a:gd name="connsiteY13" fmla="*/ 454875 h 483421"/>
              <a:gd name="connsiteX14" fmla="*/ 306450 w 1723289"/>
              <a:gd name="connsiteY14" fmla="*/ 291997 h 483421"/>
              <a:gd name="connsiteX15" fmla="*/ 287782 w 1723289"/>
              <a:gd name="connsiteY15" fmla="*/ 257423 h 483421"/>
              <a:gd name="connsiteX16" fmla="*/ 259080 w 1723289"/>
              <a:gd name="connsiteY16" fmla="*/ 204084 h 483421"/>
              <a:gd name="connsiteX17" fmla="*/ 230632 w 1723289"/>
              <a:gd name="connsiteY17" fmla="*/ 162174 h 483421"/>
              <a:gd name="connsiteX18" fmla="*/ 200280 w 1723289"/>
              <a:gd name="connsiteY18" fmla="*/ 124073 h 483421"/>
              <a:gd name="connsiteX19" fmla="*/ 170055 w 1723289"/>
              <a:gd name="connsiteY19" fmla="*/ 82732 h 483421"/>
              <a:gd name="connsiteX20" fmla="*/ 133732 w 1723289"/>
              <a:gd name="connsiteY20" fmla="*/ 51172 h 483421"/>
              <a:gd name="connsiteX21" fmla="*/ 90554 w 1723289"/>
              <a:gd name="connsiteY21" fmla="*/ 19326 h 483421"/>
              <a:gd name="connsiteX0" fmla="*/ 0 w 1725785"/>
              <a:gd name="connsiteY0" fmla="*/ 5167 h 524190"/>
              <a:gd name="connsiteX1" fmla="*/ 28453 w 1725785"/>
              <a:gd name="connsiteY1" fmla="*/ 7612 h 524190"/>
              <a:gd name="connsiteX2" fmla="*/ 42802 w 1725785"/>
              <a:gd name="connsiteY2" fmla="*/ 10882 h 524190"/>
              <a:gd name="connsiteX3" fmla="*/ 70485 w 1725785"/>
              <a:gd name="connsiteY3" fmla="*/ 7072 h 524190"/>
              <a:gd name="connsiteX4" fmla="*/ 1102566 w 1725785"/>
              <a:gd name="connsiteY4" fmla="*/ 0 h 524190"/>
              <a:gd name="connsiteX5" fmla="*/ 1258725 w 1725785"/>
              <a:gd name="connsiteY5" fmla="*/ 40786 h 524190"/>
              <a:gd name="connsiteX6" fmla="*/ 1406717 w 1725785"/>
              <a:gd name="connsiteY6" fmla="*/ 88958 h 524190"/>
              <a:gd name="connsiteX7" fmla="*/ 1471289 w 1725785"/>
              <a:gd name="connsiteY7" fmla="*/ 137391 h 524190"/>
              <a:gd name="connsiteX8" fmla="*/ 1545465 w 1725785"/>
              <a:gd name="connsiteY8" fmla="*/ 159472 h 524190"/>
              <a:gd name="connsiteX9" fmla="*/ 1582371 w 1725785"/>
              <a:gd name="connsiteY9" fmla="*/ 215526 h 524190"/>
              <a:gd name="connsiteX10" fmla="*/ 1720143 w 1725785"/>
              <a:gd name="connsiteY10" fmla="*/ 297943 h 524190"/>
              <a:gd name="connsiteX11" fmla="*/ 1634810 w 1725785"/>
              <a:gd name="connsiteY11" fmla="*/ 377088 h 524190"/>
              <a:gd name="connsiteX12" fmla="*/ 1078270 w 1725785"/>
              <a:gd name="connsiteY12" fmla="*/ 524190 h 524190"/>
              <a:gd name="connsiteX13" fmla="*/ 276441 w 1725785"/>
              <a:gd name="connsiteY13" fmla="*/ 454875 h 524190"/>
              <a:gd name="connsiteX14" fmla="*/ 306450 w 1725785"/>
              <a:gd name="connsiteY14" fmla="*/ 291997 h 524190"/>
              <a:gd name="connsiteX15" fmla="*/ 287782 w 1725785"/>
              <a:gd name="connsiteY15" fmla="*/ 257423 h 524190"/>
              <a:gd name="connsiteX16" fmla="*/ 259080 w 1725785"/>
              <a:gd name="connsiteY16" fmla="*/ 204084 h 524190"/>
              <a:gd name="connsiteX17" fmla="*/ 230632 w 1725785"/>
              <a:gd name="connsiteY17" fmla="*/ 162174 h 524190"/>
              <a:gd name="connsiteX18" fmla="*/ 200280 w 1725785"/>
              <a:gd name="connsiteY18" fmla="*/ 124073 h 524190"/>
              <a:gd name="connsiteX19" fmla="*/ 170055 w 1725785"/>
              <a:gd name="connsiteY19" fmla="*/ 82732 h 524190"/>
              <a:gd name="connsiteX20" fmla="*/ 133732 w 1725785"/>
              <a:gd name="connsiteY20" fmla="*/ 51172 h 524190"/>
              <a:gd name="connsiteX21" fmla="*/ 90554 w 1725785"/>
              <a:gd name="connsiteY21" fmla="*/ 19326 h 524190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258725 w 1725784"/>
              <a:gd name="connsiteY5" fmla="*/ 36795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21567 w 1725784"/>
              <a:gd name="connsiteY8" fmla="*/ 194619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7026"/>
              <a:gd name="connsiteY0" fmla="*/ 1176 h 520199"/>
              <a:gd name="connsiteX1" fmla="*/ 28453 w 1727026"/>
              <a:gd name="connsiteY1" fmla="*/ 3621 h 520199"/>
              <a:gd name="connsiteX2" fmla="*/ 42802 w 1727026"/>
              <a:gd name="connsiteY2" fmla="*/ 6891 h 520199"/>
              <a:gd name="connsiteX3" fmla="*/ 70485 w 1727026"/>
              <a:gd name="connsiteY3" fmla="*/ 3081 h 520199"/>
              <a:gd name="connsiteX4" fmla="*/ 1112407 w 1727026"/>
              <a:gd name="connsiteY4" fmla="*/ 18840 h 520199"/>
              <a:gd name="connsiteX5" fmla="*/ 1397899 w 1727026"/>
              <a:gd name="connsiteY5" fmla="*/ 40057 h 520199"/>
              <a:gd name="connsiteX6" fmla="*/ 1427804 w 1727026"/>
              <a:gd name="connsiteY6" fmla="*/ 88228 h 520199"/>
              <a:gd name="connsiteX7" fmla="*/ 1474101 w 1727026"/>
              <a:gd name="connsiteY7" fmla="*/ 148077 h 520199"/>
              <a:gd name="connsiteX8" fmla="*/ 1521567 w 1727026"/>
              <a:gd name="connsiteY8" fmla="*/ 194619 h 520199"/>
              <a:gd name="connsiteX9" fmla="*/ 1565501 w 1727026"/>
              <a:gd name="connsiteY9" fmla="*/ 239258 h 520199"/>
              <a:gd name="connsiteX10" fmla="*/ 1720143 w 1727026"/>
              <a:gd name="connsiteY10" fmla="*/ 293952 h 520199"/>
              <a:gd name="connsiteX11" fmla="*/ 1634810 w 1727026"/>
              <a:gd name="connsiteY11" fmla="*/ 373097 h 520199"/>
              <a:gd name="connsiteX12" fmla="*/ 1078270 w 1727026"/>
              <a:gd name="connsiteY12" fmla="*/ 520199 h 520199"/>
              <a:gd name="connsiteX13" fmla="*/ 276441 w 1727026"/>
              <a:gd name="connsiteY13" fmla="*/ 450884 h 520199"/>
              <a:gd name="connsiteX14" fmla="*/ 306450 w 1727026"/>
              <a:gd name="connsiteY14" fmla="*/ 288006 h 520199"/>
              <a:gd name="connsiteX15" fmla="*/ 287782 w 1727026"/>
              <a:gd name="connsiteY15" fmla="*/ 253432 h 520199"/>
              <a:gd name="connsiteX16" fmla="*/ 259080 w 1727026"/>
              <a:gd name="connsiteY16" fmla="*/ 200093 h 520199"/>
              <a:gd name="connsiteX17" fmla="*/ 230632 w 1727026"/>
              <a:gd name="connsiteY17" fmla="*/ 158183 h 520199"/>
              <a:gd name="connsiteX18" fmla="*/ 200280 w 1727026"/>
              <a:gd name="connsiteY18" fmla="*/ 120082 h 520199"/>
              <a:gd name="connsiteX19" fmla="*/ 170055 w 1727026"/>
              <a:gd name="connsiteY19" fmla="*/ 78741 h 520199"/>
              <a:gd name="connsiteX20" fmla="*/ 133732 w 1727026"/>
              <a:gd name="connsiteY20" fmla="*/ 47181 h 520199"/>
              <a:gd name="connsiteX21" fmla="*/ 90554 w 1727026"/>
              <a:gd name="connsiteY21" fmla="*/ 15335 h 520199"/>
              <a:gd name="connsiteX0" fmla="*/ 0 w 1671679"/>
              <a:gd name="connsiteY0" fmla="*/ 1176 h 520199"/>
              <a:gd name="connsiteX1" fmla="*/ 28453 w 1671679"/>
              <a:gd name="connsiteY1" fmla="*/ 3621 h 520199"/>
              <a:gd name="connsiteX2" fmla="*/ 42802 w 1671679"/>
              <a:gd name="connsiteY2" fmla="*/ 6891 h 520199"/>
              <a:gd name="connsiteX3" fmla="*/ 70485 w 1671679"/>
              <a:gd name="connsiteY3" fmla="*/ 3081 h 520199"/>
              <a:gd name="connsiteX4" fmla="*/ 1112407 w 1671679"/>
              <a:gd name="connsiteY4" fmla="*/ 18840 h 520199"/>
              <a:gd name="connsiteX5" fmla="*/ 1397899 w 1671679"/>
              <a:gd name="connsiteY5" fmla="*/ 40057 h 520199"/>
              <a:gd name="connsiteX6" fmla="*/ 1427804 w 1671679"/>
              <a:gd name="connsiteY6" fmla="*/ 88228 h 520199"/>
              <a:gd name="connsiteX7" fmla="*/ 1474101 w 1671679"/>
              <a:gd name="connsiteY7" fmla="*/ 148077 h 520199"/>
              <a:gd name="connsiteX8" fmla="*/ 1521567 w 1671679"/>
              <a:gd name="connsiteY8" fmla="*/ 194619 h 520199"/>
              <a:gd name="connsiteX9" fmla="*/ 1565501 w 1671679"/>
              <a:gd name="connsiteY9" fmla="*/ 239258 h 520199"/>
              <a:gd name="connsiteX10" fmla="*/ 1613302 w 1671679"/>
              <a:gd name="connsiteY10" fmla="*/ 321675 h 520199"/>
              <a:gd name="connsiteX11" fmla="*/ 1634810 w 1671679"/>
              <a:gd name="connsiteY11" fmla="*/ 373097 h 520199"/>
              <a:gd name="connsiteX12" fmla="*/ 1078270 w 1671679"/>
              <a:gd name="connsiteY12" fmla="*/ 520199 h 520199"/>
              <a:gd name="connsiteX13" fmla="*/ 276441 w 1671679"/>
              <a:gd name="connsiteY13" fmla="*/ 450884 h 520199"/>
              <a:gd name="connsiteX14" fmla="*/ 306450 w 1671679"/>
              <a:gd name="connsiteY14" fmla="*/ 288006 h 520199"/>
              <a:gd name="connsiteX15" fmla="*/ 287782 w 1671679"/>
              <a:gd name="connsiteY15" fmla="*/ 253432 h 520199"/>
              <a:gd name="connsiteX16" fmla="*/ 259080 w 1671679"/>
              <a:gd name="connsiteY16" fmla="*/ 200093 h 520199"/>
              <a:gd name="connsiteX17" fmla="*/ 230632 w 1671679"/>
              <a:gd name="connsiteY17" fmla="*/ 158183 h 520199"/>
              <a:gd name="connsiteX18" fmla="*/ 200280 w 1671679"/>
              <a:gd name="connsiteY18" fmla="*/ 120082 h 520199"/>
              <a:gd name="connsiteX19" fmla="*/ 170055 w 1671679"/>
              <a:gd name="connsiteY19" fmla="*/ 78741 h 520199"/>
              <a:gd name="connsiteX20" fmla="*/ 133732 w 1671679"/>
              <a:gd name="connsiteY20" fmla="*/ 47181 h 520199"/>
              <a:gd name="connsiteX21" fmla="*/ 90554 w 1671679"/>
              <a:gd name="connsiteY21" fmla="*/ 15335 h 520199"/>
              <a:gd name="connsiteX0" fmla="*/ 0 w 1657794"/>
              <a:gd name="connsiteY0" fmla="*/ 1176 h 520199"/>
              <a:gd name="connsiteX1" fmla="*/ 28453 w 1657794"/>
              <a:gd name="connsiteY1" fmla="*/ 3621 h 520199"/>
              <a:gd name="connsiteX2" fmla="*/ 42802 w 1657794"/>
              <a:gd name="connsiteY2" fmla="*/ 6891 h 520199"/>
              <a:gd name="connsiteX3" fmla="*/ 70485 w 1657794"/>
              <a:gd name="connsiteY3" fmla="*/ 3081 h 520199"/>
              <a:gd name="connsiteX4" fmla="*/ 1112407 w 1657794"/>
              <a:gd name="connsiteY4" fmla="*/ 18840 h 520199"/>
              <a:gd name="connsiteX5" fmla="*/ 1397899 w 1657794"/>
              <a:gd name="connsiteY5" fmla="*/ 40057 h 520199"/>
              <a:gd name="connsiteX6" fmla="*/ 1427804 w 1657794"/>
              <a:gd name="connsiteY6" fmla="*/ 88228 h 520199"/>
              <a:gd name="connsiteX7" fmla="*/ 1474101 w 1657794"/>
              <a:gd name="connsiteY7" fmla="*/ 148077 h 520199"/>
              <a:gd name="connsiteX8" fmla="*/ 1521567 w 1657794"/>
              <a:gd name="connsiteY8" fmla="*/ 194619 h 520199"/>
              <a:gd name="connsiteX9" fmla="*/ 1565501 w 1657794"/>
              <a:gd name="connsiteY9" fmla="*/ 239258 h 520199"/>
              <a:gd name="connsiteX10" fmla="*/ 1552852 w 1657794"/>
              <a:gd name="connsiteY10" fmla="*/ 324937 h 520199"/>
              <a:gd name="connsiteX11" fmla="*/ 1634810 w 1657794"/>
              <a:gd name="connsiteY11" fmla="*/ 373097 h 520199"/>
              <a:gd name="connsiteX12" fmla="*/ 1078270 w 1657794"/>
              <a:gd name="connsiteY12" fmla="*/ 520199 h 520199"/>
              <a:gd name="connsiteX13" fmla="*/ 276441 w 1657794"/>
              <a:gd name="connsiteY13" fmla="*/ 450884 h 520199"/>
              <a:gd name="connsiteX14" fmla="*/ 306450 w 1657794"/>
              <a:gd name="connsiteY14" fmla="*/ 288006 h 520199"/>
              <a:gd name="connsiteX15" fmla="*/ 287782 w 1657794"/>
              <a:gd name="connsiteY15" fmla="*/ 253432 h 520199"/>
              <a:gd name="connsiteX16" fmla="*/ 259080 w 1657794"/>
              <a:gd name="connsiteY16" fmla="*/ 200093 h 520199"/>
              <a:gd name="connsiteX17" fmla="*/ 230632 w 1657794"/>
              <a:gd name="connsiteY17" fmla="*/ 158183 h 520199"/>
              <a:gd name="connsiteX18" fmla="*/ 200280 w 1657794"/>
              <a:gd name="connsiteY18" fmla="*/ 120082 h 520199"/>
              <a:gd name="connsiteX19" fmla="*/ 170055 w 1657794"/>
              <a:gd name="connsiteY19" fmla="*/ 78741 h 520199"/>
              <a:gd name="connsiteX20" fmla="*/ 133732 w 1657794"/>
              <a:gd name="connsiteY20" fmla="*/ 47181 h 520199"/>
              <a:gd name="connsiteX21" fmla="*/ 90554 w 1657794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97899 w 1658159"/>
              <a:gd name="connsiteY5" fmla="*/ 40057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61349 w 1658159"/>
              <a:gd name="connsiteY5" fmla="*/ 270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9175 w 1658159"/>
              <a:gd name="connsiteY5" fmla="*/ 20488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10321 w 1658159"/>
              <a:gd name="connsiteY8" fmla="*/ 206035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358"/>
              <a:gd name="connsiteY0" fmla="*/ 1176 h 520199"/>
              <a:gd name="connsiteX1" fmla="*/ 28453 w 1658358"/>
              <a:gd name="connsiteY1" fmla="*/ 3621 h 520199"/>
              <a:gd name="connsiteX2" fmla="*/ 42802 w 1658358"/>
              <a:gd name="connsiteY2" fmla="*/ 6891 h 520199"/>
              <a:gd name="connsiteX3" fmla="*/ 70485 w 1658358"/>
              <a:gd name="connsiteY3" fmla="*/ 3081 h 520199"/>
              <a:gd name="connsiteX4" fmla="*/ 1112407 w 1658358"/>
              <a:gd name="connsiteY4" fmla="*/ 18840 h 520199"/>
              <a:gd name="connsiteX5" fmla="*/ 1314958 w 1658358"/>
              <a:gd name="connsiteY5" fmla="*/ 5811 h 520199"/>
              <a:gd name="connsiteX6" fmla="*/ 1427804 w 1658358"/>
              <a:gd name="connsiteY6" fmla="*/ 88228 h 520199"/>
              <a:gd name="connsiteX7" fmla="*/ 1474101 w 1658358"/>
              <a:gd name="connsiteY7" fmla="*/ 148077 h 520199"/>
              <a:gd name="connsiteX8" fmla="*/ 1510321 w 1658358"/>
              <a:gd name="connsiteY8" fmla="*/ 206035 h 520199"/>
              <a:gd name="connsiteX9" fmla="*/ 1533168 w 1658358"/>
              <a:gd name="connsiteY9" fmla="*/ 265350 h 520199"/>
              <a:gd name="connsiteX10" fmla="*/ 1552852 w 1658358"/>
              <a:gd name="connsiteY10" fmla="*/ 324937 h 520199"/>
              <a:gd name="connsiteX11" fmla="*/ 1634810 w 1658358"/>
              <a:gd name="connsiteY11" fmla="*/ 373097 h 520199"/>
              <a:gd name="connsiteX12" fmla="*/ 1078270 w 1658358"/>
              <a:gd name="connsiteY12" fmla="*/ 520199 h 520199"/>
              <a:gd name="connsiteX13" fmla="*/ 276441 w 1658358"/>
              <a:gd name="connsiteY13" fmla="*/ 450884 h 520199"/>
              <a:gd name="connsiteX14" fmla="*/ 306450 w 1658358"/>
              <a:gd name="connsiteY14" fmla="*/ 288006 h 520199"/>
              <a:gd name="connsiteX15" fmla="*/ 287782 w 1658358"/>
              <a:gd name="connsiteY15" fmla="*/ 253432 h 520199"/>
              <a:gd name="connsiteX16" fmla="*/ 259080 w 1658358"/>
              <a:gd name="connsiteY16" fmla="*/ 200093 h 520199"/>
              <a:gd name="connsiteX17" fmla="*/ 230632 w 1658358"/>
              <a:gd name="connsiteY17" fmla="*/ 158183 h 520199"/>
              <a:gd name="connsiteX18" fmla="*/ 200280 w 1658358"/>
              <a:gd name="connsiteY18" fmla="*/ 120082 h 520199"/>
              <a:gd name="connsiteX19" fmla="*/ 170055 w 1658358"/>
              <a:gd name="connsiteY19" fmla="*/ 78741 h 520199"/>
              <a:gd name="connsiteX20" fmla="*/ 133732 w 1658358"/>
              <a:gd name="connsiteY20" fmla="*/ 47181 h 520199"/>
              <a:gd name="connsiteX21" fmla="*/ 90554 w 1658358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276441 w 1555366"/>
              <a:gd name="connsiteY13" fmla="*/ 450884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170055 w 1555366"/>
              <a:gd name="connsiteY18" fmla="*/ 78741 h 520199"/>
              <a:gd name="connsiteX19" fmla="*/ 133732 w 1555366"/>
              <a:gd name="connsiteY19" fmla="*/ 47181 h 520199"/>
              <a:gd name="connsiteX20" fmla="*/ 90554 w 1555366"/>
              <a:gd name="connsiteY20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30632 w 1555366"/>
              <a:gd name="connsiteY16" fmla="*/ 158183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0" fmla="*/ 19123 w 1574489"/>
              <a:gd name="connsiteY0" fmla="*/ 0 h 519023"/>
              <a:gd name="connsiteX1" fmla="*/ 47576 w 1574489"/>
              <a:gd name="connsiteY1" fmla="*/ 2445 h 519023"/>
              <a:gd name="connsiteX2" fmla="*/ 89608 w 1574489"/>
              <a:gd name="connsiteY2" fmla="*/ 1905 h 519023"/>
              <a:gd name="connsiteX3" fmla="*/ 1131530 w 1574489"/>
              <a:gd name="connsiteY3" fmla="*/ 17664 h 519023"/>
              <a:gd name="connsiteX4" fmla="*/ 1334081 w 1574489"/>
              <a:gd name="connsiteY4" fmla="*/ 4635 h 519023"/>
              <a:gd name="connsiteX5" fmla="*/ 1446927 w 1574489"/>
              <a:gd name="connsiteY5" fmla="*/ 87052 h 519023"/>
              <a:gd name="connsiteX6" fmla="*/ 1493224 w 1574489"/>
              <a:gd name="connsiteY6" fmla="*/ 146901 h 519023"/>
              <a:gd name="connsiteX7" fmla="*/ 1529444 w 1574489"/>
              <a:gd name="connsiteY7" fmla="*/ 204859 h 519023"/>
              <a:gd name="connsiteX8" fmla="*/ 1552291 w 1574489"/>
              <a:gd name="connsiteY8" fmla="*/ 264174 h 519023"/>
              <a:gd name="connsiteX9" fmla="*/ 1571975 w 1574489"/>
              <a:gd name="connsiteY9" fmla="*/ 323761 h 519023"/>
              <a:gd name="connsiteX10" fmla="*/ 1492266 w 1574489"/>
              <a:gd name="connsiteY10" fmla="*/ 415952 h 519023"/>
              <a:gd name="connsiteX11" fmla="*/ 1097393 w 1574489"/>
              <a:gd name="connsiteY11" fmla="*/ 519023 h 519023"/>
              <a:gd name="connsiteX12" fmla="*/ 330709 w 1574489"/>
              <a:gd name="connsiteY12" fmla="*/ 493739 h 519023"/>
              <a:gd name="connsiteX13" fmla="*/ 359313 w 1574489"/>
              <a:gd name="connsiteY13" fmla="*/ 285199 h 519023"/>
              <a:gd name="connsiteX14" fmla="*/ 313934 w 1574489"/>
              <a:gd name="connsiteY14" fmla="*/ 242472 h 519023"/>
              <a:gd name="connsiteX15" fmla="*/ 259596 w 1574489"/>
              <a:gd name="connsiteY15" fmla="*/ 150484 h 519023"/>
              <a:gd name="connsiteX16" fmla="*/ 189178 w 1574489"/>
              <a:gd name="connsiteY16" fmla="*/ 77565 h 519023"/>
              <a:gd name="connsiteX17" fmla="*/ 152855 w 1574489"/>
              <a:gd name="connsiteY17" fmla="*/ 46005 h 519023"/>
              <a:gd name="connsiteX0" fmla="*/ 0 w 1555366"/>
              <a:gd name="connsiteY0" fmla="*/ 0 h 519023"/>
              <a:gd name="connsiteX1" fmla="*/ 70485 w 1555366"/>
              <a:gd name="connsiteY1" fmla="*/ 1905 h 519023"/>
              <a:gd name="connsiteX2" fmla="*/ 1112407 w 1555366"/>
              <a:gd name="connsiteY2" fmla="*/ 17664 h 519023"/>
              <a:gd name="connsiteX3" fmla="*/ 1314958 w 1555366"/>
              <a:gd name="connsiteY3" fmla="*/ 4635 h 519023"/>
              <a:gd name="connsiteX4" fmla="*/ 1427804 w 1555366"/>
              <a:gd name="connsiteY4" fmla="*/ 87052 h 519023"/>
              <a:gd name="connsiteX5" fmla="*/ 1474101 w 1555366"/>
              <a:gd name="connsiteY5" fmla="*/ 146901 h 519023"/>
              <a:gd name="connsiteX6" fmla="*/ 1510321 w 1555366"/>
              <a:gd name="connsiteY6" fmla="*/ 204859 h 519023"/>
              <a:gd name="connsiteX7" fmla="*/ 1533168 w 1555366"/>
              <a:gd name="connsiteY7" fmla="*/ 264174 h 519023"/>
              <a:gd name="connsiteX8" fmla="*/ 1552852 w 1555366"/>
              <a:gd name="connsiteY8" fmla="*/ 323761 h 519023"/>
              <a:gd name="connsiteX9" fmla="*/ 1473143 w 1555366"/>
              <a:gd name="connsiteY9" fmla="*/ 415952 h 519023"/>
              <a:gd name="connsiteX10" fmla="*/ 1078270 w 1555366"/>
              <a:gd name="connsiteY10" fmla="*/ 519023 h 519023"/>
              <a:gd name="connsiteX11" fmla="*/ 311586 w 1555366"/>
              <a:gd name="connsiteY11" fmla="*/ 493739 h 519023"/>
              <a:gd name="connsiteX12" fmla="*/ 340190 w 1555366"/>
              <a:gd name="connsiteY12" fmla="*/ 285199 h 519023"/>
              <a:gd name="connsiteX13" fmla="*/ 294811 w 1555366"/>
              <a:gd name="connsiteY13" fmla="*/ 242472 h 519023"/>
              <a:gd name="connsiteX14" fmla="*/ 240473 w 1555366"/>
              <a:gd name="connsiteY14" fmla="*/ 150484 h 519023"/>
              <a:gd name="connsiteX15" fmla="*/ 170055 w 1555366"/>
              <a:gd name="connsiteY15" fmla="*/ 77565 h 519023"/>
              <a:gd name="connsiteX16" fmla="*/ 133732 w 1555366"/>
              <a:gd name="connsiteY16" fmla="*/ 46005 h 519023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63247 w 1484881"/>
              <a:gd name="connsiteY15" fmla="*/ 44100 h 517118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30914 w 1484881"/>
              <a:gd name="connsiteY15" fmla="*/ 21269 h 517118"/>
              <a:gd name="connsiteX0" fmla="*/ 0 w 1483475"/>
              <a:gd name="connsiteY0" fmla="*/ 17231 h 514780"/>
              <a:gd name="connsiteX1" fmla="*/ 1040516 w 1483475"/>
              <a:gd name="connsiteY1" fmla="*/ 13421 h 514780"/>
              <a:gd name="connsiteX2" fmla="*/ 1243067 w 1483475"/>
              <a:gd name="connsiteY2" fmla="*/ 392 h 514780"/>
              <a:gd name="connsiteX3" fmla="*/ 1355913 w 1483475"/>
              <a:gd name="connsiteY3" fmla="*/ 82809 h 514780"/>
              <a:gd name="connsiteX4" fmla="*/ 1402210 w 1483475"/>
              <a:gd name="connsiteY4" fmla="*/ 142658 h 514780"/>
              <a:gd name="connsiteX5" fmla="*/ 1438430 w 1483475"/>
              <a:gd name="connsiteY5" fmla="*/ 200616 h 514780"/>
              <a:gd name="connsiteX6" fmla="*/ 1461277 w 1483475"/>
              <a:gd name="connsiteY6" fmla="*/ 259931 h 514780"/>
              <a:gd name="connsiteX7" fmla="*/ 1480961 w 1483475"/>
              <a:gd name="connsiteY7" fmla="*/ 319518 h 514780"/>
              <a:gd name="connsiteX8" fmla="*/ 1401252 w 1483475"/>
              <a:gd name="connsiteY8" fmla="*/ 411709 h 514780"/>
              <a:gd name="connsiteX9" fmla="*/ 1006379 w 1483475"/>
              <a:gd name="connsiteY9" fmla="*/ 514780 h 514780"/>
              <a:gd name="connsiteX10" fmla="*/ 239695 w 1483475"/>
              <a:gd name="connsiteY10" fmla="*/ 489496 h 514780"/>
              <a:gd name="connsiteX11" fmla="*/ 268299 w 1483475"/>
              <a:gd name="connsiteY11" fmla="*/ 280956 h 514780"/>
              <a:gd name="connsiteX12" fmla="*/ 222920 w 1483475"/>
              <a:gd name="connsiteY12" fmla="*/ 238229 h 514780"/>
              <a:gd name="connsiteX13" fmla="*/ 168582 w 1483475"/>
              <a:gd name="connsiteY13" fmla="*/ 146241 h 514780"/>
              <a:gd name="connsiteX14" fmla="*/ 98164 w 1483475"/>
              <a:gd name="connsiteY14" fmla="*/ 73322 h 514780"/>
              <a:gd name="connsiteX15" fmla="*/ 29508 w 1483475"/>
              <a:gd name="connsiteY15" fmla="*/ 18931 h 514780"/>
              <a:gd name="connsiteX0" fmla="*/ 0 w 1487692"/>
              <a:gd name="connsiteY0" fmla="*/ 12339 h 514780"/>
              <a:gd name="connsiteX1" fmla="*/ 1044733 w 1487692"/>
              <a:gd name="connsiteY1" fmla="*/ 13421 h 514780"/>
              <a:gd name="connsiteX2" fmla="*/ 1247284 w 1487692"/>
              <a:gd name="connsiteY2" fmla="*/ 392 h 514780"/>
              <a:gd name="connsiteX3" fmla="*/ 1360130 w 1487692"/>
              <a:gd name="connsiteY3" fmla="*/ 82809 h 514780"/>
              <a:gd name="connsiteX4" fmla="*/ 1406427 w 1487692"/>
              <a:gd name="connsiteY4" fmla="*/ 142658 h 514780"/>
              <a:gd name="connsiteX5" fmla="*/ 1442647 w 1487692"/>
              <a:gd name="connsiteY5" fmla="*/ 200616 h 514780"/>
              <a:gd name="connsiteX6" fmla="*/ 1465494 w 1487692"/>
              <a:gd name="connsiteY6" fmla="*/ 259931 h 514780"/>
              <a:gd name="connsiteX7" fmla="*/ 1485178 w 1487692"/>
              <a:gd name="connsiteY7" fmla="*/ 319518 h 514780"/>
              <a:gd name="connsiteX8" fmla="*/ 1405469 w 1487692"/>
              <a:gd name="connsiteY8" fmla="*/ 411709 h 514780"/>
              <a:gd name="connsiteX9" fmla="*/ 1010596 w 1487692"/>
              <a:gd name="connsiteY9" fmla="*/ 514780 h 514780"/>
              <a:gd name="connsiteX10" fmla="*/ 243912 w 1487692"/>
              <a:gd name="connsiteY10" fmla="*/ 489496 h 514780"/>
              <a:gd name="connsiteX11" fmla="*/ 272516 w 1487692"/>
              <a:gd name="connsiteY11" fmla="*/ 280956 h 514780"/>
              <a:gd name="connsiteX12" fmla="*/ 227137 w 1487692"/>
              <a:gd name="connsiteY12" fmla="*/ 238229 h 514780"/>
              <a:gd name="connsiteX13" fmla="*/ 172799 w 1487692"/>
              <a:gd name="connsiteY13" fmla="*/ 146241 h 514780"/>
              <a:gd name="connsiteX14" fmla="*/ 102381 w 1487692"/>
              <a:gd name="connsiteY14" fmla="*/ 73322 h 514780"/>
              <a:gd name="connsiteX15" fmla="*/ 33725 w 1487692"/>
              <a:gd name="connsiteY15" fmla="*/ 18931 h 514780"/>
              <a:gd name="connsiteX0" fmla="*/ 0 w 1511591"/>
              <a:gd name="connsiteY0" fmla="*/ 0 h 530164"/>
              <a:gd name="connsiteX1" fmla="*/ 1068632 w 1511591"/>
              <a:gd name="connsiteY1" fmla="*/ 28805 h 530164"/>
              <a:gd name="connsiteX2" fmla="*/ 1271183 w 1511591"/>
              <a:gd name="connsiteY2" fmla="*/ 15776 h 530164"/>
              <a:gd name="connsiteX3" fmla="*/ 1384029 w 1511591"/>
              <a:gd name="connsiteY3" fmla="*/ 98193 h 530164"/>
              <a:gd name="connsiteX4" fmla="*/ 1430326 w 1511591"/>
              <a:gd name="connsiteY4" fmla="*/ 158042 h 530164"/>
              <a:gd name="connsiteX5" fmla="*/ 1466546 w 1511591"/>
              <a:gd name="connsiteY5" fmla="*/ 216000 h 530164"/>
              <a:gd name="connsiteX6" fmla="*/ 1489393 w 1511591"/>
              <a:gd name="connsiteY6" fmla="*/ 275315 h 530164"/>
              <a:gd name="connsiteX7" fmla="*/ 1509077 w 1511591"/>
              <a:gd name="connsiteY7" fmla="*/ 334902 h 530164"/>
              <a:gd name="connsiteX8" fmla="*/ 1429368 w 1511591"/>
              <a:gd name="connsiteY8" fmla="*/ 427093 h 530164"/>
              <a:gd name="connsiteX9" fmla="*/ 1034495 w 1511591"/>
              <a:gd name="connsiteY9" fmla="*/ 530164 h 530164"/>
              <a:gd name="connsiteX10" fmla="*/ 267811 w 1511591"/>
              <a:gd name="connsiteY10" fmla="*/ 504880 h 530164"/>
              <a:gd name="connsiteX11" fmla="*/ 296415 w 1511591"/>
              <a:gd name="connsiteY11" fmla="*/ 296340 h 530164"/>
              <a:gd name="connsiteX12" fmla="*/ 251036 w 1511591"/>
              <a:gd name="connsiteY12" fmla="*/ 253613 h 530164"/>
              <a:gd name="connsiteX13" fmla="*/ 196698 w 1511591"/>
              <a:gd name="connsiteY13" fmla="*/ 161625 h 530164"/>
              <a:gd name="connsiteX14" fmla="*/ 126280 w 1511591"/>
              <a:gd name="connsiteY14" fmla="*/ 88706 h 530164"/>
              <a:gd name="connsiteX15" fmla="*/ 57624 w 1511591"/>
              <a:gd name="connsiteY15" fmla="*/ 34315 h 53016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67811 w 1511591"/>
              <a:gd name="connsiteY10" fmla="*/ 4999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4234"/>
              <a:gd name="connsiteX1" fmla="*/ 1068632 w 1511591"/>
              <a:gd name="connsiteY1" fmla="*/ 23913 h 534234"/>
              <a:gd name="connsiteX2" fmla="*/ 1271183 w 1511591"/>
              <a:gd name="connsiteY2" fmla="*/ 10884 h 534234"/>
              <a:gd name="connsiteX3" fmla="*/ 1384029 w 1511591"/>
              <a:gd name="connsiteY3" fmla="*/ 93301 h 534234"/>
              <a:gd name="connsiteX4" fmla="*/ 1430326 w 1511591"/>
              <a:gd name="connsiteY4" fmla="*/ 153150 h 534234"/>
              <a:gd name="connsiteX5" fmla="*/ 1466546 w 1511591"/>
              <a:gd name="connsiteY5" fmla="*/ 211108 h 534234"/>
              <a:gd name="connsiteX6" fmla="*/ 1489393 w 1511591"/>
              <a:gd name="connsiteY6" fmla="*/ 270423 h 534234"/>
              <a:gd name="connsiteX7" fmla="*/ 1509077 w 1511591"/>
              <a:gd name="connsiteY7" fmla="*/ 330010 h 534234"/>
              <a:gd name="connsiteX8" fmla="*/ 1429368 w 1511591"/>
              <a:gd name="connsiteY8" fmla="*/ 422201 h 534234"/>
              <a:gd name="connsiteX9" fmla="*/ 1034495 w 1511591"/>
              <a:gd name="connsiteY9" fmla="*/ 525272 h 534234"/>
              <a:gd name="connsiteX10" fmla="*/ 287492 w 1511591"/>
              <a:gd name="connsiteY10" fmla="*/ 534234 h 534234"/>
              <a:gd name="connsiteX11" fmla="*/ 296415 w 1511591"/>
              <a:gd name="connsiteY11" fmla="*/ 291448 h 534234"/>
              <a:gd name="connsiteX12" fmla="*/ 251036 w 1511591"/>
              <a:gd name="connsiteY12" fmla="*/ 248721 h 534234"/>
              <a:gd name="connsiteX13" fmla="*/ 196698 w 1511591"/>
              <a:gd name="connsiteY13" fmla="*/ 156733 h 534234"/>
              <a:gd name="connsiteX14" fmla="*/ 126280 w 1511591"/>
              <a:gd name="connsiteY14" fmla="*/ 83814 h 534234"/>
              <a:gd name="connsiteX15" fmla="*/ 57624 w 1511591"/>
              <a:gd name="connsiteY15" fmla="*/ 29423 h 53423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80463 w 1511591"/>
              <a:gd name="connsiteY10" fmla="*/ 5211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96415 w 1511591"/>
              <a:gd name="connsiteY11" fmla="*/ 291448 h 535057"/>
              <a:gd name="connsiteX12" fmla="*/ 251036 w 1511591"/>
              <a:gd name="connsiteY12" fmla="*/ 248721 h 535057"/>
              <a:gd name="connsiteX13" fmla="*/ 196698 w 1511591"/>
              <a:gd name="connsiteY13" fmla="*/ 156733 h 535057"/>
              <a:gd name="connsiteX14" fmla="*/ 126280 w 1511591"/>
              <a:gd name="connsiteY14" fmla="*/ 83814 h 535057"/>
              <a:gd name="connsiteX15" fmla="*/ 57624 w 1511591"/>
              <a:gd name="connsiteY15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77649 w 1511591"/>
              <a:gd name="connsiteY11" fmla="*/ 434027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45315 w 1511591"/>
              <a:gd name="connsiteY11" fmla="*/ 450335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36216 w 1511591"/>
              <a:gd name="connsiteY9" fmla="*/ 478058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7055"/>
              <a:gd name="connsiteX1" fmla="*/ 1068632 w 1511591"/>
              <a:gd name="connsiteY1" fmla="*/ 23913 h 537055"/>
              <a:gd name="connsiteX2" fmla="*/ 1271183 w 1511591"/>
              <a:gd name="connsiteY2" fmla="*/ 10884 h 537055"/>
              <a:gd name="connsiteX3" fmla="*/ 1384029 w 1511591"/>
              <a:gd name="connsiteY3" fmla="*/ 93301 h 537055"/>
              <a:gd name="connsiteX4" fmla="*/ 1430326 w 1511591"/>
              <a:gd name="connsiteY4" fmla="*/ 153150 h 537055"/>
              <a:gd name="connsiteX5" fmla="*/ 1466546 w 1511591"/>
              <a:gd name="connsiteY5" fmla="*/ 211108 h 537055"/>
              <a:gd name="connsiteX6" fmla="*/ 1489393 w 1511591"/>
              <a:gd name="connsiteY6" fmla="*/ 270423 h 537055"/>
              <a:gd name="connsiteX7" fmla="*/ 1509077 w 1511591"/>
              <a:gd name="connsiteY7" fmla="*/ 330010 h 537055"/>
              <a:gd name="connsiteX8" fmla="*/ 1429368 w 1511591"/>
              <a:gd name="connsiteY8" fmla="*/ 422201 h 537055"/>
              <a:gd name="connsiteX9" fmla="*/ 1298259 w 1511591"/>
              <a:gd name="connsiteY9" fmla="*/ 528612 h 537055"/>
              <a:gd name="connsiteX10" fmla="*/ 1068234 w 1511591"/>
              <a:gd name="connsiteY10" fmla="*/ 535057 h 537055"/>
              <a:gd name="connsiteX11" fmla="*/ 280463 w 1511591"/>
              <a:gd name="connsiteY11" fmla="*/ 521188 h 537055"/>
              <a:gd name="connsiteX12" fmla="*/ 245315 w 1511591"/>
              <a:gd name="connsiteY12" fmla="*/ 450335 h 537055"/>
              <a:gd name="connsiteX13" fmla="*/ 296415 w 1511591"/>
              <a:gd name="connsiteY13" fmla="*/ 291448 h 537055"/>
              <a:gd name="connsiteX14" fmla="*/ 251036 w 1511591"/>
              <a:gd name="connsiteY14" fmla="*/ 248721 h 537055"/>
              <a:gd name="connsiteX15" fmla="*/ 196698 w 1511591"/>
              <a:gd name="connsiteY15" fmla="*/ 156733 h 537055"/>
              <a:gd name="connsiteX16" fmla="*/ 126280 w 1511591"/>
              <a:gd name="connsiteY16" fmla="*/ 83814 h 537055"/>
              <a:gd name="connsiteX17" fmla="*/ 57624 w 1511591"/>
              <a:gd name="connsiteY17" fmla="*/ 29423 h 537055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02477 w 1511591"/>
              <a:gd name="connsiteY9" fmla="*/ 518827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2477 w 1511591"/>
              <a:gd name="connsiteY9" fmla="*/ 518827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71444 w 1511591"/>
              <a:gd name="connsiteY1" fmla="*/ 7605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84029 w 1511591"/>
              <a:gd name="connsiteY3" fmla="*/ 97514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15450 w 1511591"/>
              <a:gd name="connsiteY17" fmla="*/ 36897 h 534378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43909 w 1510185"/>
              <a:gd name="connsiteY12" fmla="*/ 468274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17199 w 1510185"/>
              <a:gd name="connsiteY12" fmla="*/ 482951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04547 w 1510185"/>
              <a:gd name="connsiteY12" fmla="*/ 486213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33154 w 1510185"/>
              <a:gd name="connsiteY13" fmla="*/ 325694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54524"/>
              <a:gd name="connsiteX1" fmla="*/ 1070038 w 1510185"/>
              <a:gd name="connsiteY1" fmla="*/ 25544 h 554524"/>
              <a:gd name="connsiteX2" fmla="*/ 1278212 w 1510185"/>
              <a:gd name="connsiteY2" fmla="*/ 14146 h 554524"/>
              <a:gd name="connsiteX3" fmla="*/ 1391058 w 1510185"/>
              <a:gd name="connsiteY3" fmla="*/ 106348 h 554524"/>
              <a:gd name="connsiteX4" fmla="*/ 1428920 w 1510185"/>
              <a:gd name="connsiteY4" fmla="*/ 171089 h 554524"/>
              <a:gd name="connsiteX5" fmla="*/ 1465140 w 1510185"/>
              <a:gd name="connsiteY5" fmla="*/ 229047 h 554524"/>
              <a:gd name="connsiteX6" fmla="*/ 1487987 w 1510185"/>
              <a:gd name="connsiteY6" fmla="*/ 288362 h 554524"/>
              <a:gd name="connsiteX7" fmla="*/ 1507671 w 1510185"/>
              <a:gd name="connsiteY7" fmla="*/ 347949 h 554524"/>
              <a:gd name="connsiteX8" fmla="*/ 1427962 w 1510185"/>
              <a:gd name="connsiteY8" fmla="*/ 440140 h 554524"/>
              <a:gd name="connsiteX9" fmla="*/ 1305289 w 1510185"/>
              <a:gd name="connsiteY9" fmla="*/ 530243 h 554524"/>
              <a:gd name="connsiteX10" fmla="*/ 1066828 w 1510185"/>
              <a:gd name="connsiteY10" fmla="*/ 548104 h 554524"/>
              <a:gd name="connsiteX11" fmla="*/ 279057 w 1510185"/>
              <a:gd name="connsiteY11" fmla="*/ 539127 h 554524"/>
              <a:gd name="connsiteX12" fmla="*/ 172214 w 1510185"/>
              <a:gd name="connsiteY12" fmla="*/ 491105 h 554524"/>
              <a:gd name="connsiteX13" fmla="*/ 74524 w 1510185"/>
              <a:gd name="connsiteY13" fmla="*/ 549528 h 554524"/>
              <a:gd name="connsiteX14" fmla="*/ 233154 w 1510185"/>
              <a:gd name="connsiteY14" fmla="*/ 325694 h 554524"/>
              <a:gd name="connsiteX15" fmla="*/ 235571 w 1510185"/>
              <a:gd name="connsiteY15" fmla="*/ 245460 h 554524"/>
              <a:gd name="connsiteX16" fmla="*/ 158742 w 1510185"/>
              <a:gd name="connsiteY16" fmla="*/ 173041 h 554524"/>
              <a:gd name="connsiteX17" fmla="*/ 68642 w 1510185"/>
              <a:gd name="connsiteY17" fmla="*/ 109907 h 554524"/>
              <a:gd name="connsiteX18" fmla="*/ 14044 w 1510185"/>
              <a:gd name="connsiteY18" fmla="*/ 50623 h 554524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33154 w 1510185"/>
              <a:gd name="connsiteY14" fmla="*/ 325694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47814 w 1510185"/>
              <a:gd name="connsiteY13" fmla="*/ 518544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47814 w 1510185"/>
              <a:gd name="connsiteY12" fmla="*/ 518544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57467 w 1510185"/>
              <a:gd name="connsiteY12" fmla="*/ 523436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57467 w 1510185"/>
              <a:gd name="connsiteY12" fmla="*/ 523436 h 548104"/>
              <a:gd name="connsiteX13" fmla="*/ 209255 w 1510185"/>
              <a:gd name="connsiteY13" fmla="*/ 324063 h 548104"/>
              <a:gd name="connsiteX14" fmla="*/ 224324 w 1510185"/>
              <a:gd name="connsiteY14" fmla="*/ 255244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0185" h="548104">
                <a:moveTo>
                  <a:pt x="0" y="0"/>
                </a:moveTo>
                <a:lnTo>
                  <a:pt x="1070038" y="25544"/>
                </a:lnTo>
                <a:cubicBezTo>
                  <a:pt x="1076994" y="30182"/>
                  <a:pt x="1267100" y="10654"/>
                  <a:pt x="1278212" y="14146"/>
                </a:cubicBezTo>
                <a:cubicBezTo>
                  <a:pt x="1344412" y="22593"/>
                  <a:pt x="1365940" y="80191"/>
                  <a:pt x="1391058" y="106348"/>
                </a:cubicBezTo>
                <a:cubicBezTo>
                  <a:pt x="1416176" y="132505"/>
                  <a:pt x="1416573" y="150639"/>
                  <a:pt x="1428920" y="171089"/>
                </a:cubicBezTo>
                <a:cubicBezTo>
                  <a:pt x="1441267" y="191539"/>
                  <a:pt x="1455296" y="209502"/>
                  <a:pt x="1465140" y="229047"/>
                </a:cubicBezTo>
                <a:cubicBezTo>
                  <a:pt x="1474984" y="248592"/>
                  <a:pt x="1480899" y="268545"/>
                  <a:pt x="1487987" y="288362"/>
                </a:cubicBezTo>
                <a:cubicBezTo>
                  <a:pt x="1495075" y="308179"/>
                  <a:pt x="1517675" y="322653"/>
                  <a:pt x="1507671" y="347949"/>
                </a:cubicBezTo>
                <a:cubicBezTo>
                  <a:pt x="1497667" y="373245"/>
                  <a:pt x="1461692" y="409758"/>
                  <a:pt x="1427962" y="440140"/>
                </a:cubicBezTo>
                <a:cubicBezTo>
                  <a:pt x="1394232" y="470522"/>
                  <a:pt x="1365478" y="511434"/>
                  <a:pt x="1305289" y="530243"/>
                </a:cubicBezTo>
                <a:cubicBezTo>
                  <a:pt x="1245100" y="549052"/>
                  <a:pt x="1242787" y="540916"/>
                  <a:pt x="1066828" y="548104"/>
                </a:cubicBezTo>
                <a:lnTo>
                  <a:pt x="279057" y="539127"/>
                </a:lnTo>
                <a:cubicBezTo>
                  <a:pt x="109221" y="534200"/>
                  <a:pt x="169101" y="559280"/>
                  <a:pt x="157467" y="523436"/>
                </a:cubicBezTo>
                <a:cubicBezTo>
                  <a:pt x="145833" y="487592"/>
                  <a:pt x="198112" y="368762"/>
                  <a:pt x="209255" y="324063"/>
                </a:cubicBezTo>
                <a:cubicBezTo>
                  <a:pt x="220398" y="279364"/>
                  <a:pt x="232743" y="280414"/>
                  <a:pt x="224324" y="255244"/>
                </a:cubicBezTo>
                <a:cubicBezTo>
                  <a:pt x="215905" y="230074"/>
                  <a:pt x="184689" y="197264"/>
                  <a:pt x="158742" y="173041"/>
                </a:cubicBezTo>
                <a:cubicBezTo>
                  <a:pt x="132795" y="148818"/>
                  <a:pt x="92758" y="130310"/>
                  <a:pt x="68642" y="109907"/>
                </a:cubicBezTo>
                <a:cubicBezTo>
                  <a:pt x="44526" y="89504"/>
                  <a:pt x="50987" y="67666"/>
                  <a:pt x="14044" y="50623"/>
                </a:cubicBezTo>
              </a:path>
            </a:pathLst>
          </a:custGeom>
          <a:gradFill flip="none" rotWithShape="1">
            <a:gsLst>
              <a:gs pos="0">
                <a:srgbClr val="FF5050">
                  <a:alpha val="60000"/>
                </a:srgbClr>
              </a:gs>
              <a:gs pos="68000">
                <a:srgbClr val="FF7C80">
                  <a:alpha val="50000"/>
                </a:srgbClr>
              </a:gs>
              <a:gs pos="100000">
                <a:srgbClr val="FF9966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Freeform: Shape 445">
            <a:extLst>
              <a:ext uri="{FF2B5EF4-FFF2-40B4-BE49-F238E27FC236}">
                <a16:creationId xmlns:a16="http://schemas.microsoft.com/office/drawing/2014/main" id="{46C4C3E6-D36E-4C20-8E0B-AF3801085965}"/>
              </a:ext>
            </a:extLst>
          </p:cNvPr>
          <p:cNvSpPr/>
          <p:nvPr/>
        </p:nvSpPr>
        <p:spPr>
          <a:xfrm>
            <a:off x="2843057" y="2135452"/>
            <a:ext cx="2046453" cy="640273"/>
          </a:xfrm>
          <a:custGeom>
            <a:avLst/>
            <a:gdLst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52400 w 1636903"/>
              <a:gd name="connsiteY4" fmla="*/ 1368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72390 w 1636903"/>
              <a:gd name="connsiteY98" fmla="*/ 416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87655 w 1636903"/>
              <a:gd name="connsiteY75" fmla="*/ 232761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0035 w 1636903"/>
              <a:gd name="connsiteY73" fmla="*/ 244191 h 348966"/>
              <a:gd name="connsiteX74" fmla="*/ 287655 w 1636903"/>
              <a:gd name="connsiteY74" fmla="*/ 232761 h 348966"/>
              <a:gd name="connsiteX75" fmla="*/ 274320 w 1636903"/>
              <a:gd name="connsiteY75" fmla="*/ 215616 h 348966"/>
              <a:gd name="connsiteX76" fmla="*/ 251460 w 1636903"/>
              <a:gd name="connsiteY76" fmla="*/ 198471 h 348966"/>
              <a:gd name="connsiteX77" fmla="*/ 238125 w 1636903"/>
              <a:gd name="connsiteY77" fmla="*/ 169896 h 348966"/>
              <a:gd name="connsiteX78" fmla="*/ 234315 w 1636903"/>
              <a:gd name="connsiteY78" fmla="*/ 162276 h 348966"/>
              <a:gd name="connsiteX79" fmla="*/ 228600 w 1636903"/>
              <a:gd name="connsiteY79" fmla="*/ 148941 h 348966"/>
              <a:gd name="connsiteX80" fmla="*/ 224790 w 1636903"/>
              <a:gd name="connsiteY80" fmla="*/ 139416 h 348966"/>
              <a:gd name="connsiteX81" fmla="*/ 213360 w 1636903"/>
              <a:gd name="connsiteY81" fmla="*/ 124176 h 348966"/>
              <a:gd name="connsiteX82" fmla="*/ 207645 w 1636903"/>
              <a:gd name="connsiteY82" fmla="*/ 120366 h 348966"/>
              <a:gd name="connsiteX83" fmla="*/ 201930 w 1636903"/>
              <a:gd name="connsiteY83" fmla="*/ 114651 h 348966"/>
              <a:gd name="connsiteX84" fmla="*/ 196215 w 1636903"/>
              <a:gd name="connsiteY84" fmla="*/ 110841 h 348966"/>
              <a:gd name="connsiteX85" fmla="*/ 190500 w 1636903"/>
              <a:gd name="connsiteY85" fmla="*/ 105126 h 348966"/>
              <a:gd name="connsiteX86" fmla="*/ 184785 w 1636903"/>
              <a:gd name="connsiteY86" fmla="*/ 101316 h 348966"/>
              <a:gd name="connsiteX87" fmla="*/ 177165 w 1636903"/>
              <a:gd name="connsiteY87" fmla="*/ 93696 h 348966"/>
              <a:gd name="connsiteX88" fmla="*/ 167640 w 1636903"/>
              <a:gd name="connsiteY88" fmla="*/ 89886 h 348966"/>
              <a:gd name="connsiteX89" fmla="*/ 161925 w 1636903"/>
              <a:gd name="connsiteY89" fmla="*/ 84171 h 348966"/>
              <a:gd name="connsiteX90" fmla="*/ 154305 w 1636903"/>
              <a:gd name="connsiteY90" fmla="*/ 80361 h 348966"/>
              <a:gd name="connsiteX91" fmla="*/ 150495 w 1636903"/>
              <a:gd name="connsiteY91" fmla="*/ 74646 h 348966"/>
              <a:gd name="connsiteX92" fmla="*/ 127635 w 1636903"/>
              <a:gd name="connsiteY92" fmla="*/ 57501 h 348966"/>
              <a:gd name="connsiteX93" fmla="*/ 123825 w 1636903"/>
              <a:gd name="connsiteY93" fmla="*/ 51786 h 348966"/>
              <a:gd name="connsiteX94" fmla="*/ 110490 w 1636903"/>
              <a:gd name="connsiteY94" fmla="*/ 44166 h 348966"/>
              <a:gd name="connsiteX95" fmla="*/ 95250 w 1636903"/>
              <a:gd name="connsiteY95" fmla="*/ 32736 h 348966"/>
              <a:gd name="connsiteX96" fmla="*/ 74295 w 1636903"/>
              <a:gd name="connsiteY96" fmla="*/ 23211 h 348966"/>
              <a:gd name="connsiteX97" fmla="*/ 60960 w 1636903"/>
              <a:gd name="connsiteY97" fmla="*/ 21306 h 348966"/>
              <a:gd name="connsiteX98" fmla="*/ 49530 w 1636903"/>
              <a:gd name="connsiteY98" fmla="*/ 4161 h 348966"/>
              <a:gd name="connsiteX99" fmla="*/ 43815 w 1636903"/>
              <a:gd name="connsiteY99" fmla="*/ 2256 h 348966"/>
              <a:gd name="connsiteX100" fmla="*/ 53340 w 1636903"/>
              <a:gd name="connsiteY100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87655 w 1636903"/>
              <a:gd name="connsiteY73" fmla="*/ 232761 h 348966"/>
              <a:gd name="connsiteX74" fmla="*/ 274320 w 1636903"/>
              <a:gd name="connsiteY74" fmla="*/ 215616 h 348966"/>
              <a:gd name="connsiteX75" fmla="*/ 251460 w 1636903"/>
              <a:gd name="connsiteY75" fmla="*/ 198471 h 348966"/>
              <a:gd name="connsiteX76" fmla="*/ 238125 w 1636903"/>
              <a:gd name="connsiteY76" fmla="*/ 169896 h 348966"/>
              <a:gd name="connsiteX77" fmla="*/ 234315 w 1636903"/>
              <a:gd name="connsiteY77" fmla="*/ 162276 h 348966"/>
              <a:gd name="connsiteX78" fmla="*/ 228600 w 1636903"/>
              <a:gd name="connsiteY78" fmla="*/ 148941 h 348966"/>
              <a:gd name="connsiteX79" fmla="*/ 224790 w 1636903"/>
              <a:gd name="connsiteY79" fmla="*/ 139416 h 348966"/>
              <a:gd name="connsiteX80" fmla="*/ 213360 w 1636903"/>
              <a:gd name="connsiteY80" fmla="*/ 124176 h 348966"/>
              <a:gd name="connsiteX81" fmla="*/ 207645 w 1636903"/>
              <a:gd name="connsiteY81" fmla="*/ 120366 h 348966"/>
              <a:gd name="connsiteX82" fmla="*/ 201930 w 1636903"/>
              <a:gd name="connsiteY82" fmla="*/ 114651 h 348966"/>
              <a:gd name="connsiteX83" fmla="*/ 196215 w 1636903"/>
              <a:gd name="connsiteY83" fmla="*/ 110841 h 348966"/>
              <a:gd name="connsiteX84" fmla="*/ 190500 w 1636903"/>
              <a:gd name="connsiteY84" fmla="*/ 105126 h 348966"/>
              <a:gd name="connsiteX85" fmla="*/ 184785 w 1636903"/>
              <a:gd name="connsiteY85" fmla="*/ 101316 h 348966"/>
              <a:gd name="connsiteX86" fmla="*/ 177165 w 1636903"/>
              <a:gd name="connsiteY86" fmla="*/ 93696 h 348966"/>
              <a:gd name="connsiteX87" fmla="*/ 167640 w 1636903"/>
              <a:gd name="connsiteY87" fmla="*/ 89886 h 348966"/>
              <a:gd name="connsiteX88" fmla="*/ 161925 w 1636903"/>
              <a:gd name="connsiteY88" fmla="*/ 84171 h 348966"/>
              <a:gd name="connsiteX89" fmla="*/ 154305 w 1636903"/>
              <a:gd name="connsiteY89" fmla="*/ 80361 h 348966"/>
              <a:gd name="connsiteX90" fmla="*/ 150495 w 1636903"/>
              <a:gd name="connsiteY90" fmla="*/ 74646 h 348966"/>
              <a:gd name="connsiteX91" fmla="*/ 127635 w 1636903"/>
              <a:gd name="connsiteY91" fmla="*/ 57501 h 348966"/>
              <a:gd name="connsiteX92" fmla="*/ 123825 w 1636903"/>
              <a:gd name="connsiteY92" fmla="*/ 51786 h 348966"/>
              <a:gd name="connsiteX93" fmla="*/ 110490 w 1636903"/>
              <a:gd name="connsiteY93" fmla="*/ 44166 h 348966"/>
              <a:gd name="connsiteX94" fmla="*/ 95250 w 1636903"/>
              <a:gd name="connsiteY94" fmla="*/ 32736 h 348966"/>
              <a:gd name="connsiteX95" fmla="*/ 74295 w 1636903"/>
              <a:gd name="connsiteY95" fmla="*/ 23211 h 348966"/>
              <a:gd name="connsiteX96" fmla="*/ 60960 w 1636903"/>
              <a:gd name="connsiteY96" fmla="*/ 21306 h 348966"/>
              <a:gd name="connsiteX97" fmla="*/ 49530 w 1636903"/>
              <a:gd name="connsiteY97" fmla="*/ 4161 h 348966"/>
              <a:gd name="connsiteX98" fmla="*/ 43815 w 1636903"/>
              <a:gd name="connsiteY98" fmla="*/ 2256 h 348966"/>
              <a:gd name="connsiteX99" fmla="*/ 53340 w 1636903"/>
              <a:gd name="connsiteY99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74320 w 1636903"/>
              <a:gd name="connsiteY73" fmla="*/ 215616 h 348966"/>
              <a:gd name="connsiteX74" fmla="*/ 251460 w 1636903"/>
              <a:gd name="connsiteY74" fmla="*/ 198471 h 348966"/>
              <a:gd name="connsiteX75" fmla="*/ 238125 w 1636903"/>
              <a:gd name="connsiteY75" fmla="*/ 169896 h 348966"/>
              <a:gd name="connsiteX76" fmla="*/ 234315 w 1636903"/>
              <a:gd name="connsiteY76" fmla="*/ 162276 h 348966"/>
              <a:gd name="connsiteX77" fmla="*/ 228600 w 1636903"/>
              <a:gd name="connsiteY77" fmla="*/ 148941 h 348966"/>
              <a:gd name="connsiteX78" fmla="*/ 224790 w 1636903"/>
              <a:gd name="connsiteY78" fmla="*/ 139416 h 348966"/>
              <a:gd name="connsiteX79" fmla="*/ 213360 w 1636903"/>
              <a:gd name="connsiteY79" fmla="*/ 124176 h 348966"/>
              <a:gd name="connsiteX80" fmla="*/ 207645 w 1636903"/>
              <a:gd name="connsiteY80" fmla="*/ 120366 h 348966"/>
              <a:gd name="connsiteX81" fmla="*/ 201930 w 1636903"/>
              <a:gd name="connsiteY81" fmla="*/ 114651 h 348966"/>
              <a:gd name="connsiteX82" fmla="*/ 196215 w 1636903"/>
              <a:gd name="connsiteY82" fmla="*/ 110841 h 348966"/>
              <a:gd name="connsiteX83" fmla="*/ 190500 w 1636903"/>
              <a:gd name="connsiteY83" fmla="*/ 105126 h 348966"/>
              <a:gd name="connsiteX84" fmla="*/ 184785 w 1636903"/>
              <a:gd name="connsiteY84" fmla="*/ 101316 h 348966"/>
              <a:gd name="connsiteX85" fmla="*/ 177165 w 1636903"/>
              <a:gd name="connsiteY85" fmla="*/ 93696 h 348966"/>
              <a:gd name="connsiteX86" fmla="*/ 167640 w 1636903"/>
              <a:gd name="connsiteY86" fmla="*/ 89886 h 348966"/>
              <a:gd name="connsiteX87" fmla="*/ 161925 w 1636903"/>
              <a:gd name="connsiteY87" fmla="*/ 84171 h 348966"/>
              <a:gd name="connsiteX88" fmla="*/ 154305 w 1636903"/>
              <a:gd name="connsiteY88" fmla="*/ 80361 h 348966"/>
              <a:gd name="connsiteX89" fmla="*/ 150495 w 1636903"/>
              <a:gd name="connsiteY89" fmla="*/ 74646 h 348966"/>
              <a:gd name="connsiteX90" fmla="*/ 127635 w 1636903"/>
              <a:gd name="connsiteY90" fmla="*/ 57501 h 348966"/>
              <a:gd name="connsiteX91" fmla="*/ 123825 w 1636903"/>
              <a:gd name="connsiteY91" fmla="*/ 51786 h 348966"/>
              <a:gd name="connsiteX92" fmla="*/ 110490 w 1636903"/>
              <a:gd name="connsiteY92" fmla="*/ 44166 h 348966"/>
              <a:gd name="connsiteX93" fmla="*/ 95250 w 1636903"/>
              <a:gd name="connsiteY93" fmla="*/ 32736 h 348966"/>
              <a:gd name="connsiteX94" fmla="*/ 74295 w 1636903"/>
              <a:gd name="connsiteY94" fmla="*/ 23211 h 348966"/>
              <a:gd name="connsiteX95" fmla="*/ 60960 w 1636903"/>
              <a:gd name="connsiteY95" fmla="*/ 21306 h 348966"/>
              <a:gd name="connsiteX96" fmla="*/ 49530 w 1636903"/>
              <a:gd name="connsiteY96" fmla="*/ 4161 h 348966"/>
              <a:gd name="connsiteX97" fmla="*/ 43815 w 1636903"/>
              <a:gd name="connsiteY97" fmla="*/ 2256 h 348966"/>
              <a:gd name="connsiteX98" fmla="*/ 53340 w 1636903"/>
              <a:gd name="connsiteY98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60960 w 1636903"/>
              <a:gd name="connsiteY94" fmla="*/ 21306 h 348966"/>
              <a:gd name="connsiteX95" fmla="*/ 49530 w 1636903"/>
              <a:gd name="connsiteY95" fmla="*/ 4161 h 348966"/>
              <a:gd name="connsiteX96" fmla="*/ 43815 w 1636903"/>
              <a:gd name="connsiteY96" fmla="*/ 2256 h 348966"/>
              <a:gd name="connsiteX97" fmla="*/ 53340 w 1636903"/>
              <a:gd name="connsiteY97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96" fmla="*/ 53340 w 1636903"/>
              <a:gd name="connsiteY96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215265 w 1636903"/>
              <a:gd name="connsiteY5" fmla="*/ 7971 h 348966"/>
              <a:gd name="connsiteX6" fmla="*/ 312420 w 1636903"/>
              <a:gd name="connsiteY6" fmla="*/ 2256 h 348966"/>
              <a:gd name="connsiteX7" fmla="*/ 579120 w 1636903"/>
              <a:gd name="connsiteY7" fmla="*/ 4161 h 348966"/>
              <a:gd name="connsiteX8" fmla="*/ 592455 w 1636903"/>
              <a:gd name="connsiteY8" fmla="*/ 6066 h 348966"/>
              <a:gd name="connsiteX9" fmla="*/ 638175 w 1636903"/>
              <a:gd name="connsiteY9" fmla="*/ 9876 h 348966"/>
              <a:gd name="connsiteX10" fmla="*/ 878205 w 1636903"/>
              <a:gd name="connsiteY10" fmla="*/ 4161 h 348966"/>
              <a:gd name="connsiteX11" fmla="*/ 1099185 w 1636903"/>
              <a:gd name="connsiteY11" fmla="*/ 351 h 348966"/>
              <a:gd name="connsiteX12" fmla="*/ 1323975 w 1636903"/>
              <a:gd name="connsiteY12" fmla="*/ 2256 h 348966"/>
              <a:gd name="connsiteX13" fmla="*/ 1344930 w 1636903"/>
              <a:gd name="connsiteY13" fmla="*/ 13686 h 348966"/>
              <a:gd name="connsiteX14" fmla="*/ 1350645 w 1636903"/>
              <a:gd name="connsiteY14" fmla="*/ 15591 h 348966"/>
              <a:gd name="connsiteX15" fmla="*/ 1356360 w 1636903"/>
              <a:gd name="connsiteY15" fmla="*/ 19401 h 348966"/>
              <a:gd name="connsiteX16" fmla="*/ 1371600 w 1636903"/>
              <a:gd name="connsiteY16" fmla="*/ 23211 h 348966"/>
              <a:gd name="connsiteX17" fmla="*/ 1377315 w 1636903"/>
              <a:gd name="connsiteY17" fmla="*/ 25116 h 348966"/>
              <a:gd name="connsiteX18" fmla="*/ 1392555 w 1636903"/>
              <a:gd name="connsiteY18" fmla="*/ 28926 h 348966"/>
              <a:gd name="connsiteX19" fmla="*/ 1403985 w 1636903"/>
              <a:gd name="connsiteY19" fmla="*/ 32736 h 348966"/>
              <a:gd name="connsiteX20" fmla="*/ 1409700 w 1636903"/>
              <a:gd name="connsiteY20" fmla="*/ 34641 h 348966"/>
              <a:gd name="connsiteX21" fmla="*/ 1419225 w 1636903"/>
              <a:gd name="connsiteY21" fmla="*/ 38451 h 348966"/>
              <a:gd name="connsiteX22" fmla="*/ 1436370 w 1636903"/>
              <a:gd name="connsiteY22" fmla="*/ 47976 h 348966"/>
              <a:gd name="connsiteX23" fmla="*/ 1442085 w 1636903"/>
              <a:gd name="connsiteY23" fmla="*/ 51786 h 348966"/>
              <a:gd name="connsiteX24" fmla="*/ 1447800 w 1636903"/>
              <a:gd name="connsiteY24" fmla="*/ 53691 h 348966"/>
              <a:gd name="connsiteX25" fmla="*/ 1455420 w 1636903"/>
              <a:gd name="connsiteY25" fmla="*/ 57501 h 348966"/>
              <a:gd name="connsiteX26" fmla="*/ 1461135 w 1636903"/>
              <a:gd name="connsiteY26" fmla="*/ 61311 h 348966"/>
              <a:gd name="connsiteX27" fmla="*/ 1472565 w 1636903"/>
              <a:gd name="connsiteY27" fmla="*/ 67026 h 348966"/>
              <a:gd name="connsiteX28" fmla="*/ 1487805 w 1636903"/>
              <a:gd name="connsiteY28" fmla="*/ 76551 h 348966"/>
              <a:gd name="connsiteX29" fmla="*/ 1497330 w 1636903"/>
              <a:gd name="connsiteY29" fmla="*/ 91791 h 348966"/>
              <a:gd name="connsiteX30" fmla="*/ 1504950 w 1636903"/>
              <a:gd name="connsiteY30" fmla="*/ 107031 h 348966"/>
              <a:gd name="connsiteX31" fmla="*/ 1508760 w 1636903"/>
              <a:gd name="connsiteY31" fmla="*/ 112746 h 348966"/>
              <a:gd name="connsiteX32" fmla="*/ 1518285 w 1636903"/>
              <a:gd name="connsiteY32" fmla="*/ 131796 h 348966"/>
              <a:gd name="connsiteX33" fmla="*/ 1524000 w 1636903"/>
              <a:gd name="connsiteY33" fmla="*/ 137511 h 348966"/>
              <a:gd name="connsiteX34" fmla="*/ 1537335 w 1636903"/>
              <a:gd name="connsiteY34" fmla="*/ 158466 h 348966"/>
              <a:gd name="connsiteX35" fmla="*/ 1543050 w 1636903"/>
              <a:gd name="connsiteY35" fmla="*/ 166086 h 348966"/>
              <a:gd name="connsiteX36" fmla="*/ 1546860 w 1636903"/>
              <a:gd name="connsiteY36" fmla="*/ 171801 h 348966"/>
              <a:gd name="connsiteX37" fmla="*/ 1554480 w 1636903"/>
              <a:gd name="connsiteY37" fmla="*/ 185136 h 348966"/>
              <a:gd name="connsiteX38" fmla="*/ 1560195 w 1636903"/>
              <a:gd name="connsiteY38" fmla="*/ 190851 h 348966"/>
              <a:gd name="connsiteX39" fmla="*/ 1569720 w 1636903"/>
              <a:gd name="connsiteY39" fmla="*/ 207996 h 348966"/>
              <a:gd name="connsiteX40" fmla="*/ 1575435 w 1636903"/>
              <a:gd name="connsiteY40" fmla="*/ 211806 h 348966"/>
              <a:gd name="connsiteX41" fmla="*/ 1579245 w 1636903"/>
              <a:gd name="connsiteY41" fmla="*/ 219426 h 348966"/>
              <a:gd name="connsiteX42" fmla="*/ 1590675 w 1636903"/>
              <a:gd name="connsiteY42" fmla="*/ 230856 h 348966"/>
              <a:gd name="connsiteX43" fmla="*/ 1592580 w 1636903"/>
              <a:gd name="connsiteY43" fmla="*/ 236571 h 348966"/>
              <a:gd name="connsiteX44" fmla="*/ 1594485 w 1636903"/>
              <a:gd name="connsiteY44" fmla="*/ 244191 h 348966"/>
              <a:gd name="connsiteX45" fmla="*/ 1598295 w 1636903"/>
              <a:gd name="connsiteY45" fmla="*/ 249906 h 348966"/>
              <a:gd name="connsiteX46" fmla="*/ 1604010 w 1636903"/>
              <a:gd name="connsiteY46" fmla="*/ 259431 h 348966"/>
              <a:gd name="connsiteX47" fmla="*/ 1605915 w 1636903"/>
              <a:gd name="connsiteY47" fmla="*/ 265146 h 348966"/>
              <a:gd name="connsiteX48" fmla="*/ 1617345 w 1636903"/>
              <a:gd name="connsiteY48" fmla="*/ 278481 h 348966"/>
              <a:gd name="connsiteX49" fmla="*/ 1623060 w 1636903"/>
              <a:gd name="connsiteY49" fmla="*/ 299436 h 348966"/>
              <a:gd name="connsiteX50" fmla="*/ 1624965 w 1636903"/>
              <a:gd name="connsiteY50" fmla="*/ 305151 h 348966"/>
              <a:gd name="connsiteX51" fmla="*/ 1628775 w 1636903"/>
              <a:gd name="connsiteY51" fmla="*/ 320391 h 348966"/>
              <a:gd name="connsiteX52" fmla="*/ 1630680 w 1636903"/>
              <a:gd name="connsiteY52" fmla="*/ 328011 h 348966"/>
              <a:gd name="connsiteX53" fmla="*/ 1634490 w 1636903"/>
              <a:gd name="connsiteY53" fmla="*/ 333726 h 348966"/>
              <a:gd name="connsiteX54" fmla="*/ 1636395 w 1636903"/>
              <a:gd name="connsiteY54" fmla="*/ 341346 h 348966"/>
              <a:gd name="connsiteX55" fmla="*/ 1624965 w 1636903"/>
              <a:gd name="connsiteY55" fmla="*/ 345156 h 348966"/>
              <a:gd name="connsiteX56" fmla="*/ 1590675 w 1636903"/>
              <a:gd name="connsiteY56" fmla="*/ 347061 h 348966"/>
              <a:gd name="connsiteX57" fmla="*/ 1297305 w 1636903"/>
              <a:gd name="connsiteY57" fmla="*/ 348966 h 348966"/>
              <a:gd name="connsiteX58" fmla="*/ 1061085 w 1636903"/>
              <a:gd name="connsiteY58" fmla="*/ 347061 h 348966"/>
              <a:gd name="connsiteX59" fmla="*/ 984885 w 1636903"/>
              <a:gd name="connsiteY59" fmla="*/ 345156 h 348966"/>
              <a:gd name="connsiteX60" fmla="*/ 721995 w 1636903"/>
              <a:gd name="connsiteY60" fmla="*/ 347061 h 348966"/>
              <a:gd name="connsiteX61" fmla="*/ 501015 w 1636903"/>
              <a:gd name="connsiteY61" fmla="*/ 345156 h 348966"/>
              <a:gd name="connsiteX62" fmla="*/ 462915 w 1636903"/>
              <a:gd name="connsiteY62" fmla="*/ 343251 h 348966"/>
              <a:gd name="connsiteX63" fmla="*/ 333375 w 1636903"/>
              <a:gd name="connsiteY63" fmla="*/ 341346 h 348966"/>
              <a:gd name="connsiteX64" fmla="*/ 329565 w 1636903"/>
              <a:gd name="connsiteY64" fmla="*/ 318486 h 348966"/>
              <a:gd name="connsiteX65" fmla="*/ 325755 w 1636903"/>
              <a:gd name="connsiteY65" fmla="*/ 308961 h 348966"/>
              <a:gd name="connsiteX66" fmla="*/ 321945 w 1636903"/>
              <a:gd name="connsiteY66" fmla="*/ 303246 h 348966"/>
              <a:gd name="connsiteX67" fmla="*/ 318135 w 1636903"/>
              <a:gd name="connsiteY67" fmla="*/ 295626 h 348966"/>
              <a:gd name="connsiteX68" fmla="*/ 310515 w 1636903"/>
              <a:gd name="connsiteY68" fmla="*/ 286101 h 348966"/>
              <a:gd name="connsiteX69" fmla="*/ 306705 w 1636903"/>
              <a:gd name="connsiteY69" fmla="*/ 280386 h 348966"/>
              <a:gd name="connsiteX70" fmla="*/ 300990 w 1636903"/>
              <a:gd name="connsiteY70" fmla="*/ 274671 h 348966"/>
              <a:gd name="connsiteX71" fmla="*/ 280035 w 1636903"/>
              <a:gd name="connsiteY71" fmla="*/ 244191 h 348966"/>
              <a:gd name="connsiteX72" fmla="*/ 251460 w 1636903"/>
              <a:gd name="connsiteY72" fmla="*/ 198471 h 348966"/>
              <a:gd name="connsiteX73" fmla="*/ 238125 w 1636903"/>
              <a:gd name="connsiteY73" fmla="*/ 169896 h 348966"/>
              <a:gd name="connsiteX74" fmla="*/ 234315 w 1636903"/>
              <a:gd name="connsiteY74" fmla="*/ 162276 h 348966"/>
              <a:gd name="connsiteX75" fmla="*/ 228600 w 1636903"/>
              <a:gd name="connsiteY75" fmla="*/ 148941 h 348966"/>
              <a:gd name="connsiteX76" fmla="*/ 224790 w 1636903"/>
              <a:gd name="connsiteY76" fmla="*/ 139416 h 348966"/>
              <a:gd name="connsiteX77" fmla="*/ 213360 w 1636903"/>
              <a:gd name="connsiteY77" fmla="*/ 124176 h 348966"/>
              <a:gd name="connsiteX78" fmla="*/ 207645 w 1636903"/>
              <a:gd name="connsiteY78" fmla="*/ 120366 h 348966"/>
              <a:gd name="connsiteX79" fmla="*/ 201930 w 1636903"/>
              <a:gd name="connsiteY79" fmla="*/ 114651 h 348966"/>
              <a:gd name="connsiteX80" fmla="*/ 196215 w 1636903"/>
              <a:gd name="connsiteY80" fmla="*/ 110841 h 348966"/>
              <a:gd name="connsiteX81" fmla="*/ 190500 w 1636903"/>
              <a:gd name="connsiteY81" fmla="*/ 105126 h 348966"/>
              <a:gd name="connsiteX82" fmla="*/ 184785 w 1636903"/>
              <a:gd name="connsiteY82" fmla="*/ 101316 h 348966"/>
              <a:gd name="connsiteX83" fmla="*/ 177165 w 1636903"/>
              <a:gd name="connsiteY83" fmla="*/ 93696 h 348966"/>
              <a:gd name="connsiteX84" fmla="*/ 167640 w 1636903"/>
              <a:gd name="connsiteY84" fmla="*/ 89886 h 348966"/>
              <a:gd name="connsiteX85" fmla="*/ 161925 w 1636903"/>
              <a:gd name="connsiteY85" fmla="*/ 84171 h 348966"/>
              <a:gd name="connsiteX86" fmla="*/ 154305 w 1636903"/>
              <a:gd name="connsiteY86" fmla="*/ 80361 h 348966"/>
              <a:gd name="connsiteX87" fmla="*/ 150495 w 1636903"/>
              <a:gd name="connsiteY87" fmla="*/ 74646 h 348966"/>
              <a:gd name="connsiteX88" fmla="*/ 127635 w 1636903"/>
              <a:gd name="connsiteY88" fmla="*/ 57501 h 348966"/>
              <a:gd name="connsiteX89" fmla="*/ 123825 w 1636903"/>
              <a:gd name="connsiteY89" fmla="*/ 51786 h 348966"/>
              <a:gd name="connsiteX90" fmla="*/ 110490 w 1636903"/>
              <a:gd name="connsiteY90" fmla="*/ 44166 h 348966"/>
              <a:gd name="connsiteX91" fmla="*/ 95250 w 1636903"/>
              <a:gd name="connsiteY91" fmla="*/ 32736 h 348966"/>
              <a:gd name="connsiteX92" fmla="*/ 74295 w 1636903"/>
              <a:gd name="connsiteY92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638175 w 1636903"/>
              <a:gd name="connsiteY8" fmla="*/ 9876 h 348966"/>
              <a:gd name="connsiteX9" fmla="*/ 878205 w 1636903"/>
              <a:gd name="connsiteY9" fmla="*/ 4161 h 348966"/>
              <a:gd name="connsiteX10" fmla="*/ 1099185 w 1636903"/>
              <a:gd name="connsiteY10" fmla="*/ 351 h 348966"/>
              <a:gd name="connsiteX11" fmla="*/ 1323975 w 1636903"/>
              <a:gd name="connsiteY11" fmla="*/ 2256 h 348966"/>
              <a:gd name="connsiteX12" fmla="*/ 1344930 w 1636903"/>
              <a:gd name="connsiteY12" fmla="*/ 13686 h 348966"/>
              <a:gd name="connsiteX13" fmla="*/ 1350645 w 1636903"/>
              <a:gd name="connsiteY13" fmla="*/ 15591 h 348966"/>
              <a:gd name="connsiteX14" fmla="*/ 1356360 w 1636903"/>
              <a:gd name="connsiteY14" fmla="*/ 19401 h 348966"/>
              <a:gd name="connsiteX15" fmla="*/ 1371600 w 1636903"/>
              <a:gd name="connsiteY15" fmla="*/ 23211 h 348966"/>
              <a:gd name="connsiteX16" fmla="*/ 1377315 w 1636903"/>
              <a:gd name="connsiteY16" fmla="*/ 25116 h 348966"/>
              <a:gd name="connsiteX17" fmla="*/ 1392555 w 1636903"/>
              <a:gd name="connsiteY17" fmla="*/ 28926 h 348966"/>
              <a:gd name="connsiteX18" fmla="*/ 1403985 w 1636903"/>
              <a:gd name="connsiteY18" fmla="*/ 32736 h 348966"/>
              <a:gd name="connsiteX19" fmla="*/ 1409700 w 1636903"/>
              <a:gd name="connsiteY19" fmla="*/ 34641 h 348966"/>
              <a:gd name="connsiteX20" fmla="*/ 1419225 w 1636903"/>
              <a:gd name="connsiteY20" fmla="*/ 38451 h 348966"/>
              <a:gd name="connsiteX21" fmla="*/ 1436370 w 1636903"/>
              <a:gd name="connsiteY21" fmla="*/ 47976 h 348966"/>
              <a:gd name="connsiteX22" fmla="*/ 1442085 w 1636903"/>
              <a:gd name="connsiteY22" fmla="*/ 51786 h 348966"/>
              <a:gd name="connsiteX23" fmla="*/ 1447800 w 1636903"/>
              <a:gd name="connsiteY23" fmla="*/ 53691 h 348966"/>
              <a:gd name="connsiteX24" fmla="*/ 1455420 w 1636903"/>
              <a:gd name="connsiteY24" fmla="*/ 57501 h 348966"/>
              <a:gd name="connsiteX25" fmla="*/ 1461135 w 1636903"/>
              <a:gd name="connsiteY25" fmla="*/ 61311 h 348966"/>
              <a:gd name="connsiteX26" fmla="*/ 1472565 w 1636903"/>
              <a:gd name="connsiteY26" fmla="*/ 67026 h 348966"/>
              <a:gd name="connsiteX27" fmla="*/ 1487805 w 1636903"/>
              <a:gd name="connsiteY27" fmla="*/ 76551 h 348966"/>
              <a:gd name="connsiteX28" fmla="*/ 1497330 w 1636903"/>
              <a:gd name="connsiteY28" fmla="*/ 91791 h 348966"/>
              <a:gd name="connsiteX29" fmla="*/ 1504950 w 1636903"/>
              <a:gd name="connsiteY29" fmla="*/ 107031 h 348966"/>
              <a:gd name="connsiteX30" fmla="*/ 1508760 w 1636903"/>
              <a:gd name="connsiteY30" fmla="*/ 112746 h 348966"/>
              <a:gd name="connsiteX31" fmla="*/ 1518285 w 1636903"/>
              <a:gd name="connsiteY31" fmla="*/ 131796 h 348966"/>
              <a:gd name="connsiteX32" fmla="*/ 1524000 w 1636903"/>
              <a:gd name="connsiteY32" fmla="*/ 137511 h 348966"/>
              <a:gd name="connsiteX33" fmla="*/ 1537335 w 1636903"/>
              <a:gd name="connsiteY33" fmla="*/ 158466 h 348966"/>
              <a:gd name="connsiteX34" fmla="*/ 1543050 w 1636903"/>
              <a:gd name="connsiteY34" fmla="*/ 166086 h 348966"/>
              <a:gd name="connsiteX35" fmla="*/ 1546860 w 1636903"/>
              <a:gd name="connsiteY35" fmla="*/ 171801 h 348966"/>
              <a:gd name="connsiteX36" fmla="*/ 1554480 w 1636903"/>
              <a:gd name="connsiteY36" fmla="*/ 185136 h 348966"/>
              <a:gd name="connsiteX37" fmla="*/ 1560195 w 1636903"/>
              <a:gd name="connsiteY37" fmla="*/ 190851 h 348966"/>
              <a:gd name="connsiteX38" fmla="*/ 1569720 w 1636903"/>
              <a:gd name="connsiteY38" fmla="*/ 207996 h 348966"/>
              <a:gd name="connsiteX39" fmla="*/ 1575435 w 1636903"/>
              <a:gd name="connsiteY39" fmla="*/ 211806 h 348966"/>
              <a:gd name="connsiteX40" fmla="*/ 1579245 w 1636903"/>
              <a:gd name="connsiteY40" fmla="*/ 219426 h 348966"/>
              <a:gd name="connsiteX41" fmla="*/ 1590675 w 1636903"/>
              <a:gd name="connsiteY41" fmla="*/ 230856 h 348966"/>
              <a:gd name="connsiteX42" fmla="*/ 1592580 w 1636903"/>
              <a:gd name="connsiteY42" fmla="*/ 236571 h 348966"/>
              <a:gd name="connsiteX43" fmla="*/ 1594485 w 1636903"/>
              <a:gd name="connsiteY43" fmla="*/ 244191 h 348966"/>
              <a:gd name="connsiteX44" fmla="*/ 1598295 w 1636903"/>
              <a:gd name="connsiteY44" fmla="*/ 249906 h 348966"/>
              <a:gd name="connsiteX45" fmla="*/ 1604010 w 1636903"/>
              <a:gd name="connsiteY45" fmla="*/ 259431 h 348966"/>
              <a:gd name="connsiteX46" fmla="*/ 1605915 w 1636903"/>
              <a:gd name="connsiteY46" fmla="*/ 265146 h 348966"/>
              <a:gd name="connsiteX47" fmla="*/ 1617345 w 1636903"/>
              <a:gd name="connsiteY47" fmla="*/ 278481 h 348966"/>
              <a:gd name="connsiteX48" fmla="*/ 1623060 w 1636903"/>
              <a:gd name="connsiteY48" fmla="*/ 299436 h 348966"/>
              <a:gd name="connsiteX49" fmla="*/ 1624965 w 1636903"/>
              <a:gd name="connsiteY49" fmla="*/ 305151 h 348966"/>
              <a:gd name="connsiteX50" fmla="*/ 1628775 w 1636903"/>
              <a:gd name="connsiteY50" fmla="*/ 320391 h 348966"/>
              <a:gd name="connsiteX51" fmla="*/ 1630680 w 1636903"/>
              <a:gd name="connsiteY51" fmla="*/ 328011 h 348966"/>
              <a:gd name="connsiteX52" fmla="*/ 1634490 w 1636903"/>
              <a:gd name="connsiteY52" fmla="*/ 333726 h 348966"/>
              <a:gd name="connsiteX53" fmla="*/ 1636395 w 1636903"/>
              <a:gd name="connsiteY53" fmla="*/ 341346 h 348966"/>
              <a:gd name="connsiteX54" fmla="*/ 1624965 w 1636903"/>
              <a:gd name="connsiteY54" fmla="*/ 345156 h 348966"/>
              <a:gd name="connsiteX55" fmla="*/ 1590675 w 1636903"/>
              <a:gd name="connsiteY55" fmla="*/ 347061 h 348966"/>
              <a:gd name="connsiteX56" fmla="*/ 1297305 w 1636903"/>
              <a:gd name="connsiteY56" fmla="*/ 348966 h 348966"/>
              <a:gd name="connsiteX57" fmla="*/ 1061085 w 1636903"/>
              <a:gd name="connsiteY57" fmla="*/ 347061 h 348966"/>
              <a:gd name="connsiteX58" fmla="*/ 984885 w 1636903"/>
              <a:gd name="connsiteY58" fmla="*/ 345156 h 348966"/>
              <a:gd name="connsiteX59" fmla="*/ 721995 w 1636903"/>
              <a:gd name="connsiteY59" fmla="*/ 347061 h 348966"/>
              <a:gd name="connsiteX60" fmla="*/ 501015 w 1636903"/>
              <a:gd name="connsiteY60" fmla="*/ 345156 h 348966"/>
              <a:gd name="connsiteX61" fmla="*/ 462915 w 1636903"/>
              <a:gd name="connsiteY61" fmla="*/ 343251 h 348966"/>
              <a:gd name="connsiteX62" fmla="*/ 333375 w 1636903"/>
              <a:gd name="connsiteY62" fmla="*/ 341346 h 348966"/>
              <a:gd name="connsiteX63" fmla="*/ 329565 w 1636903"/>
              <a:gd name="connsiteY63" fmla="*/ 318486 h 348966"/>
              <a:gd name="connsiteX64" fmla="*/ 325755 w 1636903"/>
              <a:gd name="connsiteY64" fmla="*/ 308961 h 348966"/>
              <a:gd name="connsiteX65" fmla="*/ 321945 w 1636903"/>
              <a:gd name="connsiteY65" fmla="*/ 303246 h 348966"/>
              <a:gd name="connsiteX66" fmla="*/ 318135 w 1636903"/>
              <a:gd name="connsiteY66" fmla="*/ 295626 h 348966"/>
              <a:gd name="connsiteX67" fmla="*/ 310515 w 1636903"/>
              <a:gd name="connsiteY67" fmla="*/ 286101 h 348966"/>
              <a:gd name="connsiteX68" fmla="*/ 306705 w 1636903"/>
              <a:gd name="connsiteY68" fmla="*/ 280386 h 348966"/>
              <a:gd name="connsiteX69" fmla="*/ 300990 w 1636903"/>
              <a:gd name="connsiteY69" fmla="*/ 274671 h 348966"/>
              <a:gd name="connsiteX70" fmla="*/ 280035 w 1636903"/>
              <a:gd name="connsiteY70" fmla="*/ 244191 h 348966"/>
              <a:gd name="connsiteX71" fmla="*/ 251460 w 1636903"/>
              <a:gd name="connsiteY71" fmla="*/ 198471 h 348966"/>
              <a:gd name="connsiteX72" fmla="*/ 238125 w 1636903"/>
              <a:gd name="connsiteY72" fmla="*/ 169896 h 348966"/>
              <a:gd name="connsiteX73" fmla="*/ 234315 w 1636903"/>
              <a:gd name="connsiteY73" fmla="*/ 162276 h 348966"/>
              <a:gd name="connsiteX74" fmla="*/ 228600 w 1636903"/>
              <a:gd name="connsiteY74" fmla="*/ 148941 h 348966"/>
              <a:gd name="connsiteX75" fmla="*/ 224790 w 1636903"/>
              <a:gd name="connsiteY75" fmla="*/ 139416 h 348966"/>
              <a:gd name="connsiteX76" fmla="*/ 213360 w 1636903"/>
              <a:gd name="connsiteY76" fmla="*/ 124176 h 348966"/>
              <a:gd name="connsiteX77" fmla="*/ 207645 w 1636903"/>
              <a:gd name="connsiteY77" fmla="*/ 120366 h 348966"/>
              <a:gd name="connsiteX78" fmla="*/ 201930 w 1636903"/>
              <a:gd name="connsiteY78" fmla="*/ 114651 h 348966"/>
              <a:gd name="connsiteX79" fmla="*/ 196215 w 1636903"/>
              <a:gd name="connsiteY79" fmla="*/ 110841 h 348966"/>
              <a:gd name="connsiteX80" fmla="*/ 190500 w 1636903"/>
              <a:gd name="connsiteY80" fmla="*/ 105126 h 348966"/>
              <a:gd name="connsiteX81" fmla="*/ 184785 w 1636903"/>
              <a:gd name="connsiteY81" fmla="*/ 101316 h 348966"/>
              <a:gd name="connsiteX82" fmla="*/ 177165 w 1636903"/>
              <a:gd name="connsiteY82" fmla="*/ 93696 h 348966"/>
              <a:gd name="connsiteX83" fmla="*/ 167640 w 1636903"/>
              <a:gd name="connsiteY83" fmla="*/ 89886 h 348966"/>
              <a:gd name="connsiteX84" fmla="*/ 161925 w 1636903"/>
              <a:gd name="connsiteY84" fmla="*/ 84171 h 348966"/>
              <a:gd name="connsiteX85" fmla="*/ 154305 w 1636903"/>
              <a:gd name="connsiteY85" fmla="*/ 80361 h 348966"/>
              <a:gd name="connsiteX86" fmla="*/ 150495 w 1636903"/>
              <a:gd name="connsiteY86" fmla="*/ 74646 h 348966"/>
              <a:gd name="connsiteX87" fmla="*/ 127635 w 1636903"/>
              <a:gd name="connsiteY87" fmla="*/ 57501 h 348966"/>
              <a:gd name="connsiteX88" fmla="*/ 123825 w 1636903"/>
              <a:gd name="connsiteY88" fmla="*/ 51786 h 348966"/>
              <a:gd name="connsiteX89" fmla="*/ 110490 w 1636903"/>
              <a:gd name="connsiteY89" fmla="*/ 44166 h 348966"/>
              <a:gd name="connsiteX90" fmla="*/ 95250 w 1636903"/>
              <a:gd name="connsiteY90" fmla="*/ 32736 h 348966"/>
              <a:gd name="connsiteX91" fmla="*/ 74295 w 1636903"/>
              <a:gd name="connsiteY91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878205 w 1636903"/>
              <a:gd name="connsiteY8" fmla="*/ 4161 h 348966"/>
              <a:gd name="connsiteX9" fmla="*/ 1099185 w 1636903"/>
              <a:gd name="connsiteY9" fmla="*/ 351 h 348966"/>
              <a:gd name="connsiteX10" fmla="*/ 1323975 w 1636903"/>
              <a:gd name="connsiteY10" fmla="*/ 2256 h 348966"/>
              <a:gd name="connsiteX11" fmla="*/ 1344930 w 1636903"/>
              <a:gd name="connsiteY11" fmla="*/ 13686 h 348966"/>
              <a:gd name="connsiteX12" fmla="*/ 1350645 w 1636903"/>
              <a:gd name="connsiteY12" fmla="*/ 15591 h 348966"/>
              <a:gd name="connsiteX13" fmla="*/ 1356360 w 1636903"/>
              <a:gd name="connsiteY13" fmla="*/ 19401 h 348966"/>
              <a:gd name="connsiteX14" fmla="*/ 1371600 w 1636903"/>
              <a:gd name="connsiteY14" fmla="*/ 23211 h 348966"/>
              <a:gd name="connsiteX15" fmla="*/ 1377315 w 1636903"/>
              <a:gd name="connsiteY15" fmla="*/ 25116 h 348966"/>
              <a:gd name="connsiteX16" fmla="*/ 1392555 w 1636903"/>
              <a:gd name="connsiteY16" fmla="*/ 28926 h 348966"/>
              <a:gd name="connsiteX17" fmla="*/ 1403985 w 1636903"/>
              <a:gd name="connsiteY17" fmla="*/ 32736 h 348966"/>
              <a:gd name="connsiteX18" fmla="*/ 1409700 w 1636903"/>
              <a:gd name="connsiteY18" fmla="*/ 34641 h 348966"/>
              <a:gd name="connsiteX19" fmla="*/ 1419225 w 1636903"/>
              <a:gd name="connsiteY19" fmla="*/ 38451 h 348966"/>
              <a:gd name="connsiteX20" fmla="*/ 1436370 w 1636903"/>
              <a:gd name="connsiteY20" fmla="*/ 47976 h 348966"/>
              <a:gd name="connsiteX21" fmla="*/ 1442085 w 1636903"/>
              <a:gd name="connsiteY21" fmla="*/ 51786 h 348966"/>
              <a:gd name="connsiteX22" fmla="*/ 1447800 w 1636903"/>
              <a:gd name="connsiteY22" fmla="*/ 53691 h 348966"/>
              <a:gd name="connsiteX23" fmla="*/ 1455420 w 1636903"/>
              <a:gd name="connsiteY23" fmla="*/ 57501 h 348966"/>
              <a:gd name="connsiteX24" fmla="*/ 1461135 w 1636903"/>
              <a:gd name="connsiteY24" fmla="*/ 61311 h 348966"/>
              <a:gd name="connsiteX25" fmla="*/ 1472565 w 1636903"/>
              <a:gd name="connsiteY25" fmla="*/ 67026 h 348966"/>
              <a:gd name="connsiteX26" fmla="*/ 1487805 w 1636903"/>
              <a:gd name="connsiteY26" fmla="*/ 76551 h 348966"/>
              <a:gd name="connsiteX27" fmla="*/ 1497330 w 1636903"/>
              <a:gd name="connsiteY27" fmla="*/ 91791 h 348966"/>
              <a:gd name="connsiteX28" fmla="*/ 1504950 w 1636903"/>
              <a:gd name="connsiteY28" fmla="*/ 107031 h 348966"/>
              <a:gd name="connsiteX29" fmla="*/ 1508760 w 1636903"/>
              <a:gd name="connsiteY29" fmla="*/ 112746 h 348966"/>
              <a:gd name="connsiteX30" fmla="*/ 1518285 w 1636903"/>
              <a:gd name="connsiteY30" fmla="*/ 131796 h 348966"/>
              <a:gd name="connsiteX31" fmla="*/ 1524000 w 1636903"/>
              <a:gd name="connsiteY31" fmla="*/ 137511 h 348966"/>
              <a:gd name="connsiteX32" fmla="*/ 1537335 w 1636903"/>
              <a:gd name="connsiteY32" fmla="*/ 158466 h 348966"/>
              <a:gd name="connsiteX33" fmla="*/ 1543050 w 1636903"/>
              <a:gd name="connsiteY33" fmla="*/ 166086 h 348966"/>
              <a:gd name="connsiteX34" fmla="*/ 1546860 w 1636903"/>
              <a:gd name="connsiteY34" fmla="*/ 171801 h 348966"/>
              <a:gd name="connsiteX35" fmla="*/ 1554480 w 1636903"/>
              <a:gd name="connsiteY35" fmla="*/ 185136 h 348966"/>
              <a:gd name="connsiteX36" fmla="*/ 1560195 w 1636903"/>
              <a:gd name="connsiteY36" fmla="*/ 190851 h 348966"/>
              <a:gd name="connsiteX37" fmla="*/ 1569720 w 1636903"/>
              <a:gd name="connsiteY37" fmla="*/ 207996 h 348966"/>
              <a:gd name="connsiteX38" fmla="*/ 1575435 w 1636903"/>
              <a:gd name="connsiteY38" fmla="*/ 211806 h 348966"/>
              <a:gd name="connsiteX39" fmla="*/ 1579245 w 1636903"/>
              <a:gd name="connsiteY39" fmla="*/ 219426 h 348966"/>
              <a:gd name="connsiteX40" fmla="*/ 1590675 w 1636903"/>
              <a:gd name="connsiteY40" fmla="*/ 230856 h 348966"/>
              <a:gd name="connsiteX41" fmla="*/ 1592580 w 1636903"/>
              <a:gd name="connsiteY41" fmla="*/ 236571 h 348966"/>
              <a:gd name="connsiteX42" fmla="*/ 1594485 w 1636903"/>
              <a:gd name="connsiteY42" fmla="*/ 244191 h 348966"/>
              <a:gd name="connsiteX43" fmla="*/ 1598295 w 1636903"/>
              <a:gd name="connsiteY43" fmla="*/ 249906 h 348966"/>
              <a:gd name="connsiteX44" fmla="*/ 1604010 w 1636903"/>
              <a:gd name="connsiteY44" fmla="*/ 259431 h 348966"/>
              <a:gd name="connsiteX45" fmla="*/ 1605915 w 1636903"/>
              <a:gd name="connsiteY45" fmla="*/ 265146 h 348966"/>
              <a:gd name="connsiteX46" fmla="*/ 1617345 w 1636903"/>
              <a:gd name="connsiteY46" fmla="*/ 278481 h 348966"/>
              <a:gd name="connsiteX47" fmla="*/ 1623060 w 1636903"/>
              <a:gd name="connsiteY47" fmla="*/ 299436 h 348966"/>
              <a:gd name="connsiteX48" fmla="*/ 1624965 w 1636903"/>
              <a:gd name="connsiteY48" fmla="*/ 305151 h 348966"/>
              <a:gd name="connsiteX49" fmla="*/ 1628775 w 1636903"/>
              <a:gd name="connsiteY49" fmla="*/ 320391 h 348966"/>
              <a:gd name="connsiteX50" fmla="*/ 1630680 w 1636903"/>
              <a:gd name="connsiteY50" fmla="*/ 328011 h 348966"/>
              <a:gd name="connsiteX51" fmla="*/ 1634490 w 1636903"/>
              <a:gd name="connsiteY51" fmla="*/ 333726 h 348966"/>
              <a:gd name="connsiteX52" fmla="*/ 1636395 w 1636903"/>
              <a:gd name="connsiteY52" fmla="*/ 341346 h 348966"/>
              <a:gd name="connsiteX53" fmla="*/ 1624965 w 1636903"/>
              <a:gd name="connsiteY53" fmla="*/ 345156 h 348966"/>
              <a:gd name="connsiteX54" fmla="*/ 1590675 w 1636903"/>
              <a:gd name="connsiteY54" fmla="*/ 347061 h 348966"/>
              <a:gd name="connsiteX55" fmla="*/ 1297305 w 1636903"/>
              <a:gd name="connsiteY55" fmla="*/ 348966 h 348966"/>
              <a:gd name="connsiteX56" fmla="*/ 1061085 w 1636903"/>
              <a:gd name="connsiteY56" fmla="*/ 347061 h 348966"/>
              <a:gd name="connsiteX57" fmla="*/ 984885 w 1636903"/>
              <a:gd name="connsiteY57" fmla="*/ 345156 h 348966"/>
              <a:gd name="connsiteX58" fmla="*/ 721995 w 1636903"/>
              <a:gd name="connsiteY58" fmla="*/ 347061 h 348966"/>
              <a:gd name="connsiteX59" fmla="*/ 501015 w 1636903"/>
              <a:gd name="connsiteY59" fmla="*/ 345156 h 348966"/>
              <a:gd name="connsiteX60" fmla="*/ 462915 w 1636903"/>
              <a:gd name="connsiteY60" fmla="*/ 343251 h 348966"/>
              <a:gd name="connsiteX61" fmla="*/ 333375 w 1636903"/>
              <a:gd name="connsiteY61" fmla="*/ 341346 h 348966"/>
              <a:gd name="connsiteX62" fmla="*/ 329565 w 1636903"/>
              <a:gd name="connsiteY62" fmla="*/ 318486 h 348966"/>
              <a:gd name="connsiteX63" fmla="*/ 325755 w 1636903"/>
              <a:gd name="connsiteY63" fmla="*/ 308961 h 348966"/>
              <a:gd name="connsiteX64" fmla="*/ 321945 w 1636903"/>
              <a:gd name="connsiteY64" fmla="*/ 303246 h 348966"/>
              <a:gd name="connsiteX65" fmla="*/ 318135 w 1636903"/>
              <a:gd name="connsiteY65" fmla="*/ 295626 h 348966"/>
              <a:gd name="connsiteX66" fmla="*/ 310515 w 1636903"/>
              <a:gd name="connsiteY66" fmla="*/ 286101 h 348966"/>
              <a:gd name="connsiteX67" fmla="*/ 306705 w 1636903"/>
              <a:gd name="connsiteY67" fmla="*/ 280386 h 348966"/>
              <a:gd name="connsiteX68" fmla="*/ 300990 w 1636903"/>
              <a:gd name="connsiteY68" fmla="*/ 274671 h 348966"/>
              <a:gd name="connsiteX69" fmla="*/ 280035 w 1636903"/>
              <a:gd name="connsiteY69" fmla="*/ 244191 h 348966"/>
              <a:gd name="connsiteX70" fmla="*/ 251460 w 1636903"/>
              <a:gd name="connsiteY70" fmla="*/ 198471 h 348966"/>
              <a:gd name="connsiteX71" fmla="*/ 238125 w 1636903"/>
              <a:gd name="connsiteY71" fmla="*/ 169896 h 348966"/>
              <a:gd name="connsiteX72" fmla="*/ 234315 w 1636903"/>
              <a:gd name="connsiteY72" fmla="*/ 162276 h 348966"/>
              <a:gd name="connsiteX73" fmla="*/ 228600 w 1636903"/>
              <a:gd name="connsiteY73" fmla="*/ 148941 h 348966"/>
              <a:gd name="connsiteX74" fmla="*/ 224790 w 1636903"/>
              <a:gd name="connsiteY74" fmla="*/ 139416 h 348966"/>
              <a:gd name="connsiteX75" fmla="*/ 213360 w 1636903"/>
              <a:gd name="connsiteY75" fmla="*/ 124176 h 348966"/>
              <a:gd name="connsiteX76" fmla="*/ 207645 w 1636903"/>
              <a:gd name="connsiteY76" fmla="*/ 120366 h 348966"/>
              <a:gd name="connsiteX77" fmla="*/ 201930 w 1636903"/>
              <a:gd name="connsiteY77" fmla="*/ 114651 h 348966"/>
              <a:gd name="connsiteX78" fmla="*/ 196215 w 1636903"/>
              <a:gd name="connsiteY78" fmla="*/ 110841 h 348966"/>
              <a:gd name="connsiteX79" fmla="*/ 190500 w 1636903"/>
              <a:gd name="connsiteY79" fmla="*/ 105126 h 348966"/>
              <a:gd name="connsiteX80" fmla="*/ 184785 w 1636903"/>
              <a:gd name="connsiteY80" fmla="*/ 101316 h 348966"/>
              <a:gd name="connsiteX81" fmla="*/ 177165 w 1636903"/>
              <a:gd name="connsiteY81" fmla="*/ 93696 h 348966"/>
              <a:gd name="connsiteX82" fmla="*/ 167640 w 1636903"/>
              <a:gd name="connsiteY82" fmla="*/ 89886 h 348966"/>
              <a:gd name="connsiteX83" fmla="*/ 161925 w 1636903"/>
              <a:gd name="connsiteY83" fmla="*/ 84171 h 348966"/>
              <a:gd name="connsiteX84" fmla="*/ 154305 w 1636903"/>
              <a:gd name="connsiteY84" fmla="*/ 80361 h 348966"/>
              <a:gd name="connsiteX85" fmla="*/ 150495 w 1636903"/>
              <a:gd name="connsiteY85" fmla="*/ 74646 h 348966"/>
              <a:gd name="connsiteX86" fmla="*/ 127635 w 1636903"/>
              <a:gd name="connsiteY86" fmla="*/ 57501 h 348966"/>
              <a:gd name="connsiteX87" fmla="*/ 123825 w 1636903"/>
              <a:gd name="connsiteY87" fmla="*/ 51786 h 348966"/>
              <a:gd name="connsiteX88" fmla="*/ 110490 w 1636903"/>
              <a:gd name="connsiteY88" fmla="*/ 44166 h 348966"/>
              <a:gd name="connsiteX89" fmla="*/ 95250 w 1636903"/>
              <a:gd name="connsiteY89" fmla="*/ 32736 h 348966"/>
              <a:gd name="connsiteX90" fmla="*/ 74295 w 1636903"/>
              <a:gd name="connsiteY90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878205 w 1636903"/>
              <a:gd name="connsiteY7" fmla="*/ 4161 h 348966"/>
              <a:gd name="connsiteX8" fmla="*/ 1099185 w 1636903"/>
              <a:gd name="connsiteY8" fmla="*/ 351 h 348966"/>
              <a:gd name="connsiteX9" fmla="*/ 1323975 w 1636903"/>
              <a:gd name="connsiteY9" fmla="*/ 2256 h 348966"/>
              <a:gd name="connsiteX10" fmla="*/ 1344930 w 1636903"/>
              <a:gd name="connsiteY10" fmla="*/ 13686 h 348966"/>
              <a:gd name="connsiteX11" fmla="*/ 1350645 w 1636903"/>
              <a:gd name="connsiteY11" fmla="*/ 15591 h 348966"/>
              <a:gd name="connsiteX12" fmla="*/ 1356360 w 1636903"/>
              <a:gd name="connsiteY12" fmla="*/ 19401 h 348966"/>
              <a:gd name="connsiteX13" fmla="*/ 1371600 w 1636903"/>
              <a:gd name="connsiteY13" fmla="*/ 23211 h 348966"/>
              <a:gd name="connsiteX14" fmla="*/ 1377315 w 1636903"/>
              <a:gd name="connsiteY14" fmla="*/ 25116 h 348966"/>
              <a:gd name="connsiteX15" fmla="*/ 1392555 w 1636903"/>
              <a:gd name="connsiteY15" fmla="*/ 28926 h 348966"/>
              <a:gd name="connsiteX16" fmla="*/ 1403985 w 1636903"/>
              <a:gd name="connsiteY16" fmla="*/ 32736 h 348966"/>
              <a:gd name="connsiteX17" fmla="*/ 1409700 w 1636903"/>
              <a:gd name="connsiteY17" fmla="*/ 34641 h 348966"/>
              <a:gd name="connsiteX18" fmla="*/ 1419225 w 1636903"/>
              <a:gd name="connsiteY18" fmla="*/ 38451 h 348966"/>
              <a:gd name="connsiteX19" fmla="*/ 1436370 w 1636903"/>
              <a:gd name="connsiteY19" fmla="*/ 47976 h 348966"/>
              <a:gd name="connsiteX20" fmla="*/ 1442085 w 1636903"/>
              <a:gd name="connsiteY20" fmla="*/ 51786 h 348966"/>
              <a:gd name="connsiteX21" fmla="*/ 1447800 w 1636903"/>
              <a:gd name="connsiteY21" fmla="*/ 53691 h 348966"/>
              <a:gd name="connsiteX22" fmla="*/ 1455420 w 1636903"/>
              <a:gd name="connsiteY22" fmla="*/ 57501 h 348966"/>
              <a:gd name="connsiteX23" fmla="*/ 1461135 w 1636903"/>
              <a:gd name="connsiteY23" fmla="*/ 61311 h 348966"/>
              <a:gd name="connsiteX24" fmla="*/ 1472565 w 1636903"/>
              <a:gd name="connsiteY24" fmla="*/ 67026 h 348966"/>
              <a:gd name="connsiteX25" fmla="*/ 1487805 w 1636903"/>
              <a:gd name="connsiteY25" fmla="*/ 76551 h 348966"/>
              <a:gd name="connsiteX26" fmla="*/ 1497330 w 1636903"/>
              <a:gd name="connsiteY26" fmla="*/ 91791 h 348966"/>
              <a:gd name="connsiteX27" fmla="*/ 1504950 w 1636903"/>
              <a:gd name="connsiteY27" fmla="*/ 107031 h 348966"/>
              <a:gd name="connsiteX28" fmla="*/ 1508760 w 1636903"/>
              <a:gd name="connsiteY28" fmla="*/ 112746 h 348966"/>
              <a:gd name="connsiteX29" fmla="*/ 1518285 w 1636903"/>
              <a:gd name="connsiteY29" fmla="*/ 131796 h 348966"/>
              <a:gd name="connsiteX30" fmla="*/ 1524000 w 1636903"/>
              <a:gd name="connsiteY30" fmla="*/ 137511 h 348966"/>
              <a:gd name="connsiteX31" fmla="*/ 1537335 w 1636903"/>
              <a:gd name="connsiteY31" fmla="*/ 158466 h 348966"/>
              <a:gd name="connsiteX32" fmla="*/ 1543050 w 1636903"/>
              <a:gd name="connsiteY32" fmla="*/ 166086 h 348966"/>
              <a:gd name="connsiteX33" fmla="*/ 1546860 w 1636903"/>
              <a:gd name="connsiteY33" fmla="*/ 171801 h 348966"/>
              <a:gd name="connsiteX34" fmla="*/ 1554480 w 1636903"/>
              <a:gd name="connsiteY34" fmla="*/ 185136 h 348966"/>
              <a:gd name="connsiteX35" fmla="*/ 1560195 w 1636903"/>
              <a:gd name="connsiteY35" fmla="*/ 190851 h 348966"/>
              <a:gd name="connsiteX36" fmla="*/ 1569720 w 1636903"/>
              <a:gd name="connsiteY36" fmla="*/ 207996 h 348966"/>
              <a:gd name="connsiteX37" fmla="*/ 1575435 w 1636903"/>
              <a:gd name="connsiteY37" fmla="*/ 211806 h 348966"/>
              <a:gd name="connsiteX38" fmla="*/ 1579245 w 1636903"/>
              <a:gd name="connsiteY38" fmla="*/ 219426 h 348966"/>
              <a:gd name="connsiteX39" fmla="*/ 1590675 w 1636903"/>
              <a:gd name="connsiteY39" fmla="*/ 230856 h 348966"/>
              <a:gd name="connsiteX40" fmla="*/ 1592580 w 1636903"/>
              <a:gd name="connsiteY40" fmla="*/ 236571 h 348966"/>
              <a:gd name="connsiteX41" fmla="*/ 1594485 w 1636903"/>
              <a:gd name="connsiteY41" fmla="*/ 244191 h 348966"/>
              <a:gd name="connsiteX42" fmla="*/ 1598295 w 1636903"/>
              <a:gd name="connsiteY42" fmla="*/ 249906 h 348966"/>
              <a:gd name="connsiteX43" fmla="*/ 1604010 w 1636903"/>
              <a:gd name="connsiteY43" fmla="*/ 259431 h 348966"/>
              <a:gd name="connsiteX44" fmla="*/ 1605915 w 1636903"/>
              <a:gd name="connsiteY44" fmla="*/ 265146 h 348966"/>
              <a:gd name="connsiteX45" fmla="*/ 1617345 w 1636903"/>
              <a:gd name="connsiteY45" fmla="*/ 278481 h 348966"/>
              <a:gd name="connsiteX46" fmla="*/ 1623060 w 1636903"/>
              <a:gd name="connsiteY46" fmla="*/ 299436 h 348966"/>
              <a:gd name="connsiteX47" fmla="*/ 1624965 w 1636903"/>
              <a:gd name="connsiteY47" fmla="*/ 305151 h 348966"/>
              <a:gd name="connsiteX48" fmla="*/ 1628775 w 1636903"/>
              <a:gd name="connsiteY48" fmla="*/ 320391 h 348966"/>
              <a:gd name="connsiteX49" fmla="*/ 1630680 w 1636903"/>
              <a:gd name="connsiteY49" fmla="*/ 328011 h 348966"/>
              <a:gd name="connsiteX50" fmla="*/ 1634490 w 1636903"/>
              <a:gd name="connsiteY50" fmla="*/ 333726 h 348966"/>
              <a:gd name="connsiteX51" fmla="*/ 1636395 w 1636903"/>
              <a:gd name="connsiteY51" fmla="*/ 341346 h 348966"/>
              <a:gd name="connsiteX52" fmla="*/ 1624965 w 1636903"/>
              <a:gd name="connsiteY52" fmla="*/ 345156 h 348966"/>
              <a:gd name="connsiteX53" fmla="*/ 1590675 w 1636903"/>
              <a:gd name="connsiteY53" fmla="*/ 347061 h 348966"/>
              <a:gd name="connsiteX54" fmla="*/ 1297305 w 1636903"/>
              <a:gd name="connsiteY54" fmla="*/ 348966 h 348966"/>
              <a:gd name="connsiteX55" fmla="*/ 1061085 w 1636903"/>
              <a:gd name="connsiteY55" fmla="*/ 347061 h 348966"/>
              <a:gd name="connsiteX56" fmla="*/ 984885 w 1636903"/>
              <a:gd name="connsiteY56" fmla="*/ 345156 h 348966"/>
              <a:gd name="connsiteX57" fmla="*/ 721995 w 1636903"/>
              <a:gd name="connsiteY57" fmla="*/ 347061 h 348966"/>
              <a:gd name="connsiteX58" fmla="*/ 501015 w 1636903"/>
              <a:gd name="connsiteY58" fmla="*/ 345156 h 348966"/>
              <a:gd name="connsiteX59" fmla="*/ 462915 w 1636903"/>
              <a:gd name="connsiteY59" fmla="*/ 343251 h 348966"/>
              <a:gd name="connsiteX60" fmla="*/ 333375 w 1636903"/>
              <a:gd name="connsiteY60" fmla="*/ 341346 h 348966"/>
              <a:gd name="connsiteX61" fmla="*/ 329565 w 1636903"/>
              <a:gd name="connsiteY61" fmla="*/ 318486 h 348966"/>
              <a:gd name="connsiteX62" fmla="*/ 325755 w 1636903"/>
              <a:gd name="connsiteY62" fmla="*/ 308961 h 348966"/>
              <a:gd name="connsiteX63" fmla="*/ 321945 w 1636903"/>
              <a:gd name="connsiteY63" fmla="*/ 303246 h 348966"/>
              <a:gd name="connsiteX64" fmla="*/ 318135 w 1636903"/>
              <a:gd name="connsiteY64" fmla="*/ 295626 h 348966"/>
              <a:gd name="connsiteX65" fmla="*/ 310515 w 1636903"/>
              <a:gd name="connsiteY65" fmla="*/ 286101 h 348966"/>
              <a:gd name="connsiteX66" fmla="*/ 306705 w 1636903"/>
              <a:gd name="connsiteY66" fmla="*/ 280386 h 348966"/>
              <a:gd name="connsiteX67" fmla="*/ 300990 w 1636903"/>
              <a:gd name="connsiteY67" fmla="*/ 274671 h 348966"/>
              <a:gd name="connsiteX68" fmla="*/ 280035 w 1636903"/>
              <a:gd name="connsiteY68" fmla="*/ 244191 h 348966"/>
              <a:gd name="connsiteX69" fmla="*/ 251460 w 1636903"/>
              <a:gd name="connsiteY69" fmla="*/ 198471 h 348966"/>
              <a:gd name="connsiteX70" fmla="*/ 238125 w 1636903"/>
              <a:gd name="connsiteY70" fmla="*/ 169896 h 348966"/>
              <a:gd name="connsiteX71" fmla="*/ 234315 w 1636903"/>
              <a:gd name="connsiteY71" fmla="*/ 162276 h 348966"/>
              <a:gd name="connsiteX72" fmla="*/ 228600 w 1636903"/>
              <a:gd name="connsiteY72" fmla="*/ 148941 h 348966"/>
              <a:gd name="connsiteX73" fmla="*/ 224790 w 1636903"/>
              <a:gd name="connsiteY73" fmla="*/ 139416 h 348966"/>
              <a:gd name="connsiteX74" fmla="*/ 213360 w 1636903"/>
              <a:gd name="connsiteY74" fmla="*/ 124176 h 348966"/>
              <a:gd name="connsiteX75" fmla="*/ 207645 w 1636903"/>
              <a:gd name="connsiteY75" fmla="*/ 120366 h 348966"/>
              <a:gd name="connsiteX76" fmla="*/ 201930 w 1636903"/>
              <a:gd name="connsiteY76" fmla="*/ 114651 h 348966"/>
              <a:gd name="connsiteX77" fmla="*/ 196215 w 1636903"/>
              <a:gd name="connsiteY77" fmla="*/ 110841 h 348966"/>
              <a:gd name="connsiteX78" fmla="*/ 190500 w 1636903"/>
              <a:gd name="connsiteY78" fmla="*/ 105126 h 348966"/>
              <a:gd name="connsiteX79" fmla="*/ 184785 w 1636903"/>
              <a:gd name="connsiteY79" fmla="*/ 101316 h 348966"/>
              <a:gd name="connsiteX80" fmla="*/ 177165 w 1636903"/>
              <a:gd name="connsiteY80" fmla="*/ 93696 h 348966"/>
              <a:gd name="connsiteX81" fmla="*/ 167640 w 1636903"/>
              <a:gd name="connsiteY81" fmla="*/ 89886 h 348966"/>
              <a:gd name="connsiteX82" fmla="*/ 161925 w 1636903"/>
              <a:gd name="connsiteY82" fmla="*/ 84171 h 348966"/>
              <a:gd name="connsiteX83" fmla="*/ 154305 w 1636903"/>
              <a:gd name="connsiteY83" fmla="*/ 80361 h 348966"/>
              <a:gd name="connsiteX84" fmla="*/ 150495 w 1636903"/>
              <a:gd name="connsiteY84" fmla="*/ 74646 h 348966"/>
              <a:gd name="connsiteX85" fmla="*/ 127635 w 1636903"/>
              <a:gd name="connsiteY85" fmla="*/ 57501 h 348966"/>
              <a:gd name="connsiteX86" fmla="*/ 123825 w 1636903"/>
              <a:gd name="connsiteY86" fmla="*/ 51786 h 348966"/>
              <a:gd name="connsiteX87" fmla="*/ 110490 w 1636903"/>
              <a:gd name="connsiteY87" fmla="*/ 44166 h 348966"/>
              <a:gd name="connsiteX88" fmla="*/ 95250 w 1636903"/>
              <a:gd name="connsiteY88" fmla="*/ 32736 h 348966"/>
              <a:gd name="connsiteX89" fmla="*/ 74295 w 1636903"/>
              <a:gd name="connsiteY89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878205 w 1636903"/>
              <a:gd name="connsiteY6" fmla="*/ 4161 h 348966"/>
              <a:gd name="connsiteX7" fmla="*/ 1099185 w 1636903"/>
              <a:gd name="connsiteY7" fmla="*/ 351 h 348966"/>
              <a:gd name="connsiteX8" fmla="*/ 1323975 w 1636903"/>
              <a:gd name="connsiteY8" fmla="*/ 2256 h 348966"/>
              <a:gd name="connsiteX9" fmla="*/ 1344930 w 1636903"/>
              <a:gd name="connsiteY9" fmla="*/ 13686 h 348966"/>
              <a:gd name="connsiteX10" fmla="*/ 1350645 w 1636903"/>
              <a:gd name="connsiteY10" fmla="*/ 15591 h 348966"/>
              <a:gd name="connsiteX11" fmla="*/ 1356360 w 1636903"/>
              <a:gd name="connsiteY11" fmla="*/ 19401 h 348966"/>
              <a:gd name="connsiteX12" fmla="*/ 1371600 w 1636903"/>
              <a:gd name="connsiteY12" fmla="*/ 23211 h 348966"/>
              <a:gd name="connsiteX13" fmla="*/ 1377315 w 1636903"/>
              <a:gd name="connsiteY13" fmla="*/ 25116 h 348966"/>
              <a:gd name="connsiteX14" fmla="*/ 1392555 w 1636903"/>
              <a:gd name="connsiteY14" fmla="*/ 28926 h 348966"/>
              <a:gd name="connsiteX15" fmla="*/ 1403985 w 1636903"/>
              <a:gd name="connsiteY15" fmla="*/ 32736 h 348966"/>
              <a:gd name="connsiteX16" fmla="*/ 1409700 w 1636903"/>
              <a:gd name="connsiteY16" fmla="*/ 34641 h 348966"/>
              <a:gd name="connsiteX17" fmla="*/ 1419225 w 1636903"/>
              <a:gd name="connsiteY17" fmla="*/ 38451 h 348966"/>
              <a:gd name="connsiteX18" fmla="*/ 1436370 w 1636903"/>
              <a:gd name="connsiteY18" fmla="*/ 47976 h 348966"/>
              <a:gd name="connsiteX19" fmla="*/ 1442085 w 1636903"/>
              <a:gd name="connsiteY19" fmla="*/ 51786 h 348966"/>
              <a:gd name="connsiteX20" fmla="*/ 1447800 w 1636903"/>
              <a:gd name="connsiteY20" fmla="*/ 53691 h 348966"/>
              <a:gd name="connsiteX21" fmla="*/ 1455420 w 1636903"/>
              <a:gd name="connsiteY21" fmla="*/ 57501 h 348966"/>
              <a:gd name="connsiteX22" fmla="*/ 1461135 w 1636903"/>
              <a:gd name="connsiteY22" fmla="*/ 61311 h 348966"/>
              <a:gd name="connsiteX23" fmla="*/ 1472565 w 1636903"/>
              <a:gd name="connsiteY23" fmla="*/ 67026 h 348966"/>
              <a:gd name="connsiteX24" fmla="*/ 1487805 w 1636903"/>
              <a:gd name="connsiteY24" fmla="*/ 76551 h 348966"/>
              <a:gd name="connsiteX25" fmla="*/ 1497330 w 1636903"/>
              <a:gd name="connsiteY25" fmla="*/ 91791 h 348966"/>
              <a:gd name="connsiteX26" fmla="*/ 1504950 w 1636903"/>
              <a:gd name="connsiteY26" fmla="*/ 107031 h 348966"/>
              <a:gd name="connsiteX27" fmla="*/ 1508760 w 1636903"/>
              <a:gd name="connsiteY27" fmla="*/ 112746 h 348966"/>
              <a:gd name="connsiteX28" fmla="*/ 1518285 w 1636903"/>
              <a:gd name="connsiteY28" fmla="*/ 131796 h 348966"/>
              <a:gd name="connsiteX29" fmla="*/ 1524000 w 1636903"/>
              <a:gd name="connsiteY29" fmla="*/ 137511 h 348966"/>
              <a:gd name="connsiteX30" fmla="*/ 1537335 w 1636903"/>
              <a:gd name="connsiteY30" fmla="*/ 158466 h 348966"/>
              <a:gd name="connsiteX31" fmla="*/ 1543050 w 1636903"/>
              <a:gd name="connsiteY31" fmla="*/ 166086 h 348966"/>
              <a:gd name="connsiteX32" fmla="*/ 1546860 w 1636903"/>
              <a:gd name="connsiteY32" fmla="*/ 171801 h 348966"/>
              <a:gd name="connsiteX33" fmla="*/ 1554480 w 1636903"/>
              <a:gd name="connsiteY33" fmla="*/ 185136 h 348966"/>
              <a:gd name="connsiteX34" fmla="*/ 1560195 w 1636903"/>
              <a:gd name="connsiteY34" fmla="*/ 190851 h 348966"/>
              <a:gd name="connsiteX35" fmla="*/ 1569720 w 1636903"/>
              <a:gd name="connsiteY35" fmla="*/ 207996 h 348966"/>
              <a:gd name="connsiteX36" fmla="*/ 1575435 w 1636903"/>
              <a:gd name="connsiteY36" fmla="*/ 211806 h 348966"/>
              <a:gd name="connsiteX37" fmla="*/ 1579245 w 1636903"/>
              <a:gd name="connsiteY37" fmla="*/ 219426 h 348966"/>
              <a:gd name="connsiteX38" fmla="*/ 1590675 w 1636903"/>
              <a:gd name="connsiteY38" fmla="*/ 230856 h 348966"/>
              <a:gd name="connsiteX39" fmla="*/ 1592580 w 1636903"/>
              <a:gd name="connsiteY39" fmla="*/ 236571 h 348966"/>
              <a:gd name="connsiteX40" fmla="*/ 1594485 w 1636903"/>
              <a:gd name="connsiteY40" fmla="*/ 244191 h 348966"/>
              <a:gd name="connsiteX41" fmla="*/ 1598295 w 1636903"/>
              <a:gd name="connsiteY41" fmla="*/ 249906 h 348966"/>
              <a:gd name="connsiteX42" fmla="*/ 1604010 w 1636903"/>
              <a:gd name="connsiteY42" fmla="*/ 259431 h 348966"/>
              <a:gd name="connsiteX43" fmla="*/ 1605915 w 1636903"/>
              <a:gd name="connsiteY43" fmla="*/ 265146 h 348966"/>
              <a:gd name="connsiteX44" fmla="*/ 1617345 w 1636903"/>
              <a:gd name="connsiteY44" fmla="*/ 278481 h 348966"/>
              <a:gd name="connsiteX45" fmla="*/ 1623060 w 1636903"/>
              <a:gd name="connsiteY45" fmla="*/ 299436 h 348966"/>
              <a:gd name="connsiteX46" fmla="*/ 1624965 w 1636903"/>
              <a:gd name="connsiteY46" fmla="*/ 305151 h 348966"/>
              <a:gd name="connsiteX47" fmla="*/ 1628775 w 1636903"/>
              <a:gd name="connsiteY47" fmla="*/ 320391 h 348966"/>
              <a:gd name="connsiteX48" fmla="*/ 1630680 w 1636903"/>
              <a:gd name="connsiteY48" fmla="*/ 328011 h 348966"/>
              <a:gd name="connsiteX49" fmla="*/ 1634490 w 1636903"/>
              <a:gd name="connsiteY49" fmla="*/ 333726 h 348966"/>
              <a:gd name="connsiteX50" fmla="*/ 1636395 w 1636903"/>
              <a:gd name="connsiteY50" fmla="*/ 341346 h 348966"/>
              <a:gd name="connsiteX51" fmla="*/ 1624965 w 1636903"/>
              <a:gd name="connsiteY51" fmla="*/ 345156 h 348966"/>
              <a:gd name="connsiteX52" fmla="*/ 1590675 w 1636903"/>
              <a:gd name="connsiteY52" fmla="*/ 347061 h 348966"/>
              <a:gd name="connsiteX53" fmla="*/ 1297305 w 1636903"/>
              <a:gd name="connsiteY53" fmla="*/ 348966 h 348966"/>
              <a:gd name="connsiteX54" fmla="*/ 1061085 w 1636903"/>
              <a:gd name="connsiteY54" fmla="*/ 347061 h 348966"/>
              <a:gd name="connsiteX55" fmla="*/ 984885 w 1636903"/>
              <a:gd name="connsiteY55" fmla="*/ 345156 h 348966"/>
              <a:gd name="connsiteX56" fmla="*/ 721995 w 1636903"/>
              <a:gd name="connsiteY56" fmla="*/ 347061 h 348966"/>
              <a:gd name="connsiteX57" fmla="*/ 501015 w 1636903"/>
              <a:gd name="connsiteY57" fmla="*/ 345156 h 348966"/>
              <a:gd name="connsiteX58" fmla="*/ 462915 w 1636903"/>
              <a:gd name="connsiteY58" fmla="*/ 343251 h 348966"/>
              <a:gd name="connsiteX59" fmla="*/ 333375 w 1636903"/>
              <a:gd name="connsiteY59" fmla="*/ 341346 h 348966"/>
              <a:gd name="connsiteX60" fmla="*/ 329565 w 1636903"/>
              <a:gd name="connsiteY60" fmla="*/ 318486 h 348966"/>
              <a:gd name="connsiteX61" fmla="*/ 325755 w 1636903"/>
              <a:gd name="connsiteY61" fmla="*/ 308961 h 348966"/>
              <a:gd name="connsiteX62" fmla="*/ 321945 w 1636903"/>
              <a:gd name="connsiteY62" fmla="*/ 303246 h 348966"/>
              <a:gd name="connsiteX63" fmla="*/ 318135 w 1636903"/>
              <a:gd name="connsiteY63" fmla="*/ 295626 h 348966"/>
              <a:gd name="connsiteX64" fmla="*/ 310515 w 1636903"/>
              <a:gd name="connsiteY64" fmla="*/ 286101 h 348966"/>
              <a:gd name="connsiteX65" fmla="*/ 306705 w 1636903"/>
              <a:gd name="connsiteY65" fmla="*/ 280386 h 348966"/>
              <a:gd name="connsiteX66" fmla="*/ 300990 w 1636903"/>
              <a:gd name="connsiteY66" fmla="*/ 274671 h 348966"/>
              <a:gd name="connsiteX67" fmla="*/ 280035 w 1636903"/>
              <a:gd name="connsiteY67" fmla="*/ 244191 h 348966"/>
              <a:gd name="connsiteX68" fmla="*/ 251460 w 1636903"/>
              <a:gd name="connsiteY68" fmla="*/ 198471 h 348966"/>
              <a:gd name="connsiteX69" fmla="*/ 238125 w 1636903"/>
              <a:gd name="connsiteY69" fmla="*/ 169896 h 348966"/>
              <a:gd name="connsiteX70" fmla="*/ 234315 w 1636903"/>
              <a:gd name="connsiteY70" fmla="*/ 162276 h 348966"/>
              <a:gd name="connsiteX71" fmla="*/ 228600 w 1636903"/>
              <a:gd name="connsiteY71" fmla="*/ 148941 h 348966"/>
              <a:gd name="connsiteX72" fmla="*/ 224790 w 1636903"/>
              <a:gd name="connsiteY72" fmla="*/ 139416 h 348966"/>
              <a:gd name="connsiteX73" fmla="*/ 213360 w 1636903"/>
              <a:gd name="connsiteY73" fmla="*/ 124176 h 348966"/>
              <a:gd name="connsiteX74" fmla="*/ 207645 w 1636903"/>
              <a:gd name="connsiteY74" fmla="*/ 120366 h 348966"/>
              <a:gd name="connsiteX75" fmla="*/ 201930 w 1636903"/>
              <a:gd name="connsiteY75" fmla="*/ 114651 h 348966"/>
              <a:gd name="connsiteX76" fmla="*/ 196215 w 1636903"/>
              <a:gd name="connsiteY76" fmla="*/ 110841 h 348966"/>
              <a:gd name="connsiteX77" fmla="*/ 190500 w 1636903"/>
              <a:gd name="connsiteY77" fmla="*/ 105126 h 348966"/>
              <a:gd name="connsiteX78" fmla="*/ 184785 w 1636903"/>
              <a:gd name="connsiteY78" fmla="*/ 101316 h 348966"/>
              <a:gd name="connsiteX79" fmla="*/ 177165 w 1636903"/>
              <a:gd name="connsiteY79" fmla="*/ 93696 h 348966"/>
              <a:gd name="connsiteX80" fmla="*/ 167640 w 1636903"/>
              <a:gd name="connsiteY80" fmla="*/ 89886 h 348966"/>
              <a:gd name="connsiteX81" fmla="*/ 161925 w 1636903"/>
              <a:gd name="connsiteY81" fmla="*/ 84171 h 348966"/>
              <a:gd name="connsiteX82" fmla="*/ 154305 w 1636903"/>
              <a:gd name="connsiteY82" fmla="*/ 80361 h 348966"/>
              <a:gd name="connsiteX83" fmla="*/ 150495 w 1636903"/>
              <a:gd name="connsiteY83" fmla="*/ 74646 h 348966"/>
              <a:gd name="connsiteX84" fmla="*/ 127635 w 1636903"/>
              <a:gd name="connsiteY84" fmla="*/ 57501 h 348966"/>
              <a:gd name="connsiteX85" fmla="*/ 123825 w 1636903"/>
              <a:gd name="connsiteY85" fmla="*/ 51786 h 348966"/>
              <a:gd name="connsiteX86" fmla="*/ 110490 w 1636903"/>
              <a:gd name="connsiteY86" fmla="*/ 44166 h 348966"/>
              <a:gd name="connsiteX87" fmla="*/ 95250 w 1636903"/>
              <a:gd name="connsiteY87" fmla="*/ 32736 h 348966"/>
              <a:gd name="connsiteX88" fmla="*/ 74295 w 1636903"/>
              <a:gd name="connsiteY88" fmla="*/ 23211 h 348966"/>
              <a:gd name="connsiteX0" fmla="*/ 0 w 1636903"/>
              <a:gd name="connsiteY0" fmla="*/ 3810 h 348615"/>
              <a:gd name="connsiteX1" fmla="*/ 0 w 1636903"/>
              <a:gd name="connsiteY1" fmla="*/ 3810 h 348615"/>
              <a:gd name="connsiteX2" fmla="*/ 28575 w 1636903"/>
              <a:gd name="connsiteY2" fmla="*/ 9525 h 348615"/>
              <a:gd name="connsiteX3" fmla="*/ 70485 w 1636903"/>
              <a:gd name="connsiteY3" fmla="*/ 5715 h 348615"/>
              <a:gd name="connsiteX4" fmla="*/ 179070 w 1636903"/>
              <a:gd name="connsiteY4" fmla="*/ 3810 h 348615"/>
              <a:gd name="connsiteX5" fmla="*/ 312420 w 1636903"/>
              <a:gd name="connsiteY5" fmla="*/ 1905 h 348615"/>
              <a:gd name="connsiteX6" fmla="*/ 1099185 w 1636903"/>
              <a:gd name="connsiteY6" fmla="*/ 0 h 348615"/>
              <a:gd name="connsiteX7" fmla="*/ 1323975 w 1636903"/>
              <a:gd name="connsiteY7" fmla="*/ 1905 h 348615"/>
              <a:gd name="connsiteX8" fmla="*/ 1344930 w 1636903"/>
              <a:gd name="connsiteY8" fmla="*/ 13335 h 348615"/>
              <a:gd name="connsiteX9" fmla="*/ 1350645 w 1636903"/>
              <a:gd name="connsiteY9" fmla="*/ 15240 h 348615"/>
              <a:gd name="connsiteX10" fmla="*/ 1356360 w 1636903"/>
              <a:gd name="connsiteY10" fmla="*/ 19050 h 348615"/>
              <a:gd name="connsiteX11" fmla="*/ 1371600 w 1636903"/>
              <a:gd name="connsiteY11" fmla="*/ 22860 h 348615"/>
              <a:gd name="connsiteX12" fmla="*/ 1377315 w 1636903"/>
              <a:gd name="connsiteY12" fmla="*/ 24765 h 348615"/>
              <a:gd name="connsiteX13" fmla="*/ 1392555 w 1636903"/>
              <a:gd name="connsiteY13" fmla="*/ 28575 h 348615"/>
              <a:gd name="connsiteX14" fmla="*/ 1403985 w 1636903"/>
              <a:gd name="connsiteY14" fmla="*/ 32385 h 348615"/>
              <a:gd name="connsiteX15" fmla="*/ 1409700 w 1636903"/>
              <a:gd name="connsiteY15" fmla="*/ 34290 h 348615"/>
              <a:gd name="connsiteX16" fmla="*/ 1419225 w 1636903"/>
              <a:gd name="connsiteY16" fmla="*/ 38100 h 348615"/>
              <a:gd name="connsiteX17" fmla="*/ 1436370 w 1636903"/>
              <a:gd name="connsiteY17" fmla="*/ 47625 h 348615"/>
              <a:gd name="connsiteX18" fmla="*/ 1442085 w 1636903"/>
              <a:gd name="connsiteY18" fmla="*/ 51435 h 348615"/>
              <a:gd name="connsiteX19" fmla="*/ 1447800 w 1636903"/>
              <a:gd name="connsiteY19" fmla="*/ 53340 h 348615"/>
              <a:gd name="connsiteX20" fmla="*/ 1455420 w 1636903"/>
              <a:gd name="connsiteY20" fmla="*/ 57150 h 348615"/>
              <a:gd name="connsiteX21" fmla="*/ 1461135 w 1636903"/>
              <a:gd name="connsiteY21" fmla="*/ 60960 h 348615"/>
              <a:gd name="connsiteX22" fmla="*/ 1472565 w 1636903"/>
              <a:gd name="connsiteY22" fmla="*/ 66675 h 348615"/>
              <a:gd name="connsiteX23" fmla="*/ 1487805 w 1636903"/>
              <a:gd name="connsiteY23" fmla="*/ 76200 h 348615"/>
              <a:gd name="connsiteX24" fmla="*/ 1497330 w 1636903"/>
              <a:gd name="connsiteY24" fmla="*/ 91440 h 348615"/>
              <a:gd name="connsiteX25" fmla="*/ 1504950 w 1636903"/>
              <a:gd name="connsiteY25" fmla="*/ 106680 h 348615"/>
              <a:gd name="connsiteX26" fmla="*/ 1508760 w 1636903"/>
              <a:gd name="connsiteY26" fmla="*/ 112395 h 348615"/>
              <a:gd name="connsiteX27" fmla="*/ 1518285 w 1636903"/>
              <a:gd name="connsiteY27" fmla="*/ 131445 h 348615"/>
              <a:gd name="connsiteX28" fmla="*/ 1524000 w 1636903"/>
              <a:gd name="connsiteY28" fmla="*/ 137160 h 348615"/>
              <a:gd name="connsiteX29" fmla="*/ 1537335 w 1636903"/>
              <a:gd name="connsiteY29" fmla="*/ 158115 h 348615"/>
              <a:gd name="connsiteX30" fmla="*/ 1543050 w 1636903"/>
              <a:gd name="connsiteY30" fmla="*/ 165735 h 348615"/>
              <a:gd name="connsiteX31" fmla="*/ 1546860 w 1636903"/>
              <a:gd name="connsiteY31" fmla="*/ 171450 h 348615"/>
              <a:gd name="connsiteX32" fmla="*/ 1554480 w 1636903"/>
              <a:gd name="connsiteY32" fmla="*/ 184785 h 348615"/>
              <a:gd name="connsiteX33" fmla="*/ 1560195 w 1636903"/>
              <a:gd name="connsiteY33" fmla="*/ 190500 h 348615"/>
              <a:gd name="connsiteX34" fmla="*/ 1569720 w 1636903"/>
              <a:gd name="connsiteY34" fmla="*/ 207645 h 348615"/>
              <a:gd name="connsiteX35" fmla="*/ 1575435 w 1636903"/>
              <a:gd name="connsiteY35" fmla="*/ 211455 h 348615"/>
              <a:gd name="connsiteX36" fmla="*/ 1579245 w 1636903"/>
              <a:gd name="connsiteY36" fmla="*/ 219075 h 348615"/>
              <a:gd name="connsiteX37" fmla="*/ 1590675 w 1636903"/>
              <a:gd name="connsiteY37" fmla="*/ 230505 h 348615"/>
              <a:gd name="connsiteX38" fmla="*/ 1592580 w 1636903"/>
              <a:gd name="connsiteY38" fmla="*/ 236220 h 348615"/>
              <a:gd name="connsiteX39" fmla="*/ 1594485 w 1636903"/>
              <a:gd name="connsiteY39" fmla="*/ 243840 h 348615"/>
              <a:gd name="connsiteX40" fmla="*/ 1598295 w 1636903"/>
              <a:gd name="connsiteY40" fmla="*/ 249555 h 348615"/>
              <a:gd name="connsiteX41" fmla="*/ 1604010 w 1636903"/>
              <a:gd name="connsiteY41" fmla="*/ 259080 h 348615"/>
              <a:gd name="connsiteX42" fmla="*/ 1605915 w 1636903"/>
              <a:gd name="connsiteY42" fmla="*/ 264795 h 348615"/>
              <a:gd name="connsiteX43" fmla="*/ 1617345 w 1636903"/>
              <a:gd name="connsiteY43" fmla="*/ 278130 h 348615"/>
              <a:gd name="connsiteX44" fmla="*/ 1623060 w 1636903"/>
              <a:gd name="connsiteY44" fmla="*/ 299085 h 348615"/>
              <a:gd name="connsiteX45" fmla="*/ 1624965 w 1636903"/>
              <a:gd name="connsiteY45" fmla="*/ 304800 h 348615"/>
              <a:gd name="connsiteX46" fmla="*/ 1628775 w 1636903"/>
              <a:gd name="connsiteY46" fmla="*/ 320040 h 348615"/>
              <a:gd name="connsiteX47" fmla="*/ 1630680 w 1636903"/>
              <a:gd name="connsiteY47" fmla="*/ 327660 h 348615"/>
              <a:gd name="connsiteX48" fmla="*/ 1634490 w 1636903"/>
              <a:gd name="connsiteY48" fmla="*/ 333375 h 348615"/>
              <a:gd name="connsiteX49" fmla="*/ 1636395 w 1636903"/>
              <a:gd name="connsiteY49" fmla="*/ 340995 h 348615"/>
              <a:gd name="connsiteX50" fmla="*/ 1624965 w 1636903"/>
              <a:gd name="connsiteY50" fmla="*/ 344805 h 348615"/>
              <a:gd name="connsiteX51" fmla="*/ 1590675 w 1636903"/>
              <a:gd name="connsiteY51" fmla="*/ 346710 h 348615"/>
              <a:gd name="connsiteX52" fmla="*/ 1297305 w 1636903"/>
              <a:gd name="connsiteY52" fmla="*/ 348615 h 348615"/>
              <a:gd name="connsiteX53" fmla="*/ 1061085 w 1636903"/>
              <a:gd name="connsiteY53" fmla="*/ 346710 h 348615"/>
              <a:gd name="connsiteX54" fmla="*/ 984885 w 1636903"/>
              <a:gd name="connsiteY54" fmla="*/ 344805 h 348615"/>
              <a:gd name="connsiteX55" fmla="*/ 721995 w 1636903"/>
              <a:gd name="connsiteY55" fmla="*/ 346710 h 348615"/>
              <a:gd name="connsiteX56" fmla="*/ 501015 w 1636903"/>
              <a:gd name="connsiteY56" fmla="*/ 344805 h 348615"/>
              <a:gd name="connsiteX57" fmla="*/ 462915 w 1636903"/>
              <a:gd name="connsiteY57" fmla="*/ 342900 h 348615"/>
              <a:gd name="connsiteX58" fmla="*/ 333375 w 1636903"/>
              <a:gd name="connsiteY58" fmla="*/ 340995 h 348615"/>
              <a:gd name="connsiteX59" fmla="*/ 329565 w 1636903"/>
              <a:gd name="connsiteY59" fmla="*/ 318135 h 348615"/>
              <a:gd name="connsiteX60" fmla="*/ 325755 w 1636903"/>
              <a:gd name="connsiteY60" fmla="*/ 308610 h 348615"/>
              <a:gd name="connsiteX61" fmla="*/ 321945 w 1636903"/>
              <a:gd name="connsiteY61" fmla="*/ 302895 h 348615"/>
              <a:gd name="connsiteX62" fmla="*/ 318135 w 1636903"/>
              <a:gd name="connsiteY62" fmla="*/ 295275 h 348615"/>
              <a:gd name="connsiteX63" fmla="*/ 310515 w 1636903"/>
              <a:gd name="connsiteY63" fmla="*/ 285750 h 348615"/>
              <a:gd name="connsiteX64" fmla="*/ 306705 w 1636903"/>
              <a:gd name="connsiteY64" fmla="*/ 280035 h 348615"/>
              <a:gd name="connsiteX65" fmla="*/ 300990 w 1636903"/>
              <a:gd name="connsiteY65" fmla="*/ 274320 h 348615"/>
              <a:gd name="connsiteX66" fmla="*/ 280035 w 1636903"/>
              <a:gd name="connsiteY66" fmla="*/ 243840 h 348615"/>
              <a:gd name="connsiteX67" fmla="*/ 251460 w 1636903"/>
              <a:gd name="connsiteY67" fmla="*/ 198120 h 348615"/>
              <a:gd name="connsiteX68" fmla="*/ 238125 w 1636903"/>
              <a:gd name="connsiteY68" fmla="*/ 169545 h 348615"/>
              <a:gd name="connsiteX69" fmla="*/ 234315 w 1636903"/>
              <a:gd name="connsiteY69" fmla="*/ 161925 h 348615"/>
              <a:gd name="connsiteX70" fmla="*/ 228600 w 1636903"/>
              <a:gd name="connsiteY70" fmla="*/ 148590 h 348615"/>
              <a:gd name="connsiteX71" fmla="*/ 224790 w 1636903"/>
              <a:gd name="connsiteY71" fmla="*/ 139065 h 348615"/>
              <a:gd name="connsiteX72" fmla="*/ 213360 w 1636903"/>
              <a:gd name="connsiteY72" fmla="*/ 123825 h 348615"/>
              <a:gd name="connsiteX73" fmla="*/ 207645 w 1636903"/>
              <a:gd name="connsiteY73" fmla="*/ 120015 h 348615"/>
              <a:gd name="connsiteX74" fmla="*/ 201930 w 1636903"/>
              <a:gd name="connsiteY74" fmla="*/ 114300 h 348615"/>
              <a:gd name="connsiteX75" fmla="*/ 196215 w 1636903"/>
              <a:gd name="connsiteY75" fmla="*/ 110490 h 348615"/>
              <a:gd name="connsiteX76" fmla="*/ 190500 w 1636903"/>
              <a:gd name="connsiteY76" fmla="*/ 104775 h 348615"/>
              <a:gd name="connsiteX77" fmla="*/ 184785 w 1636903"/>
              <a:gd name="connsiteY77" fmla="*/ 100965 h 348615"/>
              <a:gd name="connsiteX78" fmla="*/ 177165 w 1636903"/>
              <a:gd name="connsiteY78" fmla="*/ 93345 h 348615"/>
              <a:gd name="connsiteX79" fmla="*/ 167640 w 1636903"/>
              <a:gd name="connsiteY79" fmla="*/ 89535 h 348615"/>
              <a:gd name="connsiteX80" fmla="*/ 161925 w 1636903"/>
              <a:gd name="connsiteY80" fmla="*/ 83820 h 348615"/>
              <a:gd name="connsiteX81" fmla="*/ 154305 w 1636903"/>
              <a:gd name="connsiteY81" fmla="*/ 80010 h 348615"/>
              <a:gd name="connsiteX82" fmla="*/ 150495 w 1636903"/>
              <a:gd name="connsiteY82" fmla="*/ 74295 h 348615"/>
              <a:gd name="connsiteX83" fmla="*/ 127635 w 1636903"/>
              <a:gd name="connsiteY83" fmla="*/ 57150 h 348615"/>
              <a:gd name="connsiteX84" fmla="*/ 123825 w 1636903"/>
              <a:gd name="connsiteY84" fmla="*/ 51435 h 348615"/>
              <a:gd name="connsiteX85" fmla="*/ 110490 w 1636903"/>
              <a:gd name="connsiteY85" fmla="*/ 43815 h 348615"/>
              <a:gd name="connsiteX86" fmla="*/ 95250 w 1636903"/>
              <a:gd name="connsiteY86" fmla="*/ 32385 h 348615"/>
              <a:gd name="connsiteX87" fmla="*/ 74295 w 1636903"/>
              <a:gd name="connsiteY87" fmla="*/ 22860 h 348615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312420 w 1636903"/>
              <a:gd name="connsiteY5" fmla="*/ 0 h 346710"/>
              <a:gd name="connsiteX6" fmla="*/ 1323975 w 1636903"/>
              <a:gd name="connsiteY6" fmla="*/ 0 h 346710"/>
              <a:gd name="connsiteX7" fmla="*/ 1344930 w 1636903"/>
              <a:gd name="connsiteY7" fmla="*/ 11430 h 346710"/>
              <a:gd name="connsiteX8" fmla="*/ 1350645 w 1636903"/>
              <a:gd name="connsiteY8" fmla="*/ 13335 h 346710"/>
              <a:gd name="connsiteX9" fmla="*/ 1356360 w 1636903"/>
              <a:gd name="connsiteY9" fmla="*/ 17145 h 346710"/>
              <a:gd name="connsiteX10" fmla="*/ 1371600 w 1636903"/>
              <a:gd name="connsiteY10" fmla="*/ 20955 h 346710"/>
              <a:gd name="connsiteX11" fmla="*/ 1377315 w 1636903"/>
              <a:gd name="connsiteY11" fmla="*/ 22860 h 346710"/>
              <a:gd name="connsiteX12" fmla="*/ 1392555 w 1636903"/>
              <a:gd name="connsiteY12" fmla="*/ 26670 h 346710"/>
              <a:gd name="connsiteX13" fmla="*/ 1403985 w 1636903"/>
              <a:gd name="connsiteY13" fmla="*/ 30480 h 346710"/>
              <a:gd name="connsiteX14" fmla="*/ 1409700 w 1636903"/>
              <a:gd name="connsiteY14" fmla="*/ 32385 h 346710"/>
              <a:gd name="connsiteX15" fmla="*/ 1419225 w 1636903"/>
              <a:gd name="connsiteY15" fmla="*/ 36195 h 346710"/>
              <a:gd name="connsiteX16" fmla="*/ 1436370 w 1636903"/>
              <a:gd name="connsiteY16" fmla="*/ 45720 h 346710"/>
              <a:gd name="connsiteX17" fmla="*/ 1442085 w 1636903"/>
              <a:gd name="connsiteY17" fmla="*/ 49530 h 346710"/>
              <a:gd name="connsiteX18" fmla="*/ 1447800 w 1636903"/>
              <a:gd name="connsiteY18" fmla="*/ 51435 h 346710"/>
              <a:gd name="connsiteX19" fmla="*/ 1455420 w 1636903"/>
              <a:gd name="connsiteY19" fmla="*/ 55245 h 346710"/>
              <a:gd name="connsiteX20" fmla="*/ 1461135 w 1636903"/>
              <a:gd name="connsiteY20" fmla="*/ 59055 h 346710"/>
              <a:gd name="connsiteX21" fmla="*/ 1472565 w 1636903"/>
              <a:gd name="connsiteY21" fmla="*/ 64770 h 346710"/>
              <a:gd name="connsiteX22" fmla="*/ 1487805 w 1636903"/>
              <a:gd name="connsiteY22" fmla="*/ 74295 h 346710"/>
              <a:gd name="connsiteX23" fmla="*/ 1497330 w 1636903"/>
              <a:gd name="connsiteY23" fmla="*/ 89535 h 346710"/>
              <a:gd name="connsiteX24" fmla="*/ 1504950 w 1636903"/>
              <a:gd name="connsiteY24" fmla="*/ 104775 h 346710"/>
              <a:gd name="connsiteX25" fmla="*/ 1508760 w 1636903"/>
              <a:gd name="connsiteY25" fmla="*/ 110490 h 346710"/>
              <a:gd name="connsiteX26" fmla="*/ 1518285 w 1636903"/>
              <a:gd name="connsiteY26" fmla="*/ 129540 h 346710"/>
              <a:gd name="connsiteX27" fmla="*/ 1524000 w 1636903"/>
              <a:gd name="connsiteY27" fmla="*/ 135255 h 346710"/>
              <a:gd name="connsiteX28" fmla="*/ 1537335 w 1636903"/>
              <a:gd name="connsiteY28" fmla="*/ 156210 h 346710"/>
              <a:gd name="connsiteX29" fmla="*/ 1543050 w 1636903"/>
              <a:gd name="connsiteY29" fmla="*/ 163830 h 346710"/>
              <a:gd name="connsiteX30" fmla="*/ 1546860 w 1636903"/>
              <a:gd name="connsiteY30" fmla="*/ 169545 h 346710"/>
              <a:gd name="connsiteX31" fmla="*/ 1554480 w 1636903"/>
              <a:gd name="connsiteY31" fmla="*/ 182880 h 346710"/>
              <a:gd name="connsiteX32" fmla="*/ 1560195 w 1636903"/>
              <a:gd name="connsiteY32" fmla="*/ 188595 h 346710"/>
              <a:gd name="connsiteX33" fmla="*/ 1569720 w 1636903"/>
              <a:gd name="connsiteY33" fmla="*/ 205740 h 346710"/>
              <a:gd name="connsiteX34" fmla="*/ 1575435 w 1636903"/>
              <a:gd name="connsiteY34" fmla="*/ 209550 h 346710"/>
              <a:gd name="connsiteX35" fmla="*/ 1579245 w 1636903"/>
              <a:gd name="connsiteY35" fmla="*/ 217170 h 346710"/>
              <a:gd name="connsiteX36" fmla="*/ 1590675 w 1636903"/>
              <a:gd name="connsiteY36" fmla="*/ 228600 h 346710"/>
              <a:gd name="connsiteX37" fmla="*/ 1592580 w 1636903"/>
              <a:gd name="connsiteY37" fmla="*/ 234315 h 346710"/>
              <a:gd name="connsiteX38" fmla="*/ 1594485 w 1636903"/>
              <a:gd name="connsiteY38" fmla="*/ 241935 h 346710"/>
              <a:gd name="connsiteX39" fmla="*/ 1598295 w 1636903"/>
              <a:gd name="connsiteY39" fmla="*/ 247650 h 346710"/>
              <a:gd name="connsiteX40" fmla="*/ 1604010 w 1636903"/>
              <a:gd name="connsiteY40" fmla="*/ 257175 h 346710"/>
              <a:gd name="connsiteX41" fmla="*/ 1605915 w 1636903"/>
              <a:gd name="connsiteY41" fmla="*/ 262890 h 346710"/>
              <a:gd name="connsiteX42" fmla="*/ 1617345 w 1636903"/>
              <a:gd name="connsiteY42" fmla="*/ 276225 h 346710"/>
              <a:gd name="connsiteX43" fmla="*/ 1623060 w 1636903"/>
              <a:gd name="connsiteY43" fmla="*/ 297180 h 346710"/>
              <a:gd name="connsiteX44" fmla="*/ 1624965 w 1636903"/>
              <a:gd name="connsiteY44" fmla="*/ 302895 h 346710"/>
              <a:gd name="connsiteX45" fmla="*/ 1628775 w 1636903"/>
              <a:gd name="connsiteY45" fmla="*/ 318135 h 346710"/>
              <a:gd name="connsiteX46" fmla="*/ 1630680 w 1636903"/>
              <a:gd name="connsiteY46" fmla="*/ 325755 h 346710"/>
              <a:gd name="connsiteX47" fmla="*/ 1634490 w 1636903"/>
              <a:gd name="connsiteY47" fmla="*/ 331470 h 346710"/>
              <a:gd name="connsiteX48" fmla="*/ 1636395 w 1636903"/>
              <a:gd name="connsiteY48" fmla="*/ 339090 h 346710"/>
              <a:gd name="connsiteX49" fmla="*/ 1624965 w 1636903"/>
              <a:gd name="connsiteY49" fmla="*/ 342900 h 346710"/>
              <a:gd name="connsiteX50" fmla="*/ 1590675 w 1636903"/>
              <a:gd name="connsiteY50" fmla="*/ 344805 h 346710"/>
              <a:gd name="connsiteX51" fmla="*/ 1297305 w 1636903"/>
              <a:gd name="connsiteY51" fmla="*/ 346710 h 346710"/>
              <a:gd name="connsiteX52" fmla="*/ 1061085 w 1636903"/>
              <a:gd name="connsiteY52" fmla="*/ 344805 h 346710"/>
              <a:gd name="connsiteX53" fmla="*/ 984885 w 1636903"/>
              <a:gd name="connsiteY53" fmla="*/ 342900 h 346710"/>
              <a:gd name="connsiteX54" fmla="*/ 721995 w 1636903"/>
              <a:gd name="connsiteY54" fmla="*/ 344805 h 346710"/>
              <a:gd name="connsiteX55" fmla="*/ 501015 w 1636903"/>
              <a:gd name="connsiteY55" fmla="*/ 342900 h 346710"/>
              <a:gd name="connsiteX56" fmla="*/ 462915 w 1636903"/>
              <a:gd name="connsiteY56" fmla="*/ 340995 h 346710"/>
              <a:gd name="connsiteX57" fmla="*/ 333375 w 1636903"/>
              <a:gd name="connsiteY57" fmla="*/ 339090 h 346710"/>
              <a:gd name="connsiteX58" fmla="*/ 329565 w 1636903"/>
              <a:gd name="connsiteY58" fmla="*/ 316230 h 346710"/>
              <a:gd name="connsiteX59" fmla="*/ 325755 w 1636903"/>
              <a:gd name="connsiteY59" fmla="*/ 306705 h 346710"/>
              <a:gd name="connsiteX60" fmla="*/ 321945 w 1636903"/>
              <a:gd name="connsiteY60" fmla="*/ 300990 h 346710"/>
              <a:gd name="connsiteX61" fmla="*/ 318135 w 1636903"/>
              <a:gd name="connsiteY61" fmla="*/ 293370 h 346710"/>
              <a:gd name="connsiteX62" fmla="*/ 310515 w 1636903"/>
              <a:gd name="connsiteY62" fmla="*/ 283845 h 346710"/>
              <a:gd name="connsiteX63" fmla="*/ 306705 w 1636903"/>
              <a:gd name="connsiteY63" fmla="*/ 278130 h 346710"/>
              <a:gd name="connsiteX64" fmla="*/ 300990 w 1636903"/>
              <a:gd name="connsiteY64" fmla="*/ 272415 h 346710"/>
              <a:gd name="connsiteX65" fmla="*/ 280035 w 1636903"/>
              <a:gd name="connsiteY65" fmla="*/ 241935 h 346710"/>
              <a:gd name="connsiteX66" fmla="*/ 251460 w 1636903"/>
              <a:gd name="connsiteY66" fmla="*/ 196215 h 346710"/>
              <a:gd name="connsiteX67" fmla="*/ 238125 w 1636903"/>
              <a:gd name="connsiteY67" fmla="*/ 167640 h 346710"/>
              <a:gd name="connsiteX68" fmla="*/ 234315 w 1636903"/>
              <a:gd name="connsiteY68" fmla="*/ 160020 h 346710"/>
              <a:gd name="connsiteX69" fmla="*/ 228600 w 1636903"/>
              <a:gd name="connsiteY69" fmla="*/ 146685 h 346710"/>
              <a:gd name="connsiteX70" fmla="*/ 224790 w 1636903"/>
              <a:gd name="connsiteY70" fmla="*/ 137160 h 346710"/>
              <a:gd name="connsiteX71" fmla="*/ 213360 w 1636903"/>
              <a:gd name="connsiteY71" fmla="*/ 121920 h 346710"/>
              <a:gd name="connsiteX72" fmla="*/ 207645 w 1636903"/>
              <a:gd name="connsiteY72" fmla="*/ 118110 h 346710"/>
              <a:gd name="connsiteX73" fmla="*/ 201930 w 1636903"/>
              <a:gd name="connsiteY73" fmla="*/ 112395 h 346710"/>
              <a:gd name="connsiteX74" fmla="*/ 196215 w 1636903"/>
              <a:gd name="connsiteY74" fmla="*/ 108585 h 346710"/>
              <a:gd name="connsiteX75" fmla="*/ 190500 w 1636903"/>
              <a:gd name="connsiteY75" fmla="*/ 102870 h 346710"/>
              <a:gd name="connsiteX76" fmla="*/ 184785 w 1636903"/>
              <a:gd name="connsiteY76" fmla="*/ 99060 h 346710"/>
              <a:gd name="connsiteX77" fmla="*/ 177165 w 1636903"/>
              <a:gd name="connsiteY77" fmla="*/ 91440 h 346710"/>
              <a:gd name="connsiteX78" fmla="*/ 167640 w 1636903"/>
              <a:gd name="connsiteY78" fmla="*/ 87630 h 346710"/>
              <a:gd name="connsiteX79" fmla="*/ 161925 w 1636903"/>
              <a:gd name="connsiteY79" fmla="*/ 81915 h 346710"/>
              <a:gd name="connsiteX80" fmla="*/ 154305 w 1636903"/>
              <a:gd name="connsiteY80" fmla="*/ 78105 h 346710"/>
              <a:gd name="connsiteX81" fmla="*/ 150495 w 1636903"/>
              <a:gd name="connsiteY81" fmla="*/ 72390 h 346710"/>
              <a:gd name="connsiteX82" fmla="*/ 127635 w 1636903"/>
              <a:gd name="connsiteY82" fmla="*/ 55245 h 346710"/>
              <a:gd name="connsiteX83" fmla="*/ 123825 w 1636903"/>
              <a:gd name="connsiteY83" fmla="*/ 49530 h 346710"/>
              <a:gd name="connsiteX84" fmla="*/ 110490 w 1636903"/>
              <a:gd name="connsiteY84" fmla="*/ 41910 h 346710"/>
              <a:gd name="connsiteX85" fmla="*/ 95250 w 1636903"/>
              <a:gd name="connsiteY85" fmla="*/ 30480 h 346710"/>
              <a:gd name="connsiteX86" fmla="*/ 74295 w 1636903"/>
              <a:gd name="connsiteY86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1323975 w 1636903"/>
              <a:gd name="connsiteY5" fmla="*/ 0 h 346710"/>
              <a:gd name="connsiteX6" fmla="*/ 1344930 w 1636903"/>
              <a:gd name="connsiteY6" fmla="*/ 11430 h 346710"/>
              <a:gd name="connsiteX7" fmla="*/ 1350645 w 1636903"/>
              <a:gd name="connsiteY7" fmla="*/ 13335 h 346710"/>
              <a:gd name="connsiteX8" fmla="*/ 1356360 w 1636903"/>
              <a:gd name="connsiteY8" fmla="*/ 17145 h 346710"/>
              <a:gd name="connsiteX9" fmla="*/ 1371600 w 1636903"/>
              <a:gd name="connsiteY9" fmla="*/ 20955 h 346710"/>
              <a:gd name="connsiteX10" fmla="*/ 1377315 w 1636903"/>
              <a:gd name="connsiteY10" fmla="*/ 22860 h 346710"/>
              <a:gd name="connsiteX11" fmla="*/ 1392555 w 1636903"/>
              <a:gd name="connsiteY11" fmla="*/ 26670 h 346710"/>
              <a:gd name="connsiteX12" fmla="*/ 1403985 w 1636903"/>
              <a:gd name="connsiteY12" fmla="*/ 30480 h 346710"/>
              <a:gd name="connsiteX13" fmla="*/ 1409700 w 1636903"/>
              <a:gd name="connsiteY13" fmla="*/ 32385 h 346710"/>
              <a:gd name="connsiteX14" fmla="*/ 1419225 w 1636903"/>
              <a:gd name="connsiteY14" fmla="*/ 36195 h 346710"/>
              <a:gd name="connsiteX15" fmla="*/ 1436370 w 1636903"/>
              <a:gd name="connsiteY15" fmla="*/ 45720 h 346710"/>
              <a:gd name="connsiteX16" fmla="*/ 1442085 w 1636903"/>
              <a:gd name="connsiteY16" fmla="*/ 49530 h 346710"/>
              <a:gd name="connsiteX17" fmla="*/ 1447800 w 1636903"/>
              <a:gd name="connsiteY17" fmla="*/ 51435 h 346710"/>
              <a:gd name="connsiteX18" fmla="*/ 1455420 w 1636903"/>
              <a:gd name="connsiteY18" fmla="*/ 55245 h 346710"/>
              <a:gd name="connsiteX19" fmla="*/ 1461135 w 1636903"/>
              <a:gd name="connsiteY19" fmla="*/ 59055 h 346710"/>
              <a:gd name="connsiteX20" fmla="*/ 1472565 w 1636903"/>
              <a:gd name="connsiteY20" fmla="*/ 64770 h 346710"/>
              <a:gd name="connsiteX21" fmla="*/ 1487805 w 1636903"/>
              <a:gd name="connsiteY21" fmla="*/ 74295 h 346710"/>
              <a:gd name="connsiteX22" fmla="*/ 1497330 w 1636903"/>
              <a:gd name="connsiteY22" fmla="*/ 89535 h 346710"/>
              <a:gd name="connsiteX23" fmla="*/ 1504950 w 1636903"/>
              <a:gd name="connsiteY23" fmla="*/ 104775 h 346710"/>
              <a:gd name="connsiteX24" fmla="*/ 1508760 w 1636903"/>
              <a:gd name="connsiteY24" fmla="*/ 110490 h 346710"/>
              <a:gd name="connsiteX25" fmla="*/ 1518285 w 1636903"/>
              <a:gd name="connsiteY25" fmla="*/ 129540 h 346710"/>
              <a:gd name="connsiteX26" fmla="*/ 1524000 w 1636903"/>
              <a:gd name="connsiteY26" fmla="*/ 135255 h 346710"/>
              <a:gd name="connsiteX27" fmla="*/ 1537335 w 1636903"/>
              <a:gd name="connsiteY27" fmla="*/ 156210 h 346710"/>
              <a:gd name="connsiteX28" fmla="*/ 1543050 w 1636903"/>
              <a:gd name="connsiteY28" fmla="*/ 163830 h 346710"/>
              <a:gd name="connsiteX29" fmla="*/ 1546860 w 1636903"/>
              <a:gd name="connsiteY29" fmla="*/ 169545 h 346710"/>
              <a:gd name="connsiteX30" fmla="*/ 1554480 w 1636903"/>
              <a:gd name="connsiteY30" fmla="*/ 182880 h 346710"/>
              <a:gd name="connsiteX31" fmla="*/ 1560195 w 1636903"/>
              <a:gd name="connsiteY31" fmla="*/ 188595 h 346710"/>
              <a:gd name="connsiteX32" fmla="*/ 1569720 w 1636903"/>
              <a:gd name="connsiteY32" fmla="*/ 205740 h 346710"/>
              <a:gd name="connsiteX33" fmla="*/ 1575435 w 1636903"/>
              <a:gd name="connsiteY33" fmla="*/ 209550 h 346710"/>
              <a:gd name="connsiteX34" fmla="*/ 1579245 w 1636903"/>
              <a:gd name="connsiteY34" fmla="*/ 217170 h 346710"/>
              <a:gd name="connsiteX35" fmla="*/ 1590675 w 1636903"/>
              <a:gd name="connsiteY35" fmla="*/ 228600 h 346710"/>
              <a:gd name="connsiteX36" fmla="*/ 1592580 w 1636903"/>
              <a:gd name="connsiteY36" fmla="*/ 234315 h 346710"/>
              <a:gd name="connsiteX37" fmla="*/ 1594485 w 1636903"/>
              <a:gd name="connsiteY37" fmla="*/ 241935 h 346710"/>
              <a:gd name="connsiteX38" fmla="*/ 1598295 w 1636903"/>
              <a:gd name="connsiteY38" fmla="*/ 247650 h 346710"/>
              <a:gd name="connsiteX39" fmla="*/ 1604010 w 1636903"/>
              <a:gd name="connsiteY39" fmla="*/ 257175 h 346710"/>
              <a:gd name="connsiteX40" fmla="*/ 1605915 w 1636903"/>
              <a:gd name="connsiteY40" fmla="*/ 262890 h 346710"/>
              <a:gd name="connsiteX41" fmla="*/ 1617345 w 1636903"/>
              <a:gd name="connsiteY41" fmla="*/ 276225 h 346710"/>
              <a:gd name="connsiteX42" fmla="*/ 1623060 w 1636903"/>
              <a:gd name="connsiteY42" fmla="*/ 297180 h 346710"/>
              <a:gd name="connsiteX43" fmla="*/ 1624965 w 1636903"/>
              <a:gd name="connsiteY43" fmla="*/ 302895 h 346710"/>
              <a:gd name="connsiteX44" fmla="*/ 1628775 w 1636903"/>
              <a:gd name="connsiteY44" fmla="*/ 318135 h 346710"/>
              <a:gd name="connsiteX45" fmla="*/ 1630680 w 1636903"/>
              <a:gd name="connsiteY45" fmla="*/ 325755 h 346710"/>
              <a:gd name="connsiteX46" fmla="*/ 1634490 w 1636903"/>
              <a:gd name="connsiteY46" fmla="*/ 331470 h 346710"/>
              <a:gd name="connsiteX47" fmla="*/ 1636395 w 1636903"/>
              <a:gd name="connsiteY47" fmla="*/ 339090 h 346710"/>
              <a:gd name="connsiteX48" fmla="*/ 1624965 w 1636903"/>
              <a:gd name="connsiteY48" fmla="*/ 342900 h 346710"/>
              <a:gd name="connsiteX49" fmla="*/ 1590675 w 1636903"/>
              <a:gd name="connsiteY49" fmla="*/ 344805 h 346710"/>
              <a:gd name="connsiteX50" fmla="*/ 1297305 w 1636903"/>
              <a:gd name="connsiteY50" fmla="*/ 346710 h 346710"/>
              <a:gd name="connsiteX51" fmla="*/ 1061085 w 1636903"/>
              <a:gd name="connsiteY51" fmla="*/ 344805 h 346710"/>
              <a:gd name="connsiteX52" fmla="*/ 984885 w 1636903"/>
              <a:gd name="connsiteY52" fmla="*/ 342900 h 346710"/>
              <a:gd name="connsiteX53" fmla="*/ 721995 w 1636903"/>
              <a:gd name="connsiteY53" fmla="*/ 344805 h 346710"/>
              <a:gd name="connsiteX54" fmla="*/ 501015 w 1636903"/>
              <a:gd name="connsiteY54" fmla="*/ 342900 h 346710"/>
              <a:gd name="connsiteX55" fmla="*/ 462915 w 1636903"/>
              <a:gd name="connsiteY55" fmla="*/ 340995 h 346710"/>
              <a:gd name="connsiteX56" fmla="*/ 333375 w 1636903"/>
              <a:gd name="connsiteY56" fmla="*/ 339090 h 346710"/>
              <a:gd name="connsiteX57" fmla="*/ 329565 w 1636903"/>
              <a:gd name="connsiteY57" fmla="*/ 316230 h 346710"/>
              <a:gd name="connsiteX58" fmla="*/ 325755 w 1636903"/>
              <a:gd name="connsiteY58" fmla="*/ 306705 h 346710"/>
              <a:gd name="connsiteX59" fmla="*/ 321945 w 1636903"/>
              <a:gd name="connsiteY59" fmla="*/ 300990 h 346710"/>
              <a:gd name="connsiteX60" fmla="*/ 318135 w 1636903"/>
              <a:gd name="connsiteY60" fmla="*/ 293370 h 346710"/>
              <a:gd name="connsiteX61" fmla="*/ 310515 w 1636903"/>
              <a:gd name="connsiteY61" fmla="*/ 283845 h 346710"/>
              <a:gd name="connsiteX62" fmla="*/ 306705 w 1636903"/>
              <a:gd name="connsiteY62" fmla="*/ 278130 h 346710"/>
              <a:gd name="connsiteX63" fmla="*/ 300990 w 1636903"/>
              <a:gd name="connsiteY63" fmla="*/ 272415 h 346710"/>
              <a:gd name="connsiteX64" fmla="*/ 280035 w 1636903"/>
              <a:gd name="connsiteY64" fmla="*/ 241935 h 346710"/>
              <a:gd name="connsiteX65" fmla="*/ 251460 w 1636903"/>
              <a:gd name="connsiteY65" fmla="*/ 196215 h 346710"/>
              <a:gd name="connsiteX66" fmla="*/ 238125 w 1636903"/>
              <a:gd name="connsiteY66" fmla="*/ 167640 h 346710"/>
              <a:gd name="connsiteX67" fmla="*/ 234315 w 1636903"/>
              <a:gd name="connsiteY67" fmla="*/ 160020 h 346710"/>
              <a:gd name="connsiteX68" fmla="*/ 228600 w 1636903"/>
              <a:gd name="connsiteY68" fmla="*/ 146685 h 346710"/>
              <a:gd name="connsiteX69" fmla="*/ 224790 w 1636903"/>
              <a:gd name="connsiteY69" fmla="*/ 137160 h 346710"/>
              <a:gd name="connsiteX70" fmla="*/ 213360 w 1636903"/>
              <a:gd name="connsiteY70" fmla="*/ 121920 h 346710"/>
              <a:gd name="connsiteX71" fmla="*/ 207645 w 1636903"/>
              <a:gd name="connsiteY71" fmla="*/ 118110 h 346710"/>
              <a:gd name="connsiteX72" fmla="*/ 201930 w 1636903"/>
              <a:gd name="connsiteY72" fmla="*/ 112395 h 346710"/>
              <a:gd name="connsiteX73" fmla="*/ 196215 w 1636903"/>
              <a:gd name="connsiteY73" fmla="*/ 108585 h 346710"/>
              <a:gd name="connsiteX74" fmla="*/ 190500 w 1636903"/>
              <a:gd name="connsiteY74" fmla="*/ 102870 h 346710"/>
              <a:gd name="connsiteX75" fmla="*/ 184785 w 1636903"/>
              <a:gd name="connsiteY75" fmla="*/ 99060 h 346710"/>
              <a:gd name="connsiteX76" fmla="*/ 177165 w 1636903"/>
              <a:gd name="connsiteY76" fmla="*/ 91440 h 346710"/>
              <a:gd name="connsiteX77" fmla="*/ 167640 w 1636903"/>
              <a:gd name="connsiteY77" fmla="*/ 87630 h 346710"/>
              <a:gd name="connsiteX78" fmla="*/ 161925 w 1636903"/>
              <a:gd name="connsiteY78" fmla="*/ 81915 h 346710"/>
              <a:gd name="connsiteX79" fmla="*/ 154305 w 1636903"/>
              <a:gd name="connsiteY79" fmla="*/ 78105 h 346710"/>
              <a:gd name="connsiteX80" fmla="*/ 150495 w 1636903"/>
              <a:gd name="connsiteY80" fmla="*/ 72390 h 346710"/>
              <a:gd name="connsiteX81" fmla="*/ 127635 w 1636903"/>
              <a:gd name="connsiteY81" fmla="*/ 55245 h 346710"/>
              <a:gd name="connsiteX82" fmla="*/ 123825 w 1636903"/>
              <a:gd name="connsiteY82" fmla="*/ 49530 h 346710"/>
              <a:gd name="connsiteX83" fmla="*/ 110490 w 1636903"/>
              <a:gd name="connsiteY83" fmla="*/ 41910 h 346710"/>
              <a:gd name="connsiteX84" fmla="*/ 95250 w 1636903"/>
              <a:gd name="connsiteY84" fmla="*/ 30480 h 346710"/>
              <a:gd name="connsiteX85" fmla="*/ 74295 w 1636903"/>
              <a:gd name="connsiteY85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1061085 w 1636903"/>
              <a:gd name="connsiteY50" fmla="*/ 344805 h 346710"/>
              <a:gd name="connsiteX51" fmla="*/ 984885 w 1636903"/>
              <a:gd name="connsiteY51" fmla="*/ 342900 h 346710"/>
              <a:gd name="connsiteX52" fmla="*/ 721995 w 1636903"/>
              <a:gd name="connsiteY52" fmla="*/ 344805 h 346710"/>
              <a:gd name="connsiteX53" fmla="*/ 501015 w 1636903"/>
              <a:gd name="connsiteY53" fmla="*/ 342900 h 346710"/>
              <a:gd name="connsiteX54" fmla="*/ 462915 w 1636903"/>
              <a:gd name="connsiteY54" fmla="*/ 340995 h 346710"/>
              <a:gd name="connsiteX55" fmla="*/ 333375 w 1636903"/>
              <a:gd name="connsiteY55" fmla="*/ 339090 h 346710"/>
              <a:gd name="connsiteX56" fmla="*/ 329565 w 1636903"/>
              <a:gd name="connsiteY56" fmla="*/ 316230 h 346710"/>
              <a:gd name="connsiteX57" fmla="*/ 325755 w 1636903"/>
              <a:gd name="connsiteY57" fmla="*/ 306705 h 346710"/>
              <a:gd name="connsiteX58" fmla="*/ 321945 w 1636903"/>
              <a:gd name="connsiteY58" fmla="*/ 300990 h 346710"/>
              <a:gd name="connsiteX59" fmla="*/ 318135 w 1636903"/>
              <a:gd name="connsiteY59" fmla="*/ 293370 h 346710"/>
              <a:gd name="connsiteX60" fmla="*/ 310515 w 1636903"/>
              <a:gd name="connsiteY60" fmla="*/ 283845 h 346710"/>
              <a:gd name="connsiteX61" fmla="*/ 306705 w 1636903"/>
              <a:gd name="connsiteY61" fmla="*/ 278130 h 346710"/>
              <a:gd name="connsiteX62" fmla="*/ 300990 w 1636903"/>
              <a:gd name="connsiteY62" fmla="*/ 272415 h 346710"/>
              <a:gd name="connsiteX63" fmla="*/ 280035 w 1636903"/>
              <a:gd name="connsiteY63" fmla="*/ 241935 h 346710"/>
              <a:gd name="connsiteX64" fmla="*/ 251460 w 1636903"/>
              <a:gd name="connsiteY64" fmla="*/ 196215 h 346710"/>
              <a:gd name="connsiteX65" fmla="*/ 238125 w 1636903"/>
              <a:gd name="connsiteY65" fmla="*/ 167640 h 346710"/>
              <a:gd name="connsiteX66" fmla="*/ 234315 w 1636903"/>
              <a:gd name="connsiteY66" fmla="*/ 160020 h 346710"/>
              <a:gd name="connsiteX67" fmla="*/ 228600 w 1636903"/>
              <a:gd name="connsiteY67" fmla="*/ 146685 h 346710"/>
              <a:gd name="connsiteX68" fmla="*/ 224790 w 1636903"/>
              <a:gd name="connsiteY68" fmla="*/ 137160 h 346710"/>
              <a:gd name="connsiteX69" fmla="*/ 213360 w 1636903"/>
              <a:gd name="connsiteY69" fmla="*/ 121920 h 346710"/>
              <a:gd name="connsiteX70" fmla="*/ 207645 w 1636903"/>
              <a:gd name="connsiteY70" fmla="*/ 118110 h 346710"/>
              <a:gd name="connsiteX71" fmla="*/ 201930 w 1636903"/>
              <a:gd name="connsiteY71" fmla="*/ 112395 h 346710"/>
              <a:gd name="connsiteX72" fmla="*/ 196215 w 1636903"/>
              <a:gd name="connsiteY72" fmla="*/ 108585 h 346710"/>
              <a:gd name="connsiteX73" fmla="*/ 190500 w 1636903"/>
              <a:gd name="connsiteY73" fmla="*/ 102870 h 346710"/>
              <a:gd name="connsiteX74" fmla="*/ 184785 w 1636903"/>
              <a:gd name="connsiteY74" fmla="*/ 99060 h 346710"/>
              <a:gd name="connsiteX75" fmla="*/ 177165 w 1636903"/>
              <a:gd name="connsiteY75" fmla="*/ 91440 h 346710"/>
              <a:gd name="connsiteX76" fmla="*/ 167640 w 1636903"/>
              <a:gd name="connsiteY76" fmla="*/ 87630 h 346710"/>
              <a:gd name="connsiteX77" fmla="*/ 161925 w 1636903"/>
              <a:gd name="connsiteY77" fmla="*/ 81915 h 346710"/>
              <a:gd name="connsiteX78" fmla="*/ 154305 w 1636903"/>
              <a:gd name="connsiteY78" fmla="*/ 78105 h 346710"/>
              <a:gd name="connsiteX79" fmla="*/ 150495 w 1636903"/>
              <a:gd name="connsiteY79" fmla="*/ 72390 h 346710"/>
              <a:gd name="connsiteX80" fmla="*/ 127635 w 1636903"/>
              <a:gd name="connsiteY80" fmla="*/ 55245 h 346710"/>
              <a:gd name="connsiteX81" fmla="*/ 123825 w 1636903"/>
              <a:gd name="connsiteY81" fmla="*/ 49530 h 346710"/>
              <a:gd name="connsiteX82" fmla="*/ 110490 w 1636903"/>
              <a:gd name="connsiteY82" fmla="*/ 41910 h 346710"/>
              <a:gd name="connsiteX83" fmla="*/ 95250 w 1636903"/>
              <a:gd name="connsiteY83" fmla="*/ 30480 h 346710"/>
              <a:gd name="connsiteX84" fmla="*/ 74295 w 1636903"/>
              <a:gd name="connsiteY84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984885 w 1636903"/>
              <a:gd name="connsiteY50" fmla="*/ 342900 h 346710"/>
              <a:gd name="connsiteX51" fmla="*/ 721995 w 1636903"/>
              <a:gd name="connsiteY51" fmla="*/ 344805 h 346710"/>
              <a:gd name="connsiteX52" fmla="*/ 501015 w 1636903"/>
              <a:gd name="connsiteY52" fmla="*/ 342900 h 346710"/>
              <a:gd name="connsiteX53" fmla="*/ 462915 w 1636903"/>
              <a:gd name="connsiteY53" fmla="*/ 340995 h 346710"/>
              <a:gd name="connsiteX54" fmla="*/ 333375 w 1636903"/>
              <a:gd name="connsiteY54" fmla="*/ 339090 h 346710"/>
              <a:gd name="connsiteX55" fmla="*/ 329565 w 1636903"/>
              <a:gd name="connsiteY55" fmla="*/ 316230 h 346710"/>
              <a:gd name="connsiteX56" fmla="*/ 325755 w 1636903"/>
              <a:gd name="connsiteY56" fmla="*/ 306705 h 346710"/>
              <a:gd name="connsiteX57" fmla="*/ 321945 w 1636903"/>
              <a:gd name="connsiteY57" fmla="*/ 300990 h 346710"/>
              <a:gd name="connsiteX58" fmla="*/ 318135 w 1636903"/>
              <a:gd name="connsiteY58" fmla="*/ 293370 h 346710"/>
              <a:gd name="connsiteX59" fmla="*/ 310515 w 1636903"/>
              <a:gd name="connsiteY59" fmla="*/ 283845 h 346710"/>
              <a:gd name="connsiteX60" fmla="*/ 306705 w 1636903"/>
              <a:gd name="connsiteY60" fmla="*/ 278130 h 346710"/>
              <a:gd name="connsiteX61" fmla="*/ 300990 w 1636903"/>
              <a:gd name="connsiteY61" fmla="*/ 272415 h 346710"/>
              <a:gd name="connsiteX62" fmla="*/ 280035 w 1636903"/>
              <a:gd name="connsiteY62" fmla="*/ 241935 h 346710"/>
              <a:gd name="connsiteX63" fmla="*/ 251460 w 1636903"/>
              <a:gd name="connsiteY63" fmla="*/ 196215 h 346710"/>
              <a:gd name="connsiteX64" fmla="*/ 238125 w 1636903"/>
              <a:gd name="connsiteY64" fmla="*/ 167640 h 346710"/>
              <a:gd name="connsiteX65" fmla="*/ 234315 w 1636903"/>
              <a:gd name="connsiteY65" fmla="*/ 160020 h 346710"/>
              <a:gd name="connsiteX66" fmla="*/ 228600 w 1636903"/>
              <a:gd name="connsiteY66" fmla="*/ 146685 h 346710"/>
              <a:gd name="connsiteX67" fmla="*/ 224790 w 1636903"/>
              <a:gd name="connsiteY67" fmla="*/ 137160 h 346710"/>
              <a:gd name="connsiteX68" fmla="*/ 213360 w 1636903"/>
              <a:gd name="connsiteY68" fmla="*/ 121920 h 346710"/>
              <a:gd name="connsiteX69" fmla="*/ 207645 w 1636903"/>
              <a:gd name="connsiteY69" fmla="*/ 118110 h 346710"/>
              <a:gd name="connsiteX70" fmla="*/ 201930 w 1636903"/>
              <a:gd name="connsiteY70" fmla="*/ 112395 h 346710"/>
              <a:gd name="connsiteX71" fmla="*/ 196215 w 1636903"/>
              <a:gd name="connsiteY71" fmla="*/ 108585 h 346710"/>
              <a:gd name="connsiteX72" fmla="*/ 190500 w 1636903"/>
              <a:gd name="connsiteY72" fmla="*/ 102870 h 346710"/>
              <a:gd name="connsiteX73" fmla="*/ 184785 w 1636903"/>
              <a:gd name="connsiteY73" fmla="*/ 99060 h 346710"/>
              <a:gd name="connsiteX74" fmla="*/ 177165 w 1636903"/>
              <a:gd name="connsiteY74" fmla="*/ 91440 h 346710"/>
              <a:gd name="connsiteX75" fmla="*/ 167640 w 1636903"/>
              <a:gd name="connsiteY75" fmla="*/ 87630 h 346710"/>
              <a:gd name="connsiteX76" fmla="*/ 161925 w 1636903"/>
              <a:gd name="connsiteY76" fmla="*/ 81915 h 346710"/>
              <a:gd name="connsiteX77" fmla="*/ 154305 w 1636903"/>
              <a:gd name="connsiteY77" fmla="*/ 78105 h 346710"/>
              <a:gd name="connsiteX78" fmla="*/ 150495 w 1636903"/>
              <a:gd name="connsiteY78" fmla="*/ 72390 h 346710"/>
              <a:gd name="connsiteX79" fmla="*/ 127635 w 1636903"/>
              <a:gd name="connsiteY79" fmla="*/ 55245 h 346710"/>
              <a:gd name="connsiteX80" fmla="*/ 123825 w 1636903"/>
              <a:gd name="connsiteY80" fmla="*/ 49530 h 346710"/>
              <a:gd name="connsiteX81" fmla="*/ 110490 w 1636903"/>
              <a:gd name="connsiteY81" fmla="*/ 41910 h 346710"/>
              <a:gd name="connsiteX82" fmla="*/ 95250 w 1636903"/>
              <a:gd name="connsiteY82" fmla="*/ 30480 h 346710"/>
              <a:gd name="connsiteX83" fmla="*/ 74295 w 1636903"/>
              <a:gd name="connsiteY83" fmla="*/ 20955 h 346710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984885 w 1636903"/>
              <a:gd name="connsiteY49" fmla="*/ 342900 h 344805"/>
              <a:gd name="connsiteX50" fmla="*/ 721995 w 1636903"/>
              <a:gd name="connsiteY50" fmla="*/ 344805 h 344805"/>
              <a:gd name="connsiteX51" fmla="*/ 501015 w 1636903"/>
              <a:gd name="connsiteY51" fmla="*/ 342900 h 344805"/>
              <a:gd name="connsiteX52" fmla="*/ 462915 w 1636903"/>
              <a:gd name="connsiteY52" fmla="*/ 340995 h 344805"/>
              <a:gd name="connsiteX53" fmla="*/ 333375 w 1636903"/>
              <a:gd name="connsiteY53" fmla="*/ 339090 h 344805"/>
              <a:gd name="connsiteX54" fmla="*/ 329565 w 1636903"/>
              <a:gd name="connsiteY54" fmla="*/ 316230 h 344805"/>
              <a:gd name="connsiteX55" fmla="*/ 325755 w 1636903"/>
              <a:gd name="connsiteY55" fmla="*/ 306705 h 344805"/>
              <a:gd name="connsiteX56" fmla="*/ 321945 w 1636903"/>
              <a:gd name="connsiteY56" fmla="*/ 300990 h 344805"/>
              <a:gd name="connsiteX57" fmla="*/ 318135 w 1636903"/>
              <a:gd name="connsiteY57" fmla="*/ 293370 h 344805"/>
              <a:gd name="connsiteX58" fmla="*/ 310515 w 1636903"/>
              <a:gd name="connsiteY58" fmla="*/ 283845 h 344805"/>
              <a:gd name="connsiteX59" fmla="*/ 306705 w 1636903"/>
              <a:gd name="connsiteY59" fmla="*/ 278130 h 344805"/>
              <a:gd name="connsiteX60" fmla="*/ 300990 w 1636903"/>
              <a:gd name="connsiteY60" fmla="*/ 272415 h 344805"/>
              <a:gd name="connsiteX61" fmla="*/ 280035 w 1636903"/>
              <a:gd name="connsiteY61" fmla="*/ 241935 h 344805"/>
              <a:gd name="connsiteX62" fmla="*/ 251460 w 1636903"/>
              <a:gd name="connsiteY62" fmla="*/ 196215 h 344805"/>
              <a:gd name="connsiteX63" fmla="*/ 238125 w 1636903"/>
              <a:gd name="connsiteY63" fmla="*/ 167640 h 344805"/>
              <a:gd name="connsiteX64" fmla="*/ 234315 w 1636903"/>
              <a:gd name="connsiteY64" fmla="*/ 160020 h 344805"/>
              <a:gd name="connsiteX65" fmla="*/ 228600 w 1636903"/>
              <a:gd name="connsiteY65" fmla="*/ 146685 h 344805"/>
              <a:gd name="connsiteX66" fmla="*/ 224790 w 1636903"/>
              <a:gd name="connsiteY66" fmla="*/ 137160 h 344805"/>
              <a:gd name="connsiteX67" fmla="*/ 213360 w 1636903"/>
              <a:gd name="connsiteY67" fmla="*/ 121920 h 344805"/>
              <a:gd name="connsiteX68" fmla="*/ 207645 w 1636903"/>
              <a:gd name="connsiteY68" fmla="*/ 118110 h 344805"/>
              <a:gd name="connsiteX69" fmla="*/ 201930 w 1636903"/>
              <a:gd name="connsiteY69" fmla="*/ 112395 h 344805"/>
              <a:gd name="connsiteX70" fmla="*/ 196215 w 1636903"/>
              <a:gd name="connsiteY70" fmla="*/ 108585 h 344805"/>
              <a:gd name="connsiteX71" fmla="*/ 190500 w 1636903"/>
              <a:gd name="connsiteY71" fmla="*/ 102870 h 344805"/>
              <a:gd name="connsiteX72" fmla="*/ 184785 w 1636903"/>
              <a:gd name="connsiteY72" fmla="*/ 99060 h 344805"/>
              <a:gd name="connsiteX73" fmla="*/ 177165 w 1636903"/>
              <a:gd name="connsiteY73" fmla="*/ 91440 h 344805"/>
              <a:gd name="connsiteX74" fmla="*/ 167640 w 1636903"/>
              <a:gd name="connsiteY74" fmla="*/ 87630 h 344805"/>
              <a:gd name="connsiteX75" fmla="*/ 161925 w 1636903"/>
              <a:gd name="connsiteY75" fmla="*/ 81915 h 344805"/>
              <a:gd name="connsiteX76" fmla="*/ 154305 w 1636903"/>
              <a:gd name="connsiteY76" fmla="*/ 78105 h 344805"/>
              <a:gd name="connsiteX77" fmla="*/ 150495 w 1636903"/>
              <a:gd name="connsiteY77" fmla="*/ 72390 h 344805"/>
              <a:gd name="connsiteX78" fmla="*/ 127635 w 1636903"/>
              <a:gd name="connsiteY78" fmla="*/ 55245 h 344805"/>
              <a:gd name="connsiteX79" fmla="*/ 123825 w 1636903"/>
              <a:gd name="connsiteY79" fmla="*/ 49530 h 344805"/>
              <a:gd name="connsiteX80" fmla="*/ 110490 w 1636903"/>
              <a:gd name="connsiteY80" fmla="*/ 41910 h 344805"/>
              <a:gd name="connsiteX81" fmla="*/ 95250 w 1636903"/>
              <a:gd name="connsiteY81" fmla="*/ 30480 h 344805"/>
              <a:gd name="connsiteX82" fmla="*/ 74295 w 1636903"/>
              <a:gd name="connsiteY8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721995 w 1636903"/>
              <a:gd name="connsiteY49" fmla="*/ 344805 h 344805"/>
              <a:gd name="connsiteX50" fmla="*/ 501015 w 1636903"/>
              <a:gd name="connsiteY50" fmla="*/ 342900 h 344805"/>
              <a:gd name="connsiteX51" fmla="*/ 462915 w 1636903"/>
              <a:gd name="connsiteY51" fmla="*/ 340995 h 344805"/>
              <a:gd name="connsiteX52" fmla="*/ 333375 w 1636903"/>
              <a:gd name="connsiteY52" fmla="*/ 339090 h 344805"/>
              <a:gd name="connsiteX53" fmla="*/ 329565 w 1636903"/>
              <a:gd name="connsiteY53" fmla="*/ 316230 h 344805"/>
              <a:gd name="connsiteX54" fmla="*/ 325755 w 1636903"/>
              <a:gd name="connsiteY54" fmla="*/ 306705 h 344805"/>
              <a:gd name="connsiteX55" fmla="*/ 321945 w 1636903"/>
              <a:gd name="connsiteY55" fmla="*/ 300990 h 344805"/>
              <a:gd name="connsiteX56" fmla="*/ 318135 w 1636903"/>
              <a:gd name="connsiteY56" fmla="*/ 293370 h 344805"/>
              <a:gd name="connsiteX57" fmla="*/ 310515 w 1636903"/>
              <a:gd name="connsiteY57" fmla="*/ 283845 h 344805"/>
              <a:gd name="connsiteX58" fmla="*/ 306705 w 1636903"/>
              <a:gd name="connsiteY58" fmla="*/ 278130 h 344805"/>
              <a:gd name="connsiteX59" fmla="*/ 300990 w 1636903"/>
              <a:gd name="connsiteY59" fmla="*/ 272415 h 344805"/>
              <a:gd name="connsiteX60" fmla="*/ 280035 w 1636903"/>
              <a:gd name="connsiteY60" fmla="*/ 241935 h 344805"/>
              <a:gd name="connsiteX61" fmla="*/ 251460 w 1636903"/>
              <a:gd name="connsiteY61" fmla="*/ 196215 h 344805"/>
              <a:gd name="connsiteX62" fmla="*/ 238125 w 1636903"/>
              <a:gd name="connsiteY62" fmla="*/ 167640 h 344805"/>
              <a:gd name="connsiteX63" fmla="*/ 234315 w 1636903"/>
              <a:gd name="connsiteY63" fmla="*/ 160020 h 344805"/>
              <a:gd name="connsiteX64" fmla="*/ 228600 w 1636903"/>
              <a:gd name="connsiteY64" fmla="*/ 146685 h 344805"/>
              <a:gd name="connsiteX65" fmla="*/ 224790 w 1636903"/>
              <a:gd name="connsiteY65" fmla="*/ 137160 h 344805"/>
              <a:gd name="connsiteX66" fmla="*/ 213360 w 1636903"/>
              <a:gd name="connsiteY66" fmla="*/ 121920 h 344805"/>
              <a:gd name="connsiteX67" fmla="*/ 207645 w 1636903"/>
              <a:gd name="connsiteY67" fmla="*/ 118110 h 344805"/>
              <a:gd name="connsiteX68" fmla="*/ 201930 w 1636903"/>
              <a:gd name="connsiteY68" fmla="*/ 112395 h 344805"/>
              <a:gd name="connsiteX69" fmla="*/ 196215 w 1636903"/>
              <a:gd name="connsiteY69" fmla="*/ 108585 h 344805"/>
              <a:gd name="connsiteX70" fmla="*/ 190500 w 1636903"/>
              <a:gd name="connsiteY70" fmla="*/ 102870 h 344805"/>
              <a:gd name="connsiteX71" fmla="*/ 184785 w 1636903"/>
              <a:gd name="connsiteY71" fmla="*/ 99060 h 344805"/>
              <a:gd name="connsiteX72" fmla="*/ 177165 w 1636903"/>
              <a:gd name="connsiteY72" fmla="*/ 91440 h 344805"/>
              <a:gd name="connsiteX73" fmla="*/ 167640 w 1636903"/>
              <a:gd name="connsiteY73" fmla="*/ 87630 h 344805"/>
              <a:gd name="connsiteX74" fmla="*/ 161925 w 1636903"/>
              <a:gd name="connsiteY74" fmla="*/ 81915 h 344805"/>
              <a:gd name="connsiteX75" fmla="*/ 154305 w 1636903"/>
              <a:gd name="connsiteY75" fmla="*/ 78105 h 344805"/>
              <a:gd name="connsiteX76" fmla="*/ 150495 w 1636903"/>
              <a:gd name="connsiteY76" fmla="*/ 72390 h 344805"/>
              <a:gd name="connsiteX77" fmla="*/ 127635 w 1636903"/>
              <a:gd name="connsiteY77" fmla="*/ 55245 h 344805"/>
              <a:gd name="connsiteX78" fmla="*/ 123825 w 1636903"/>
              <a:gd name="connsiteY78" fmla="*/ 49530 h 344805"/>
              <a:gd name="connsiteX79" fmla="*/ 110490 w 1636903"/>
              <a:gd name="connsiteY79" fmla="*/ 41910 h 344805"/>
              <a:gd name="connsiteX80" fmla="*/ 95250 w 1636903"/>
              <a:gd name="connsiteY80" fmla="*/ 30480 h 344805"/>
              <a:gd name="connsiteX81" fmla="*/ 74295 w 1636903"/>
              <a:gd name="connsiteY8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501015 w 1636903"/>
              <a:gd name="connsiteY49" fmla="*/ 342900 h 344805"/>
              <a:gd name="connsiteX50" fmla="*/ 462915 w 1636903"/>
              <a:gd name="connsiteY50" fmla="*/ 340995 h 344805"/>
              <a:gd name="connsiteX51" fmla="*/ 333375 w 1636903"/>
              <a:gd name="connsiteY51" fmla="*/ 339090 h 344805"/>
              <a:gd name="connsiteX52" fmla="*/ 329565 w 1636903"/>
              <a:gd name="connsiteY52" fmla="*/ 316230 h 344805"/>
              <a:gd name="connsiteX53" fmla="*/ 325755 w 1636903"/>
              <a:gd name="connsiteY53" fmla="*/ 306705 h 344805"/>
              <a:gd name="connsiteX54" fmla="*/ 321945 w 1636903"/>
              <a:gd name="connsiteY54" fmla="*/ 300990 h 344805"/>
              <a:gd name="connsiteX55" fmla="*/ 318135 w 1636903"/>
              <a:gd name="connsiteY55" fmla="*/ 293370 h 344805"/>
              <a:gd name="connsiteX56" fmla="*/ 310515 w 1636903"/>
              <a:gd name="connsiteY56" fmla="*/ 283845 h 344805"/>
              <a:gd name="connsiteX57" fmla="*/ 306705 w 1636903"/>
              <a:gd name="connsiteY57" fmla="*/ 278130 h 344805"/>
              <a:gd name="connsiteX58" fmla="*/ 300990 w 1636903"/>
              <a:gd name="connsiteY58" fmla="*/ 272415 h 344805"/>
              <a:gd name="connsiteX59" fmla="*/ 280035 w 1636903"/>
              <a:gd name="connsiteY59" fmla="*/ 241935 h 344805"/>
              <a:gd name="connsiteX60" fmla="*/ 251460 w 1636903"/>
              <a:gd name="connsiteY60" fmla="*/ 196215 h 344805"/>
              <a:gd name="connsiteX61" fmla="*/ 238125 w 1636903"/>
              <a:gd name="connsiteY61" fmla="*/ 167640 h 344805"/>
              <a:gd name="connsiteX62" fmla="*/ 234315 w 1636903"/>
              <a:gd name="connsiteY62" fmla="*/ 160020 h 344805"/>
              <a:gd name="connsiteX63" fmla="*/ 228600 w 1636903"/>
              <a:gd name="connsiteY63" fmla="*/ 146685 h 344805"/>
              <a:gd name="connsiteX64" fmla="*/ 224790 w 1636903"/>
              <a:gd name="connsiteY64" fmla="*/ 137160 h 344805"/>
              <a:gd name="connsiteX65" fmla="*/ 213360 w 1636903"/>
              <a:gd name="connsiteY65" fmla="*/ 121920 h 344805"/>
              <a:gd name="connsiteX66" fmla="*/ 207645 w 1636903"/>
              <a:gd name="connsiteY66" fmla="*/ 118110 h 344805"/>
              <a:gd name="connsiteX67" fmla="*/ 201930 w 1636903"/>
              <a:gd name="connsiteY67" fmla="*/ 112395 h 344805"/>
              <a:gd name="connsiteX68" fmla="*/ 196215 w 1636903"/>
              <a:gd name="connsiteY68" fmla="*/ 108585 h 344805"/>
              <a:gd name="connsiteX69" fmla="*/ 190500 w 1636903"/>
              <a:gd name="connsiteY69" fmla="*/ 102870 h 344805"/>
              <a:gd name="connsiteX70" fmla="*/ 184785 w 1636903"/>
              <a:gd name="connsiteY70" fmla="*/ 99060 h 344805"/>
              <a:gd name="connsiteX71" fmla="*/ 177165 w 1636903"/>
              <a:gd name="connsiteY71" fmla="*/ 91440 h 344805"/>
              <a:gd name="connsiteX72" fmla="*/ 167640 w 1636903"/>
              <a:gd name="connsiteY72" fmla="*/ 87630 h 344805"/>
              <a:gd name="connsiteX73" fmla="*/ 161925 w 1636903"/>
              <a:gd name="connsiteY73" fmla="*/ 81915 h 344805"/>
              <a:gd name="connsiteX74" fmla="*/ 154305 w 1636903"/>
              <a:gd name="connsiteY74" fmla="*/ 78105 h 344805"/>
              <a:gd name="connsiteX75" fmla="*/ 150495 w 1636903"/>
              <a:gd name="connsiteY75" fmla="*/ 72390 h 344805"/>
              <a:gd name="connsiteX76" fmla="*/ 127635 w 1636903"/>
              <a:gd name="connsiteY76" fmla="*/ 55245 h 344805"/>
              <a:gd name="connsiteX77" fmla="*/ 123825 w 1636903"/>
              <a:gd name="connsiteY77" fmla="*/ 49530 h 344805"/>
              <a:gd name="connsiteX78" fmla="*/ 110490 w 1636903"/>
              <a:gd name="connsiteY78" fmla="*/ 41910 h 344805"/>
              <a:gd name="connsiteX79" fmla="*/ 95250 w 1636903"/>
              <a:gd name="connsiteY79" fmla="*/ 30480 h 344805"/>
              <a:gd name="connsiteX80" fmla="*/ 74295 w 1636903"/>
              <a:gd name="connsiteY8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8135 w 1636903"/>
              <a:gd name="connsiteY54" fmla="*/ 293370 h 344805"/>
              <a:gd name="connsiteX55" fmla="*/ 310515 w 1636903"/>
              <a:gd name="connsiteY55" fmla="*/ 283845 h 344805"/>
              <a:gd name="connsiteX56" fmla="*/ 306705 w 1636903"/>
              <a:gd name="connsiteY56" fmla="*/ 278130 h 344805"/>
              <a:gd name="connsiteX57" fmla="*/ 300990 w 1636903"/>
              <a:gd name="connsiteY57" fmla="*/ 272415 h 344805"/>
              <a:gd name="connsiteX58" fmla="*/ 280035 w 1636903"/>
              <a:gd name="connsiteY58" fmla="*/ 241935 h 344805"/>
              <a:gd name="connsiteX59" fmla="*/ 251460 w 1636903"/>
              <a:gd name="connsiteY59" fmla="*/ 196215 h 344805"/>
              <a:gd name="connsiteX60" fmla="*/ 238125 w 1636903"/>
              <a:gd name="connsiteY60" fmla="*/ 167640 h 344805"/>
              <a:gd name="connsiteX61" fmla="*/ 234315 w 1636903"/>
              <a:gd name="connsiteY61" fmla="*/ 160020 h 344805"/>
              <a:gd name="connsiteX62" fmla="*/ 228600 w 1636903"/>
              <a:gd name="connsiteY62" fmla="*/ 146685 h 344805"/>
              <a:gd name="connsiteX63" fmla="*/ 224790 w 1636903"/>
              <a:gd name="connsiteY63" fmla="*/ 137160 h 344805"/>
              <a:gd name="connsiteX64" fmla="*/ 213360 w 1636903"/>
              <a:gd name="connsiteY64" fmla="*/ 121920 h 344805"/>
              <a:gd name="connsiteX65" fmla="*/ 207645 w 1636903"/>
              <a:gd name="connsiteY65" fmla="*/ 118110 h 344805"/>
              <a:gd name="connsiteX66" fmla="*/ 201930 w 1636903"/>
              <a:gd name="connsiteY66" fmla="*/ 112395 h 344805"/>
              <a:gd name="connsiteX67" fmla="*/ 196215 w 1636903"/>
              <a:gd name="connsiteY67" fmla="*/ 108585 h 344805"/>
              <a:gd name="connsiteX68" fmla="*/ 190500 w 1636903"/>
              <a:gd name="connsiteY68" fmla="*/ 102870 h 344805"/>
              <a:gd name="connsiteX69" fmla="*/ 184785 w 1636903"/>
              <a:gd name="connsiteY69" fmla="*/ 99060 h 344805"/>
              <a:gd name="connsiteX70" fmla="*/ 177165 w 1636903"/>
              <a:gd name="connsiteY70" fmla="*/ 91440 h 344805"/>
              <a:gd name="connsiteX71" fmla="*/ 167640 w 1636903"/>
              <a:gd name="connsiteY71" fmla="*/ 87630 h 344805"/>
              <a:gd name="connsiteX72" fmla="*/ 161925 w 1636903"/>
              <a:gd name="connsiteY72" fmla="*/ 81915 h 344805"/>
              <a:gd name="connsiteX73" fmla="*/ 154305 w 1636903"/>
              <a:gd name="connsiteY73" fmla="*/ 78105 h 344805"/>
              <a:gd name="connsiteX74" fmla="*/ 150495 w 1636903"/>
              <a:gd name="connsiteY74" fmla="*/ 72390 h 344805"/>
              <a:gd name="connsiteX75" fmla="*/ 127635 w 1636903"/>
              <a:gd name="connsiteY75" fmla="*/ 55245 h 344805"/>
              <a:gd name="connsiteX76" fmla="*/ 123825 w 1636903"/>
              <a:gd name="connsiteY76" fmla="*/ 49530 h 344805"/>
              <a:gd name="connsiteX77" fmla="*/ 110490 w 1636903"/>
              <a:gd name="connsiteY77" fmla="*/ 41910 h 344805"/>
              <a:gd name="connsiteX78" fmla="*/ 95250 w 1636903"/>
              <a:gd name="connsiteY78" fmla="*/ 30480 h 344805"/>
              <a:gd name="connsiteX79" fmla="*/ 74295 w 1636903"/>
              <a:gd name="connsiteY7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0515 w 1636903"/>
              <a:gd name="connsiteY54" fmla="*/ 283845 h 344805"/>
              <a:gd name="connsiteX55" fmla="*/ 306705 w 1636903"/>
              <a:gd name="connsiteY55" fmla="*/ 278130 h 344805"/>
              <a:gd name="connsiteX56" fmla="*/ 300990 w 1636903"/>
              <a:gd name="connsiteY56" fmla="*/ 272415 h 344805"/>
              <a:gd name="connsiteX57" fmla="*/ 280035 w 1636903"/>
              <a:gd name="connsiteY57" fmla="*/ 241935 h 344805"/>
              <a:gd name="connsiteX58" fmla="*/ 251460 w 1636903"/>
              <a:gd name="connsiteY58" fmla="*/ 196215 h 344805"/>
              <a:gd name="connsiteX59" fmla="*/ 238125 w 1636903"/>
              <a:gd name="connsiteY59" fmla="*/ 167640 h 344805"/>
              <a:gd name="connsiteX60" fmla="*/ 234315 w 1636903"/>
              <a:gd name="connsiteY60" fmla="*/ 160020 h 344805"/>
              <a:gd name="connsiteX61" fmla="*/ 228600 w 1636903"/>
              <a:gd name="connsiteY61" fmla="*/ 146685 h 344805"/>
              <a:gd name="connsiteX62" fmla="*/ 224790 w 1636903"/>
              <a:gd name="connsiteY62" fmla="*/ 137160 h 344805"/>
              <a:gd name="connsiteX63" fmla="*/ 213360 w 1636903"/>
              <a:gd name="connsiteY63" fmla="*/ 121920 h 344805"/>
              <a:gd name="connsiteX64" fmla="*/ 207645 w 1636903"/>
              <a:gd name="connsiteY64" fmla="*/ 118110 h 344805"/>
              <a:gd name="connsiteX65" fmla="*/ 201930 w 1636903"/>
              <a:gd name="connsiteY65" fmla="*/ 112395 h 344805"/>
              <a:gd name="connsiteX66" fmla="*/ 196215 w 1636903"/>
              <a:gd name="connsiteY66" fmla="*/ 108585 h 344805"/>
              <a:gd name="connsiteX67" fmla="*/ 190500 w 1636903"/>
              <a:gd name="connsiteY67" fmla="*/ 102870 h 344805"/>
              <a:gd name="connsiteX68" fmla="*/ 184785 w 1636903"/>
              <a:gd name="connsiteY68" fmla="*/ 99060 h 344805"/>
              <a:gd name="connsiteX69" fmla="*/ 177165 w 1636903"/>
              <a:gd name="connsiteY69" fmla="*/ 91440 h 344805"/>
              <a:gd name="connsiteX70" fmla="*/ 167640 w 1636903"/>
              <a:gd name="connsiteY70" fmla="*/ 87630 h 344805"/>
              <a:gd name="connsiteX71" fmla="*/ 161925 w 1636903"/>
              <a:gd name="connsiteY71" fmla="*/ 81915 h 344805"/>
              <a:gd name="connsiteX72" fmla="*/ 154305 w 1636903"/>
              <a:gd name="connsiteY72" fmla="*/ 78105 h 344805"/>
              <a:gd name="connsiteX73" fmla="*/ 150495 w 1636903"/>
              <a:gd name="connsiteY73" fmla="*/ 72390 h 344805"/>
              <a:gd name="connsiteX74" fmla="*/ 127635 w 1636903"/>
              <a:gd name="connsiteY74" fmla="*/ 55245 h 344805"/>
              <a:gd name="connsiteX75" fmla="*/ 123825 w 1636903"/>
              <a:gd name="connsiteY75" fmla="*/ 49530 h 344805"/>
              <a:gd name="connsiteX76" fmla="*/ 110490 w 1636903"/>
              <a:gd name="connsiteY76" fmla="*/ 41910 h 344805"/>
              <a:gd name="connsiteX77" fmla="*/ 95250 w 1636903"/>
              <a:gd name="connsiteY77" fmla="*/ 30480 h 344805"/>
              <a:gd name="connsiteX78" fmla="*/ 74295 w 1636903"/>
              <a:gd name="connsiteY7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300990 w 1636903"/>
              <a:gd name="connsiteY55" fmla="*/ 272415 h 344805"/>
              <a:gd name="connsiteX56" fmla="*/ 280035 w 1636903"/>
              <a:gd name="connsiteY56" fmla="*/ 241935 h 344805"/>
              <a:gd name="connsiteX57" fmla="*/ 251460 w 1636903"/>
              <a:gd name="connsiteY57" fmla="*/ 196215 h 344805"/>
              <a:gd name="connsiteX58" fmla="*/ 238125 w 1636903"/>
              <a:gd name="connsiteY58" fmla="*/ 167640 h 344805"/>
              <a:gd name="connsiteX59" fmla="*/ 234315 w 1636903"/>
              <a:gd name="connsiteY59" fmla="*/ 160020 h 344805"/>
              <a:gd name="connsiteX60" fmla="*/ 228600 w 1636903"/>
              <a:gd name="connsiteY60" fmla="*/ 146685 h 344805"/>
              <a:gd name="connsiteX61" fmla="*/ 224790 w 1636903"/>
              <a:gd name="connsiteY61" fmla="*/ 137160 h 344805"/>
              <a:gd name="connsiteX62" fmla="*/ 213360 w 1636903"/>
              <a:gd name="connsiteY62" fmla="*/ 121920 h 344805"/>
              <a:gd name="connsiteX63" fmla="*/ 207645 w 1636903"/>
              <a:gd name="connsiteY63" fmla="*/ 118110 h 344805"/>
              <a:gd name="connsiteX64" fmla="*/ 201930 w 1636903"/>
              <a:gd name="connsiteY64" fmla="*/ 112395 h 344805"/>
              <a:gd name="connsiteX65" fmla="*/ 196215 w 1636903"/>
              <a:gd name="connsiteY65" fmla="*/ 108585 h 344805"/>
              <a:gd name="connsiteX66" fmla="*/ 190500 w 1636903"/>
              <a:gd name="connsiteY66" fmla="*/ 102870 h 344805"/>
              <a:gd name="connsiteX67" fmla="*/ 184785 w 1636903"/>
              <a:gd name="connsiteY67" fmla="*/ 99060 h 344805"/>
              <a:gd name="connsiteX68" fmla="*/ 177165 w 1636903"/>
              <a:gd name="connsiteY68" fmla="*/ 91440 h 344805"/>
              <a:gd name="connsiteX69" fmla="*/ 167640 w 1636903"/>
              <a:gd name="connsiteY69" fmla="*/ 87630 h 344805"/>
              <a:gd name="connsiteX70" fmla="*/ 161925 w 1636903"/>
              <a:gd name="connsiteY70" fmla="*/ 81915 h 344805"/>
              <a:gd name="connsiteX71" fmla="*/ 154305 w 1636903"/>
              <a:gd name="connsiteY71" fmla="*/ 78105 h 344805"/>
              <a:gd name="connsiteX72" fmla="*/ 150495 w 1636903"/>
              <a:gd name="connsiteY72" fmla="*/ 72390 h 344805"/>
              <a:gd name="connsiteX73" fmla="*/ 127635 w 1636903"/>
              <a:gd name="connsiteY73" fmla="*/ 55245 h 344805"/>
              <a:gd name="connsiteX74" fmla="*/ 123825 w 1636903"/>
              <a:gd name="connsiteY74" fmla="*/ 49530 h 344805"/>
              <a:gd name="connsiteX75" fmla="*/ 110490 w 1636903"/>
              <a:gd name="connsiteY75" fmla="*/ 41910 h 344805"/>
              <a:gd name="connsiteX76" fmla="*/ 95250 w 1636903"/>
              <a:gd name="connsiteY76" fmla="*/ 30480 h 344805"/>
              <a:gd name="connsiteX77" fmla="*/ 74295 w 1636903"/>
              <a:gd name="connsiteY7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280035 w 1636903"/>
              <a:gd name="connsiteY55" fmla="*/ 241935 h 344805"/>
              <a:gd name="connsiteX56" fmla="*/ 251460 w 1636903"/>
              <a:gd name="connsiteY56" fmla="*/ 196215 h 344805"/>
              <a:gd name="connsiteX57" fmla="*/ 238125 w 1636903"/>
              <a:gd name="connsiteY57" fmla="*/ 167640 h 344805"/>
              <a:gd name="connsiteX58" fmla="*/ 234315 w 1636903"/>
              <a:gd name="connsiteY58" fmla="*/ 160020 h 344805"/>
              <a:gd name="connsiteX59" fmla="*/ 228600 w 1636903"/>
              <a:gd name="connsiteY59" fmla="*/ 146685 h 344805"/>
              <a:gd name="connsiteX60" fmla="*/ 224790 w 1636903"/>
              <a:gd name="connsiteY60" fmla="*/ 137160 h 344805"/>
              <a:gd name="connsiteX61" fmla="*/ 213360 w 1636903"/>
              <a:gd name="connsiteY61" fmla="*/ 121920 h 344805"/>
              <a:gd name="connsiteX62" fmla="*/ 207645 w 1636903"/>
              <a:gd name="connsiteY62" fmla="*/ 118110 h 344805"/>
              <a:gd name="connsiteX63" fmla="*/ 201930 w 1636903"/>
              <a:gd name="connsiteY63" fmla="*/ 112395 h 344805"/>
              <a:gd name="connsiteX64" fmla="*/ 196215 w 1636903"/>
              <a:gd name="connsiteY64" fmla="*/ 108585 h 344805"/>
              <a:gd name="connsiteX65" fmla="*/ 190500 w 1636903"/>
              <a:gd name="connsiteY65" fmla="*/ 102870 h 344805"/>
              <a:gd name="connsiteX66" fmla="*/ 184785 w 1636903"/>
              <a:gd name="connsiteY66" fmla="*/ 99060 h 344805"/>
              <a:gd name="connsiteX67" fmla="*/ 177165 w 1636903"/>
              <a:gd name="connsiteY67" fmla="*/ 91440 h 344805"/>
              <a:gd name="connsiteX68" fmla="*/ 167640 w 1636903"/>
              <a:gd name="connsiteY68" fmla="*/ 87630 h 344805"/>
              <a:gd name="connsiteX69" fmla="*/ 161925 w 1636903"/>
              <a:gd name="connsiteY69" fmla="*/ 81915 h 344805"/>
              <a:gd name="connsiteX70" fmla="*/ 154305 w 1636903"/>
              <a:gd name="connsiteY70" fmla="*/ 78105 h 344805"/>
              <a:gd name="connsiteX71" fmla="*/ 150495 w 1636903"/>
              <a:gd name="connsiteY71" fmla="*/ 72390 h 344805"/>
              <a:gd name="connsiteX72" fmla="*/ 127635 w 1636903"/>
              <a:gd name="connsiteY72" fmla="*/ 55245 h 344805"/>
              <a:gd name="connsiteX73" fmla="*/ 123825 w 1636903"/>
              <a:gd name="connsiteY73" fmla="*/ 49530 h 344805"/>
              <a:gd name="connsiteX74" fmla="*/ 110490 w 1636903"/>
              <a:gd name="connsiteY74" fmla="*/ 41910 h 344805"/>
              <a:gd name="connsiteX75" fmla="*/ 95250 w 1636903"/>
              <a:gd name="connsiteY75" fmla="*/ 30480 h 344805"/>
              <a:gd name="connsiteX76" fmla="*/ 74295 w 1636903"/>
              <a:gd name="connsiteY7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280035 w 1636903"/>
              <a:gd name="connsiteY54" fmla="*/ 241935 h 344805"/>
              <a:gd name="connsiteX55" fmla="*/ 251460 w 1636903"/>
              <a:gd name="connsiteY55" fmla="*/ 196215 h 344805"/>
              <a:gd name="connsiteX56" fmla="*/ 238125 w 1636903"/>
              <a:gd name="connsiteY56" fmla="*/ 167640 h 344805"/>
              <a:gd name="connsiteX57" fmla="*/ 234315 w 1636903"/>
              <a:gd name="connsiteY57" fmla="*/ 160020 h 344805"/>
              <a:gd name="connsiteX58" fmla="*/ 228600 w 1636903"/>
              <a:gd name="connsiteY58" fmla="*/ 146685 h 344805"/>
              <a:gd name="connsiteX59" fmla="*/ 224790 w 1636903"/>
              <a:gd name="connsiteY59" fmla="*/ 137160 h 344805"/>
              <a:gd name="connsiteX60" fmla="*/ 213360 w 1636903"/>
              <a:gd name="connsiteY60" fmla="*/ 121920 h 344805"/>
              <a:gd name="connsiteX61" fmla="*/ 207645 w 1636903"/>
              <a:gd name="connsiteY61" fmla="*/ 118110 h 344805"/>
              <a:gd name="connsiteX62" fmla="*/ 201930 w 1636903"/>
              <a:gd name="connsiteY62" fmla="*/ 112395 h 344805"/>
              <a:gd name="connsiteX63" fmla="*/ 196215 w 1636903"/>
              <a:gd name="connsiteY63" fmla="*/ 108585 h 344805"/>
              <a:gd name="connsiteX64" fmla="*/ 190500 w 1636903"/>
              <a:gd name="connsiteY64" fmla="*/ 102870 h 344805"/>
              <a:gd name="connsiteX65" fmla="*/ 184785 w 1636903"/>
              <a:gd name="connsiteY65" fmla="*/ 99060 h 344805"/>
              <a:gd name="connsiteX66" fmla="*/ 177165 w 1636903"/>
              <a:gd name="connsiteY66" fmla="*/ 91440 h 344805"/>
              <a:gd name="connsiteX67" fmla="*/ 167640 w 1636903"/>
              <a:gd name="connsiteY67" fmla="*/ 87630 h 344805"/>
              <a:gd name="connsiteX68" fmla="*/ 161925 w 1636903"/>
              <a:gd name="connsiteY68" fmla="*/ 81915 h 344805"/>
              <a:gd name="connsiteX69" fmla="*/ 154305 w 1636903"/>
              <a:gd name="connsiteY69" fmla="*/ 78105 h 344805"/>
              <a:gd name="connsiteX70" fmla="*/ 150495 w 1636903"/>
              <a:gd name="connsiteY70" fmla="*/ 72390 h 344805"/>
              <a:gd name="connsiteX71" fmla="*/ 127635 w 1636903"/>
              <a:gd name="connsiteY71" fmla="*/ 55245 h 344805"/>
              <a:gd name="connsiteX72" fmla="*/ 123825 w 1636903"/>
              <a:gd name="connsiteY72" fmla="*/ 49530 h 344805"/>
              <a:gd name="connsiteX73" fmla="*/ 110490 w 1636903"/>
              <a:gd name="connsiteY73" fmla="*/ 41910 h 344805"/>
              <a:gd name="connsiteX74" fmla="*/ 95250 w 1636903"/>
              <a:gd name="connsiteY74" fmla="*/ 30480 h 344805"/>
              <a:gd name="connsiteX75" fmla="*/ 74295 w 1636903"/>
              <a:gd name="connsiteY7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84785 w 1636903"/>
              <a:gd name="connsiteY64" fmla="*/ 99060 h 344805"/>
              <a:gd name="connsiteX65" fmla="*/ 177165 w 1636903"/>
              <a:gd name="connsiteY65" fmla="*/ 91440 h 344805"/>
              <a:gd name="connsiteX66" fmla="*/ 167640 w 1636903"/>
              <a:gd name="connsiteY66" fmla="*/ 87630 h 344805"/>
              <a:gd name="connsiteX67" fmla="*/ 161925 w 1636903"/>
              <a:gd name="connsiteY67" fmla="*/ 81915 h 344805"/>
              <a:gd name="connsiteX68" fmla="*/ 154305 w 1636903"/>
              <a:gd name="connsiteY68" fmla="*/ 78105 h 344805"/>
              <a:gd name="connsiteX69" fmla="*/ 150495 w 1636903"/>
              <a:gd name="connsiteY69" fmla="*/ 72390 h 344805"/>
              <a:gd name="connsiteX70" fmla="*/ 127635 w 1636903"/>
              <a:gd name="connsiteY70" fmla="*/ 55245 h 344805"/>
              <a:gd name="connsiteX71" fmla="*/ 123825 w 1636903"/>
              <a:gd name="connsiteY71" fmla="*/ 49530 h 344805"/>
              <a:gd name="connsiteX72" fmla="*/ 110490 w 1636903"/>
              <a:gd name="connsiteY72" fmla="*/ 41910 h 344805"/>
              <a:gd name="connsiteX73" fmla="*/ 95250 w 1636903"/>
              <a:gd name="connsiteY73" fmla="*/ 30480 h 344805"/>
              <a:gd name="connsiteX74" fmla="*/ 74295 w 1636903"/>
              <a:gd name="connsiteY7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77165 w 1636903"/>
              <a:gd name="connsiteY64" fmla="*/ 91440 h 344805"/>
              <a:gd name="connsiteX65" fmla="*/ 167640 w 1636903"/>
              <a:gd name="connsiteY65" fmla="*/ 87630 h 344805"/>
              <a:gd name="connsiteX66" fmla="*/ 161925 w 1636903"/>
              <a:gd name="connsiteY66" fmla="*/ 81915 h 344805"/>
              <a:gd name="connsiteX67" fmla="*/ 154305 w 1636903"/>
              <a:gd name="connsiteY67" fmla="*/ 78105 h 344805"/>
              <a:gd name="connsiteX68" fmla="*/ 150495 w 1636903"/>
              <a:gd name="connsiteY68" fmla="*/ 72390 h 344805"/>
              <a:gd name="connsiteX69" fmla="*/ 127635 w 1636903"/>
              <a:gd name="connsiteY69" fmla="*/ 55245 h 344805"/>
              <a:gd name="connsiteX70" fmla="*/ 123825 w 1636903"/>
              <a:gd name="connsiteY70" fmla="*/ 49530 h 344805"/>
              <a:gd name="connsiteX71" fmla="*/ 110490 w 1636903"/>
              <a:gd name="connsiteY71" fmla="*/ 41910 h 344805"/>
              <a:gd name="connsiteX72" fmla="*/ 95250 w 1636903"/>
              <a:gd name="connsiteY72" fmla="*/ 30480 h 344805"/>
              <a:gd name="connsiteX73" fmla="*/ 74295 w 1636903"/>
              <a:gd name="connsiteY7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196215 w 1636903"/>
              <a:gd name="connsiteY61" fmla="*/ 108585 h 344805"/>
              <a:gd name="connsiteX62" fmla="*/ 190500 w 1636903"/>
              <a:gd name="connsiteY62" fmla="*/ 102870 h 344805"/>
              <a:gd name="connsiteX63" fmla="*/ 177165 w 1636903"/>
              <a:gd name="connsiteY63" fmla="*/ 91440 h 344805"/>
              <a:gd name="connsiteX64" fmla="*/ 167640 w 1636903"/>
              <a:gd name="connsiteY64" fmla="*/ 87630 h 344805"/>
              <a:gd name="connsiteX65" fmla="*/ 161925 w 1636903"/>
              <a:gd name="connsiteY65" fmla="*/ 81915 h 344805"/>
              <a:gd name="connsiteX66" fmla="*/ 154305 w 1636903"/>
              <a:gd name="connsiteY66" fmla="*/ 78105 h 344805"/>
              <a:gd name="connsiteX67" fmla="*/ 150495 w 1636903"/>
              <a:gd name="connsiteY67" fmla="*/ 72390 h 344805"/>
              <a:gd name="connsiteX68" fmla="*/ 127635 w 1636903"/>
              <a:gd name="connsiteY68" fmla="*/ 55245 h 344805"/>
              <a:gd name="connsiteX69" fmla="*/ 123825 w 1636903"/>
              <a:gd name="connsiteY69" fmla="*/ 49530 h 344805"/>
              <a:gd name="connsiteX70" fmla="*/ 110490 w 1636903"/>
              <a:gd name="connsiteY70" fmla="*/ 41910 h 344805"/>
              <a:gd name="connsiteX71" fmla="*/ 95250 w 1636903"/>
              <a:gd name="connsiteY71" fmla="*/ 30480 h 344805"/>
              <a:gd name="connsiteX72" fmla="*/ 74295 w 1636903"/>
              <a:gd name="connsiteY7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207645 w 1636903"/>
              <a:gd name="connsiteY59" fmla="*/ 118110 h 344805"/>
              <a:gd name="connsiteX60" fmla="*/ 196215 w 1636903"/>
              <a:gd name="connsiteY60" fmla="*/ 108585 h 344805"/>
              <a:gd name="connsiteX61" fmla="*/ 190500 w 1636903"/>
              <a:gd name="connsiteY61" fmla="*/ 102870 h 344805"/>
              <a:gd name="connsiteX62" fmla="*/ 177165 w 1636903"/>
              <a:gd name="connsiteY62" fmla="*/ 91440 h 344805"/>
              <a:gd name="connsiteX63" fmla="*/ 167640 w 1636903"/>
              <a:gd name="connsiteY63" fmla="*/ 87630 h 344805"/>
              <a:gd name="connsiteX64" fmla="*/ 161925 w 1636903"/>
              <a:gd name="connsiteY64" fmla="*/ 81915 h 344805"/>
              <a:gd name="connsiteX65" fmla="*/ 154305 w 1636903"/>
              <a:gd name="connsiteY65" fmla="*/ 78105 h 344805"/>
              <a:gd name="connsiteX66" fmla="*/ 150495 w 1636903"/>
              <a:gd name="connsiteY66" fmla="*/ 72390 h 344805"/>
              <a:gd name="connsiteX67" fmla="*/ 127635 w 1636903"/>
              <a:gd name="connsiteY67" fmla="*/ 55245 h 344805"/>
              <a:gd name="connsiteX68" fmla="*/ 123825 w 1636903"/>
              <a:gd name="connsiteY68" fmla="*/ 49530 h 344805"/>
              <a:gd name="connsiteX69" fmla="*/ 110490 w 1636903"/>
              <a:gd name="connsiteY69" fmla="*/ 41910 h 344805"/>
              <a:gd name="connsiteX70" fmla="*/ 95250 w 1636903"/>
              <a:gd name="connsiteY70" fmla="*/ 30480 h 344805"/>
              <a:gd name="connsiteX71" fmla="*/ 74295 w 1636903"/>
              <a:gd name="connsiteY7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54305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48590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50495 w 1636903"/>
              <a:gd name="connsiteY64" fmla="*/ 72390 h 344805"/>
              <a:gd name="connsiteX65" fmla="*/ 127635 w 1636903"/>
              <a:gd name="connsiteY65" fmla="*/ 55245 h 344805"/>
              <a:gd name="connsiteX66" fmla="*/ 123825 w 1636903"/>
              <a:gd name="connsiteY66" fmla="*/ 49530 h 344805"/>
              <a:gd name="connsiteX67" fmla="*/ 110490 w 1636903"/>
              <a:gd name="connsiteY67" fmla="*/ 41910 h 344805"/>
              <a:gd name="connsiteX68" fmla="*/ 95250 w 1636903"/>
              <a:gd name="connsiteY68" fmla="*/ 30480 h 344805"/>
              <a:gd name="connsiteX69" fmla="*/ 74295 w 1636903"/>
              <a:gd name="connsiteY6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27635 w 1636903"/>
              <a:gd name="connsiteY64" fmla="*/ 55245 h 344805"/>
              <a:gd name="connsiteX65" fmla="*/ 123825 w 1636903"/>
              <a:gd name="connsiteY65" fmla="*/ 49530 h 344805"/>
              <a:gd name="connsiteX66" fmla="*/ 110490 w 1636903"/>
              <a:gd name="connsiteY66" fmla="*/ 41910 h 344805"/>
              <a:gd name="connsiteX67" fmla="*/ 95250 w 1636903"/>
              <a:gd name="connsiteY67" fmla="*/ 30480 h 344805"/>
              <a:gd name="connsiteX68" fmla="*/ 74295 w 1636903"/>
              <a:gd name="connsiteY6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27635 w 1636903"/>
              <a:gd name="connsiteY63" fmla="*/ 55245 h 344805"/>
              <a:gd name="connsiteX64" fmla="*/ 123825 w 1636903"/>
              <a:gd name="connsiteY64" fmla="*/ 49530 h 344805"/>
              <a:gd name="connsiteX65" fmla="*/ 110490 w 1636903"/>
              <a:gd name="connsiteY65" fmla="*/ 41910 h 344805"/>
              <a:gd name="connsiteX66" fmla="*/ 95250 w 1636903"/>
              <a:gd name="connsiteY66" fmla="*/ 30480 h 344805"/>
              <a:gd name="connsiteX67" fmla="*/ 74295 w 1636903"/>
              <a:gd name="connsiteY6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196215 w 1636903"/>
              <a:gd name="connsiteY58" fmla="*/ 108585 h 344805"/>
              <a:gd name="connsiteX59" fmla="*/ 190500 w 1636903"/>
              <a:gd name="connsiteY59" fmla="*/ 102870 h 344805"/>
              <a:gd name="connsiteX60" fmla="*/ 177165 w 1636903"/>
              <a:gd name="connsiteY60" fmla="*/ 91440 h 344805"/>
              <a:gd name="connsiteX61" fmla="*/ 161925 w 1636903"/>
              <a:gd name="connsiteY61" fmla="*/ 81915 h 344805"/>
              <a:gd name="connsiteX62" fmla="*/ 127635 w 1636903"/>
              <a:gd name="connsiteY62" fmla="*/ 55245 h 344805"/>
              <a:gd name="connsiteX63" fmla="*/ 123825 w 1636903"/>
              <a:gd name="connsiteY63" fmla="*/ 49530 h 344805"/>
              <a:gd name="connsiteX64" fmla="*/ 110490 w 1636903"/>
              <a:gd name="connsiteY64" fmla="*/ 41910 h 344805"/>
              <a:gd name="connsiteX65" fmla="*/ 95250 w 1636903"/>
              <a:gd name="connsiteY65" fmla="*/ 30480 h 344805"/>
              <a:gd name="connsiteX66" fmla="*/ 74295 w 1636903"/>
              <a:gd name="connsiteY6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90500 w 1636903"/>
              <a:gd name="connsiteY58" fmla="*/ 102870 h 344805"/>
              <a:gd name="connsiteX59" fmla="*/ 177165 w 1636903"/>
              <a:gd name="connsiteY59" fmla="*/ 91440 h 344805"/>
              <a:gd name="connsiteX60" fmla="*/ 161925 w 1636903"/>
              <a:gd name="connsiteY60" fmla="*/ 81915 h 344805"/>
              <a:gd name="connsiteX61" fmla="*/ 127635 w 1636903"/>
              <a:gd name="connsiteY61" fmla="*/ 55245 h 344805"/>
              <a:gd name="connsiteX62" fmla="*/ 123825 w 1636903"/>
              <a:gd name="connsiteY62" fmla="*/ 49530 h 344805"/>
              <a:gd name="connsiteX63" fmla="*/ 110490 w 1636903"/>
              <a:gd name="connsiteY63" fmla="*/ 41910 h 344805"/>
              <a:gd name="connsiteX64" fmla="*/ 95250 w 1636903"/>
              <a:gd name="connsiteY64" fmla="*/ 30480 h 344805"/>
              <a:gd name="connsiteX65" fmla="*/ 74295 w 1636903"/>
              <a:gd name="connsiteY6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77165 w 1636903"/>
              <a:gd name="connsiteY58" fmla="*/ 91440 h 344805"/>
              <a:gd name="connsiteX59" fmla="*/ 161925 w 1636903"/>
              <a:gd name="connsiteY59" fmla="*/ 81915 h 344805"/>
              <a:gd name="connsiteX60" fmla="*/ 127635 w 1636903"/>
              <a:gd name="connsiteY60" fmla="*/ 55245 h 344805"/>
              <a:gd name="connsiteX61" fmla="*/ 123825 w 1636903"/>
              <a:gd name="connsiteY61" fmla="*/ 49530 h 344805"/>
              <a:gd name="connsiteX62" fmla="*/ 110490 w 1636903"/>
              <a:gd name="connsiteY62" fmla="*/ 41910 h 344805"/>
              <a:gd name="connsiteX63" fmla="*/ 95250 w 1636903"/>
              <a:gd name="connsiteY63" fmla="*/ 30480 h 344805"/>
              <a:gd name="connsiteX64" fmla="*/ 74295 w 1636903"/>
              <a:gd name="connsiteY6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17345 w 1636903"/>
              <a:gd name="connsiteY39" fmla="*/ 276225 h 344805"/>
              <a:gd name="connsiteX40" fmla="*/ 1623060 w 1636903"/>
              <a:gd name="connsiteY40" fmla="*/ 297180 h 344805"/>
              <a:gd name="connsiteX41" fmla="*/ 1624965 w 1636903"/>
              <a:gd name="connsiteY41" fmla="*/ 302895 h 344805"/>
              <a:gd name="connsiteX42" fmla="*/ 1628775 w 1636903"/>
              <a:gd name="connsiteY42" fmla="*/ 318135 h 344805"/>
              <a:gd name="connsiteX43" fmla="*/ 1630680 w 1636903"/>
              <a:gd name="connsiteY43" fmla="*/ 325755 h 344805"/>
              <a:gd name="connsiteX44" fmla="*/ 1634490 w 1636903"/>
              <a:gd name="connsiteY44" fmla="*/ 331470 h 344805"/>
              <a:gd name="connsiteX45" fmla="*/ 1636395 w 1636903"/>
              <a:gd name="connsiteY45" fmla="*/ 339090 h 344805"/>
              <a:gd name="connsiteX46" fmla="*/ 1624965 w 1636903"/>
              <a:gd name="connsiteY46" fmla="*/ 342900 h 344805"/>
              <a:gd name="connsiteX47" fmla="*/ 1590675 w 1636903"/>
              <a:gd name="connsiteY47" fmla="*/ 344805 h 344805"/>
              <a:gd name="connsiteX48" fmla="*/ 462915 w 1636903"/>
              <a:gd name="connsiteY48" fmla="*/ 340995 h 344805"/>
              <a:gd name="connsiteX49" fmla="*/ 333375 w 1636903"/>
              <a:gd name="connsiteY49" fmla="*/ 339090 h 344805"/>
              <a:gd name="connsiteX50" fmla="*/ 329565 w 1636903"/>
              <a:gd name="connsiteY50" fmla="*/ 316230 h 344805"/>
              <a:gd name="connsiteX51" fmla="*/ 310515 w 1636903"/>
              <a:gd name="connsiteY51" fmla="*/ 283845 h 344805"/>
              <a:gd name="connsiteX52" fmla="*/ 280035 w 1636903"/>
              <a:gd name="connsiteY52" fmla="*/ 241935 h 344805"/>
              <a:gd name="connsiteX53" fmla="*/ 251460 w 1636903"/>
              <a:gd name="connsiteY53" fmla="*/ 196215 h 344805"/>
              <a:gd name="connsiteX54" fmla="*/ 238125 w 1636903"/>
              <a:gd name="connsiteY54" fmla="*/ 167640 h 344805"/>
              <a:gd name="connsiteX55" fmla="*/ 228600 w 1636903"/>
              <a:gd name="connsiteY55" fmla="*/ 146685 h 344805"/>
              <a:gd name="connsiteX56" fmla="*/ 196215 w 1636903"/>
              <a:gd name="connsiteY56" fmla="*/ 108585 h 344805"/>
              <a:gd name="connsiteX57" fmla="*/ 177165 w 1636903"/>
              <a:gd name="connsiteY57" fmla="*/ 91440 h 344805"/>
              <a:gd name="connsiteX58" fmla="*/ 161925 w 1636903"/>
              <a:gd name="connsiteY58" fmla="*/ 81915 h 344805"/>
              <a:gd name="connsiteX59" fmla="*/ 127635 w 1636903"/>
              <a:gd name="connsiteY59" fmla="*/ 55245 h 344805"/>
              <a:gd name="connsiteX60" fmla="*/ 123825 w 1636903"/>
              <a:gd name="connsiteY60" fmla="*/ 49530 h 344805"/>
              <a:gd name="connsiteX61" fmla="*/ 110490 w 1636903"/>
              <a:gd name="connsiteY61" fmla="*/ 41910 h 344805"/>
              <a:gd name="connsiteX62" fmla="*/ 95250 w 1636903"/>
              <a:gd name="connsiteY62" fmla="*/ 30480 h 344805"/>
              <a:gd name="connsiteX63" fmla="*/ 74295 w 1636903"/>
              <a:gd name="connsiteY6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23060 w 1636903"/>
              <a:gd name="connsiteY39" fmla="*/ 297180 h 344805"/>
              <a:gd name="connsiteX40" fmla="*/ 1624965 w 1636903"/>
              <a:gd name="connsiteY40" fmla="*/ 302895 h 344805"/>
              <a:gd name="connsiteX41" fmla="*/ 1628775 w 1636903"/>
              <a:gd name="connsiteY41" fmla="*/ 318135 h 344805"/>
              <a:gd name="connsiteX42" fmla="*/ 1630680 w 1636903"/>
              <a:gd name="connsiteY42" fmla="*/ 325755 h 344805"/>
              <a:gd name="connsiteX43" fmla="*/ 1634490 w 1636903"/>
              <a:gd name="connsiteY43" fmla="*/ 331470 h 344805"/>
              <a:gd name="connsiteX44" fmla="*/ 1636395 w 1636903"/>
              <a:gd name="connsiteY44" fmla="*/ 339090 h 344805"/>
              <a:gd name="connsiteX45" fmla="*/ 1624965 w 1636903"/>
              <a:gd name="connsiteY45" fmla="*/ 342900 h 344805"/>
              <a:gd name="connsiteX46" fmla="*/ 1590675 w 1636903"/>
              <a:gd name="connsiteY46" fmla="*/ 344805 h 344805"/>
              <a:gd name="connsiteX47" fmla="*/ 462915 w 1636903"/>
              <a:gd name="connsiteY47" fmla="*/ 340995 h 344805"/>
              <a:gd name="connsiteX48" fmla="*/ 333375 w 1636903"/>
              <a:gd name="connsiteY48" fmla="*/ 339090 h 344805"/>
              <a:gd name="connsiteX49" fmla="*/ 329565 w 1636903"/>
              <a:gd name="connsiteY49" fmla="*/ 316230 h 344805"/>
              <a:gd name="connsiteX50" fmla="*/ 310515 w 1636903"/>
              <a:gd name="connsiteY50" fmla="*/ 283845 h 344805"/>
              <a:gd name="connsiteX51" fmla="*/ 280035 w 1636903"/>
              <a:gd name="connsiteY51" fmla="*/ 241935 h 344805"/>
              <a:gd name="connsiteX52" fmla="*/ 251460 w 1636903"/>
              <a:gd name="connsiteY52" fmla="*/ 196215 h 344805"/>
              <a:gd name="connsiteX53" fmla="*/ 238125 w 1636903"/>
              <a:gd name="connsiteY53" fmla="*/ 167640 h 344805"/>
              <a:gd name="connsiteX54" fmla="*/ 228600 w 1636903"/>
              <a:gd name="connsiteY54" fmla="*/ 146685 h 344805"/>
              <a:gd name="connsiteX55" fmla="*/ 196215 w 1636903"/>
              <a:gd name="connsiteY55" fmla="*/ 108585 h 344805"/>
              <a:gd name="connsiteX56" fmla="*/ 177165 w 1636903"/>
              <a:gd name="connsiteY56" fmla="*/ 91440 h 344805"/>
              <a:gd name="connsiteX57" fmla="*/ 161925 w 1636903"/>
              <a:gd name="connsiteY57" fmla="*/ 81915 h 344805"/>
              <a:gd name="connsiteX58" fmla="*/ 127635 w 1636903"/>
              <a:gd name="connsiteY58" fmla="*/ 55245 h 344805"/>
              <a:gd name="connsiteX59" fmla="*/ 123825 w 1636903"/>
              <a:gd name="connsiteY59" fmla="*/ 49530 h 344805"/>
              <a:gd name="connsiteX60" fmla="*/ 110490 w 1636903"/>
              <a:gd name="connsiteY60" fmla="*/ 41910 h 344805"/>
              <a:gd name="connsiteX61" fmla="*/ 95250 w 1636903"/>
              <a:gd name="connsiteY61" fmla="*/ 30480 h 344805"/>
              <a:gd name="connsiteX62" fmla="*/ 74295 w 1636903"/>
              <a:gd name="connsiteY6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0195 w 1636395"/>
              <a:gd name="connsiteY30" fmla="*/ 188595 h 344805"/>
              <a:gd name="connsiteX31" fmla="*/ 1569720 w 1636395"/>
              <a:gd name="connsiteY31" fmla="*/ 205740 h 344805"/>
              <a:gd name="connsiteX32" fmla="*/ 1575435 w 1636395"/>
              <a:gd name="connsiteY32" fmla="*/ 209550 h 344805"/>
              <a:gd name="connsiteX33" fmla="*/ 1579245 w 1636395"/>
              <a:gd name="connsiteY33" fmla="*/ 217170 h 344805"/>
              <a:gd name="connsiteX34" fmla="*/ 1590675 w 1636395"/>
              <a:gd name="connsiteY34" fmla="*/ 228600 h 344805"/>
              <a:gd name="connsiteX35" fmla="*/ 1592580 w 1636395"/>
              <a:gd name="connsiteY35" fmla="*/ 234315 h 344805"/>
              <a:gd name="connsiteX36" fmla="*/ 1594485 w 1636395"/>
              <a:gd name="connsiteY36" fmla="*/ 241935 h 344805"/>
              <a:gd name="connsiteX37" fmla="*/ 1604010 w 1636395"/>
              <a:gd name="connsiteY37" fmla="*/ 257175 h 344805"/>
              <a:gd name="connsiteX38" fmla="*/ 1605915 w 1636395"/>
              <a:gd name="connsiteY38" fmla="*/ 262890 h 344805"/>
              <a:gd name="connsiteX39" fmla="*/ 1623060 w 1636395"/>
              <a:gd name="connsiteY39" fmla="*/ 297180 h 344805"/>
              <a:gd name="connsiteX40" fmla="*/ 1624965 w 1636395"/>
              <a:gd name="connsiteY40" fmla="*/ 302895 h 344805"/>
              <a:gd name="connsiteX41" fmla="*/ 1628775 w 1636395"/>
              <a:gd name="connsiteY41" fmla="*/ 318135 h 344805"/>
              <a:gd name="connsiteX42" fmla="*/ 1630680 w 1636395"/>
              <a:gd name="connsiteY42" fmla="*/ 325755 h 344805"/>
              <a:gd name="connsiteX43" fmla="*/ 1636395 w 1636395"/>
              <a:gd name="connsiteY43" fmla="*/ 339090 h 344805"/>
              <a:gd name="connsiteX44" fmla="*/ 1624965 w 1636395"/>
              <a:gd name="connsiteY44" fmla="*/ 342900 h 344805"/>
              <a:gd name="connsiteX45" fmla="*/ 1590675 w 1636395"/>
              <a:gd name="connsiteY45" fmla="*/ 344805 h 344805"/>
              <a:gd name="connsiteX46" fmla="*/ 462915 w 1636395"/>
              <a:gd name="connsiteY46" fmla="*/ 340995 h 344805"/>
              <a:gd name="connsiteX47" fmla="*/ 333375 w 1636395"/>
              <a:gd name="connsiteY47" fmla="*/ 339090 h 344805"/>
              <a:gd name="connsiteX48" fmla="*/ 329565 w 1636395"/>
              <a:gd name="connsiteY48" fmla="*/ 316230 h 344805"/>
              <a:gd name="connsiteX49" fmla="*/ 310515 w 1636395"/>
              <a:gd name="connsiteY49" fmla="*/ 283845 h 344805"/>
              <a:gd name="connsiteX50" fmla="*/ 280035 w 1636395"/>
              <a:gd name="connsiteY50" fmla="*/ 241935 h 344805"/>
              <a:gd name="connsiteX51" fmla="*/ 251460 w 1636395"/>
              <a:gd name="connsiteY51" fmla="*/ 196215 h 344805"/>
              <a:gd name="connsiteX52" fmla="*/ 238125 w 1636395"/>
              <a:gd name="connsiteY52" fmla="*/ 167640 h 344805"/>
              <a:gd name="connsiteX53" fmla="*/ 228600 w 1636395"/>
              <a:gd name="connsiteY53" fmla="*/ 146685 h 344805"/>
              <a:gd name="connsiteX54" fmla="*/ 196215 w 1636395"/>
              <a:gd name="connsiteY54" fmla="*/ 108585 h 344805"/>
              <a:gd name="connsiteX55" fmla="*/ 177165 w 1636395"/>
              <a:gd name="connsiteY55" fmla="*/ 91440 h 344805"/>
              <a:gd name="connsiteX56" fmla="*/ 161925 w 1636395"/>
              <a:gd name="connsiteY56" fmla="*/ 81915 h 344805"/>
              <a:gd name="connsiteX57" fmla="*/ 127635 w 1636395"/>
              <a:gd name="connsiteY57" fmla="*/ 55245 h 344805"/>
              <a:gd name="connsiteX58" fmla="*/ 123825 w 1636395"/>
              <a:gd name="connsiteY58" fmla="*/ 49530 h 344805"/>
              <a:gd name="connsiteX59" fmla="*/ 110490 w 1636395"/>
              <a:gd name="connsiteY59" fmla="*/ 41910 h 344805"/>
              <a:gd name="connsiteX60" fmla="*/ 95250 w 1636395"/>
              <a:gd name="connsiteY60" fmla="*/ 30480 h 344805"/>
              <a:gd name="connsiteX61" fmla="*/ 74295 w 1636395"/>
              <a:gd name="connsiteY6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9720 w 1636395"/>
              <a:gd name="connsiteY30" fmla="*/ 205740 h 344805"/>
              <a:gd name="connsiteX31" fmla="*/ 1575435 w 1636395"/>
              <a:gd name="connsiteY31" fmla="*/ 209550 h 344805"/>
              <a:gd name="connsiteX32" fmla="*/ 1579245 w 1636395"/>
              <a:gd name="connsiteY32" fmla="*/ 217170 h 344805"/>
              <a:gd name="connsiteX33" fmla="*/ 1590675 w 1636395"/>
              <a:gd name="connsiteY33" fmla="*/ 228600 h 344805"/>
              <a:gd name="connsiteX34" fmla="*/ 1592580 w 1636395"/>
              <a:gd name="connsiteY34" fmla="*/ 234315 h 344805"/>
              <a:gd name="connsiteX35" fmla="*/ 1594485 w 1636395"/>
              <a:gd name="connsiteY35" fmla="*/ 241935 h 344805"/>
              <a:gd name="connsiteX36" fmla="*/ 1604010 w 1636395"/>
              <a:gd name="connsiteY36" fmla="*/ 257175 h 344805"/>
              <a:gd name="connsiteX37" fmla="*/ 1605915 w 1636395"/>
              <a:gd name="connsiteY37" fmla="*/ 262890 h 344805"/>
              <a:gd name="connsiteX38" fmla="*/ 1623060 w 1636395"/>
              <a:gd name="connsiteY38" fmla="*/ 297180 h 344805"/>
              <a:gd name="connsiteX39" fmla="*/ 1624965 w 1636395"/>
              <a:gd name="connsiteY39" fmla="*/ 302895 h 344805"/>
              <a:gd name="connsiteX40" fmla="*/ 1628775 w 1636395"/>
              <a:gd name="connsiteY40" fmla="*/ 318135 h 344805"/>
              <a:gd name="connsiteX41" fmla="*/ 1630680 w 1636395"/>
              <a:gd name="connsiteY41" fmla="*/ 325755 h 344805"/>
              <a:gd name="connsiteX42" fmla="*/ 1636395 w 1636395"/>
              <a:gd name="connsiteY42" fmla="*/ 339090 h 344805"/>
              <a:gd name="connsiteX43" fmla="*/ 1624965 w 1636395"/>
              <a:gd name="connsiteY43" fmla="*/ 342900 h 344805"/>
              <a:gd name="connsiteX44" fmla="*/ 1590675 w 1636395"/>
              <a:gd name="connsiteY44" fmla="*/ 344805 h 344805"/>
              <a:gd name="connsiteX45" fmla="*/ 462915 w 1636395"/>
              <a:gd name="connsiteY45" fmla="*/ 340995 h 344805"/>
              <a:gd name="connsiteX46" fmla="*/ 333375 w 1636395"/>
              <a:gd name="connsiteY46" fmla="*/ 339090 h 344805"/>
              <a:gd name="connsiteX47" fmla="*/ 329565 w 1636395"/>
              <a:gd name="connsiteY47" fmla="*/ 316230 h 344805"/>
              <a:gd name="connsiteX48" fmla="*/ 310515 w 1636395"/>
              <a:gd name="connsiteY48" fmla="*/ 283845 h 344805"/>
              <a:gd name="connsiteX49" fmla="*/ 280035 w 1636395"/>
              <a:gd name="connsiteY49" fmla="*/ 241935 h 344805"/>
              <a:gd name="connsiteX50" fmla="*/ 251460 w 1636395"/>
              <a:gd name="connsiteY50" fmla="*/ 196215 h 344805"/>
              <a:gd name="connsiteX51" fmla="*/ 238125 w 1636395"/>
              <a:gd name="connsiteY51" fmla="*/ 167640 h 344805"/>
              <a:gd name="connsiteX52" fmla="*/ 228600 w 1636395"/>
              <a:gd name="connsiteY52" fmla="*/ 146685 h 344805"/>
              <a:gd name="connsiteX53" fmla="*/ 196215 w 1636395"/>
              <a:gd name="connsiteY53" fmla="*/ 108585 h 344805"/>
              <a:gd name="connsiteX54" fmla="*/ 177165 w 1636395"/>
              <a:gd name="connsiteY54" fmla="*/ 91440 h 344805"/>
              <a:gd name="connsiteX55" fmla="*/ 161925 w 1636395"/>
              <a:gd name="connsiteY55" fmla="*/ 81915 h 344805"/>
              <a:gd name="connsiteX56" fmla="*/ 127635 w 1636395"/>
              <a:gd name="connsiteY56" fmla="*/ 55245 h 344805"/>
              <a:gd name="connsiteX57" fmla="*/ 123825 w 1636395"/>
              <a:gd name="connsiteY57" fmla="*/ 49530 h 344805"/>
              <a:gd name="connsiteX58" fmla="*/ 110490 w 1636395"/>
              <a:gd name="connsiteY58" fmla="*/ 41910 h 344805"/>
              <a:gd name="connsiteX59" fmla="*/ 95250 w 1636395"/>
              <a:gd name="connsiteY59" fmla="*/ 30480 h 344805"/>
              <a:gd name="connsiteX60" fmla="*/ 74295 w 1636395"/>
              <a:gd name="connsiteY6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504950 w 1636395"/>
              <a:gd name="connsiteY21" fmla="*/ 104775 h 344805"/>
              <a:gd name="connsiteX22" fmla="*/ 1508760 w 1636395"/>
              <a:gd name="connsiteY22" fmla="*/ 110490 h 344805"/>
              <a:gd name="connsiteX23" fmla="*/ 1518285 w 1636395"/>
              <a:gd name="connsiteY23" fmla="*/ 129540 h 344805"/>
              <a:gd name="connsiteX24" fmla="*/ 1524000 w 1636395"/>
              <a:gd name="connsiteY24" fmla="*/ 135255 h 344805"/>
              <a:gd name="connsiteX25" fmla="*/ 1537335 w 1636395"/>
              <a:gd name="connsiteY25" fmla="*/ 156210 h 344805"/>
              <a:gd name="connsiteX26" fmla="*/ 1543050 w 1636395"/>
              <a:gd name="connsiteY26" fmla="*/ 163830 h 344805"/>
              <a:gd name="connsiteX27" fmla="*/ 1546860 w 1636395"/>
              <a:gd name="connsiteY27" fmla="*/ 169545 h 344805"/>
              <a:gd name="connsiteX28" fmla="*/ 1554480 w 1636395"/>
              <a:gd name="connsiteY28" fmla="*/ 182880 h 344805"/>
              <a:gd name="connsiteX29" fmla="*/ 1569720 w 1636395"/>
              <a:gd name="connsiteY29" fmla="*/ 205740 h 344805"/>
              <a:gd name="connsiteX30" fmla="*/ 1575435 w 1636395"/>
              <a:gd name="connsiteY30" fmla="*/ 209550 h 344805"/>
              <a:gd name="connsiteX31" fmla="*/ 1579245 w 1636395"/>
              <a:gd name="connsiteY31" fmla="*/ 217170 h 344805"/>
              <a:gd name="connsiteX32" fmla="*/ 1590675 w 1636395"/>
              <a:gd name="connsiteY32" fmla="*/ 228600 h 344805"/>
              <a:gd name="connsiteX33" fmla="*/ 1592580 w 1636395"/>
              <a:gd name="connsiteY33" fmla="*/ 234315 h 344805"/>
              <a:gd name="connsiteX34" fmla="*/ 1594485 w 1636395"/>
              <a:gd name="connsiteY34" fmla="*/ 241935 h 344805"/>
              <a:gd name="connsiteX35" fmla="*/ 1604010 w 1636395"/>
              <a:gd name="connsiteY35" fmla="*/ 257175 h 344805"/>
              <a:gd name="connsiteX36" fmla="*/ 1605915 w 1636395"/>
              <a:gd name="connsiteY36" fmla="*/ 262890 h 344805"/>
              <a:gd name="connsiteX37" fmla="*/ 1623060 w 1636395"/>
              <a:gd name="connsiteY37" fmla="*/ 297180 h 344805"/>
              <a:gd name="connsiteX38" fmla="*/ 1624965 w 1636395"/>
              <a:gd name="connsiteY38" fmla="*/ 302895 h 344805"/>
              <a:gd name="connsiteX39" fmla="*/ 1628775 w 1636395"/>
              <a:gd name="connsiteY39" fmla="*/ 318135 h 344805"/>
              <a:gd name="connsiteX40" fmla="*/ 1630680 w 1636395"/>
              <a:gd name="connsiteY40" fmla="*/ 325755 h 344805"/>
              <a:gd name="connsiteX41" fmla="*/ 1636395 w 1636395"/>
              <a:gd name="connsiteY41" fmla="*/ 339090 h 344805"/>
              <a:gd name="connsiteX42" fmla="*/ 1624965 w 1636395"/>
              <a:gd name="connsiteY42" fmla="*/ 342900 h 344805"/>
              <a:gd name="connsiteX43" fmla="*/ 1590675 w 1636395"/>
              <a:gd name="connsiteY43" fmla="*/ 344805 h 344805"/>
              <a:gd name="connsiteX44" fmla="*/ 462915 w 1636395"/>
              <a:gd name="connsiteY44" fmla="*/ 340995 h 344805"/>
              <a:gd name="connsiteX45" fmla="*/ 333375 w 1636395"/>
              <a:gd name="connsiteY45" fmla="*/ 339090 h 344805"/>
              <a:gd name="connsiteX46" fmla="*/ 329565 w 1636395"/>
              <a:gd name="connsiteY46" fmla="*/ 316230 h 344805"/>
              <a:gd name="connsiteX47" fmla="*/ 310515 w 1636395"/>
              <a:gd name="connsiteY47" fmla="*/ 283845 h 344805"/>
              <a:gd name="connsiteX48" fmla="*/ 280035 w 1636395"/>
              <a:gd name="connsiteY48" fmla="*/ 241935 h 344805"/>
              <a:gd name="connsiteX49" fmla="*/ 251460 w 1636395"/>
              <a:gd name="connsiteY49" fmla="*/ 196215 h 344805"/>
              <a:gd name="connsiteX50" fmla="*/ 238125 w 1636395"/>
              <a:gd name="connsiteY50" fmla="*/ 167640 h 344805"/>
              <a:gd name="connsiteX51" fmla="*/ 228600 w 1636395"/>
              <a:gd name="connsiteY51" fmla="*/ 146685 h 344805"/>
              <a:gd name="connsiteX52" fmla="*/ 196215 w 1636395"/>
              <a:gd name="connsiteY52" fmla="*/ 108585 h 344805"/>
              <a:gd name="connsiteX53" fmla="*/ 177165 w 1636395"/>
              <a:gd name="connsiteY53" fmla="*/ 91440 h 344805"/>
              <a:gd name="connsiteX54" fmla="*/ 161925 w 1636395"/>
              <a:gd name="connsiteY54" fmla="*/ 81915 h 344805"/>
              <a:gd name="connsiteX55" fmla="*/ 127635 w 1636395"/>
              <a:gd name="connsiteY55" fmla="*/ 55245 h 344805"/>
              <a:gd name="connsiteX56" fmla="*/ 123825 w 1636395"/>
              <a:gd name="connsiteY56" fmla="*/ 49530 h 344805"/>
              <a:gd name="connsiteX57" fmla="*/ 110490 w 1636395"/>
              <a:gd name="connsiteY57" fmla="*/ 41910 h 344805"/>
              <a:gd name="connsiteX58" fmla="*/ 95250 w 1636395"/>
              <a:gd name="connsiteY58" fmla="*/ 30480 h 344805"/>
              <a:gd name="connsiteX59" fmla="*/ 74295 w 1636395"/>
              <a:gd name="connsiteY5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504950 w 1636395"/>
              <a:gd name="connsiteY20" fmla="*/ 104775 h 344805"/>
              <a:gd name="connsiteX21" fmla="*/ 1508760 w 1636395"/>
              <a:gd name="connsiteY21" fmla="*/ 110490 h 344805"/>
              <a:gd name="connsiteX22" fmla="*/ 1518285 w 1636395"/>
              <a:gd name="connsiteY22" fmla="*/ 129540 h 344805"/>
              <a:gd name="connsiteX23" fmla="*/ 1524000 w 1636395"/>
              <a:gd name="connsiteY23" fmla="*/ 135255 h 344805"/>
              <a:gd name="connsiteX24" fmla="*/ 1537335 w 1636395"/>
              <a:gd name="connsiteY24" fmla="*/ 156210 h 344805"/>
              <a:gd name="connsiteX25" fmla="*/ 1543050 w 1636395"/>
              <a:gd name="connsiteY25" fmla="*/ 163830 h 344805"/>
              <a:gd name="connsiteX26" fmla="*/ 1546860 w 1636395"/>
              <a:gd name="connsiteY26" fmla="*/ 169545 h 344805"/>
              <a:gd name="connsiteX27" fmla="*/ 1554480 w 1636395"/>
              <a:gd name="connsiteY27" fmla="*/ 182880 h 344805"/>
              <a:gd name="connsiteX28" fmla="*/ 1569720 w 1636395"/>
              <a:gd name="connsiteY28" fmla="*/ 205740 h 344805"/>
              <a:gd name="connsiteX29" fmla="*/ 1575435 w 1636395"/>
              <a:gd name="connsiteY29" fmla="*/ 209550 h 344805"/>
              <a:gd name="connsiteX30" fmla="*/ 1579245 w 1636395"/>
              <a:gd name="connsiteY30" fmla="*/ 217170 h 344805"/>
              <a:gd name="connsiteX31" fmla="*/ 1590675 w 1636395"/>
              <a:gd name="connsiteY31" fmla="*/ 228600 h 344805"/>
              <a:gd name="connsiteX32" fmla="*/ 1592580 w 1636395"/>
              <a:gd name="connsiteY32" fmla="*/ 234315 h 344805"/>
              <a:gd name="connsiteX33" fmla="*/ 1594485 w 1636395"/>
              <a:gd name="connsiteY33" fmla="*/ 241935 h 344805"/>
              <a:gd name="connsiteX34" fmla="*/ 1604010 w 1636395"/>
              <a:gd name="connsiteY34" fmla="*/ 257175 h 344805"/>
              <a:gd name="connsiteX35" fmla="*/ 1605915 w 1636395"/>
              <a:gd name="connsiteY35" fmla="*/ 262890 h 344805"/>
              <a:gd name="connsiteX36" fmla="*/ 1623060 w 1636395"/>
              <a:gd name="connsiteY36" fmla="*/ 297180 h 344805"/>
              <a:gd name="connsiteX37" fmla="*/ 1624965 w 1636395"/>
              <a:gd name="connsiteY37" fmla="*/ 302895 h 344805"/>
              <a:gd name="connsiteX38" fmla="*/ 1628775 w 1636395"/>
              <a:gd name="connsiteY38" fmla="*/ 318135 h 344805"/>
              <a:gd name="connsiteX39" fmla="*/ 1630680 w 1636395"/>
              <a:gd name="connsiteY39" fmla="*/ 325755 h 344805"/>
              <a:gd name="connsiteX40" fmla="*/ 1636395 w 1636395"/>
              <a:gd name="connsiteY40" fmla="*/ 339090 h 344805"/>
              <a:gd name="connsiteX41" fmla="*/ 1624965 w 1636395"/>
              <a:gd name="connsiteY41" fmla="*/ 342900 h 344805"/>
              <a:gd name="connsiteX42" fmla="*/ 1590675 w 1636395"/>
              <a:gd name="connsiteY42" fmla="*/ 344805 h 344805"/>
              <a:gd name="connsiteX43" fmla="*/ 462915 w 1636395"/>
              <a:gd name="connsiteY43" fmla="*/ 340995 h 344805"/>
              <a:gd name="connsiteX44" fmla="*/ 333375 w 1636395"/>
              <a:gd name="connsiteY44" fmla="*/ 339090 h 344805"/>
              <a:gd name="connsiteX45" fmla="*/ 329565 w 1636395"/>
              <a:gd name="connsiteY45" fmla="*/ 316230 h 344805"/>
              <a:gd name="connsiteX46" fmla="*/ 310515 w 1636395"/>
              <a:gd name="connsiteY46" fmla="*/ 283845 h 344805"/>
              <a:gd name="connsiteX47" fmla="*/ 280035 w 1636395"/>
              <a:gd name="connsiteY47" fmla="*/ 241935 h 344805"/>
              <a:gd name="connsiteX48" fmla="*/ 251460 w 1636395"/>
              <a:gd name="connsiteY48" fmla="*/ 196215 h 344805"/>
              <a:gd name="connsiteX49" fmla="*/ 238125 w 1636395"/>
              <a:gd name="connsiteY49" fmla="*/ 167640 h 344805"/>
              <a:gd name="connsiteX50" fmla="*/ 228600 w 1636395"/>
              <a:gd name="connsiteY50" fmla="*/ 146685 h 344805"/>
              <a:gd name="connsiteX51" fmla="*/ 196215 w 1636395"/>
              <a:gd name="connsiteY51" fmla="*/ 108585 h 344805"/>
              <a:gd name="connsiteX52" fmla="*/ 177165 w 1636395"/>
              <a:gd name="connsiteY52" fmla="*/ 91440 h 344805"/>
              <a:gd name="connsiteX53" fmla="*/ 161925 w 1636395"/>
              <a:gd name="connsiteY53" fmla="*/ 81915 h 344805"/>
              <a:gd name="connsiteX54" fmla="*/ 127635 w 1636395"/>
              <a:gd name="connsiteY54" fmla="*/ 55245 h 344805"/>
              <a:gd name="connsiteX55" fmla="*/ 123825 w 1636395"/>
              <a:gd name="connsiteY55" fmla="*/ 49530 h 344805"/>
              <a:gd name="connsiteX56" fmla="*/ 110490 w 1636395"/>
              <a:gd name="connsiteY56" fmla="*/ 41910 h 344805"/>
              <a:gd name="connsiteX57" fmla="*/ 95250 w 1636395"/>
              <a:gd name="connsiteY57" fmla="*/ 30480 h 344805"/>
              <a:gd name="connsiteX58" fmla="*/ 74295 w 1636395"/>
              <a:gd name="connsiteY5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504950 w 1636395"/>
              <a:gd name="connsiteY19" fmla="*/ 104775 h 344805"/>
              <a:gd name="connsiteX20" fmla="*/ 1508760 w 1636395"/>
              <a:gd name="connsiteY20" fmla="*/ 110490 h 344805"/>
              <a:gd name="connsiteX21" fmla="*/ 1518285 w 1636395"/>
              <a:gd name="connsiteY21" fmla="*/ 129540 h 344805"/>
              <a:gd name="connsiteX22" fmla="*/ 1524000 w 1636395"/>
              <a:gd name="connsiteY22" fmla="*/ 135255 h 344805"/>
              <a:gd name="connsiteX23" fmla="*/ 1537335 w 1636395"/>
              <a:gd name="connsiteY23" fmla="*/ 156210 h 344805"/>
              <a:gd name="connsiteX24" fmla="*/ 1543050 w 1636395"/>
              <a:gd name="connsiteY24" fmla="*/ 163830 h 344805"/>
              <a:gd name="connsiteX25" fmla="*/ 1546860 w 1636395"/>
              <a:gd name="connsiteY25" fmla="*/ 169545 h 344805"/>
              <a:gd name="connsiteX26" fmla="*/ 1554480 w 1636395"/>
              <a:gd name="connsiteY26" fmla="*/ 182880 h 344805"/>
              <a:gd name="connsiteX27" fmla="*/ 1569720 w 1636395"/>
              <a:gd name="connsiteY27" fmla="*/ 205740 h 344805"/>
              <a:gd name="connsiteX28" fmla="*/ 1575435 w 1636395"/>
              <a:gd name="connsiteY28" fmla="*/ 209550 h 344805"/>
              <a:gd name="connsiteX29" fmla="*/ 1579245 w 1636395"/>
              <a:gd name="connsiteY29" fmla="*/ 217170 h 344805"/>
              <a:gd name="connsiteX30" fmla="*/ 1590675 w 1636395"/>
              <a:gd name="connsiteY30" fmla="*/ 228600 h 344805"/>
              <a:gd name="connsiteX31" fmla="*/ 1592580 w 1636395"/>
              <a:gd name="connsiteY31" fmla="*/ 234315 h 344805"/>
              <a:gd name="connsiteX32" fmla="*/ 1594485 w 1636395"/>
              <a:gd name="connsiteY32" fmla="*/ 241935 h 344805"/>
              <a:gd name="connsiteX33" fmla="*/ 1604010 w 1636395"/>
              <a:gd name="connsiteY33" fmla="*/ 257175 h 344805"/>
              <a:gd name="connsiteX34" fmla="*/ 1605915 w 1636395"/>
              <a:gd name="connsiteY34" fmla="*/ 262890 h 344805"/>
              <a:gd name="connsiteX35" fmla="*/ 1623060 w 1636395"/>
              <a:gd name="connsiteY35" fmla="*/ 297180 h 344805"/>
              <a:gd name="connsiteX36" fmla="*/ 1624965 w 1636395"/>
              <a:gd name="connsiteY36" fmla="*/ 302895 h 344805"/>
              <a:gd name="connsiteX37" fmla="*/ 1628775 w 1636395"/>
              <a:gd name="connsiteY37" fmla="*/ 318135 h 344805"/>
              <a:gd name="connsiteX38" fmla="*/ 1630680 w 1636395"/>
              <a:gd name="connsiteY38" fmla="*/ 325755 h 344805"/>
              <a:gd name="connsiteX39" fmla="*/ 1636395 w 1636395"/>
              <a:gd name="connsiteY39" fmla="*/ 339090 h 344805"/>
              <a:gd name="connsiteX40" fmla="*/ 1624965 w 1636395"/>
              <a:gd name="connsiteY40" fmla="*/ 342900 h 344805"/>
              <a:gd name="connsiteX41" fmla="*/ 1590675 w 1636395"/>
              <a:gd name="connsiteY41" fmla="*/ 344805 h 344805"/>
              <a:gd name="connsiteX42" fmla="*/ 462915 w 1636395"/>
              <a:gd name="connsiteY42" fmla="*/ 340995 h 344805"/>
              <a:gd name="connsiteX43" fmla="*/ 333375 w 1636395"/>
              <a:gd name="connsiteY43" fmla="*/ 339090 h 344805"/>
              <a:gd name="connsiteX44" fmla="*/ 329565 w 1636395"/>
              <a:gd name="connsiteY44" fmla="*/ 316230 h 344805"/>
              <a:gd name="connsiteX45" fmla="*/ 310515 w 1636395"/>
              <a:gd name="connsiteY45" fmla="*/ 283845 h 344805"/>
              <a:gd name="connsiteX46" fmla="*/ 280035 w 1636395"/>
              <a:gd name="connsiteY46" fmla="*/ 241935 h 344805"/>
              <a:gd name="connsiteX47" fmla="*/ 251460 w 1636395"/>
              <a:gd name="connsiteY47" fmla="*/ 196215 h 344805"/>
              <a:gd name="connsiteX48" fmla="*/ 238125 w 1636395"/>
              <a:gd name="connsiteY48" fmla="*/ 167640 h 344805"/>
              <a:gd name="connsiteX49" fmla="*/ 228600 w 1636395"/>
              <a:gd name="connsiteY49" fmla="*/ 146685 h 344805"/>
              <a:gd name="connsiteX50" fmla="*/ 196215 w 1636395"/>
              <a:gd name="connsiteY50" fmla="*/ 108585 h 344805"/>
              <a:gd name="connsiteX51" fmla="*/ 177165 w 1636395"/>
              <a:gd name="connsiteY51" fmla="*/ 91440 h 344805"/>
              <a:gd name="connsiteX52" fmla="*/ 161925 w 1636395"/>
              <a:gd name="connsiteY52" fmla="*/ 81915 h 344805"/>
              <a:gd name="connsiteX53" fmla="*/ 127635 w 1636395"/>
              <a:gd name="connsiteY53" fmla="*/ 55245 h 344805"/>
              <a:gd name="connsiteX54" fmla="*/ 123825 w 1636395"/>
              <a:gd name="connsiteY54" fmla="*/ 49530 h 344805"/>
              <a:gd name="connsiteX55" fmla="*/ 110490 w 1636395"/>
              <a:gd name="connsiteY55" fmla="*/ 41910 h 344805"/>
              <a:gd name="connsiteX56" fmla="*/ 95250 w 1636395"/>
              <a:gd name="connsiteY56" fmla="*/ 30480 h 344805"/>
              <a:gd name="connsiteX57" fmla="*/ 74295 w 1636395"/>
              <a:gd name="connsiteY5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504950 w 1636395"/>
              <a:gd name="connsiteY18" fmla="*/ 104775 h 344805"/>
              <a:gd name="connsiteX19" fmla="*/ 1508760 w 1636395"/>
              <a:gd name="connsiteY19" fmla="*/ 110490 h 344805"/>
              <a:gd name="connsiteX20" fmla="*/ 1518285 w 1636395"/>
              <a:gd name="connsiteY20" fmla="*/ 129540 h 344805"/>
              <a:gd name="connsiteX21" fmla="*/ 1524000 w 1636395"/>
              <a:gd name="connsiteY21" fmla="*/ 135255 h 344805"/>
              <a:gd name="connsiteX22" fmla="*/ 1537335 w 1636395"/>
              <a:gd name="connsiteY22" fmla="*/ 156210 h 344805"/>
              <a:gd name="connsiteX23" fmla="*/ 1543050 w 1636395"/>
              <a:gd name="connsiteY23" fmla="*/ 163830 h 344805"/>
              <a:gd name="connsiteX24" fmla="*/ 1546860 w 1636395"/>
              <a:gd name="connsiteY24" fmla="*/ 169545 h 344805"/>
              <a:gd name="connsiteX25" fmla="*/ 1554480 w 1636395"/>
              <a:gd name="connsiteY25" fmla="*/ 182880 h 344805"/>
              <a:gd name="connsiteX26" fmla="*/ 1569720 w 1636395"/>
              <a:gd name="connsiteY26" fmla="*/ 205740 h 344805"/>
              <a:gd name="connsiteX27" fmla="*/ 1575435 w 1636395"/>
              <a:gd name="connsiteY27" fmla="*/ 209550 h 344805"/>
              <a:gd name="connsiteX28" fmla="*/ 1579245 w 1636395"/>
              <a:gd name="connsiteY28" fmla="*/ 217170 h 344805"/>
              <a:gd name="connsiteX29" fmla="*/ 1590675 w 1636395"/>
              <a:gd name="connsiteY29" fmla="*/ 228600 h 344805"/>
              <a:gd name="connsiteX30" fmla="*/ 1592580 w 1636395"/>
              <a:gd name="connsiteY30" fmla="*/ 234315 h 344805"/>
              <a:gd name="connsiteX31" fmla="*/ 1594485 w 1636395"/>
              <a:gd name="connsiteY31" fmla="*/ 241935 h 344805"/>
              <a:gd name="connsiteX32" fmla="*/ 1604010 w 1636395"/>
              <a:gd name="connsiteY32" fmla="*/ 257175 h 344805"/>
              <a:gd name="connsiteX33" fmla="*/ 1605915 w 1636395"/>
              <a:gd name="connsiteY33" fmla="*/ 262890 h 344805"/>
              <a:gd name="connsiteX34" fmla="*/ 1623060 w 1636395"/>
              <a:gd name="connsiteY34" fmla="*/ 297180 h 344805"/>
              <a:gd name="connsiteX35" fmla="*/ 1624965 w 1636395"/>
              <a:gd name="connsiteY35" fmla="*/ 302895 h 344805"/>
              <a:gd name="connsiteX36" fmla="*/ 1628775 w 1636395"/>
              <a:gd name="connsiteY36" fmla="*/ 318135 h 344805"/>
              <a:gd name="connsiteX37" fmla="*/ 1630680 w 1636395"/>
              <a:gd name="connsiteY37" fmla="*/ 325755 h 344805"/>
              <a:gd name="connsiteX38" fmla="*/ 1636395 w 1636395"/>
              <a:gd name="connsiteY38" fmla="*/ 339090 h 344805"/>
              <a:gd name="connsiteX39" fmla="*/ 1624965 w 1636395"/>
              <a:gd name="connsiteY39" fmla="*/ 342900 h 344805"/>
              <a:gd name="connsiteX40" fmla="*/ 1590675 w 1636395"/>
              <a:gd name="connsiteY40" fmla="*/ 344805 h 344805"/>
              <a:gd name="connsiteX41" fmla="*/ 462915 w 1636395"/>
              <a:gd name="connsiteY41" fmla="*/ 340995 h 344805"/>
              <a:gd name="connsiteX42" fmla="*/ 333375 w 1636395"/>
              <a:gd name="connsiteY42" fmla="*/ 339090 h 344805"/>
              <a:gd name="connsiteX43" fmla="*/ 329565 w 1636395"/>
              <a:gd name="connsiteY43" fmla="*/ 316230 h 344805"/>
              <a:gd name="connsiteX44" fmla="*/ 310515 w 1636395"/>
              <a:gd name="connsiteY44" fmla="*/ 283845 h 344805"/>
              <a:gd name="connsiteX45" fmla="*/ 280035 w 1636395"/>
              <a:gd name="connsiteY45" fmla="*/ 241935 h 344805"/>
              <a:gd name="connsiteX46" fmla="*/ 251460 w 1636395"/>
              <a:gd name="connsiteY46" fmla="*/ 196215 h 344805"/>
              <a:gd name="connsiteX47" fmla="*/ 238125 w 1636395"/>
              <a:gd name="connsiteY47" fmla="*/ 167640 h 344805"/>
              <a:gd name="connsiteX48" fmla="*/ 228600 w 1636395"/>
              <a:gd name="connsiteY48" fmla="*/ 146685 h 344805"/>
              <a:gd name="connsiteX49" fmla="*/ 196215 w 1636395"/>
              <a:gd name="connsiteY49" fmla="*/ 108585 h 344805"/>
              <a:gd name="connsiteX50" fmla="*/ 177165 w 1636395"/>
              <a:gd name="connsiteY50" fmla="*/ 91440 h 344805"/>
              <a:gd name="connsiteX51" fmla="*/ 161925 w 1636395"/>
              <a:gd name="connsiteY51" fmla="*/ 81915 h 344805"/>
              <a:gd name="connsiteX52" fmla="*/ 127635 w 1636395"/>
              <a:gd name="connsiteY52" fmla="*/ 55245 h 344805"/>
              <a:gd name="connsiteX53" fmla="*/ 123825 w 1636395"/>
              <a:gd name="connsiteY53" fmla="*/ 49530 h 344805"/>
              <a:gd name="connsiteX54" fmla="*/ 110490 w 1636395"/>
              <a:gd name="connsiteY54" fmla="*/ 41910 h 344805"/>
              <a:gd name="connsiteX55" fmla="*/ 95250 w 1636395"/>
              <a:gd name="connsiteY55" fmla="*/ 30480 h 344805"/>
              <a:gd name="connsiteX56" fmla="*/ 74295 w 1636395"/>
              <a:gd name="connsiteY5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92555 w 1636395"/>
              <a:gd name="connsiteY9" fmla="*/ 26670 h 344805"/>
              <a:gd name="connsiteX10" fmla="*/ 1403985 w 1636395"/>
              <a:gd name="connsiteY10" fmla="*/ 30480 h 344805"/>
              <a:gd name="connsiteX11" fmla="*/ 1409700 w 1636395"/>
              <a:gd name="connsiteY11" fmla="*/ 32385 h 344805"/>
              <a:gd name="connsiteX12" fmla="*/ 1419225 w 1636395"/>
              <a:gd name="connsiteY12" fmla="*/ 36195 h 344805"/>
              <a:gd name="connsiteX13" fmla="*/ 1436370 w 1636395"/>
              <a:gd name="connsiteY13" fmla="*/ 45720 h 344805"/>
              <a:gd name="connsiteX14" fmla="*/ 1442085 w 1636395"/>
              <a:gd name="connsiteY14" fmla="*/ 49530 h 344805"/>
              <a:gd name="connsiteX15" fmla="*/ 1447800 w 1636395"/>
              <a:gd name="connsiteY15" fmla="*/ 51435 h 344805"/>
              <a:gd name="connsiteX16" fmla="*/ 1455420 w 1636395"/>
              <a:gd name="connsiteY16" fmla="*/ 55245 h 344805"/>
              <a:gd name="connsiteX17" fmla="*/ 1504950 w 1636395"/>
              <a:gd name="connsiteY17" fmla="*/ 104775 h 344805"/>
              <a:gd name="connsiteX18" fmla="*/ 1508760 w 1636395"/>
              <a:gd name="connsiteY18" fmla="*/ 110490 h 344805"/>
              <a:gd name="connsiteX19" fmla="*/ 1518285 w 1636395"/>
              <a:gd name="connsiteY19" fmla="*/ 129540 h 344805"/>
              <a:gd name="connsiteX20" fmla="*/ 1524000 w 1636395"/>
              <a:gd name="connsiteY20" fmla="*/ 135255 h 344805"/>
              <a:gd name="connsiteX21" fmla="*/ 1537335 w 1636395"/>
              <a:gd name="connsiteY21" fmla="*/ 156210 h 344805"/>
              <a:gd name="connsiteX22" fmla="*/ 1543050 w 1636395"/>
              <a:gd name="connsiteY22" fmla="*/ 163830 h 344805"/>
              <a:gd name="connsiteX23" fmla="*/ 1546860 w 1636395"/>
              <a:gd name="connsiteY23" fmla="*/ 169545 h 344805"/>
              <a:gd name="connsiteX24" fmla="*/ 1554480 w 1636395"/>
              <a:gd name="connsiteY24" fmla="*/ 182880 h 344805"/>
              <a:gd name="connsiteX25" fmla="*/ 1569720 w 1636395"/>
              <a:gd name="connsiteY25" fmla="*/ 205740 h 344805"/>
              <a:gd name="connsiteX26" fmla="*/ 1575435 w 1636395"/>
              <a:gd name="connsiteY26" fmla="*/ 209550 h 344805"/>
              <a:gd name="connsiteX27" fmla="*/ 1579245 w 1636395"/>
              <a:gd name="connsiteY27" fmla="*/ 217170 h 344805"/>
              <a:gd name="connsiteX28" fmla="*/ 1590675 w 1636395"/>
              <a:gd name="connsiteY28" fmla="*/ 228600 h 344805"/>
              <a:gd name="connsiteX29" fmla="*/ 1592580 w 1636395"/>
              <a:gd name="connsiteY29" fmla="*/ 234315 h 344805"/>
              <a:gd name="connsiteX30" fmla="*/ 1594485 w 1636395"/>
              <a:gd name="connsiteY30" fmla="*/ 241935 h 344805"/>
              <a:gd name="connsiteX31" fmla="*/ 1604010 w 1636395"/>
              <a:gd name="connsiteY31" fmla="*/ 257175 h 344805"/>
              <a:gd name="connsiteX32" fmla="*/ 1605915 w 1636395"/>
              <a:gd name="connsiteY32" fmla="*/ 262890 h 344805"/>
              <a:gd name="connsiteX33" fmla="*/ 1623060 w 1636395"/>
              <a:gd name="connsiteY33" fmla="*/ 297180 h 344805"/>
              <a:gd name="connsiteX34" fmla="*/ 1624965 w 1636395"/>
              <a:gd name="connsiteY34" fmla="*/ 302895 h 344805"/>
              <a:gd name="connsiteX35" fmla="*/ 1628775 w 1636395"/>
              <a:gd name="connsiteY35" fmla="*/ 318135 h 344805"/>
              <a:gd name="connsiteX36" fmla="*/ 1630680 w 1636395"/>
              <a:gd name="connsiteY36" fmla="*/ 325755 h 344805"/>
              <a:gd name="connsiteX37" fmla="*/ 1636395 w 1636395"/>
              <a:gd name="connsiteY37" fmla="*/ 339090 h 344805"/>
              <a:gd name="connsiteX38" fmla="*/ 1624965 w 1636395"/>
              <a:gd name="connsiteY38" fmla="*/ 342900 h 344805"/>
              <a:gd name="connsiteX39" fmla="*/ 1590675 w 1636395"/>
              <a:gd name="connsiteY39" fmla="*/ 344805 h 344805"/>
              <a:gd name="connsiteX40" fmla="*/ 462915 w 1636395"/>
              <a:gd name="connsiteY40" fmla="*/ 340995 h 344805"/>
              <a:gd name="connsiteX41" fmla="*/ 333375 w 1636395"/>
              <a:gd name="connsiteY41" fmla="*/ 339090 h 344805"/>
              <a:gd name="connsiteX42" fmla="*/ 329565 w 1636395"/>
              <a:gd name="connsiteY42" fmla="*/ 316230 h 344805"/>
              <a:gd name="connsiteX43" fmla="*/ 310515 w 1636395"/>
              <a:gd name="connsiteY43" fmla="*/ 283845 h 344805"/>
              <a:gd name="connsiteX44" fmla="*/ 280035 w 1636395"/>
              <a:gd name="connsiteY44" fmla="*/ 241935 h 344805"/>
              <a:gd name="connsiteX45" fmla="*/ 251460 w 1636395"/>
              <a:gd name="connsiteY45" fmla="*/ 196215 h 344805"/>
              <a:gd name="connsiteX46" fmla="*/ 238125 w 1636395"/>
              <a:gd name="connsiteY46" fmla="*/ 167640 h 344805"/>
              <a:gd name="connsiteX47" fmla="*/ 228600 w 1636395"/>
              <a:gd name="connsiteY47" fmla="*/ 146685 h 344805"/>
              <a:gd name="connsiteX48" fmla="*/ 196215 w 1636395"/>
              <a:gd name="connsiteY48" fmla="*/ 108585 h 344805"/>
              <a:gd name="connsiteX49" fmla="*/ 177165 w 1636395"/>
              <a:gd name="connsiteY49" fmla="*/ 91440 h 344805"/>
              <a:gd name="connsiteX50" fmla="*/ 161925 w 1636395"/>
              <a:gd name="connsiteY50" fmla="*/ 81915 h 344805"/>
              <a:gd name="connsiteX51" fmla="*/ 127635 w 1636395"/>
              <a:gd name="connsiteY51" fmla="*/ 55245 h 344805"/>
              <a:gd name="connsiteX52" fmla="*/ 123825 w 1636395"/>
              <a:gd name="connsiteY52" fmla="*/ 49530 h 344805"/>
              <a:gd name="connsiteX53" fmla="*/ 110490 w 1636395"/>
              <a:gd name="connsiteY53" fmla="*/ 41910 h 344805"/>
              <a:gd name="connsiteX54" fmla="*/ 95250 w 1636395"/>
              <a:gd name="connsiteY54" fmla="*/ 30480 h 344805"/>
              <a:gd name="connsiteX55" fmla="*/ 74295 w 1636395"/>
              <a:gd name="connsiteY55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09700 w 1636395"/>
              <a:gd name="connsiteY10" fmla="*/ 32385 h 344805"/>
              <a:gd name="connsiteX11" fmla="*/ 1419225 w 1636395"/>
              <a:gd name="connsiteY11" fmla="*/ 36195 h 344805"/>
              <a:gd name="connsiteX12" fmla="*/ 1436370 w 1636395"/>
              <a:gd name="connsiteY12" fmla="*/ 45720 h 344805"/>
              <a:gd name="connsiteX13" fmla="*/ 1442085 w 1636395"/>
              <a:gd name="connsiteY13" fmla="*/ 49530 h 344805"/>
              <a:gd name="connsiteX14" fmla="*/ 1447800 w 1636395"/>
              <a:gd name="connsiteY14" fmla="*/ 51435 h 344805"/>
              <a:gd name="connsiteX15" fmla="*/ 1455420 w 1636395"/>
              <a:gd name="connsiteY15" fmla="*/ 55245 h 344805"/>
              <a:gd name="connsiteX16" fmla="*/ 1504950 w 1636395"/>
              <a:gd name="connsiteY16" fmla="*/ 104775 h 344805"/>
              <a:gd name="connsiteX17" fmla="*/ 1508760 w 1636395"/>
              <a:gd name="connsiteY17" fmla="*/ 110490 h 344805"/>
              <a:gd name="connsiteX18" fmla="*/ 1518285 w 1636395"/>
              <a:gd name="connsiteY18" fmla="*/ 129540 h 344805"/>
              <a:gd name="connsiteX19" fmla="*/ 1524000 w 1636395"/>
              <a:gd name="connsiteY19" fmla="*/ 135255 h 344805"/>
              <a:gd name="connsiteX20" fmla="*/ 1537335 w 1636395"/>
              <a:gd name="connsiteY20" fmla="*/ 156210 h 344805"/>
              <a:gd name="connsiteX21" fmla="*/ 1543050 w 1636395"/>
              <a:gd name="connsiteY21" fmla="*/ 163830 h 344805"/>
              <a:gd name="connsiteX22" fmla="*/ 1546860 w 1636395"/>
              <a:gd name="connsiteY22" fmla="*/ 169545 h 344805"/>
              <a:gd name="connsiteX23" fmla="*/ 1554480 w 1636395"/>
              <a:gd name="connsiteY23" fmla="*/ 182880 h 344805"/>
              <a:gd name="connsiteX24" fmla="*/ 1569720 w 1636395"/>
              <a:gd name="connsiteY24" fmla="*/ 205740 h 344805"/>
              <a:gd name="connsiteX25" fmla="*/ 1575435 w 1636395"/>
              <a:gd name="connsiteY25" fmla="*/ 209550 h 344805"/>
              <a:gd name="connsiteX26" fmla="*/ 1579245 w 1636395"/>
              <a:gd name="connsiteY26" fmla="*/ 217170 h 344805"/>
              <a:gd name="connsiteX27" fmla="*/ 1590675 w 1636395"/>
              <a:gd name="connsiteY27" fmla="*/ 228600 h 344805"/>
              <a:gd name="connsiteX28" fmla="*/ 1592580 w 1636395"/>
              <a:gd name="connsiteY28" fmla="*/ 234315 h 344805"/>
              <a:gd name="connsiteX29" fmla="*/ 1594485 w 1636395"/>
              <a:gd name="connsiteY29" fmla="*/ 241935 h 344805"/>
              <a:gd name="connsiteX30" fmla="*/ 1604010 w 1636395"/>
              <a:gd name="connsiteY30" fmla="*/ 257175 h 344805"/>
              <a:gd name="connsiteX31" fmla="*/ 1605915 w 1636395"/>
              <a:gd name="connsiteY31" fmla="*/ 262890 h 344805"/>
              <a:gd name="connsiteX32" fmla="*/ 1623060 w 1636395"/>
              <a:gd name="connsiteY32" fmla="*/ 297180 h 344805"/>
              <a:gd name="connsiteX33" fmla="*/ 1624965 w 1636395"/>
              <a:gd name="connsiteY33" fmla="*/ 302895 h 344805"/>
              <a:gd name="connsiteX34" fmla="*/ 1628775 w 1636395"/>
              <a:gd name="connsiteY34" fmla="*/ 318135 h 344805"/>
              <a:gd name="connsiteX35" fmla="*/ 1630680 w 1636395"/>
              <a:gd name="connsiteY35" fmla="*/ 325755 h 344805"/>
              <a:gd name="connsiteX36" fmla="*/ 1636395 w 1636395"/>
              <a:gd name="connsiteY36" fmla="*/ 339090 h 344805"/>
              <a:gd name="connsiteX37" fmla="*/ 1624965 w 1636395"/>
              <a:gd name="connsiteY37" fmla="*/ 342900 h 344805"/>
              <a:gd name="connsiteX38" fmla="*/ 1590675 w 1636395"/>
              <a:gd name="connsiteY38" fmla="*/ 344805 h 344805"/>
              <a:gd name="connsiteX39" fmla="*/ 462915 w 1636395"/>
              <a:gd name="connsiteY39" fmla="*/ 340995 h 344805"/>
              <a:gd name="connsiteX40" fmla="*/ 333375 w 1636395"/>
              <a:gd name="connsiteY40" fmla="*/ 339090 h 344805"/>
              <a:gd name="connsiteX41" fmla="*/ 329565 w 1636395"/>
              <a:gd name="connsiteY41" fmla="*/ 316230 h 344805"/>
              <a:gd name="connsiteX42" fmla="*/ 310515 w 1636395"/>
              <a:gd name="connsiteY42" fmla="*/ 283845 h 344805"/>
              <a:gd name="connsiteX43" fmla="*/ 280035 w 1636395"/>
              <a:gd name="connsiteY43" fmla="*/ 241935 h 344805"/>
              <a:gd name="connsiteX44" fmla="*/ 251460 w 1636395"/>
              <a:gd name="connsiteY44" fmla="*/ 196215 h 344805"/>
              <a:gd name="connsiteX45" fmla="*/ 238125 w 1636395"/>
              <a:gd name="connsiteY45" fmla="*/ 167640 h 344805"/>
              <a:gd name="connsiteX46" fmla="*/ 228600 w 1636395"/>
              <a:gd name="connsiteY46" fmla="*/ 146685 h 344805"/>
              <a:gd name="connsiteX47" fmla="*/ 196215 w 1636395"/>
              <a:gd name="connsiteY47" fmla="*/ 108585 h 344805"/>
              <a:gd name="connsiteX48" fmla="*/ 177165 w 1636395"/>
              <a:gd name="connsiteY48" fmla="*/ 91440 h 344805"/>
              <a:gd name="connsiteX49" fmla="*/ 161925 w 1636395"/>
              <a:gd name="connsiteY49" fmla="*/ 81915 h 344805"/>
              <a:gd name="connsiteX50" fmla="*/ 127635 w 1636395"/>
              <a:gd name="connsiteY50" fmla="*/ 55245 h 344805"/>
              <a:gd name="connsiteX51" fmla="*/ 123825 w 1636395"/>
              <a:gd name="connsiteY51" fmla="*/ 49530 h 344805"/>
              <a:gd name="connsiteX52" fmla="*/ 110490 w 1636395"/>
              <a:gd name="connsiteY52" fmla="*/ 41910 h 344805"/>
              <a:gd name="connsiteX53" fmla="*/ 95250 w 1636395"/>
              <a:gd name="connsiteY53" fmla="*/ 30480 h 344805"/>
              <a:gd name="connsiteX54" fmla="*/ 74295 w 1636395"/>
              <a:gd name="connsiteY5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19225 w 1636395"/>
              <a:gd name="connsiteY10" fmla="*/ 36195 h 344805"/>
              <a:gd name="connsiteX11" fmla="*/ 1436370 w 1636395"/>
              <a:gd name="connsiteY11" fmla="*/ 45720 h 344805"/>
              <a:gd name="connsiteX12" fmla="*/ 1442085 w 1636395"/>
              <a:gd name="connsiteY12" fmla="*/ 49530 h 344805"/>
              <a:gd name="connsiteX13" fmla="*/ 1447800 w 1636395"/>
              <a:gd name="connsiteY13" fmla="*/ 51435 h 344805"/>
              <a:gd name="connsiteX14" fmla="*/ 1455420 w 1636395"/>
              <a:gd name="connsiteY14" fmla="*/ 55245 h 344805"/>
              <a:gd name="connsiteX15" fmla="*/ 1504950 w 1636395"/>
              <a:gd name="connsiteY15" fmla="*/ 104775 h 344805"/>
              <a:gd name="connsiteX16" fmla="*/ 1508760 w 1636395"/>
              <a:gd name="connsiteY16" fmla="*/ 110490 h 344805"/>
              <a:gd name="connsiteX17" fmla="*/ 1518285 w 1636395"/>
              <a:gd name="connsiteY17" fmla="*/ 129540 h 344805"/>
              <a:gd name="connsiteX18" fmla="*/ 1524000 w 1636395"/>
              <a:gd name="connsiteY18" fmla="*/ 135255 h 344805"/>
              <a:gd name="connsiteX19" fmla="*/ 1537335 w 1636395"/>
              <a:gd name="connsiteY19" fmla="*/ 156210 h 344805"/>
              <a:gd name="connsiteX20" fmla="*/ 1543050 w 1636395"/>
              <a:gd name="connsiteY20" fmla="*/ 163830 h 344805"/>
              <a:gd name="connsiteX21" fmla="*/ 1546860 w 1636395"/>
              <a:gd name="connsiteY21" fmla="*/ 169545 h 344805"/>
              <a:gd name="connsiteX22" fmla="*/ 1554480 w 1636395"/>
              <a:gd name="connsiteY22" fmla="*/ 182880 h 344805"/>
              <a:gd name="connsiteX23" fmla="*/ 1569720 w 1636395"/>
              <a:gd name="connsiteY23" fmla="*/ 205740 h 344805"/>
              <a:gd name="connsiteX24" fmla="*/ 1575435 w 1636395"/>
              <a:gd name="connsiteY24" fmla="*/ 209550 h 344805"/>
              <a:gd name="connsiteX25" fmla="*/ 1579245 w 1636395"/>
              <a:gd name="connsiteY25" fmla="*/ 217170 h 344805"/>
              <a:gd name="connsiteX26" fmla="*/ 1590675 w 1636395"/>
              <a:gd name="connsiteY26" fmla="*/ 228600 h 344805"/>
              <a:gd name="connsiteX27" fmla="*/ 1592580 w 1636395"/>
              <a:gd name="connsiteY27" fmla="*/ 234315 h 344805"/>
              <a:gd name="connsiteX28" fmla="*/ 1594485 w 1636395"/>
              <a:gd name="connsiteY28" fmla="*/ 241935 h 344805"/>
              <a:gd name="connsiteX29" fmla="*/ 1604010 w 1636395"/>
              <a:gd name="connsiteY29" fmla="*/ 257175 h 344805"/>
              <a:gd name="connsiteX30" fmla="*/ 1605915 w 1636395"/>
              <a:gd name="connsiteY30" fmla="*/ 262890 h 344805"/>
              <a:gd name="connsiteX31" fmla="*/ 1623060 w 1636395"/>
              <a:gd name="connsiteY31" fmla="*/ 297180 h 344805"/>
              <a:gd name="connsiteX32" fmla="*/ 1624965 w 1636395"/>
              <a:gd name="connsiteY32" fmla="*/ 302895 h 344805"/>
              <a:gd name="connsiteX33" fmla="*/ 1628775 w 1636395"/>
              <a:gd name="connsiteY33" fmla="*/ 318135 h 344805"/>
              <a:gd name="connsiteX34" fmla="*/ 1630680 w 1636395"/>
              <a:gd name="connsiteY34" fmla="*/ 325755 h 344805"/>
              <a:gd name="connsiteX35" fmla="*/ 1636395 w 1636395"/>
              <a:gd name="connsiteY35" fmla="*/ 339090 h 344805"/>
              <a:gd name="connsiteX36" fmla="*/ 1624965 w 1636395"/>
              <a:gd name="connsiteY36" fmla="*/ 342900 h 344805"/>
              <a:gd name="connsiteX37" fmla="*/ 1590675 w 1636395"/>
              <a:gd name="connsiteY37" fmla="*/ 344805 h 344805"/>
              <a:gd name="connsiteX38" fmla="*/ 462915 w 1636395"/>
              <a:gd name="connsiteY38" fmla="*/ 340995 h 344805"/>
              <a:gd name="connsiteX39" fmla="*/ 333375 w 1636395"/>
              <a:gd name="connsiteY39" fmla="*/ 339090 h 344805"/>
              <a:gd name="connsiteX40" fmla="*/ 329565 w 1636395"/>
              <a:gd name="connsiteY40" fmla="*/ 316230 h 344805"/>
              <a:gd name="connsiteX41" fmla="*/ 310515 w 1636395"/>
              <a:gd name="connsiteY41" fmla="*/ 283845 h 344805"/>
              <a:gd name="connsiteX42" fmla="*/ 280035 w 1636395"/>
              <a:gd name="connsiteY42" fmla="*/ 241935 h 344805"/>
              <a:gd name="connsiteX43" fmla="*/ 251460 w 1636395"/>
              <a:gd name="connsiteY43" fmla="*/ 196215 h 344805"/>
              <a:gd name="connsiteX44" fmla="*/ 238125 w 1636395"/>
              <a:gd name="connsiteY44" fmla="*/ 167640 h 344805"/>
              <a:gd name="connsiteX45" fmla="*/ 228600 w 1636395"/>
              <a:gd name="connsiteY45" fmla="*/ 146685 h 344805"/>
              <a:gd name="connsiteX46" fmla="*/ 196215 w 1636395"/>
              <a:gd name="connsiteY46" fmla="*/ 108585 h 344805"/>
              <a:gd name="connsiteX47" fmla="*/ 177165 w 1636395"/>
              <a:gd name="connsiteY47" fmla="*/ 91440 h 344805"/>
              <a:gd name="connsiteX48" fmla="*/ 161925 w 1636395"/>
              <a:gd name="connsiteY48" fmla="*/ 81915 h 344805"/>
              <a:gd name="connsiteX49" fmla="*/ 127635 w 1636395"/>
              <a:gd name="connsiteY49" fmla="*/ 55245 h 344805"/>
              <a:gd name="connsiteX50" fmla="*/ 123825 w 1636395"/>
              <a:gd name="connsiteY50" fmla="*/ 49530 h 344805"/>
              <a:gd name="connsiteX51" fmla="*/ 110490 w 1636395"/>
              <a:gd name="connsiteY51" fmla="*/ 41910 h 344805"/>
              <a:gd name="connsiteX52" fmla="*/ 95250 w 1636395"/>
              <a:gd name="connsiteY52" fmla="*/ 30480 h 344805"/>
              <a:gd name="connsiteX53" fmla="*/ 74295 w 1636395"/>
              <a:gd name="connsiteY53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54480 w 1636395"/>
              <a:gd name="connsiteY21" fmla="*/ 182880 h 344805"/>
              <a:gd name="connsiteX22" fmla="*/ 1569720 w 1636395"/>
              <a:gd name="connsiteY22" fmla="*/ 205740 h 344805"/>
              <a:gd name="connsiteX23" fmla="*/ 1575435 w 1636395"/>
              <a:gd name="connsiteY23" fmla="*/ 209550 h 344805"/>
              <a:gd name="connsiteX24" fmla="*/ 1579245 w 1636395"/>
              <a:gd name="connsiteY24" fmla="*/ 217170 h 344805"/>
              <a:gd name="connsiteX25" fmla="*/ 1590675 w 1636395"/>
              <a:gd name="connsiteY25" fmla="*/ 228600 h 344805"/>
              <a:gd name="connsiteX26" fmla="*/ 1592580 w 1636395"/>
              <a:gd name="connsiteY26" fmla="*/ 234315 h 344805"/>
              <a:gd name="connsiteX27" fmla="*/ 1594485 w 1636395"/>
              <a:gd name="connsiteY27" fmla="*/ 241935 h 344805"/>
              <a:gd name="connsiteX28" fmla="*/ 1604010 w 1636395"/>
              <a:gd name="connsiteY28" fmla="*/ 257175 h 344805"/>
              <a:gd name="connsiteX29" fmla="*/ 1605915 w 1636395"/>
              <a:gd name="connsiteY29" fmla="*/ 262890 h 344805"/>
              <a:gd name="connsiteX30" fmla="*/ 1623060 w 1636395"/>
              <a:gd name="connsiteY30" fmla="*/ 297180 h 344805"/>
              <a:gd name="connsiteX31" fmla="*/ 1624965 w 1636395"/>
              <a:gd name="connsiteY31" fmla="*/ 302895 h 344805"/>
              <a:gd name="connsiteX32" fmla="*/ 1628775 w 1636395"/>
              <a:gd name="connsiteY32" fmla="*/ 318135 h 344805"/>
              <a:gd name="connsiteX33" fmla="*/ 1630680 w 1636395"/>
              <a:gd name="connsiteY33" fmla="*/ 325755 h 344805"/>
              <a:gd name="connsiteX34" fmla="*/ 1636395 w 1636395"/>
              <a:gd name="connsiteY34" fmla="*/ 339090 h 344805"/>
              <a:gd name="connsiteX35" fmla="*/ 1624965 w 1636395"/>
              <a:gd name="connsiteY35" fmla="*/ 342900 h 344805"/>
              <a:gd name="connsiteX36" fmla="*/ 1590675 w 1636395"/>
              <a:gd name="connsiteY36" fmla="*/ 344805 h 344805"/>
              <a:gd name="connsiteX37" fmla="*/ 462915 w 1636395"/>
              <a:gd name="connsiteY37" fmla="*/ 340995 h 344805"/>
              <a:gd name="connsiteX38" fmla="*/ 333375 w 1636395"/>
              <a:gd name="connsiteY38" fmla="*/ 339090 h 344805"/>
              <a:gd name="connsiteX39" fmla="*/ 329565 w 1636395"/>
              <a:gd name="connsiteY39" fmla="*/ 316230 h 344805"/>
              <a:gd name="connsiteX40" fmla="*/ 310515 w 1636395"/>
              <a:gd name="connsiteY40" fmla="*/ 283845 h 344805"/>
              <a:gd name="connsiteX41" fmla="*/ 280035 w 1636395"/>
              <a:gd name="connsiteY41" fmla="*/ 241935 h 344805"/>
              <a:gd name="connsiteX42" fmla="*/ 251460 w 1636395"/>
              <a:gd name="connsiteY42" fmla="*/ 196215 h 344805"/>
              <a:gd name="connsiteX43" fmla="*/ 238125 w 1636395"/>
              <a:gd name="connsiteY43" fmla="*/ 167640 h 344805"/>
              <a:gd name="connsiteX44" fmla="*/ 228600 w 1636395"/>
              <a:gd name="connsiteY44" fmla="*/ 146685 h 344805"/>
              <a:gd name="connsiteX45" fmla="*/ 196215 w 1636395"/>
              <a:gd name="connsiteY45" fmla="*/ 108585 h 344805"/>
              <a:gd name="connsiteX46" fmla="*/ 177165 w 1636395"/>
              <a:gd name="connsiteY46" fmla="*/ 91440 h 344805"/>
              <a:gd name="connsiteX47" fmla="*/ 161925 w 1636395"/>
              <a:gd name="connsiteY47" fmla="*/ 81915 h 344805"/>
              <a:gd name="connsiteX48" fmla="*/ 127635 w 1636395"/>
              <a:gd name="connsiteY48" fmla="*/ 55245 h 344805"/>
              <a:gd name="connsiteX49" fmla="*/ 123825 w 1636395"/>
              <a:gd name="connsiteY49" fmla="*/ 49530 h 344805"/>
              <a:gd name="connsiteX50" fmla="*/ 110490 w 1636395"/>
              <a:gd name="connsiteY50" fmla="*/ 41910 h 344805"/>
              <a:gd name="connsiteX51" fmla="*/ 95250 w 1636395"/>
              <a:gd name="connsiteY51" fmla="*/ 30480 h 344805"/>
              <a:gd name="connsiteX52" fmla="*/ 74295 w 1636395"/>
              <a:gd name="connsiteY5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69720 w 1636395"/>
              <a:gd name="connsiteY21" fmla="*/ 205740 h 344805"/>
              <a:gd name="connsiteX22" fmla="*/ 1575435 w 1636395"/>
              <a:gd name="connsiteY22" fmla="*/ 209550 h 344805"/>
              <a:gd name="connsiteX23" fmla="*/ 1579245 w 1636395"/>
              <a:gd name="connsiteY23" fmla="*/ 217170 h 344805"/>
              <a:gd name="connsiteX24" fmla="*/ 1590675 w 1636395"/>
              <a:gd name="connsiteY24" fmla="*/ 228600 h 344805"/>
              <a:gd name="connsiteX25" fmla="*/ 1592580 w 1636395"/>
              <a:gd name="connsiteY25" fmla="*/ 234315 h 344805"/>
              <a:gd name="connsiteX26" fmla="*/ 1594485 w 1636395"/>
              <a:gd name="connsiteY26" fmla="*/ 241935 h 344805"/>
              <a:gd name="connsiteX27" fmla="*/ 1604010 w 1636395"/>
              <a:gd name="connsiteY27" fmla="*/ 257175 h 344805"/>
              <a:gd name="connsiteX28" fmla="*/ 1605915 w 1636395"/>
              <a:gd name="connsiteY28" fmla="*/ 262890 h 344805"/>
              <a:gd name="connsiteX29" fmla="*/ 1623060 w 1636395"/>
              <a:gd name="connsiteY29" fmla="*/ 297180 h 344805"/>
              <a:gd name="connsiteX30" fmla="*/ 1624965 w 1636395"/>
              <a:gd name="connsiteY30" fmla="*/ 302895 h 344805"/>
              <a:gd name="connsiteX31" fmla="*/ 1628775 w 1636395"/>
              <a:gd name="connsiteY31" fmla="*/ 318135 h 344805"/>
              <a:gd name="connsiteX32" fmla="*/ 1630680 w 1636395"/>
              <a:gd name="connsiteY32" fmla="*/ 325755 h 344805"/>
              <a:gd name="connsiteX33" fmla="*/ 1636395 w 1636395"/>
              <a:gd name="connsiteY33" fmla="*/ 339090 h 344805"/>
              <a:gd name="connsiteX34" fmla="*/ 1624965 w 1636395"/>
              <a:gd name="connsiteY34" fmla="*/ 342900 h 344805"/>
              <a:gd name="connsiteX35" fmla="*/ 1590675 w 1636395"/>
              <a:gd name="connsiteY35" fmla="*/ 344805 h 344805"/>
              <a:gd name="connsiteX36" fmla="*/ 462915 w 1636395"/>
              <a:gd name="connsiteY36" fmla="*/ 340995 h 344805"/>
              <a:gd name="connsiteX37" fmla="*/ 333375 w 1636395"/>
              <a:gd name="connsiteY37" fmla="*/ 339090 h 344805"/>
              <a:gd name="connsiteX38" fmla="*/ 329565 w 1636395"/>
              <a:gd name="connsiteY38" fmla="*/ 316230 h 344805"/>
              <a:gd name="connsiteX39" fmla="*/ 310515 w 1636395"/>
              <a:gd name="connsiteY39" fmla="*/ 283845 h 344805"/>
              <a:gd name="connsiteX40" fmla="*/ 280035 w 1636395"/>
              <a:gd name="connsiteY40" fmla="*/ 241935 h 344805"/>
              <a:gd name="connsiteX41" fmla="*/ 251460 w 1636395"/>
              <a:gd name="connsiteY41" fmla="*/ 196215 h 344805"/>
              <a:gd name="connsiteX42" fmla="*/ 238125 w 1636395"/>
              <a:gd name="connsiteY42" fmla="*/ 167640 h 344805"/>
              <a:gd name="connsiteX43" fmla="*/ 228600 w 1636395"/>
              <a:gd name="connsiteY43" fmla="*/ 146685 h 344805"/>
              <a:gd name="connsiteX44" fmla="*/ 196215 w 1636395"/>
              <a:gd name="connsiteY44" fmla="*/ 108585 h 344805"/>
              <a:gd name="connsiteX45" fmla="*/ 177165 w 1636395"/>
              <a:gd name="connsiteY45" fmla="*/ 91440 h 344805"/>
              <a:gd name="connsiteX46" fmla="*/ 161925 w 1636395"/>
              <a:gd name="connsiteY46" fmla="*/ 81915 h 344805"/>
              <a:gd name="connsiteX47" fmla="*/ 127635 w 1636395"/>
              <a:gd name="connsiteY47" fmla="*/ 55245 h 344805"/>
              <a:gd name="connsiteX48" fmla="*/ 123825 w 1636395"/>
              <a:gd name="connsiteY48" fmla="*/ 49530 h 344805"/>
              <a:gd name="connsiteX49" fmla="*/ 110490 w 1636395"/>
              <a:gd name="connsiteY49" fmla="*/ 41910 h 344805"/>
              <a:gd name="connsiteX50" fmla="*/ 95250 w 1636395"/>
              <a:gd name="connsiteY50" fmla="*/ 30480 h 344805"/>
              <a:gd name="connsiteX51" fmla="*/ 74295 w 1636395"/>
              <a:gd name="connsiteY5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504950 w 1636395"/>
              <a:gd name="connsiteY13" fmla="*/ 104775 h 344805"/>
              <a:gd name="connsiteX14" fmla="*/ 1508760 w 1636395"/>
              <a:gd name="connsiteY14" fmla="*/ 110490 h 344805"/>
              <a:gd name="connsiteX15" fmla="*/ 1518285 w 1636395"/>
              <a:gd name="connsiteY15" fmla="*/ 129540 h 344805"/>
              <a:gd name="connsiteX16" fmla="*/ 1524000 w 1636395"/>
              <a:gd name="connsiteY16" fmla="*/ 135255 h 344805"/>
              <a:gd name="connsiteX17" fmla="*/ 1537335 w 1636395"/>
              <a:gd name="connsiteY17" fmla="*/ 156210 h 344805"/>
              <a:gd name="connsiteX18" fmla="*/ 1543050 w 1636395"/>
              <a:gd name="connsiteY18" fmla="*/ 163830 h 344805"/>
              <a:gd name="connsiteX19" fmla="*/ 1546860 w 1636395"/>
              <a:gd name="connsiteY19" fmla="*/ 169545 h 344805"/>
              <a:gd name="connsiteX20" fmla="*/ 1569720 w 1636395"/>
              <a:gd name="connsiteY20" fmla="*/ 205740 h 344805"/>
              <a:gd name="connsiteX21" fmla="*/ 1575435 w 1636395"/>
              <a:gd name="connsiteY21" fmla="*/ 209550 h 344805"/>
              <a:gd name="connsiteX22" fmla="*/ 1579245 w 1636395"/>
              <a:gd name="connsiteY22" fmla="*/ 217170 h 344805"/>
              <a:gd name="connsiteX23" fmla="*/ 1590675 w 1636395"/>
              <a:gd name="connsiteY23" fmla="*/ 228600 h 344805"/>
              <a:gd name="connsiteX24" fmla="*/ 1592580 w 1636395"/>
              <a:gd name="connsiteY24" fmla="*/ 234315 h 344805"/>
              <a:gd name="connsiteX25" fmla="*/ 1594485 w 1636395"/>
              <a:gd name="connsiteY25" fmla="*/ 241935 h 344805"/>
              <a:gd name="connsiteX26" fmla="*/ 1604010 w 1636395"/>
              <a:gd name="connsiteY26" fmla="*/ 257175 h 344805"/>
              <a:gd name="connsiteX27" fmla="*/ 1605915 w 1636395"/>
              <a:gd name="connsiteY27" fmla="*/ 262890 h 344805"/>
              <a:gd name="connsiteX28" fmla="*/ 1623060 w 1636395"/>
              <a:gd name="connsiteY28" fmla="*/ 297180 h 344805"/>
              <a:gd name="connsiteX29" fmla="*/ 1624965 w 1636395"/>
              <a:gd name="connsiteY29" fmla="*/ 302895 h 344805"/>
              <a:gd name="connsiteX30" fmla="*/ 1628775 w 1636395"/>
              <a:gd name="connsiteY30" fmla="*/ 318135 h 344805"/>
              <a:gd name="connsiteX31" fmla="*/ 1630680 w 1636395"/>
              <a:gd name="connsiteY31" fmla="*/ 325755 h 344805"/>
              <a:gd name="connsiteX32" fmla="*/ 1636395 w 1636395"/>
              <a:gd name="connsiteY32" fmla="*/ 339090 h 344805"/>
              <a:gd name="connsiteX33" fmla="*/ 1624965 w 1636395"/>
              <a:gd name="connsiteY33" fmla="*/ 342900 h 344805"/>
              <a:gd name="connsiteX34" fmla="*/ 1590675 w 1636395"/>
              <a:gd name="connsiteY34" fmla="*/ 344805 h 344805"/>
              <a:gd name="connsiteX35" fmla="*/ 462915 w 1636395"/>
              <a:gd name="connsiteY35" fmla="*/ 340995 h 344805"/>
              <a:gd name="connsiteX36" fmla="*/ 333375 w 1636395"/>
              <a:gd name="connsiteY36" fmla="*/ 339090 h 344805"/>
              <a:gd name="connsiteX37" fmla="*/ 329565 w 1636395"/>
              <a:gd name="connsiteY37" fmla="*/ 316230 h 344805"/>
              <a:gd name="connsiteX38" fmla="*/ 310515 w 1636395"/>
              <a:gd name="connsiteY38" fmla="*/ 283845 h 344805"/>
              <a:gd name="connsiteX39" fmla="*/ 280035 w 1636395"/>
              <a:gd name="connsiteY39" fmla="*/ 241935 h 344805"/>
              <a:gd name="connsiteX40" fmla="*/ 251460 w 1636395"/>
              <a:gd name="connsiteY40" fmla="*/ 196215 h 344805"/>
              <a:gd name="connsiteX41" fmla="*/ 238125 w 1636395"/>
              <a:gd name="connsiteY41" fmla="*/ 167640 h 344805"/>
              <a:gd name="connsiteX42" fmla="*/ 228600 w 1636395"/>
              <a:gd name="connsiteY42" fmla="*/ 146685 h 344805"/>
              <a:gd name="connsiteX43" fmla="*/ 196215 w 1636395"/>
              <a:gd name="connsiteY43" fmla="*/ 108585 h 344805"/>
              <a:gd name="connsiteX44" fmla="*/ 177165 w 1636395"/>
              <a:gd name="connsiteY44" fmla="*/ 91440 h 344805"/>
              <a:gd name="connsiteX45" fmla="*/ 161925 w 1636395"/>
              <a:gd name="connsiteY45" fmla="*/ 81915 h 344805"/>
              <a:gd name="connsiteX46" fmla="*/ 127635 w 1636395"/>
              <a:gd name="connsiteY46" fmla="*/ 55245 h 344805"/>
              <a:gd name="connsiteX47" fmla="*/ 123825 w 1636395"/>
              <a:gd name="connsiteY47" fmla="*/ 49530 h 344805"/>
              <a:gd name="connsiteX48" fmla="*/ 110490 w 1636395"/>
              <a:gd name="connsiteY48" fmla="*/ 41910 h 344805"/>
              <a:gd name="connsiteX49" fmla="*/ 95250 w 1636395"/>
              <a:gd name="connsiteY49" fmla="*/ 30480 h 344805"/>
              <a:gd name="connsiteX50" fmla="*/ 74295 w 1636395"/>
              <a:gd name="connsiteY5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19225 w 1636395"/>
              <a:gd name="connsiteY8" fmla="*/ 36195 h 344805"/>
              <a:gd name="connsiteX9" fmla="*/ 1436370 w 1636395"/>
              <a:gd name="connsiteY9" fmla="*/ 45720 h 344805"/>
              <a:gd name="connsiteX10" fmla="*/ 1442085 w 1636395"/>
              <a:gd name="connsiteY10" fmla="*/ 49530 h 344805"/>
              <a:gd name="connsiteX11" fmla="*/ 1447800 w 1636395"/>
              <a:gd name="connsiteY11" fmla="*/ 51435 h 344805"/>
              <a:gd name="connsiteX12" fmla="*/ 1504950 w 1636395"/>
              <a:gd name="connsiteY12" fmla="*/ 104775 h 344805"/>
              <a:gd name="connsiteX13" fmla="*/ 1508760 w 1636395"/>
              <a:gd name="connsiteY13" fmla="*/ 110490 h 344805"/>
              <a:gd name="connsiteX14" fmla="*/ 1518285 w 1636395"/>
              <a:gd name="connsiteY14" fmla="*/ 129540 h 344805"/>
              <a:gd name="connsiteX15" fmla="*/ 1524000 w 1636395"/>
              <a:gd name="connsiteY15" fmla="*/ 135255 h 344805"/>
              <a:gd name="connsiteX16" fmla="*/ 1537335 w 1636395"/>
              <a:gd name="connsiteY16" fmla="*/ 156210 h 344805"/>
              <a:gd name="connsiteX17" fmla="*/ 1543050 w 1636395"/>
              <a:gd name="connsiteY17" fmla="*/ 163830 h 344805"/>
              <a:gd name="connsiteX18" fmla="*/ 1546860 w 1636395"/>
              <a:gd name="connsiteY18" fmla="*/ 169545 h 344805"/>
              <a:gd name="connsiteX19" fmla="*/ 1569720 w 1636395"/>
              <a:gd name="connsiteY19" fmla="*/ 205740 h 344805"/>
              <a:gd name="connsiteX20" fmla="*/ 1575435 w 1636395"/>
              <a:gd name="connsiteY20" fmla="*/ 209550 h 344805"/>
              <a:gd name="connsiteX21" fmla="*/ 1579245 w 1636395"/>
              <a:gd name="connsiteY21" fmla="*/ 217170 h 344805"/>
              <a:gd name="connsiteX22" fmla="*/ 1590675 w 1636395"/>
              <a:gd name="connsiteY22" fmla="*/ 228600 h 344805"/>
              <a:gd name="connsiteX23" fmla="*/ 1592580 w 1636395"/>
              <a:gd name="connsiteY23" fmla="*/ 234315 h 344805"/>
              <a:gd name="connsiteX24" fmla="*/ 1594485 w 1636395"/>
              <a:gd name="connsiteY24" fmla="*/ 241935 h 344805"/>
              <a:gd name="connsiteX25" fmla="*/ 1604010 w 1636395"/>
              <a:gd name="connsiteY25" fmla="*/ 257175 h 344805"/>
              <a:gd name="connsiteX26" fmla="*/ 1605915 w 1636395"/>
              <a:gd name="connsiteY26" fmla="*/ 262890 h 344805"/>
              <a:gd name="connsiteX27" fmla="*/ 1623060 w 1636395"/>
              <a:gd name="connsiteY27" fmla="*/ 297180 h 344805"/>
              <a:gd name="connsiteX28" fmla="*/ 1624965 w 1636395"/>
              <a:gd name="connsiteY28" fmla="*/ 302895 h 344805"/>
              <a:gd name="connsiteX29" fmla="*/ 1628775 w 1636395"/>
              <a:gd name="connsiteY29" fmla="*/ 318135 h 344805"/>
              <a:gd name="connsiteX30" fmla="*/ 1630680 w 1636395"/>
              <a:gd name="connsiteY30" fmla="*/ 325755 h 344805"/>
              <a:gd name="connsiteX31" fmla="*/ 1636395 w 1636395"/>
              <a:gd name="connsiteY31" fmla="*/ 339090 h 344805"/>
              <a:gd name="connsiteX32" fmla="*/ 1624965 w 1636395"/>
              <a:gd name="connsiteY32" fmla="*/ 342900 h 344805"/>
              <a:gd name="connsiteX33" fmla="*/ 1590675 w 1636395"/>
              <a:gd name="connsiteY33" fmla="*/ 344805 h 344805"/>
              <a:gd name="connsiteX34" fmla="*/ 462915 w 1636395"/>
              <a:gd name="connsiteY34" fmla="*/ 340995 h 344805"/>
              <a:gd name="connsiteX35" fmla="*/ 333375 w 1636395"/>
              <a:gd name="connsiteY35" fmla="*/ 339090 h 344805"/>
              <a:gd name="connsiteX36" fmla="*/ 329565 w 1636395"/>
              <a:gd name="connsiteY36" fmla="*/ 316230 h 344805"/>
              <a:gd name="connsiteX37" fmla="*/ 310515 w 1636395"/>
              <a:gd name="connsiteY37" fmla="*/ 283845 h 344805"/>
              <a:gd name="connsiteX38" fmla="*/ 280035 w 1636395"/>
              <a:gd name="connsiteY38" fmla="*/ 241935 h 344805"/>
              <a:gd name="connsiteX39" fmla="*/ 251460 w 1636395"/>
              <a:gd name="connsiteY39" fmla="*/ 196215 h 344805"/>
              <a:gd name="connsiteX40" fmla="*/ 238125 w 1636395"/>
              <a:gd name="connsiteY40" fmla="*/ 167640 h 344805"/>
              <a:gd name="connsiteX41" fmla="*/ 228600 w 1636395"/>
              <a:gd name="connsiteY41" fmla="*/ 146685 h 344805"/>
              <a:gd name="connsiteX42" fmla="*/ 196215 w 1636395"/>
              <a:gd name="connsiteY42" fmla="*/ 108585 h 344805"/>
              <a:gd name="connsiteX43" fmla="*/ 177165 w 1636395"/>
              <a:gd name="connsiteY43" fmla="*/ 91440 h 344805"/>
              <a:gd name="connsiteX44" fmla="*/ 161925 w 1636395"/>
              <a:gd name="connsiteY44" fmla="*/ 81915 h 344805"/>
              <a:gd name="connsiteX45" fmla="*/ 127635 w 1636395"/>
              <a:gd name="connsiteY45" fmla="*/ 55245 h 344805"/>
              <a:gd name="connsiteX46" fmla="*/ 123825 w 1636395"/>
              <a:gd name="connsiteY46" fmla="*/ 49530 h 344805"/>
              <a:gd name="connsiteX47" fmla="*/ 110490 w 1636395"/>
              <a:gd name="connsiteY47" fmla="*/ 41910 h 344805"/>
              <a:gd name="connsiteX48" fmla="*/ 95250 w 1636395"/>
              <a:gd name="connsiteY48" fmla="*/ 30480 h 344805"/>
              <a:gd name="connsiteX49" fmla="*/ 74295 w 1636395"/>
              <a:gd name="connsiteY4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594485 w 1636395"/>
              <a:gd name="connsiteY23" fmla="*/ 241935 h 344805"/>
              <a:gd name="connsiteX24" fmla="*/ 1604010 w 1636395"/>
              <a:gd name="connsiteY24" fmla="*/ 257175 h 344805"/>
              <a:gd name="connsiteX25" fmla="*/ 1605915 w 1636395"/>
              <a:gd name="connsiteY25" fmla="*/ 262890 h 344805"/>
              <a:gd name="connsiteX26" fmla="*/ 1623060 w 1636395"/>
              <a:gd name="connsiteY26" fmla="*/ 297180 h 344805"/>
              <a:gd name="connsiteX27" fmla="*/ 1624965 w 1636395"/>
              <a:gd name="connsiteY27" fmla="*/ 302895 h 344805"/>
              <a:gd name="connsiteX28" fmla="*/ 1628775 w 1636395"/>
              <a:gd name="connsiteY28" fmla="*/ 318135 h 344805"/>
              <a:gd name="connsiteX29" fmla="*/ 1630680 w 1636395"/>
              <a:gd name="connsiteY29" fmla="*/ 325755 h 344805"/>
              <a:gd name="connsiteX30" fmla="*/ 1636395 w 1636395"/>
              <a:gd name="connsiteY30" fmla="*/ 339090 h 344805"/>
              <a:gd name="connsiteX31" fmla="*/ 1624965 w 1636395"/>
              <a:gd name="connsiteY31" fmla="*/ 342900 h 344805"/>
              <a:gd name="connsiteX32" fmla="*/ 1590675 w 1636395"/>
              <a:gd name="connsiteY32" fmla="*/ 344805 h 344805"/>
              <a:gd name="connsiteX33" fmla="*/ 462915 w 1636395"/>
              <a:gd name="connsiteY33" fmla="*/ 340995 h 344805"/>
              <a:gd name="connsiteX34" fmla="*/ 333375 w 1636395"/>
              <a:gd name="connsiteY34" fmla="*/ 339090 h 344805"/>
              <a:gd name="connsiteX35" fmla="*/ 329565 w 1636395"/>
              <a:gd name="connsiteY35" fmla="*/ 316230 h 344805"/>
              <a:gd name="connsiteX36" fmla="*/ 310515 w 1636395"/>
              <a:gd name="connsiteY36" fmla="*/ 283845 h 344805"/>
              <a:gd name="connsiteX37" fmla="*/ 280035 w 1636395"/>
              <a:gd name="connsiteY37" fmla="*/ 241935 h 344805"/>
              <a:gd name="connsiteX38" fmla="*/ 251460 w 1636395"/>
              <a:gd name="connsiteY38" fmla="*/ 196215 h 344805"/>
              <a:gd name="connsiteX39" fmla="*/ 238125 w 1636395"/>
              <a:gd name="connsiteY39" fmla="*/ 167640 h 344805"/>
              <a:gd name="connsiteX40" fmla="*/ 228600 w 1636395"/>
              <a:gd name="connsiteY40" fmla="*/ 146685 h 344805"/>
              <a:gd name="connsiteX41" fmla="*/ 196215 w 1636395"/>
              <a:gd name="connsiteY41" fmla="*/ 108585 h 344805"/>
              <a:gd name="connsiteX42" fmla="*/ 177165 w 1636395"/>
              <a:gd name="connsiteY42" fmla="*/ 91440 h 344805"/>
              <a:gd name="connsiteX43" fmla="*/ 161925 w 1636395"/>
              <a:gd name="connsiteY43" fmla="*/ 81915 h 344805"/>
              <a:gd name="connsiteX44" fmla="*/ 127635 w 1636395"/>
              <a:gd name="connsiteY44" fmla="*/ 55245 h 344805"/>
              <a:gd name="connsiteX45" fmla="*/ 123825 w 1636395"/>
              <a:gd name="connsiteY45" fmla="*/ 49530 h 344805"/>
              <a:gd name="connsiteX46" fmla="*/ 110490 w 1636395"/>
              <a:gd name="connsiteY46" fmla="*/ 41910 h 344805"/>
              <a:gd name="connsiteX47" fmla="*/ 95250 w 1636395"/>
              <a:gd name="connsiteY47" fmla="*/ 30480 h 344805"/>
              <a:gd name="connsiteX48" fmla="*/ 74295 w 1636395"/>
              <a:gd name="connsiteY4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604010 w 1636395"/>
              <a:gd name="connsiteY23" fmla="*/ 257175 h 344805"/>
              <a:gd name="connsiteX24" fmla="*/ 1605915 w 1636395"/>
              <a:gd name="connsiteY24" fmla="*/ 262890 h 344805"/>
              <a:gd name="connsiteX25" fmla="*/ 1623060 w 1636395"/>
              <a:gd name="connsiteY25" fmla="*/ 297180 h 344805"/>
              <a:gd name="connsiteX26" fmla="*/ 1624965 w 1636395"/>
              <a:gd name="connsiteY26" fmla="*/ 302895 h 344805"/>
              <a:gd name="connsiteX27" fmla="*/ 1628775 w 1636395"/>
              <a:gd name="connsiteY27" fmla="*/ 318135 h 344805"/>
              <a:gd name="connsiteX28" fmla="*/ 1630680 w 1636395"/>
              <a:gd name="connsiteY28" fmla="*/ 325755 h 344805"/>
              <a:gd name="connsiteX29" fmla="*/ 1636395 w 1636395"/>
              <a:gd name="connsiteY29" fmla="*/ 339090 h 344805"/>
              <a:gd name="connsiteX30" fmla="*/ 1624965 w 1636395"/>
              <a:gd name="connsiteY30" fmla="*/ 342900 h 344805"/>
              <a:gd name="connsiteX31" fmla="*/ 1590675 w 1636395"/>
              <a:gd name="connsiteY31" fmla="*/ 344805 h 344805"/>
              <a:gd name="connsiteX32" fmla="*/ 462915 w 1636395"/>
              <a:gd name="connsiteY32" fmla="*/ 340995 h 344805"/>
              <a:gd name="connsiteX33" fmla="*/ 333375 w 1636395"/>
              <a:gd name="connsiteY33" fmla="*/ 339090 h 344805"/>
              <a:gd name="connsiteX34" fmla="*/ 329565 w 1636395"/>
              <a:gd name="connsiteY34" fmla="*/ 316230 h 344805"/>
              <a:gd name="connsiteX35" fmla="*/ 310515 w 1636395"/>
              <a:gd name="connsiteY35" fmla="*/ 283845 h 344805"/>
              <a:gd name="connsiteX36" fmla="*/ 280035 w 1636395"/>
              <a:gd name="connsiteY36" fmla="*/ 241935 h 344805"/>
              <a:gd name="connsiteX37" fmla="*/ 251460 w 1636395"/>
              <a:gd name="connsiteY37" fmla="*/ 196215 h 344805"/>
              <a:gd name="connsiteX38" fmla="*/ 238125 w 1636395"/>
              <a:gd name="connsiteY38" fmla="*/ 167640 h 344805"/>
              <a:gd name="connsiteX39" fmla="*/ 228600 w 1636395"/>
              <a:gd name="connsiteY39" fmla="*/ 146685 h 344805"/>
              <a:gd name="connsiteX40" fmla="*/ 196215 w 1636395"/>
              <a:gd name="connsiteY40" fmla="*/ 108585 h 344805"/>
              <a:gd name="connsiteX41" fmla="*/ 177165 w 1636395"/>
              <a:gd name="connsiteY41" fmla="*/ 91440 h 344805"/>
              <a:gd name="connsiteX42" fmla="*/ 161925 w 1636395"/>
              <a:gd name="connsiteY42" fmla="*/ 81915 h 344805"/>
              <a:gd name="connsiteX43" fmla="*/ 127635 w 1636395"/>
              <a:gd name="connsiteY43" fmla="*/ 55245 h 344805"/>
              <a:gd name="connsiteX44" fmla="*/ 123825 w 1636395"/>
              <a:gd name="connsiteY44" fmla="*/ 49530 h 344805"/>
              <a:gd name="connsiteX45" fmla="*/ 110490 w 1636395"/>
              <a:gd name="connsiteY45" fmla="*/ 41910 h 344805"/>
              <a:gd name="connsiteX46" fmla="*/ 95250 w 1636395"/>
              <a:gd name="connsiteY46" fmla="*/ 30480 h 344805"/>
              <a:gd name="connsiteX47" fmla="*/ 74295 w 1636395"/>
              <a:gd name="connsiteY4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90675 w 1636395"/>
              <a:gd name="connsiteY20" fmla="*/ 228600 h 344805"/>
              <a:gd name="connsiteX21" fmla="*/ 1592580 w 1636395"/>
              <a:gd name="connsiteY21" fmla="*/ 234315 h 344805"/>
              <a:gd name="connsiteX22" fmla="*/ 1604010 w 1636395"/>
              <a:gd name="connsiteY22" fmla="*/ 257175 h 344805"/>
              <a:gd name="connsiteX23" fmla="*/ 1605915 w 1636395"/>
              <a:gd name="connsiteY23" fmla="*/ 262890 h 344805"/>
              <a:gd name="connsiteX24" fmla="*/ 1623060 w 1636395"/>
              <a:gd name="connsiteY24" fmla="*/ 297180 h 344805"/>
              <a:gd name="connsiteX25" fmla="*/ 1624965 w 1636395"/>
              <a:gd name="connsiteY25" fmla="*/ 302895 h 344805"/>
              <a:gd name="connsiteX26" fmla="*/ 1628775 w 1636395"/>
              <a:gd name="connsiteY26" fmla="*/ 318135 h 344805"/>
              <a:gd name="connsiteX27" fmla="*/ 1630680 w 1636395"/>
              <a:gd name="connsiteY27" fmla="*/ 325755 h 344805"/>
              <a:gd name="connsiteX28" fmla="*/ 1636395 w 1636395"/>
              <a:gd name="connsiteY28" fmla="*/ 339090 h 344805"/>
              <a:gd name="connsiteX29" fmla="*/ 1624965 w 1636395"/>
              <a:gd name="connsiteY29" fmla="*/ 342900 h 344805"/>
              <a:gd name="connsiteX30" fmla="*/ 1590675 w 1636395"/>
              <a:gd name="connsiteY30" fmla="*/ 344805 h 344805"/>
              <a:gd name="connsiteX31" fmla="*/ 462915 w 1636395"/>
              <a:gd name="connsiteY31" fmla="*/ 340995 h 344805"/>
              <a:gd name="connsiteX32" fmla="*/ 333375 w 1636395"/>
              <a:gd name="connsiteY32" fmla="*/ 339090 h 344805"/>
              <a:gd name="connsiteX33" fmla="*/ 329565 w 1636395"/>
              <a:gd name="connsiteY33" fmla="*/ 316230 h 344805"/>
              <a:gd name="connsiteX34" fmla="*/ 310515 w 1636395"/>
              <a:gd name="connsiteY34" fmla="*/ 283845 h 344805"/>
              <a:gd name="connsiteX35" fmla="*/ 280035 w 1636395"/>
              <a:gd name="connsiteY35" fmla="*/ 241935 h 344805"/>
              <a:gd name="connsiteX36" fmla="*/ 251460 w 1636395"/>
              <a:gd name="connsiteY36" fmla="*/ 196215 h 344805"/>
              <a:gd name="connsiteX37" fmla="*/ 238125 w 1636395"/>
              <a:gd name="connsiteY37" fmla="*/ 167640 h 344805"/>
              <a:gd name="connsiteX38" fmla="*/ 228600 w 1636395"/>
              <a:gd name="connsiteY38" fmla="*/ 146685 h 344805"/>
              <a:gd name="connsiteX39" fmla="*/ 196215 w 1636395"/>
              <a:gd name="connsiteY39" fmla="*/ 108585 h 344805"/>
              <a:gd name="connsiteX40" fmla="*/ 177165 w 1636395"/>
              <a:gd name="connsiteY40" fmla="*/ 91440 h 344805"/>
              <a:gd name="connsiteX41" fmla="*/ 161925 w 1636395"/>
              <a:gd name="connsiteY41" fmla="*/ 81915 h 344805"/>
              <a:gd name="connsiteX42" fmla="*/ 127635 w 1636395"/>
              <a:gd name="connsiteY42" fmla="*/ 55245 h 344805"/>
              <a:gd name="connsiteX43" fmla="*/ 123825 w 1636395"/>
              <a:gd name="connsiteY43" fmla="*/ 49530 h 344805"/>
              <a:gd name="connsiteX44" fmla="*/ 110490 w 1636395"/>
              <a:gd name="connsiteY44" fmla="*/ 41910 h 344805"/>
              <a:gd name="connsiteX45" fmla="*/ 95250 w 1636395"/>
              <a:gd name="connsiteY45" fmla="*/ 30480 h 344805"/>
              <a:gd name="connsiteX46" fmla="*/ 74295 w 1636395"/>
              <a:gd name="connsiteY4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28775 w 1636395"/>
              <a:gd name="connsiteY25" fmla="*/ 318135 h 344805"/>
              <a:gd name="connsiteX26" fmla="*/ 1630680 w 1636395"/>
              <a:gd name="connsiteY26" fmla="*/ 325755 h 344805"/>
              <a:gd name="connsiteX27" fmla="*/ 1636395 w 1636395"/>
              <a:gd name="connsiteY27" fmla="*/ 339090 h 344805"/>
              <a:gd name="connsiteX28" fmla="*/ 1624965 w 1636395"/>
              <a:gd name="connsiteY28" fmla="*/ 342900 h 344805"/>
              <a:gd name="connsiteX29" fmla="*/ 1590675 w 1636395"/>
              <a:gd name="connsiteY29" fmla="*/ 344805 h 344805"/>
              <a:gd name="connsiteX30" fmla="*/ 462915 w 1636395"/>
              <a:gd name="connsiteY30" fmla="*/ 340995 h 344805"/>
              <a:gd name="connsiteX31" fmla="*/ 333375 w 1636395"/>
              <a:gd name="connsiteY31" fmla="*/ 339090 h 344805"/>
              <a:gd name="connsiteX32" fmla="*/ 329565 w 1636395"/>
              <a:gd name="connsiteY32" fmla="*/ 316230 h 344805"/>
              <a:gd name="connsiteX33" fmla="*/ 310515 w 1636395"/>
              <a:gd name="connsiteY33" fmla="*/ 283845 h 344805"/>
              <a:gd name="connsiteX34" fmla="*/ 280035 w 1636395"/>
              <a:gd name="connsiteY34" fmla="*/ 241935 h 344805"/>
              <a:gd name="connsiteX35" fmla="*/ 251460 w 1636395"/>
              <a:gd name="connsiteY35" fmla="*/ 196215 h 344805"/>
              <a:gd name="connsiteX36" fmla="*/ 238125 w 1636395"/>
              <a:gd name="connsiteY36" fmla="*/ 167640 h 344805"/>
              <a:gd name="connsiteX37" fmla="*/ 228600 w 1636395"/>
              <a:gd name="connsiteY37" fmla="*/ 146685 h 344805"/>
              <a:gd name="connsiteX38" fmla="*/ 196215 w 1636395"/>
              <a:gd name="connsiteY38" fmla="*/ 108585 h 344805"/>
              <a:gd name="connsiteX39" fmla="*/ 177165 w 1636395"/>
              <a:gd name="connsiteY39" fmla="*/ 91440 h 344805"/>
              <a:gd name="connsiteX40" fmla="*/ 161925 w 1636395"/>
              <a:gd name="connsiteY40" fmla="*/ 81915 h 344805"/>
              <a:gd name="connsiteX41" fmla="*/ 127635 w 1636395"/>
              <a:gd name="connsiteY41" fmla="*/ 55245 h 344805"/>
              <a:gd name="connsiteX42" fmla="*/ 123825 w 1636395"/>
              <a:gd name="connsiteY42" fmla="*/ 49530 h 344805"/>
              <a:gd name="connsiteX43" fmla="*/ 110490 w 1636395"/>
              <a:gd name="connsiteY43" fmla="*/ 41910 h 344805"/>
              <a:gd name="connsiteX44" fmla="*/ 95250 w 1636395"/>
              <a:gd name="connsiteY44" fmla="*/ 30480 h 344805"/>
              <a:gd name="connsiteX45" fmla="*/ 74295 w 1636395"/>
              <a:gd name="connsiteY45" fmla="*/ 20955 h 344805"/>
              <a:gd name="connsiteX0" fmla="*/ 0 w 1636439"/>
              <a:gd name="connsiteY0" fmla="*/ 1905 h 344805"/>
              <a:gd name="connsiteX1" fmla="*/ 0 w 1636439"/>
              <a:gd name="connsiteY1" fmla="*/ 1905 h 344805"/>
              <a:gd name="connsiteX2" fmla="*/ 28575 w 1636439"/>
              <a:gd name="connsiteY2" fmla="*/ 7620 h 344805"/>
              <a:gd name="connsiteX3" fmla="*/ 70485 w 1636439"/>
              <a:gd name="connsiteY3" fmla="*/ 3810 h 344805"/>
              <a:gd name="connsiteX4" fmla="*/ 1323975 w 1636439"/>
              <a:gd name="connsiteY4" fmla="*/ 0 h 344805"/>
              <a:gd name="connsiteX5" fmla="*/ 1344930 w 1636439"/>
              <a:gd name="connsiteY5" fmla="*/ 11430 h 344805"/>
              <a:gd name="connsiteX6" fmla="*/ 1392555 w 1636439"/>
              <a:gd name="connsiteY6" fmla="*/ 26670 h 344805"/>
              <a:gd name="connsiteX7" fmla="*/ 1403985 w 1636439"/>
              <a:gd name="connsiteY7" fmla="*/ 30480 h 344805"/>
              <a:gd name="connsiteX8" fmla="*/ 1436370 w 1636439"/>
              <a:gd name="connsiteY8" fmla="*/ 45720 h 344805"/>
              <a:gd name="connsiteX9" fmla="*/ 1442085 w 1636439"/>
              <a:gd name="connsiteY9" fmla="*/ 49530 h 344805"/>
              <a:gd name="connsiteX10" fmla="*/ 1447800 w 1636439"/>
              <a:gd name="connsiteY10" fmla="*/ 51435 h 344805"/>
              <a:gd name="connsiteX11" fmla="*/ 1504950 w 1636439"/>
              <a:gd name="connsiteY11" fmla="*/ 104775 h 344805"/>
              <a:gd name="connsiteX12" fmla="*/ 1508760 w 1636439"/>
              <a:gd name="connsiteY12" fmla="*/ 110490 h 344805"/>
              <a:gd name="connsiteX13" fmla="*/ 1518285 w 1636439"/>
              <a:gd name="connsiteY13" fmla="*/ 129540 h 344805"/>
              <a:gd name="connsiteX14" fmla="*/ 1524000 w 1636439"/>
              <a:gd name="connsiteY14" fmla="*/ 135255 h 344805"/>
              <a:gd name="connsiteX15" fmla="*/ 1537335 w 1636439"/>
              <a:gd name="connsiteY15" fmla="*/ 156210 h 344805"/>
              <a:gd name="connsiteX16" fmla="*/ 1543050 w 1636439"/>
              <a:gd name="connsiteY16" fmla="*/ 163830 h 344805"/>
              <a:gd name="connsiteX17" fmla="*/ 1546860 w 1636439"/>
              <a:gd name="connsiteY17" fmla="*/ 169545 h 344805"/>
              <a:gd name="connsiteX18" fmla="*/ 1569720 w 1636439"/>
              <a:gd name="connsiteY18" fmla="*/ 205740 h 344805"/>
              <a:gd name="connsiteX19" fmla="*/ 1590675 w 1636439"/>
              <a:gd name="connsiteY19" fmla="*/ 228600 h 344805"/>
              <a:gd name="connsiteX20" fmla="*/ 1592580 w 1636439"/>
              <a:gd name="connsiteY20" fmla="*/ 234315 h 344805"/>
              <a:gd name="connsiteX21" fmla="*/ 1604010 w 1636439"/>
              <a:gd name="connsiteY21" fmla="*/ 257175 h 344805"/>
              <a:gd name="connsiteX22" fmla="*/ 1605915 w 1636439"/>
              <a:gd name="connsiteY22" fmla="*/ 262890 h 344805"/>
              <a:gd name="connsiteX23" fmla="*/ 1623060 w 1636439"/>
              <a:gd name="connsiteY23" fmla="*/ 297180 h 344805"/>
              <a:gd name="connsiteX24" fmla="*/ 1624965 w 1636439"/>
              <a:gd name="connsiteY24" fmla="*/ 302895 h 344805"/>
              <a:gd name="connsiteX25" fmla="*/ 1628775 w 1636439"/>
              <a:gd name="connsiteY25" fmla="*/ 318135 h 344805"/>
              <a:gd name="connsiteX26" fmla="*/ 1636395 w 1636439"/>
              <a:gd name="connsiteY26" fmla="*/ 339090 h 344805"/>
              <a:gd name="connsiteX27" fmla="*/ 1624965 w 1636439"/>
              <a:gd name="connsiteY27" fmla="*/ 342900 h 344805"/>
              <a:gd name="connsiteX28" fmla="*/ 1590675 w 1636439"/>
              <a:gd name="connsiteY28" fmla="*/ 344805 h 344805"/>
              <a:gd name="connsiteX29" fmla="*/ 462915 w 1636439"/>
              <a:gd name="connsiteY29" fmla="*/ 340995 h 344805"/>
              <a:gd name="connsiteX30" fmla="*/ 333375 w 1636439"/>
              <a:gd name="connsiteY30" fmla="*/ 339090 h 344805"/>
              <a:gd name="connsiteX31" fmla="*/ 329565 w 1636439"/>
              <a:gd name="connsiteY31" fmla="*/ 316230 h 344805"/>
              <a:gd name="connsiteX32" fmla="*/ 310515 w 1636439"/>
              <a:gd name="connsiteY32" fmla="*/ 283845 h 344805"/>
              <a:gd name="connsiteX33" fmla="*/ 280035 w 1636439"/>
              <a:gd name="connsiteY33" fmla="*/ 241935 h 344805"/>
              <a:gd name="connsiteX34" fmla="*/ 251460 w 1636439"/>
              <a:gd name="connsiteY34" fmla="*/ 196215 h 344805"/>
              <a:gd name="connsiteX35" fmla="*/ 238125 w 1636439"/>
              <a:gd name="connsiteY35" fmla="*/ 167640 h 344805"/>
              <a:gd name="connsiteX36" fmla="*/ 228600 w 1636439"/>
              <a:gd name="connsiteY36" fmla="*/ 146685 h 344805"/>
              <a:gd name="connsiteX37" fmla="*/ 196215 w 1636439"/>
              <a:gd name="connsiteY37" fmla="*/ 108585 h 344805"/>
              <a:gd name="connsiteX38" fmla="*/ 177165 w 1636439"/>
              <a:gd name="connsiteY38" fmla="*/ 91440 h 344805"/>
              <a:gd name="connsiteX39" fmla="*/ 161925 w 1636439"/>
              <a:gd name="connsiteY39" fmla="*/ 81915 h 344805"/>
              <a:gd name="connsiteX40" fmla="*/ 127635 w 1636439"/>
              <a:gd name="connsiteY40" fmla="*/ 55245 h 344805"/>
              <a:gd name="connsiteX41" fmla="*/ 123825 w 1636439"/>
              <a:gd name="connsiteY41" fmla="*/ 49530 h 344805"/>
              <a:gd name="connsiteX42" fmla="*/ 110490 w 1636439"/>
              <a:gd name="connsiteY42" fmla="*/ 41910 h 344805"/>
              <a:gd name="connsiteX43" fmla="*/ 95250 w 1636439"/>
              <a:gd name="connsiteY43" fmla="*/ 30480 h 344805"/>
              <a:gd name="connsiteX44" fmla="*/ 74295 w 1636439"/>
              <a:gd name="connsiteY4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36395 w 1636395"/>
              <a:gd name="connsiteY25" fmla="*/ 339090 h 344805"/>
              <a:gd name="connsiteX26" fmla="*/ 1624965 w 1636395"/>
              <a:gd name="connsiteY26" fmla="*/ 342900 h 344805"/>
              <a:gd name="connsiteX27" fmla="*/ 1590675 w 1636395"/>
              <a:gd name="connsiteY27" fmla="*/ 344805 h 344805"/>
              <a:gd name="connsiteX28" fmla="*/ 462915 w 1636395"/>
              <a:gd name="connsiteY28" fmla="*/ 340995 h 344805"/>
              <a:gd name="connsiteX29" fmla="*/ 333375 w 1636395"/>
              <a:gd name="connsiteY29" fmla="*/ 339090 h 344805"/>
              <a:gd name="connsiteX30" fmla="*/ 329565 w 1636395"/>
              <a:gd name="connsiteY30" fmla="*/ 316230 h 344805"/>
              <a:gd name="connsiteX31" fmla="*/ 310515 w 1636395"/>
              <a:gd name="connsiteY31" fmla="*/ 283845 h 344805"/>
              <a:gd name="connsiteX32" fmla="*/ 280035 w 1636395"/>
              <a:gd name="connsiteY32" fmla="*/ 241935 h 344805"/>
              <a:gd name="connsiteX33" fmla="*/ 251460 w 1636395"/>
              <a:gd name="connsiteY33" fmla="*/ 196215 h 344805"/>
              <a:gd name="connsiteX34" fmla="*/ 238125 w 1636395"/>
              <a:gd name="connsiteY34" fmla="*/ 167640 h 344805"/>
              <a:gd name="connsiteX35" fmla="*/ 228600 w 1636395"/>
              <a:gd name="connsiteY35" fmla="*/ 146685 h 344805"/>
              <a:gd name="connsiteX36" fmla="*/ 196215 w 1636395"/>
              <a:gd name="connsiteY36" fmla="*/ 108585 h 344805"/>
              <a:gd name="connsiteX37" fmla="*/ 177165 w 1636395"/>
              <a:gd name="connsiteY37" fmla="*/ 91440 h 344805"/>
              <a:gd name="connsiteX38" fmla="*/ 161925 w 1636395"/>
              <a:gd name="connsiteY38" fmla="*/ 81915 h 344805"/>
              <a:gd name="connsiteX39" fmla="*/ 127635 w 1636395"/>
              <a:gd name="connsiteY39" fmla="*/ 55245 h 344805"/>
              <a:gd name="connsiteX40" fmla="*/ 123825 w 1636395"/>
              <a:gd name="connsiteY40" fmla="*/ 49530 h 344805"/>
              <a:gd name="connsiteX41" fmla="*/ 110490 w 1636395"/>
              <a:gd name="connsiteY41" fmla="*/ 41910 h 344805"/>
              <a:gd name="connsiteX42" fmla="*/ 95250 w 1636395"/>
              <a:gd name="connsiteY42" fmla="*/ 30480 h 344805"/>
              <a:gd name="connsiteX43" fmla="*/ 74295 w 1636395"/>
              <a:gd name="connsiteY4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05915 w 1636404"/>
              <a:gd name="connsiteY22" fmla="*/ 262890 h 344805"/>
              <a:gd name="connsiteX23" fmla="*/ 1623060 w 1636404"/>
              <a:gd name="connsiteY23" fmla="*/ 297180 h 344805"/>
              <a:gd name="connsiteX24" fmla="*/ 1636395 w 1636404"/>
              <a:gd name="connsiteY24" fmla="*/ 339090 h 344805"/>
              <a:gd name="connsiteX25" fmla="*/ 1624965 w 1636404"/>
              <a:gd name="connsiteY25" fmla="*/ 342900 h 344805"/>
              <a:gd name="connsiteX26" fmla="*/ 1590675 w 1636404"/>
              <a:gd name="connsiteY26" fmla="*/ 344805 h 344805"/>
              <a:gd name="connsiteX27" fmla="*/ 462915 w 1636404"/>
              <a:gd name="connsiteY27" fmla="*/ 340995 h 344805"/>
              <a:gd name="connsiteX28" fmla="*/ 333375 w 1636404"/>
              <a:gd name="connsiteY28" fmla="*/ 339090 h 344805"/>
              <a:gd name="connsiteX29" fmla="*/ 329565 w 1636404"/>
              <a:gd name="connsiteY29" fmla="*/ 316230 h 344805"/>
              <a:gd name="connsiteX30" fmla="*/ 310515 w 1636404"/>
              <a:gd name="connsiteY30" fmla="*/ 283845 h 344805"/>
              <a:gd name="connsiteX31" fmla="*/ 280035 w 1636404"/>
              <a:gd name="connsiteY31" fmla="*/ 241935 h 344805"/>
              <a:gd name="connsiteX32" fmla="*/ 251460 w 1636404"/>
              <a:gd name="connsiteY32" fmla="*/ 196215 h 344805"/>
              <a:gd name="connsiteX33" fmla="*/ 238125 w 1636404"/>
              <a:gd name="connsiteY33" fmla="*/ 167640 h 344805"/>
              <a:gd name="connsiteX34" fmla="*/ 228600 w 1636404"/>
              <a:gd name="connsiteY34" fmla="*/ 146685 h 344805"/>
              <a:gd name="connsiteX35" fmla="*/ 196215 w 1636404"/>
              <a:gd name="connsiteY35" fmla="*/ 108585 h 344805"/>
              <a:gd name="connsiteX36" fmla="*/ 177165 w 1636404"/>
              <a:gd name="connsiteY36" fmla="*/ 91440 h 344805"/>
              <a:gd name="connsiteX37" fmla="*/ 161925 w 1636404"/>
              <a:gd name="connsiteY37" fmla="*/ 81915 h 344805"/>
              <a:gd name="connsiteX38" fmla="*/ 127635 w 1636404"/>
              <a:gd name="connsiteY38" fmla="*/ 55245 h 344805"/>
              <a:gd name="connsiteX39" fmla="*/ 123825 w 1636404"/>
              <a:gd name="connsiteY39" fmla="*/ 49530 h 344805"/>
              <a:gd name="connsiteX40" fmla="*/ 110490 w 1636404"/>
              <a:gd name="connsiteY40" fmla="*/ 41910 h 344805"/>
              <a:gd name="connsiteX41" fmla="*/ 95250 w 1636404"/>
              <a:gd name="connsiteY41" fmla="*/ 30480 h 344805"/>
              <a:gd name="connsiteX42" fmla="*/ 74295 w 1636404"/>
              <a:gd name="connsiteY4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23060 w 1636404"/>
              <a:gd name="connsiteY22" fmla="*/ 297180 h 344805"/>
              <a:gd name="connsiteX23" fmla="*/ 1636395 w 1636404"/>
              <a:gd name="connsiteY23" fmla="*/ 339090 h 344805"/>
              <a:gd name="connsiteX24" fmla="*/ 1624965 w 1636404"/>
              <a:gd name="connsiteY24" fmla="*/ 342900 h 344805"/>
              <a:gd name="connsiteX25" fmla="*/ 1590675 w 1636404"/>
              <a:gd name="connsiteY25" fmla="*/ 344805 h 344805"/>
              <a:gd name="connsiteX26" fmla="*/ 462915 w 1636404"/>
              <a:gd name="connsiteY26" fmla="*/ 340995 h 344805"/>
              <a:gd name="connsiteX27" fmla="*/ 333375 w 1636404"/>
              <a:gd name="connsiteY27" fmla="*/ 339090 h 344805"/>
              <a:gd name="connsiteX28" fmla="*/ 329565 w 1636404"/>
              <a:gd name="connsiteY28" fmla="*/ 316230 h 344805"/>
              <a:gd name="connsiteX29" fmla="*/ 310515 w 1636404"/>
              <a:gd name="connsiteY29" fmla="*/ 283845 h 344805"/>
              <a:gd name="connsiteX30" fmla="*/ 280035 w 1636404"/>
              <a:gd name="connsiteY30" fmla="*/ 241935 h 344805"/>
              <a:gd name="connsiteX31" fmla="*/ 251460 w 1636404"/>
              <a:gd name="connsiteY31" fmla="*/ 196215 h 344805"/>
              <a:gd name="connsiteX32" fmla="*/ 238125 w 1636404"/>
              <a:gd name="connsiteY32" fmla="*/ 167640 h 344805"/>
              <a:gd name="connsiteX33" fmla="*/ 228600 w 1636404"/>
              <a:gd name="connsiteY33" fmla="*/ 146685 h 344805"/>
              <a:gd name="connsiteX34" fmla="*/ 196215 w 1636404"/>
              <a:gd name="connsiteY34" fmla="*/ 108585 h 344805"/>
              <a:gd name="connsiteX35" fmla="*/ 177165 w 1636404"/>
              <a:gd name="connsiteY35" fmla="*/ 91440 h 344805"/>
              <a:gd name="connsiteX36" fmla="*/ 161925 w 1636404"/>
              <a:gd name="connsiteY36" fmla="*/ 81915 h 344805"/>
              <a:gd name="connsiteX37" fmla="*/ 127635 w 1636404"/>
              <a:gd name="connsiteY37" fmla="*/ 55245 h 344805"/>
              <a:gd name="connsiteX38" fmla="*/ 123825 w 1636404"/>
              <a:gd name="connsiteY38" fmla="*/ 49530 h 344805"/>
              <a:gd name="connsiteX39" fmla="*/ 110490 w 1636404"/>
              <a:gd name="connsiteY39" fmla="*/ 41910 h 344805"/>
              <a:gd name="connsiteX40" fmla="*/ 95250 w 1636404"/>
              <a:gd name="connsiteY40" fmla="*/ 30480 h 344805"/>
              <a:gd name="connsiteX41" fmla="*/ 74295 w 1636404"/>
              <a:gd name="connsiteY4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604010 w 1636404"/>
              <a:gd name="connsiteY20" fmla="*/ 257175 h 344805"/>
              <a:gd name="connsiteX21" fmla="*/ 1623060 w 1636404"/>
              <a:gd name="connsiteY21" fmla="*/ 297180 h 344805"/>
              <a:gd name="connsiteX22" fmla="*/ 1636395 w 1636404"/>
              <a:gd name="connsiteY22" fmla="*/ 339090 h 344805"/>
              <a:gd name="connsiteX23" fmla="*/ 1624965 w 1636404"/>
              <a:gd name="connsiteY23" fmla="*/ 342900 h 344805"/>
              <a:gd name="connsiteX24" fmla="*/ 1590675 w 1636404"/>
              <a:gd name="connsiteY24" fmla="*/ 344805 h 344805"/>
              <a:gd name="connsiteX25" fmla="*/ 462915 w 1636404"/>
              <a:gd name="connsiteY25" fmla="*/ 340995 h 344805"/>
              <a:gd name="connsiteX26" fmla="*/ 333375 w 1636404"/>
              <a:gd name="connsiteY26" fmla="*/ 339090 h 344805"/>
              <a:gd name="connsiteX27" fmla="*/ 329565 w 1636404"/>
              <a:gd name="connsiteY27" fmla="*/ 316230 h 344805"/>
              <a:gd name="connsiteX28" fmla="*/ 310515 w 1636404"/>
              <a:gd name="connsiteY28" fmla="*/ 283845 h 344805"/>
              <a:gd name="connsiteX29" fmla="*/ 280035 w 1636404"/>
              <a:gd name="connsiteY29" fmla="*/ 241935 h 344805"/>
              <a:gd name="connsiteX30" fmla="*/ 251460 w 1636404"/>
              <a:gd name="connsiteY30" fmla="*/ 196215 h 344805"/>
              <a:gd name="connsiteX31" fmla="*/ 238125 w 1636404"/>
              <a:gd name="connsiteY31" fmla="*/ 167640 h 344805"/>
              <a:gd name="connsiteX32" fmla="*/ 228600 w 1636404"/>
              <a:gd name="connsiteY32" fmla="*/ 146685 h 344805"/>
              <a:gd name="connsiteX33" fmla="*/ 196215 w 1636404"/>
              <a:gd name="connsiteY33" fmla="*/ 108585 h 344805"/>
              <a:gd name="connsiteX34" fmla="*/ 177165 w 1636404"/>
              <a:gd name="connsiteY34" fmla="*/ 91440 h 344805"/>
              <a:gd name="connsiteX35" fmla="*/ 161925 w 1636404"/>
              <a:gd name="connsiteY35" fmla="*/ 81915 h 344805"/>
              <a:gd name="connsiteX36" fmla="*/ 127635 w 1636404"/>
              <a:gd name="connsiteY36" fmla="*/ 55245 h 344805"/>
              <a:gd name="connsiteX37" fmla="*/ 123825 w 1636404"/>
              <a:gd name="connsiteY37" fmla="*/ 49530 h 344805"/>
              <a:gd name="connsiteX38" fmla="*/ 110490 w 1636404"/>
              <a:gd name="connsiteY38" fmla="*/ 41910 h 344805"/>
              <a:gd name="connsiteX39" fmla="*/ 95250 w 1636404"/>
              <a:gd name="connsiteY39" fmla="*/ 30480 h 344805"/>
              <a:gd name="connsiteX40" fmla="*/ 74295 w 1636404"/>
              <a:gd name="connsiteY4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69720 w 1636404"/>
              <a:gd name="connsiteY17" fmla="*/ 205740 h 344805"/>
              <a:gd name="connsiteX18" fmla="*/ 1590675 w 1636404"/>
              <a:gd name="connsiteY18" fmla="*/ 228600 h 344805"/>
              <a:gd name="connsiteX19" fmla="*/ 1604010 w 1636404"/>
              <a:gd name="connsiteY19" fmla="*/ 257175 h 344805"/>
              <a:gd name="connsiteX20" fmla="*/ 1623060 w 1636404"/>
              <a:gd name="connsiteY20" fmla="*/ 297180 h 344805"/>
              <a:gd name="connsiteX21" fmla="*/ 1636395 w 1636404"/>
              <a:gd name="connsiteY21" fmla="*/ 339090 h 344805"/>
              <a:gd name="connsiteX22" fmla="*/ 1624965 w 1636404"/>
              <a:gd name="connsiteY22" fmla="*/ 342900 h 344805"/>
              <a:gd name="connsiteX23" fmla="*/ 1590675 w 1636404"/>
              <a:gd name="connsiteY23" fmla="*/ 344805 h 344805"/>
              <a:gd name="connsiteX24" fmla="*/ 462915 w 1636404"/>
              <a:gd name="connsiteY24" fmla="*/ 340995 h 344805"/>
              <a:gd name="connsiteX25" fmla="*/ 333375 w 1636404"/>
              <a:gd name="connsiteY25" fmla="*/ 339090 h 344805"/>
              <a:gd name="connsiteX26" fmla="*/ 329565 w 1636404"/>
              <a:gd name="connsiteY26" fmla="*/ 316230 h 344805"/>
              <a:gd name="connsiteX27" fmla="*/ 310515 w 1636404"/>
              <a:gd name="connsiteY27" fmla="*/ 283845 h 344805"/>
              <a:gd name="connsiteX28" fmla="*/ 280035 w 1636404"/>
              <a:gd name="connsiteY28" fmla="*/ 241935 h 344805"/>
              <a:gd name="connsiteX29" fmla="*/ 251460 w 1636404"/>
              <a:gd name="connsiteY29" fmla="*/ 196215 h 344805"/>
              <a:gd name="connsiteX30" fmla="*/ 238125 w 1636404"/>
              <a:gd name="connsiteY30" fmla="*/ 167640 h 344805"/>
              <a:gd name="connsiteX31" fmla="*/ 228600 w 1636404"/>
              <a:gd name="connsiteY31" fmla="*/ 146685 h 344805"/>
              <a:gd name="connsiteX32" fmla="*/ 196215 w 1636404"/>
              <a:gd name="connsiteY32" fmla="*/ 108585 h 344805"/>
              <a:gd name="connsiteX33" fmla="*/ 177165 w 1636404"/>
              <a:gd name="connsiteY33" fmla="*/ 91440 h 344805"/>
              <a:gd name="connsiteX34" fmla="*/ 161925 w 1636404"/>
              <a:gd name="connsiteY34" fmla="*/ 81915 h 344805"/>
              <a:gd name="connsiteX35" fmla="*/ 127635 w 1636404"/>
              <a:gd name="connsiteY35" fmla="*/ 55245 h 344805"/>
              <a:gd name="connsiteX36" fmla="*/ 123825 w 1636404"/>
              <a:gd name="connsiteY36" fmla="*/ 49530 h 344805"/>
              <a:gd name="connsiteX37" fmla="*/ 110490 w 1636404"/>
              <a:gd name="connsiteY37" fmla="*/ 41910 h 344805"/>
              <a:gd name="connsiteX38" fmla="*/ 95250 w 1636404"/>
              <a:gd name="connsiteY38" fmla="*/ 30480 h 344805"/>
              <a:gd name="connsiteX39" fmla="*/ 74295 w 1636404"/>
              <a:gd name="connsiteY3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37335 w 1636404"/>
              <a:gd name="connsiteY14" fmla="*/ 156210 h 344805"/>
              <a:gd name="connsiteX15" fmla="*/ 1543050 w 1636404"/>
              <a:gd name="connsiteY15" fmla="*/ 163830 h 344805"/>
              <a:gd name="connsiteX16" fmla="*/ 1569720 w 1636404"/>
              <a:gd name="connsiteY16" fmla="*/ 205740 h 344805"/>
              <a:gd name="connsiteX17" fmla="*/ 1590675 w 1636404"/>
              <a:gd name="connsiteY17" fmla="*/ 228600 h 344805"/>
              <a:gd name="connsiteX18" fmla="*/ 1604010 w 1636404"/>
              <a:gd name="connsiteY18" fmla="*/ 257175 h 344805"/>
              <a:gd name="connsiteX19" fmla="*/ 1623060 w 1636404"/>
              <a:gd name="connsiteY19" fmla="*/ 297180 h 344805"/>
              <a:gd name="connsiteX20" fmla="*/ 1636395 w 1636404"/>
              <a:gd name="connsiteY20" fmla="*/ 339090 h 344805"/>
              <a:gd name="connsiteX21" fmla="*/ 1624965 w 1636404"/>
              <a:gd name="connsiteY21" fmla="*/ 342900 h 344805"/>
              <a:gd name="connsiteX22" fmla="*/ 1590675 w 1636404"/>
              <a:gd name="connsiteY22" fmla="*/ 344805 h 344805"/>
              <a:gd name="connsiteX23" fmla="*/ 462915 w 1636404"/>
              <a:gd name="connsiteY23" fmla="*/ 340995 h 344805"/>
              <a:gd name="connsiteX24" fmla="*/ 333375 w 1636404"/>
              <a:gd name="connsiteY24" fmla="*/ 339090 h 344805"/>
              <a:gd name="connsiteX25" fmla="*/ 329565 w 1636404"/>
              <a:gd name="connsiteY25" fmla="*/ 316230 h 344805"/>
              <a:gd name="connsiteX26" fmla="*/ 310515 w 1636404"/>
              <a:gd name="connsiteY26" fmla="*/ 283845 h 344805"/>
              <a:gd name="connsiteX27" fmla="*/ 280035 w 1636404"/>
              <a:gd name="connsiteY27" fmla="*/ 241935 h 344805"/>
              <a:gd name="connsiteX28" fmla="*/ 251460 w 1636404"/>
              <a:gd name="connsiteY28" fmla="*/ 196215 h 344805"/>
              <a:gd name="connsiteX29" fmla="*/ 238125 w 1636404"/>
              <a:gd name="connsiteY29" fmla="*/ 167640 h 344805"/>
              <a:gd name="connsiteX30" fmla="*/ 228600 w 1636404"/>
              <a:gd name="connsiteY30" fmla="*/ 146685 h 344805"/>
              <a:gd name="connsiteX31" fmla="*/ 196215 w 1636404"/>
              <a:gd name="connsiteY31" fmla="*/ 108585 h 344805"/>
              <a:gd name="connsiteX32" fmla="*/ 177165 w 1636404"/>
              <a:gd name="connsiteY32" fmla="*/ 91440 h 344805"/>
              <a:gd name="connsiteX33" fmla="*/ 161925 w 1636404"/>
              <a:gd name="connsiteY33" fmla="*/ 81915 h 344805"/>
              <a:gd name="connsiteX34" fmla="*/ 127635 w 1636404"/>
              <a:gd name="connsiteY34" fmla="*/ 55245 h 344805"/>
              <a:gd name="connsiteX35" fmla="*/ 123825 w 1636404"/>
              <a:gd name="connsiteY35" fmla="*/ 49530 h 344805"/>
              <a:gd name="connsiteX36" fmla="*/ 110490 w 1636404"/>
              <a:gd name="connsiteY36" fmla="*/ 41910 h 344805"/>
              <a:gd name="connsiteX37" fmla="*/ 95250 w 1636404"/>
              <a:gd name="connsiteY37" fmla="*/ 30480 h 344805"/>
              <a:gd name="connsiteX38" fmla="*/ 74295 w 1636404"/>
              <a:gd name="connsiteY3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18285 w 1636404"/>
              <a:gd name="connsiteY12" fmla="*/ 129540 h 344805"/>
              <a:gd name="connsiteX13" fmla="*/ 1537335 w 1636404"/>
              <a:gd name="connsiteY13" fmla="*/ 156210 h 344805"/>
              <a:gd name="connsiteX14" fmla="*/ 1543050 w 1636404"/>
              <a:gd name="connsiteY14" fmla="*/ 163830 h 344805"/>
              <a:gd name="connsiteX15" fmla="*/ 1569720 w 1636404"/>
              <a:gd name="connsiteY15" fmla="*/ 205740 h 344805"/>
              <a:gd name="connsiteX16" fmla="*/ 1590675 w 1636404"/>
              <a:gd name="connsiteY16" fmla="*/ 228600 h 344805"/>
              <a:gd name="connsiteX17" fmla="*/ 1604010 w 1636404"/>
              <a:gd name="connsiteY17" fmla="*/ 257175 h 344805"/>
              <a:gd name="connsiteX18" fmla="*/ 1623060 w 1636404"/>
              <a:gd name="connsiteY18" fmla="*/ 297180 h 344805"/>
              <a:gd name="connsiteX19" fmla="*/ 1636395 w 1636404"/>
              <a:gd name="connsiteY19" fmla="*/ 339090 h 344805"/>
              <a:gd name="connsiteX20" fmla="*/ 1624965 w 1636404"/>
              <a:gd name="connsiteY20" fmla="*/ 342900 h 344805"/>
              <a:gd name="connsiteX21" fmla="*/ 1590675 w 1636404"/>
              <a:gd name="connsiteY21" fmla="*/ 344805 h 344805"/>
              <a:gd name="connsiteX22" fmla="*/ 462915 w 1636404"/>
              <a:gd name="connsiteY22" fmla="*/ 340995 h 344805"/>
              <a:gd name="connsiteX23" fmla="*/ 333375 w 1636404"/>
              <a:gd name="connsiteY23" fmla="*/ 339090 h 344805"/>
              <a:gd name="connsiteX24" fmla="*/ 329565 w 1636404"/>
              <a:gd name="connsiteY24" fmla="*/ 316230 h 344805"/>
              <a:gd name="connsiteX25" fmla="*/ 310515 w 1636404"/>
              <a:gd name="connsiteY25" fmla="*/ 283845 h 344805"/>
              <a:gd name="connsiteX26" fmla="*/ 280035 w 1636404"/>
              <a:gd name="connsiteY26" fmla="*/ 241935 h 344805"/>
              <a:gd name="connsiteX27" fmla="*/ 251460 w 1636404"/>
              <a:gd name="connsiteY27" fmla="*/ 196215 h 344805"/>
              <a:gd name="connsiteX28" fmla="*/ 238125 w 1636404"/>
              <a:gd name="connsiteY28" fmla="*/ 167640 h 344805"/>
              <a:gd name="connsiteX29" fmla="*/ 228600 w 1636404"/>
              <a:gd name="connsiteY29" fmla="*/ 146685 h 344805"/>
              <a:gd name="connsiteX30" fmla="*/ 196215 w 1636404"/>
              <a:gd name="connsiteY30" fmla="*/ 108585 h 344805"/>
              <a:gd name="connsiteX31" fmla="*/ 177165 w 1636404"/>
              <a:gd name="connsiteY31" fmla="*/ 91440 h 344805"/>
              <a:gd name="connsiteX32" fmla="*/ 161925 w 1636404"/>
              <a:gd name="connsiteY32" fmla="*/ 81915 h 344805"/>
              <a:gd name="connsiteX33" fmla="*/ 127635 w 1636404"/>
              <a:gd name="connsiteY33" fmla="*/ 55245 h 344805"/>
              <a:gd name="connsiteX34" fmla="*/ 123825 w 1636404"/>
              <a:gd name="connsiteY34" fmla="*/ 49530 h 344805"/>
              <a:gd name="connsiteX35" fmla="*/ 110490 w 1636404"/>
              <a:gd name="connsiteY35" fmla="*/ 41910 h 344805"/>
              <a:gd name="connsiteX36" fmla="*/ 95250 w 1636404"/>
              <a:gd name="connsiteY36" fmla="*/ 30480 h 344805"/>
              <a:gd name="connsiteX37" fmla="*/ 74295 w 1636404"/>
              <a:gd name="connsiteY3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504950 w 1636404"/>
              <a:gd name="connsiteY10" fmla="*/ 104775 h 344805"/>
              <a:gd name="connsiteX11" fmla="*/ 1518285 w 1636404"/>
              <a:gd name="connsiteY11" fmla="*/ 129540 h 344805"/>
              <a:gd name="connsiteX12" fmla="*/ 1537335 w 1636404"/>
              <a:gd name="connsiteY12" fmla="*/ 156210 h 344805"/>
              <a:gd name="connsiteX13" fmla="*/ 1543050 w 1636404"/>
              <a:gd name="connsiteY13" fmla="*/ 163830 h 344805"/>
              <a:gd name="connsiteX14" fmla="*/ 1569720 w 1636404"/>
              <a:gd name="connsiteY14" fmla="*/ 205740 h 344805"/>
              <a:gd name="connsiteX15" fmla="*/ 1590675 w 1636404"/>
              <a:gd name="connsiteY15" fmla="*/ 228600 h 344805"/>
              <a:gd name="connsiteX16" fmla="*/ 1604010 w 1636404"/>
              <a:gd name="connsiteY16" fmla="*/ 257175 h 344805"/>
              <a:gd name="connsiteX17" fmla="*/ 1623060 w 1636404"/>
              <a:gd name="connsiteY17" fmla="*/ 297180 h 344805"/>
              <a:gd name="connsiteX18" fmla="*/ 1636395 w 1636404"/>
              <a:gd name="connsiteY18" fmla="*/ 339090 h 344805"/>
              <a:gd name="connsiteX19" fmla="*/ 1624965 w 1636404"/>
              <a:gd name="connsiteY19" fmla="*/ 342900 h 344805"/>
              <a:gd name="connsiteX20" fmla="*/ 1590675 w 1636404"/>
              <a:gd name="connsiteY20" fmla="*/ 344805 h 344805"/>
              <a:gd name="connsiteX21" fmla="*/ 462915 w 1636404"/>
              <a:gd name="connsiteY21" fmla="*/ 340995 h 344805"/>
              <a:gd name="connsiteX22" fmla="*/ 333375 w 1636404"/>
              <a:gd name="connsiteY22" fmla="*/ 339090 h 344805"/>
              <a:gd name="connsiteX23" fmla="*/ 329565 w 1636404"/>
              <a:gd name="connsiteY23" fmla="*/ 316230 h 344805"/>
              <a:gd name="connsiteX24" fmla="*/ 310515 w 1636404"/>
              <a:gd name="connsiteY24" fmla="*/ 283845 h 344805"/>
              <a:gd name="connsiteX25" fmla="*/ 280035 w 1636404"/>
              <a:gd name="connsiteY25" fmla="*/ 241935 h 344805"/>
              <a:gd name="connsiteX26" fmla="*/ 251460 w 1636404"/>
              <a:gd name="connsiteY26" fmla="*/ 196215 h 344805"/>
              <a:gd name="connsiteX27" fmla="*/ 238125 w 1636404"/>
              <a:gd name="connsiteY27" fmla="*/ 167640 h 344805"/>
              <a:gd name="connsiteX28" fmla="*/ 228600 w 1636404"/>
              <a:gd name="connsiteY28" fmla="*/ 146685 h 344805"/>
              <a:gd name="connsiteX29" fmla="*/ 196215 w 1636404"/>
              <a:gd name="connsiteY29" fmla="*/ 108585 h 344805"/>
              <a:gd name="connsiteX30" fmla="*/ 177165 w 1636404"/>
              <a:gd name="connsiteY30" fmla="*/ 91440 h 344805"/>
              <a:gd name="connsiteX31" fmla="*/ 161925 w 1636404"/>
              <a:gd name="connsiteY31" fmla="*/ 81915 h 344805"/>
              <a:gd name="connsiteX32" fmla="*/ 127635 w 1636404"/>
              <a:gd name="connsiteY32" fmla="*/ 55245 h 344805"/>
              <a:gd name="connsiteX33" fmla="*/ 123825 w 1636404"/>
              <a:gd name="connsiteY33" fmla="*/ 49530 h 344805"/>
              <a:gd name="connsiteX34" fmla="*/ 110490 w 1636404"/>
              <a:gd name="connsiteY34" fmla="*/ 41910 h 344805"/>
              <a:gd name="connsiteX35" fmla="*/ 95250 w 1636404"/>
              <a:gd name="connsiteY35" fmla="*/ 30480 h 344805"/>
              <a:gd name="connsiteX36" fmla="*/ 74295 w 1636404"/>
              <a:gd name="connsiteY3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95250 w 1636404"/>
              <a:gd name="connsiteY32" fmla="*/ 30480 h 344805"/>
              <a:gd name="connsiteX33" fmla="*/ 74295 w 1636404"/>
              <a:gd name="connsiteY3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74295 w 1636404"/>
              <a:gd name="connsiteY3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74295 w 1636404"/>
              <a:gd name="connsiteY3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06450 w 1636404"/>
              <a:gd name="connsiteY23" fmla="*/ 28873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06450 w 1636404"/>
              <a:gd name="connsiteY22" fmla="*/ 288735 h 344805"/>
              <a:gd name="connsiteX23" fmla="*/ 287782 w 1636404"/>
              <a:gd name="connsiteY23" fmla="*/ 254161 h 344805"/>
              <a:gd name="connsiteX24" fmla="*/ 259080 w 1636404"/>
              <a:gd name="connsiteY24" fmla="*/ 200822 h 344805"/>
              <a:gd name="connsiteX25" fmla="*/ 230632 w 1636404"/>
              <a:gd name="connsiteY25" fmla="*/ 158912 h 344805"/>
              <a:gd name="connsiteX26" fmla="*/ 200280 w 1636404"/>
              <a:gd name="connsiteY26" fmla="*/ 120811 h 344805"/>
              <a:gd name="connsiteX27" fmla="*/ 170055 w 1636404"/>
              <a:gd name="connsiteY27" fmla="*/ 79470 h 344805"/>
              <a:gd name="connsiteX28" fmla="*/ 133732 w 1636404"/>
              <a:gd name="connsiteY28" fmla="*/ 47910 h 344805"/>
              <a:gd name="connsiteX29" fmla="*/ 74295 w 1636404"/>
              <a:gd name="connsiteY2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333375 w 1636404"/>
              <a:gd name="connsiteY20" fmla="*/ 339090 h 344805"/>
              <a:gd name="connsiteX21" fmla="*/ 306450 w 1636404"/>
              <a:gd name="connsiteY21" fmla="*/ 288735 h 344805"/>
              <a:gd name="connsiteX22" fmla="*/ 287782 w 1636404"/>
              <a:gd name="connsiteY22" fmla="*/ 254161 h 344805"/>
              <a:gd name="connsiteX23" fmla="*/ 259080 w 1636404"/>
              <a:gd name="connsiteY23" fmla="*/ 200822 h 344805"/>
              <a:gd name="connsiteX24" fmla="*/ 230632 w 1636404"/>
              <a:gd name="connsiteY24" fmla="*/ 158912 h 344805"/>
              <a:gd name="connsiteX25" fmla="*/ 200280 w 1636404"/>
              <a:gd name="connsiteY25" fmla="*/ 120811 h 344805"/>
              <a:gd name="connsiteX26" fmla="*/ 170055 w 1636404"/>
              <a:gd name="connsiteY26" fmla="*/ 79470 h 344805"/>
              <a:gd name="connsiteX27" fmla="*/ 133732 w 1636404"/>
              <a:gd name="connsiteY27" fmla="*/ 47910 h 344805"/>
              <a:gd name="connsiteX28" fmla="*/ 74295 w 1636404"/>
              <a:gd name="connsiteY2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43050 w 1636404"/>
              <a:gd name="connsiteY11" fmla="*/ 163830 h 344805"/>
              <a:gd name="connsiteX12" fmla="*/ 1569720 w 1636404"/>
              <a:gd name="connsiteY12" fmla="*/ 205740 h 344805"/>
              <a:gd name="connsiteX13" fmla="*/ 1590675 w 1636404"/>
              <a:gd name="connsiteY13" fmla="*/ 228600 h 344805"/>
              <a:gd name="connsiteX14" fmla="*/ 1604010 w 1636404"/>
              <a:gd name="connsiteY14" fmla="*/ 257175 h 344805"/>
              <a:gd name="connsiteX15" fmla="*/ 1623060 w 1636404"/>
              <a:gd name="connsiteY15" fmla="*/ 297180 h 344805"/>
              <a:gd name="connsiteX16" fmla="*/ 1636395 w 1636404"/>
              <a:gd name="connsiteY16" fmla="*/ 339090 h 344805"/>
              <a:gd name="connsiteX17" fmla="*/ 1624965 w 1636404"/>
              <a:gd name="connsiteY17" fmla="*/ 342900 h 344805"/>
              <a:gd name="connsiteX18" fmla="*/ 1590675 w 1636404"/>
              <a:gd name="connsiteY18" fmla="*/ 344805 h 344805"/>
              <a:gd name="connsiteX19" fmla="*/ 333375 w 1636404"/>
              <a:gd name="connsiteY19" fmla="*/ 339090 h 344805"/>
              <a:gd name="connsiteX20" fmla="*/ 306450 w 1636404"/>
              <a:gd name="connsiteY20" fmla="*/ 288735 h 344805"/>
              <a:gd name="connsiteX21" fmla="*/ 287782 w 1636404"/>
              <a:gd name="connsiteY21" fmla="*/ 254161 h 344805"/>
              <a:gd name="connsiteX22" fmla="*/ 259080 w 1636404"/>
              <a:gd name="connsiteY22" fmla="*/ 200822 h 344805"/>
              <a:gd name="connsiteX23" fmla="*/ 230632 w 1636404"/>
              <a:gd name="connsiteY23" fmla="*/ 158912 h 344805"/>
              <a:gd name="connsiteX24" fmla="*/ 200280 w 1636404"/>
              <a:gd name="connsiteY24" fmla="*/ 120811 h 344805"/>
              <a:gd name="connsiteX25" fmla="*/ 170055 w 1636404"/>
              <a:gd name="connsiteY25" fmla="*/ 79470 h 344805"/>
              <a:gd name="connsiteX26" fmla="*/ 133732 w 1636404"/>
              <a:gd name="connsiteY26" fmla="*/ 47910 h 344805"/>
              <a:gd name="connsiteX27" fmla="*/ 74295 w 1636404"/>
              <a:gd name="connsiteY2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69720 w 1636404"/>
              <a:gd name="connsiteY11" fmla="*/ 205740 h 344805"/>
              <a:gd name="connsiteX12" fmla="*/ 1590675 w 1636404"/>
              <a:gd name="connsiteY12" fmla="*/ 228600 h 344805"/>
              <a:gd name="connsiteX13" fmla="*/ 1604010 w 1636404"/>
              <a:gd name="connsiteY13" fmla="*/ 257175 h 344805"/>
              <a:gd name="connsiteX14" fmla="*/ 1623060 w 1636404"/>
              <a:gd name="connsiteY14" fmla="*/ 297180 h 344805"/>
              <a:gd name="connsiteX15" fmla="*/ 1636395 w 1636404"/>
              <a:gd name="connsiteY15" fmla="*/ 339090 h 344805"/>
              <a:gd name="connsiteX16" fmla="*/ 1624965 w 1636404"/>
              <a:gd name="connsiteY16" fmla="*/ 342900 h 344805"/>
              <a:gd name="connsiteX17" fmla="*/ 1590675 w 1636404"/>
              <a:gd name="connsiteY17" fmla="*/ 344805 h 344805"/>
              <a:gd name="connsiteX18" fmla="*/ 333375 w 1636404"/>
              <a:gd name="connsiteY18" fmla="*/ 339090 h 344805"/>
              <a:gd name="connsiteX19" fmla="*/ 306450 w 1636404"/>
              <a:gd name="connsiteY19" fmla="*/ 288735 h 344805"/>
              <a:gd name="connsiteX20" fmla="*/ 287782 w 1636404"/>
              <a:gd name="connsiteY20" fmla="*/ 254161 h 344805"/>
              <a:gd name="connsiteX21" fmla="*/ 259080 w 1636404"/>
              <a:gd name="connsiteY21" fmla="*/ 200822 h 344805"/>
              <a:gd name="connsiteX22" fmla="*/ 230632 w 1636404"/>
              <a:gd name="connsiteY22" fmla="*/ 158912 h 344805"/>
              <a:gd name="connsiteX23" fmla="*/ 200280 w 1636404"/>
              <a:gd name="connsiteY23" fmla="*/ 120811 h 344805"/>
              <a:gd name="connsiteX24" fmla="*/ 170055 w 1636404"/>
              <a:gd name="connsiteY24" fmla="*/ 79470 h 344805"/>
              <a:gd name="connsiteX25" fmla="*/ 133732 w 1636404"/>
              <a:gd name="connsiteY25" fmla="*/ 47910 h 344805"/>
              <a:gd name="connsiteX26" fmla="*/ 74295 w 1636404"/>
              <a:gd name="connsiteY2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590675 w 1636404"/>
              <a:gd name="connsiteY11" fmla="*/ 228600 h 344805"/>
              <a:gd name="connsiteX12" fmla="*/ 1604010 w 1636404"/>
              <a:gd name="connsiteY12" fmla="*/ 257175 h 344805"/>
              <a:gd name="connsiteX13" fmla="*/ 1623060 w 1636404"/>
              <a:gd name="connsiteY13" fmla="*/ 297180 h 344805"/>
              <a:gd name="connsiteX14" fmla="*/ 1636395 w 1636404"/>
              <a:gd name="connsiteY14" fmla="*/ 339090 h 344805"/>
              <a:gd name="connsiteX15" fmla="*/ 1624965 w 1636404"/>
              <a:gd name="connsiteY15" fmla="*/ 342900 h 344805"/>
              <a:gd name="connsiteX16" fmla="*/ 1590675 w 1636404"/>
              <a:gd name="connsiteY16" fmla="*/ 344805 h 344805"/>
              <a:gd name="connsiteX17" fmla="*/ 333375 w 1636404"/>
              <a:gd name="connsiteY17" fmla="*/ 339090 h 344805"/>
              <a:gd name="connsiteX18" fmla="*/ 306450 w 1636404"/>
              <a:gd name="connsiteY18" fmla="*/ 288735 h 344805"/>
              <a:gd name="connsiteX19" fmla="*/ 287782 w 1636404"/>
              <a:gd name="connsiteY19" fmla="*/ 254161 h 344805"/>
              <a:gd name="connsiteX20" fmla="*/ 259080 w 1636404"/>
              <a:gd name="connsiteY20" fmla="*/ 200822 h 344805"/>
              <a:gd name="connsiteX21" fmla="*/ 230632 w 1636404"/>
              <a:gd name="connsiteY21" fmla="*/ 158912 h 344805"/>
              <a:gd name="connsiteX22" fmla="*/ 200280 w 1636404"/>
              <a:gd name="connsiteY22" fmla="*/ 120811 h 344805"/>
              <a:gd name="connsiteX23" fmla="*/ 170055 w 1636404"/>
              <a:gd name="connsiteY23" fmla="*/ 79470 h 344805"/>
              <a:gd name="connsiteX24" fmla="*/ 133732 w 1636404"/>
              <a:gd name="connsiteY24" fmla="*/ 47910 h 344805"/>
              <a:gd name="connsiteX25" fmla="*/ 74295 w 1636404"/>
              <a:gd name="connsiteY2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599946 w 1636404"/>
              <a:gd name="connsiteY11" fmla="*/ 262066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74295 w 1636475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57325 w 1636475"/>
              <a:gd name="connsiteY6" fmla="*/ 62865 h 344805"/>
              <a:gd name="connsiteX7" fmla="*/ 1502918 w 1636475"/>
              <a:gd name="connsiteY7" fmla="*/ 104775 h 344805"/>
              <a:gd name="connsiteX8" fmla="*/ 1545465 w 1636475"/>
              <a:gd name="connsiteY8" fmla="*/ 156210 h 344805"/>
              <a:gd name="connsiteX9" fmla="*/ 1569720 w 1636475"/>
              <a:gd name="connsiteY9" fmla="*/ 205740 h 344805"/>
              <a:gd name="connsiteX10" fmla="*/ 1599946 w 1636475"/>
              <a:gd name="connsiteY10" fmla="*/ 262066 h 344805"/>
              <a:gd name="connsiteX11" fmla="*/ 1618995 w 1636475"/>
              <a:gd name="connsiteY11" fmla="*/ 302071 h 344805"/>
              <a:gd name="connsiteX12" fmla="*/ 1636395 w 1636475"/>
              <a:gd name="connsiteY12" fmla="*/ 339090 h 344805"/>
              <a:gd name="connsiteX13" fmla="*/ 1624965 w 1636475"/>
              <a:gd name="connsiteY13" fmla="*/ 342900 h 344805"/>
              <a:gd name="connsiteX14" fmla="*/ 1590675 w 1636475"/>
              <a:gd name="connsiteY14" fmla="*/ 344805 h 344805"/>
              <a:gd name="connsiteX15" fmla="*/ 333375 w 1636475"/>
              <a:gd name="connsiteY15" fmla="*/ 339090 h 344805"/>
              <a:gd name="connsiteX16" fmla="*/ 306450 w 1636475"/>
              <a:gd name="connsiteY16" fmla="*/ 288735 h 344805"/>
              <a:gd name="connsiteX17" fmla="*/ 287782 w 1636475"/>
              <a:gd name="connsiteY17" fmla="*/ 254161 h 344805"/>
              <a:gd name="connsiteX18" fmla="*/ 259080 w 1636475"/>
              <a:gd name="connsiteY18" fmla="*/ 200822 h 344805"/>
              <a:gd name="connsiteX19" fmla="*/ 230632 w 1636475"/>
              <a:gd name="connsiteY19" fmla="*/ 158912 h 344805"/>
              <a:gd name="connsiteX20" fmla="*/ 200280 w 1636475"/>
              <a:gd name="connsiteY20" fmla="*/ 120811 h 344805"/>
              <a:gd name="connsiteX21" fmla="*/ 170055 w 1636475"/>
              <a:gd name="connsiteY21" fmla="*/ 79470 h 344805"/>
              <a:gd name="connsiteX22" fmla="*/ 133732 w 1636475"/>
              <a:gd name="connsiteY22" fmla="*/ 47910 h 344805"/>
              <a:gd name="connsiteX23" fmla="*/ 90554 w 1636475"/>
              <a:gd name="connsiteY23" fmla="*/ 16064 h 344805"/>
              <a:gd name="connsiteX0" fmla="*/ 0 w 1636475"/>
              <a:gd name="connsiteY0" fmla="*/ 1176 h 344076"/>
              <a:gd name="connsiteX1" fmla="*/ 28453 w 1636475"/>
              <a:gd name="connsiteY1" fmla="*/ 3621 h 344076"/>
              <a:gd name="connsiteX2" fmla="*/ 42802 w 1636475"/>
              <a:gd name="connsiteY2" fmla="*/ 6891 h 344076"/>
              <a:gd name="connsiteX3" fmla="*/ 70485 w 1636475"/>
              <a:gd name="connsiteY3" fmla="*/ 3081 h 344076"/>
              <a:gd name="connsiteX4" fmla="*/ 1184804 w 1636475"/>
              <a:gd name="connsiteY4" fmla="*/ 12317 h 344076"/>
              <a:gd name="connsiteX5" fmla="*/ 1366267 w 1636475"/>
              <a:gd name="connsiteY5" fmla="*/ 10702 h 344076"/>
              <a:gd name="connsiteX6" fmla="*/ 1457325 w 1636475"/>
              <a:gd name="connsiteY6" fmla="*/ 62136 h 344076"/>
              <a:gd name="connsiteX7" fmla="*/ 1502918 w 1636475"/>
              <a:gd name="connsiteY7" fmla="*/ 104046 h 344076"/>
              <a:gd name="connsiteX8" fmla="*/ 1545465 w 1636475"/>
              <a:gd name="connsiteY8" fmla="*/ 155481 h 344076"/>
              <a:gd name="connsiteX9" fmla="*/ 1569720 w 1636475"/>
              <a:gd name="connsiteY9" fmla="*/ 205011 h 344076"/>
              <a:gd name="connsiteX10" fmla="*/ 1599946 w 1636475"/>
              <a:gd name="connsiteY10" fmla="*/ 261337 h 344076"/>
              <a:gd name="connsiteX11" fmla="*/ 1618995 w 1636475"/>
              <a:gd name="connsiteY11" fmla="*/ 301342 h 344076"/>
              <a:gd name="connsiteX12" fmla="*/ 1636395 w 1636475"/>
              <a:gd name="connsiteY12" fmla="*/ 338361 h 344076"/>
              <a:gd name="connsiteX13" fmla="*/ 1624965 w 1636475"/>
              <a:gd name="connsiteY13" fmla="*/ 342171 h 344076"/>
              <a:gd name="connsiteX14" fmla="*/ 1590675 w 1636475"/>
              <a:gd name="connsiteY14" fmla="*/ 344076 h 344076"/>
              <a:gd name="connsiteX15" fmla="*/ 333375 w 1636475"/>
              <a:gd name="connsiteY15" fmla="*/ 338361 h 344076"/>
              <a:gd name="connsiteX16" fmla="*/ 306450 w 1636475"/>
              <a:gd name="connsiteY16" fmla="*/ 288006 h 344076"/>
              <a:gd name="connsiteX17" fmla="*/ 287782 w 1636475"/>
              <a:gd name="connsiteY17" fmla="*/ 253432 h 344076"/>
              <a:gd name="connsiteX18" fmla="*/ 259080 w 1636475"/>
              <a:gd name="connsiteY18" fmla="*/ 200093 h 344076"/>
              <a:gd name="connsiteX19" fmla="*/ 230632 w 1636475"/>
              <a:gd name="connsiteY19" fmla="*/ 158183 h 344076"/>
              <a:gd name="connsiteX20" fmla="*/ 200280 w 1636475"/>
              <a:gd name="connsiteY20" fmla="*/ 120082 h 344076"/>
              <a:gd name="connsiteX21" fmla="*/ 170055 w 1636475"/>
              <a:gd name="connsiteY21" fmla="*/ 78741 h 344076"/>
              <a:gd name="connsiteX22" fmla="*/ 133732 w 1636475"/>
              <a:gd name="connsiteY22" fmla="*/ 47181 h 344076"/>
              <a:gd name="connsiteX23" fmla="*/ 90554 w 1636475"/>
              <a:gd name="connsiteY23" fmla="*/ 15335 h 344076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366267 w 1636475"/>
              <a:gd name="connsiteY5" fmla="*/ 14693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95024 w 1636475"/>
              <a:gd name="connsiteY9" fmla="*/ 218787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9454"/>
              <a:gd name="connsiteY0" fmla="*/ 5167 h 351329"/>
              <a:gd name="connsiteX1" fmla="*/ 28453 w 1639454"/>
              <a:gd name="connsiteY1" fmla="*/ 7612 h 351329"/>
              <a:gd name="connsiteX2" fmla="*/ 42802 w 1639454"/>
              <a:gd name="connsiteY2" fmla="*/ 10882 h 351329"/>
              <a:gd name="connsiteX3" fmla="*/ 70485 w 1639454"/>
              <a:gd name="connsiteY3" fmla="*/ 7072 h 351329"/>
              <a:gd name="connsiteX4" fmla="*/ 1102566 w 1639454"/>
              <a:gd name="connsiteY4" fmla="*/ 0 h 351329"/>
              <a:gd name="connsiteX5" fmla="*/ 1258725 w 1639454"/>
              <a:gd name="connsiteY5" fmla="*/ 40786 h 351329"/>
              <a:gd name="connsiteX6" fmla="*/ 1406717 w 1639454"/>
              <a:gd name="connsiteY6" fmla="*/ 88958 h 351329"/>
              <a:gd name="connsiteX7" fmla="*/ 1471289 w 1639454"/>
              <a:gd name="connsiteY7" fmla="*/ 137391 h 351329"/>
              <a:gd name="connsiteX8" fmla="*/ 1545465 w 1639454"/>
              <a:gd name="connsiteY8" fmla="*/ 159472 h 351329"/>
              <a:gd name="connsiteX9" fmla="*/ 1595024 w 1639454"/>
              <a:gd name="connsiteY9" fmla="*/ 218787 h 351329"/>
              <a:gd name="connsiteX10" fmla="*/ 1599946 w 1639454"/>
              <a:gd name="connsiteY10" fmla="*/ 265328 h 351329"/>
              <a:gd name="connsiteX11" fmla="*/ 1618995 w 1639454"/>
              <a:gd name="connsiteY11" fmla="*/ 305333 h 351329"/>
              <a:gd name="connsiteX12" fmla="*/ 1636395 w 1639454"/>
              <a:gd name="connsiteY12" fmla="*/ 342352 h 351329"/>
              <a:gd name="connsiteX13" fmla="*/ 1624965 w 1639454"/>
              <a:gd name="connsiteY13" fmla="*/ 346162 h 351329"/>
              <a:gd name="connsiteX14" fmla="*/ 1502112 w 1639454"/>
              <a:gd name="connsiteY14" fmla="*/ 351329 h 351329"/>
              <a:gd name="connsiteX15" fmla="*/ 333375 w 1639454"/>
              <a:gd name="connsiteY15" fmla="*/ 342352 h 351329"/>
              <a:gd name="connsiteX16" fmla="*/ 306450 w 1639454"/>
              <a:gd name="connsiteY16" fmla="*/ 291997 h 351329"/>
              <a:gd name="connsiteX17" fmla="*/ 287782 w 1639454"/>
              <a:gd name="connsiteY17" fmla="*/ 257423 h 351329"/>
              <a:gd name="connsiteX18" fmla="*/ 259080 w 1639454"/>
              <a:gd name="connsiteY18" fmla="*/ 204084 h 351329"/>
              <a:gd name="connsiteX19" fmla="*/ 230632 w 1639454"/>
              <a:gd name="connsiteY19" fmla="*/ 162174 h 351329"/>
              <a:gd name="connsiteX20" fmla="*/ 200280 w 1639454"/>
              <a:gd name="connsiteY20" fmla="*/ 124073 h 351329"/>
              <a:gd name="connsiteX21" fmla="*/ 170055 w 1639454"/>
              <a:gd name="connsiteY21" fmla="*/ 82732 h 351329"/>
              <a:gd name="connsiteX22" fmla="*/ 133732 w 1639454"/>
              <a:gd name="connsiteY22" fmla="*/ 51172 h 351329"/>
              <a:gd name="connsiteX23" fmla="*/ 90554 w 1639454"/>
              <a:gd name="connsiteY23" fmla="*/ 19326 h 351329"/>
              <a:gd name="connsiteX0" fmla="*/ 0 w 1637432"/>
              <a:gd name="connsiteY0" fmla="*/ 5167 h 351329"/>
              <a:gd name="connsiteX1" fmla="*/ 28453 w 1637432"/>
              <a:gd name="connsiteY1" fmla="*/ 7612 h 351329"/>
              <a:gd name="connsiteX2" fmla="*/ 42802 w 1637432"/>
              <a:gd name="connsiteY2" fmla="*/ 10882 h 351329"/>
              <a:gd name="connsiteX3" fmla="*/ 70485 w 1637432"/>
              <a:gd name="connsiteY3" fmla="*/ 7072 h 351329"/>
              <a:gd name="connsiteX4" fmla="*/ 1102566 w 1637432"/>
              <a:gd name="connsiteY4" fmla="*/ 0 h 351329"/>
              <a:gd name="connsiteX5" fmla="*/ 1258725 w 1637432"/>
              <a:gd name="connsiteY5" fmla="*/ 40786 h 351329"/>
              <a:gd name="connsiteX6" fmla="*/ 1406717 w 1637432"/>
              <a:gd name="connsiteY6" fmla="*/ 88958 h 351329"/>
              <a:gd name="connsiteX7" fmla="*/ 1471289 w 1637432"/>
              <a:gd name="connsiteY7" fmla="*/ 137391 h 351329"/>
              <a:gd name="connsiteX8" fmla="*/ 1545465 w 1637432"/>
              <a:gd name="connsiteY8" fmla="*/ 159472 h 351329"/>
              <a:gd name="connsiteX9" fmla="*/ 1595024 w 1637432"/>
              <a:gd name="connsiteY9" fmla="*/ 218787 h 351329"/>
              <a:gd name="connsiteX10" fmla="*/ 1599946 w 1637432"/>
              <a:gd name="connsiteY10" fmla="*/ 265328 h 351329"/>
              <a:gd name="connsiteX11" fmla="*/ 1618995 w 1637432"/>
              <a:gd name="connsiteY11" fmla="*/ 305333 h 351329"/>
              <a:gd name="connsiteX12" fmla="*/ 1636395 w 1637432"/>
              <a:gd name="connsiteY12" fmla="*/ 342352 h 351329"/>
              <a:gd name="connsiteX13" fmla="*/ 1587010 w 1637432"/>
              <a:gd name="connsiteY13" fmla="*/ 333116 h 351329"/>
              <a:gd name="connsiteX14" fmla="*/ 1502112 w 1637432"/>
              <a:gd name="connsiteY14" fmla="*/ 351329 h 351329"/>
              <a:gd name="connsiteX15" fmla="*/ 333375 w 1637432"/>
              <a:gd name="connsiteY15" fmla="*/ 342352 h 351329"/>
              <a:gd name="connsiteX16" fmla="*/ 306450 w 1637432"/>
              <a:gd name="connsiteY16" fmla="*/ 291997 h 351329"/>
              <a:gd name="connsiteX17" fmla="*/ 287782 w 1637432"/>
              <a:gd name="connsiteY17" fmla="*/ 257423 h 351329"/>
              <a:gd name="connsiteX18" fmla="*/ 259080 w 1637432"/>
              <a:gd name="connsiteY18" fmla="*/ 204084 h 351329"/>
              <a:gd name="connsiteX19" fmla="*/ 230632 w 1637432"/>
              <a:gd name="connsiteY19" fmla="*/ 162174 h 351329"/>
              <a:gd name="connsiteX20" fmla="*/ 200280 w 1637432"/>
              <a:gd name="connsiteY20" fmla="*/ 124073 h 351329"/>
              <a:gd name="connsiteX21" fmla="*/ 170055 w 1637432"/>
              <a:gd name="connsiteY21" fmla="*/ 82732 h 351329"/>
              <a:gd name="connsiteX22" fmla="*/ 133732 w 1637432"/>
              <a:gd name="connsiteY22" fmla="*/ 51172 h 351329"/>
              <a:gd name="connsiteX23" fmla="*/ 90554 w 1637432"/>
              <a:gd name="connsiteY23" fmla="*/ 19326 h 351329"/>
              <a:gd name="connsiteX0" fmla="*/ 0 w 1720595"/>
              <a:gd name="connsiteY0" fmla="*/ 5167 h 351329"/>
              <a:gd name="connsiteX1" fmla="*/ 28453 w 1720595"/>
              <a:gd name="connsiteY1" fmla="*/ 7612 h 351329"/>
              <a:gd name="connsiteX2" fmla="*/ 42802 w 1720595"/>
              <a:gd name="connsiteY2" fmla="*/ 10882 h 351329"/>
              <a:gd name="connsiteX3" fmla="*/ 70485 w 1720595"/>
              <a:gd name="connsiteY3" fmla="*/ 7072 h 351329"/>
              <a:gd name="connsiteX4" fmla="*/ 1102566 w 1720595"/>
              <a:gd name="connsiteY4" fmla="*/ 0 h 351329"/>
              <a:gd name="connsiteX5" fmla="*/ 1258725 w 1720595"/>
              <a:gd name="connsiteY5" fmla="*/ 40786 h 351329"/>
              <a:gd name="connsiteX6" fmla="*/ 1406717 w 1720595"/>
              <a:gd name="connsiteY6" fmla="*/ 88958 h 351329"/>
              <a:gd name="connsiteX7" fmla="*/ 1471289 w 1720595"/>
              <a:gd name="connsiteY7" fmla="*/ 137391 h 351329"/>
              <a:gd name="connsiteX8" fmla="*/ 1545465 w 1720595"/>
              <a:gd name="connsiteY8" fmla="*/ 159472 h 351329"/>
              <a:gd name="connsiteX9" fmla="*/ 1595024 w 1720595"/>
              <a:gd name="connsiteY9" fmla="*/ 218787 h 351329"/>
              <a:gd name="connsiteX10" fmla="*/ 1599946 w 1720595"/>
              <a:gd name="connsiteY10" fmla="*/ 265328 h 351329"/>
              <a:gd name="connsiteX11" fmla="*/ 1720211 w 1720595"/>
              <a:gd name="connsiteY11" fmla="*/ 328164 h 351329"/>
              <a:gd name="connsiteX12" fmla="*/ 1636395 w 1720595"/>
              <a:gd name="connsiteY12" fmla="*/ 342352 h 351329"/>
              <a:gd name="connsiteX13" fmla="*/ 1587010 w 1720595"/>
              <a:gd name="connsiteY13" fmla="*/ 333116 h 351329"/>
              <a:gd name="connsiteX14" fmla="*/ 1502112 w 1720595"/>
              <a:gd name="connsiteY14" fmla="*/ 351329 h 351329"/>
              <a:gd name="connsiteX15" fmla="*/ 333375 w 1720595"/>
              <a:gd name="connsiteY15" fmla="*/ 342352 h 351329"/>
              <a:gd name="connsiteX16" fmla="*/ 306450 w 1720595"/>
              <a:gd name="connsiteY16" fmla="*/ 291997 h 351329"/>
              <a:gd name="connsiteX17" fmla="*/ 287782 w 1720595"/>
              <a:gd name="connsiteY17" fmla="*/ 257423 h 351329"/>
              <a:gd name="connsiteX18" fmla="*/ 259080 w 1720595"/>
              <a:gd name="connsiteY18" fmla="*/ 204084 h 351329"/>
              <a:gd name="connsiteX19" fmla="*/ 230632 w 1720595"/>
              <a:gd name="connsiteY19" fmla="*/ 162174 h 351329"/>
              <a:gd name="connsiteX20" fmla="*/ 200280 w 1720595"/>
              <a:gd name="connsiteY20" fmla="*/ 124073 h 351329"/>
              <a:gd name="connsiteX21" fmla="*/ 170055 w 1720595"/>
              <a:gd name="connsiteY21" fmla="*/ 82732 h 351329"/>
              <a:gd name="connsiteX22" fmla="*/ 133732 w 1720595"/>
              <a:gd name="connsiteY22" fmla="*/ 51172 h 351329"/>
              <a:gd name="connsiteX23" fmla="*/ 90554 w 1720595"/>
              <a:gd name="connsiteY23" fmla="*/ 19326 h 351329"/>
              <a:gd name="connsiteX0" fmla="*/ 0 w 1720685"/>
              <a:gd name="connsiteY0" fmla="*/ 5167 h 351329"/>
              <a:gd name="connsiteX1" fmla="*/ 28453 w 1720685"/>
              <a:gd name="connsiteY1" fmla="*/ 7612 h 351329"/>
              <a:gd name="connsiteX2" fmla="*/ 42802 w 1720685"/>
              <a:gd name="connsiteY2" fmla="*/ 10882 h 351329"/>
              <a:gd name="connsiteX3" fmla="*/ 70485 w 1720685"/>
              <a:gd name="connsiteY3" fmla="*/ 7072 h 351329"/>
              <a:gd name="connsiteX4" fmla="*/ 1102566 w 1720685"/>
              <a:gd name="connsiteY4" fmla="*/ 0 h 351329"/>
              <a:gd name="connsiteX5" fmla="*/ 1258725 w 1720685"/>
              <a:gd name="connsiteY5" fmla="*/ 40786 h 351329"/>
              <a:gd name="connsiteX6" fmla="*/ 1406717 w 1720685"/>
              <a:gd name="connsiteY6" fmla="*/ 88958 h 351329"/>
              <a:gd name="connsiteX7" fmla="*/ 1471289 w 1720685"/>
              <a:gd name="connsiteY7" fmla="*/ 137391 h 351329"/>
              <a:gd name="connsiteX8" fmla="*/ 1545465 w 1720685"/>
              <a:gd name="connsiteY8" fmla="*/ 159472 h 351329"/>
              <a:gd name="connsiteX9" fmla="*/ 1595024 w 1720685"/>
              <a:gd name="connsiteY9" fmla="*/ 218787 h 351329"/>
              <a:gd name="connsiteX10" fmla="*/ 1599946 w 1720685"/>
              <a:gd name="connsiteY10" fmla="*/ 265328 h 351329"/>
              <a:gd name="connsiteX11" fmla="*/ 1720211 w 1720685"/>
              <a:gd name="connsiteY11" fmla="*/ 328164 h 351329"/>
              <a:gd name="connsiteX12" fmla="*/ 1636395 w 1720685"/>
              <a:gd name="connsiteY12" fmla="*/ 342352 h 351329"/>
              <a:gd name="connsiteX13" fmla="*/ 1502112 w 1720685"/>
              <a:gd name="connsiteY13" fmla="*/ 351329 h 351329"/>
              <a:gd name="connsiteX14" fmla="*/ 333375 w 1720685"/>
              <a:gd name="connsiteY14" fmla="*/ 342352 h 351329"/>
              <a:gd name="connsiteX15" fmla="*/ 306450 w 1720685"/>
              <a:gd name="connsiteY15" fmla="*/ 291997 h 351329"/>
              <a:gd name="connsiteX16" fmla="*/ 287782 w 1720685"/>
              <a:gd name="connsiteY16" fmla="*/ 257423 h 351329"/>
              <a:gd name="connsiteX17" fmla="*/ 259080 w 1720685"/>
              <a:gd name="connsiteY17" fmla="*/ 204084 h 351329"/>
              <a:gd name="connsiteX18" fmla="*/ 230632 w 1720685"/>
              <a:gd name="connsiteY18" fmla="*/ 162174 h 351329"/>
              <a:gd name="connsiteX19" fmla="*/ 200280 w 1720685"/>
              <a:gd name="connsiteY19" fmla="*/ 124073 h 351329"/>
              <a:gd name="connsiteX20" fmla="*/ 170055 w 1720685"/>
              <a:gd name="connsiteY20" fmla="*/ 82732 h 351329"/>
              <a:gd name="connsiteX21" fmla="*/ 133732 w 1720685"/>
              <a:gd name="connsiteY21" fmla="*/ 51172 h 351329"/>
              <a:gd name="connsiteX22" fmla="*/ 90554 w 1720685"/>
              <a:gd name="connsiteY22" fmla="*/ 19326 h 351329"/>
              <a:gd name="connsiteX0" fmla="*/ 0 w 1721779"/>
              <a:gd name="connsiteY0" fmla="*/ 5167 h 351329"/>
              <a:gd name="connsiteX1" fmla="*/ 28453 w 1721779"/>
              <a:gd name="connsiteY1" fmla="*/ 7612 h 351329"/>
              <a:gd name="connsiteX2" fmla="*/ 42802 w 1721779"/>
              <a:gd name="connsiteY2" fmla="*/ 10882 h 351329"/>
              <a:gd name="connsiteX3" fmla="*/ 70485 w 1721779"/>
              <a:gd name="connsiteY3" fmla="*/ 7072 h 351329"/>
              <a:gd name="connsiteX4" fmla="*/ 1102566 w 1721779"/>
              <a:gd name="connsiteY4" fmla="*/ 0 h 351329"/>
              <a:gd name="connsiteX5" fmla="*/ 1258725 w 1721779"/>
              <a:gd name="connsiteY5" fmla="*/ 40786 h 351329"/>
              <a:gd name="connsiteX6" fmla="*/ 1406717 w 1721779"/>
              <a:gd name="connsiteY6" fmla="*/ 88958 h 351329"/>
              <a:gd name="connsiteX7" fmla="*/ 1471289 w 1721779"/>
              <a:gd name="connsiteY7" fmla="*/ 137391 h 351329"/>
              <a:gd name="connsiteX8" fmla="*/ 1545465 w 1721779"/>
              <a:gd name="connsiteY8" fmla="*/ 159472 h 351329"/>
              <a:gd name="connsiteX9" fmla="*/ 1595024 w 1721779"/>
              <a:gd name="connsiteY9" fmla="*/ 218787 h 351329"/>
              <a:gd name="connsiteX10" fmla="*/ 1599946 w 1721779"/>
              <a:gd name="connsiteY10" fmla="*/ 265328 h 351329"/>
              <a:gd name="connsiteX11" fmla="*/ 1720211 w 1721779"/>
              <a:gd name="connsiteY11" fmla="*/ 328164 h 351329"/>
              <a:gd name="connsiteX12" fmla="*/ 1502112 w 1721779"/>
              <a:gd name="connsiteY12" fmla="*/ 351329 h 351329"/>
              <a:gd name="connsiteX13" fmla="*/ 333375 w 1721779"/>
              <a:gd name="connsiteY13" fmla="*/ 342352 h 351329"/>
              <a:gd name="connsiteX14" fmla="*/ 306450 w 1721779"/>
              <a:gd name="connsiteY14" fmla="*/ 291997 h 351329"/>
              <a:gd name="connsiteX15" fmla="*/ 287782 w 1721779"/>
              <a:gd name="connsiteY15" fmla="*/ 257423 h 351329"/>
              <a:gd name="connsiteX16" fmla="*/ 259080 w 1721779"/>
              <a:gd name="connsiteY16" fmla="*/ 204084 h 351329"/>
              <a:gd name="connsiteX17" fmla="*/ 230632 w 1721779"/>
              <a:gd name="connsiteY17" fmla="*/ 162174 h 351329"/>
              <a:gd name="connsiteX18" fmla="*/ 200280 w 1721779"/>
              <a:gd name="connsiteY18" fmla="*/ 124073 h 351329"/>
              <a:gd name="connsiteX19" fmla="*/ 170055 w 1721779"/>
              <a:gd name="connsiteY19" fmla="*/ 82732 h 351329"/>
              <a:gd name="connsiteX20" fmla="*/ 133732 w 1721779"/>
              <a:gd name="connsiteY20" fmla="*/ 51172 h 351329"/>
              <a:gd name="connsiteX21" fmla="*/ 90554 w 1721779"/>
              <a:gd name="connsiteY21" fmla="*/ 19326 h 351329"/>
              <a:gd name="connsiteX0" fmla="*/ 0 w 1721806"/>
              <a:gd name="connsiteY0" fmla="*/ 5167 h 351329"/>
              <a:gd name="connsiteX1" fmla="*/ 28453 w 1721806"/>
              <a:gd name="connsiteY1" fmla="*/ 7612 h 351329"/>
              <a:gd name="connsiteX2" fmla="*/ 42802 w 1721806"/>
              <a:gd name="connsiteY2" fmla="*/ 10882 h 351329"/>
              <a:gd name="connsiteX3" fmla="*/ 70485 w 1721806"/>
              <a:gd name="connsiteY3" fmla="*/ 7072 h 351329"/>
              <a:gd name="connsiteX4" fmla="*/ 1102566 w 1721806"/>
              <a:gd name="connsiteY4" fmla="*/ 0 h 351329"/>
              <a:gd name="connsiteX5" fmla="*/ 1258725 w 1721806"/>
              <a:gd name="connsiteY5" fmla="*/ 40786 h 351329"/>
              <a:gd name="connsiteX6" fmla="*/ 1406717 w 1721806"/>
              <a:gd name="connsiteY6" fmla="*/ 88958 h 351329"/>
              <a:gd name="connsiteX7" fmla="*/ 1471289 w 1721806"/>
              <a:gd name="connsiteY7" fmla="*/ 137391 h 351329"/>
              <a:gd name="connsiteX8" fmla="*/ 1545465 w 1721806"/>
              <a:gd name="connsiteY8" fmla="*/ 159472 h 351329"/>
              <a:gd name="connsiteX9" fmla="*/ 1582371 w 1721806"/>
              <a:gd name="connsiteY9" fmla="*/ 215526 h 351329"/>
              <a:gd name="connsiteX10" fmla="*/ 1599946 w 1721806"/>
              <a:gd name="connsiteY10" fmla="*/ 265328 h 351329"/>
              <a:gd name="connsiteX11" fmla="*/ 1720211 w 1721806"/>
              <a:gd name="connsiteY11" fmla="*/ 328164 h 351329"/>
              <a:gd name="connsiteX12" fmla="*/ 1502112 w 1721806"/>
              <a:gd name="connsiteY12" fmla="*/ 351329 h 351329"/>
              <a:gd name="connsiteX13" fmla="*/ 333375 w 1721806"/>
              <a:gd name="connsiteY13" fmla="*/ 342352 h 351329"/>
              <a:gd name="connsiteX14" fmla="*/ 306450 w 1721806"/>
              <a:gd name="connsiteY14" fmla="*/ 291997 h 351329"/>
              <a:gd name="connsiteX15" fmla="*/ 287782 w 1721806"/>
              <a:gd name="connsiteY15" fmla="*/ 257423 h 351329"/>
              <a:gd name="connsiteX16" fmla="*/ 259080 w 1721806"/>
              <a:gd name="connsiteY16" fmla="*/ 204084 h 351329"/>
              <a:gd name="connsiteX17" fmla="*/ 230632 w 1721806"/>
              <a:gd name="connsiteY17" fmla="*/ 162174 h 351329"/>
              <a:gd name="connsiteX18" fmla="*/ 200280 w 1721806"/>
              <a:gd name="connsiteY18" fmla="*/ 124073 h 351329"/>
              <a:gd name="connsiteX19" fmla="*/ 170055 w 1721806"/>
              <a:gd name="connsiteY19" fmla="*/ 82732 h 351329"/>
              <a:gd name="connsiteX20" fmla="*/ 133732 w 1721806"/>
              <a:gd name="connsiteY20" fmla="*/ 51172 h 351329"/>
              <a:gd name="connsiteX21" fmla="*/ 90554 w 1721806"/>
              <a:gd name="connsiteY21" fmla="*/ 19326 h 351329"/>
              <a:gd name="connsiteX0" fmla="*/ 0 w 1728952"/>
              <a:gd name="connsiteY0" fmla="*/ 5167 h 351329"/>
              <a:gd name="connsiteX1" fmla="*/ 28453 w 1728952"/>
              <a:gd name="connsiteY1" fmla="*/ 7612 h 351329"/>
              <a:gd name="connsiteX2" fmla="*/ 42802 w 1728952"/>
              <a:gd name="connsiteY2" fmla="*/ 10882 h 351329"/>
              <a:gd name="connsiteX3" fmla="*/ 70485 w 1728952"/>
              <a:gd name="connsiteY3" fmla="*/ 7072 h 351329"/>
              <a:gd name="connsiteX4" fmla="*/ 1102566 w 1728952"/>
              <a:gd name="connsiteY4" fmla="*/ 0 h 351329"/>
              <a:gd name="connsiteX5" fmla="*/ 1258725 w 1728952"/>
              <a:gd name="connsiteY5" fmla="*/ 40786 h 351329"/>
              <a:gd name="connsiteX6" fmla="*/ 1406717 w 1728952"/>
              <a:gd name="connsiteY6" fmla="*/ 88958 h 351329"/>
              <a:gd name="connsiteX7" fmla="*/ 1471289 w 1728952"/>
              <a:gd name="connsiteY7" fmla="*/ 137391 h 351329"/>
              <a:gd name="connsiteX8" fmla="*/ 1545465 w 1728952"/>
              <a:gd name="connsiteY8" fmla="*/ 159472 h 351329"/>
              <a:gd name="connsiteX9" fmla="*/ 1582371 w 1728952"/>
              <a:gd name="connsiteY9" fmla="*/ 215526 h 351329"/>
              <a:gd name="connsiteX10" fmla="*/ 1675859 w 1728952"/>
              <a:gd name="connsiteY10" fmla="*/ 288159 h 351329"/>
              <a:gd name="connsiteX11" fmla="*/ 1720211 w 1728952"/>
              <a:gd name="connsiteY11" fmla="*/ 328164 h 351329"/>
              <a:gd name="connsiteX12" fmla="*/ 1502112 w 1728952"/>
              <a:gd name="connsiteY12" fmla="*/ 351329 h 351329"/>
              <a:gd name="connsiteX13" fmla="*/ 333375 w 1728952"/>
              <a:gd name="connsiteY13" fmla="*/ 342352 h 351329"/>
              <a:gd name="connsiteX14" fmla="*/ 306450 w 1728952"/>
              <a:gd name="connsiteY14" fmla="*/ 291997 h 351329"/>
              <a:gd name="connsiteX15" fmla="*/ 287782 w 1728952"/>
              <a:gd name="connsiteY15" fmla="*/ 257423 h 351329"/>
              <a:gd name="connsiteX16" fmla="*/ 259080 w 1728952"/>
              <a:gd name="connsiteY16" fmla="*/ 204084 h 351329"/>
              <a:gd name="connsiteX17" fmla="*/ 230632 w 1728952"/>
              <a:gd name="connsiteY17" fmla="*/ 162174 h 351329"/>
              <a:gd name="connsiteX18" fmla="*/ 200280 w 1728952"/>
              <a:gd name="connsiteY18" fmla="*/ 124073 h 351329"/>
              <a:gd name="connsiteX19" fmla="*/ 170055 w 1728952"/>
              <a:gd name="connsiteY19" fmla="*/ 82732 h 351329"/>
              <a:gd name="connsiteX20" fmla="*/ 133732 w 1728952"/>
              <a:gd name="connsiteY20" fmla="*/ 51172 h 351329"/>
              <a:gd name="connsiteX21" fmla="*/ 90554 w 1728952"/>
              <a:gd name="connsiteY21" fmla="*/ 19326 h 351329"/>
              <a:gd name="connsiteX0" fmla="*/ 0 w 1825472"/>
              <a:gd name="connsiteY0" fmla="*/ 5167 h 375787"/>
              <a:gd name="connsiteX1" fmla="*/ 28453 w 1825472"/>
              <a:gd name="connsiteY1" fmla="*/ 7612 h 375787"/>
              <a:gd name="connsiteX2" fmla="*/ 42802 w 1825472"/>
              <a:gd name="connsiteY2" fmla="*/ 10882 h 375787"/>
              <a:gd name="connsiteX3" fmla="*/ 70485 w 1825472"/>
              <a:gd name="connsiteY3" fmla="*/ 7072 h 375787"/>
              <a:gd name="connsiteX4" fmla="*/ 1102566 w 1825472"/>
              <a:gd name="connsiteY4" fmla="*/ 0 h 375787"/>
              <a:gd name="connsiteX5" fmla="*/ 1258725 w 1825472"/>
              <a:gd name="connsiteY5" fmla="*/ 40786 h 375787"/>
              <a:gd name="connsiteX6" fmla="*/ 1406717 w 1825472"/>
              <a:gd name="connsiteY6" fmla="*/ 88958 h 375787"/>
              <a:gd name="connsiteX7" fmla="*/ 1471289 w 1825472"/>
              <a:gd name="connsiteY7" fmla="*/ 137391 h 375787"/>
              <a:gd name="connsiteX8" fmla="*/ 1545465 w 1825472"/>
              <a:gd name="connsiteY8" fmla="*/ 159472 h 375787"/>
              <a:gd name="connsiteX9" fmla="*/ 1582371 w 1825472"/>
              <a:gd name="connsiteY9" fmla="*/ 215526 h 375787"/>
              <a:gd name="connsiteX10" fmla="*/ 1675859 w 1825472"/>
              <a:gd name="connsiteY10" fmla="*/ 288159 h 375787"/>
              <a:gd name="connsiteX11" fmla="*/ 1821428 w 1825472"/>
              <a:gd name="connsiteY11" fmla="*/ 373826 h 375787"/>
              <a:gd name="connsiteX12" fmla="*/ 1502112 w 1825472"/>
              <a:gd name="connsiteY12" fmla="*/ 351329 h 375787"/>
              <a:gd name="connsiteX13" fmla="*/ 333375 w 1825472"/>
              <a:gd name="connsiteY13" fmla="*/ 342352 h 375787"/>
              <a:gd name="connsiteX14" fmla="*/ 306450 w 1825472"/>
              <a:gd name="connsiteY14" fmla="*/ 291997 h 375787"/>
              <a:gd name="connsiteX15" fmla="*/ 287782 w 1825472"/>
              <a:gd name="connsiteY15" fmla="*/ 257423 h 375787"/>
              <a:gd name="connsiteX16" fmla="*/ 259080 w 1825472"/>
              <a:gd name="connsiteY16" fmla="*/ 204084 h 375787"/>
              <a:gd name="connsiteX17" fmla="*/ 230632 w 1825472"/>
              <a:gd name="connsiteY17" fmla="*/ 162174 h 375787"/>
              <a:gd name="connsiteX18" fmla="*/ 200280 w 1825472"/>
              <a:gd name="connsiteY18" fmla="*/ 124073 h 375787"/>
              <a:gd name="connsiteX19" fmla="*/ 170055 w 1825472"/>
              <a:gd name="connsiteY19" fmla="*/ 82732 h 375787"/>
              <a:gd name="connsiteX20" fmla="*/ 133732 w 1825472"/>
              <a:gd name="connsiteY20" fmla="*/ 51172 h 375787"/>
              <a:gd name="connsiteX21" fmla="*/ 90554 w 1825472"/>
              <a:gd name="connsiteY21" fmla="*/ 19326 h 375787"/>
              <a:gd name="connsiteX0" fmla="*/ 0 w 1841421"/>
              <a:gd name="connsiteY0" fmla="*/ 5167 h 375323"/>
              <a:gd name="connsiteX1" fmla="*/ 28453 w 1841421"/>
              <a:gd name="connsiteY1" fmla="*/ 7612 h 375323"/>
              <a:gd name="connsiteX2" fmla="*/ 42802 w 1841421"/>
              <a:gd name="connsiteY2" fmla="*/ 10882 h 375323"/>
              <a:gd name="connsiteX3" fmla="*/ 70485 w 1841421"/>
              <a:gd name="connsiteY3" fmla="*/ 7072 h 375323"/>
              <a:gd name="connsiteX4" fmla="*/ 1102566 w 1841421"/>
              <a:gd name="connsiteY4" fmla="*/ 0 h 375323"/>
              <a:gd name="connsiteX5" fmla="*/ 1258725 w 1841421"/>
              <a:gd name="connsiteY5" fmla="*/ 40786 h 375323"/>
              <a:gd name="connsiteX6" fmla="*/ 1406717 w 1841421"/>
              <a:gd name="connsiteY6" fmla="*/ 88958 h 375323"/>
              <a:gd name="connsiteX7" fmla="*/ 1471289 w 1841421"/>
              <a:gd name="connsiteY7" fmla="*/ 137391 h 375323"/>
              <a:gd name="connsiteX8" fmla="*/ 1545465 w 1841421"/>
              <a:gd name="connsiteY8" fmla="*/ 159472 h 375323"/>
              <a:gd name="connsiteX9" fmla="*/ 1582371 w 1841421"/>
              <a:gd name="connsiteY9" fmla="*/ 215526 h 375323"/>
              <a:gd name="connsiteX10" fmla="*/ 1783402 w 1841421"/>
              <a:gd name="connsiteY10" fmla="*/ 297943 h 375323"/>
              <a:gd name="connsiteX11" fmla="*/ 1821428 w 1841421"/>
              <a:gd name="connsiteY11" fmla="*/ 373826 h 375323"/>
              <a:gd name="connsiteX12" fmla="*/ 1502112 w 1841421"/>
              <a:gd name="connsiteY12" fmla="*/ 351329 h 375323"/>
              <a:gd name="connsiteX13" fmla="*/ 333375 w 1841421"/>
              <a:gd name="connsiteY13" fmla="*/ 342352 h 375323"/>
              <a:gd name="connsiteX14" fmla="*/ 306450 w 1841421"/>
              <a:gd name="connsiteY14" fmla="*/ 291997 h 375323"/>
              <a:gd name="connsiteX15" fmla="*/ 287782 w 1841421"/>
              <a:gd name="connsiteY15" fmla="*/ 257423 h 375323"/>
              <a:gd name="connsiteX16" fmla="*/ 259080 w 1841421"/>
              <a:gd name="connsiteY16" fmla="*/ 204084 h 375323"/>
              <a:gd name="connsiteX17" fmla="*/ 230632 w 1841421"/>
              <a:gd name="connsiteY17" fmla="*/ 162174 h 375323"/>
              <a:gd name="connsiteX18" fmla="*/ 200280 w 1841421"/>
              <a:gd name="connsiteY18" fmla="*/ 124073 h 375323"/>
              <a:gd name="connsiteX19" fmla="*/ 170055 w 1841421"/>
              <a:gd name="connsiteY19" fmla="*/ 82732 h 375323"/>
              <a:gd name="connsiteX20" fmla="*/ 133732 w 1841421"/>
              <a:gd name="connsiteY20" fmla="*/ 51172 h 375323"/>
              <a:gd name="connsiteX21" fmla="*/ 90554 w 1841421"/>
              <a:gd name="connsiteY21" fmla="*/ 19326 h 375323"/>
              <a:gd name="connsiteX0" fmla="*/ 0 w 1829377"/>
              <a:gd name="connsiteY0" fmla="*/ 5167 h 375323"/>
              <a:gd name="connsiteX1" fmla="*/ 28453 w 1829377"/>
              <a:gd name="connsiteY1" fmla="*/ 7612 h 375323"/>
              <a:gd name="connsiteX2" fmla="*/ 42802 w 1829377"/>
              <a:gd name="connsiteY2" fmla="*/ 10882 h 375323"/>
              <a:gd name="connsiteX3" fmla="*/ 70485 w 1829377"/>
              <a:gd name="connsiteY3" fmla="*/ 7072 h 375323"/>
              <a:gd name="connsiteX4" fmla="*/ 1102566 w 1829377"/>
              <a:gd name="connsiteY4" fmla="*/ 0 h 375323"/>
              <a:gd name="connsiteX5" fmla="*/ 1258725 w 1829377"/>
              <a:gd name="connsiteY5" fmla="*/ 40786 h 375323"/>
              <a:gd name="connsiteX6" fmla="*/ 1406717 w 1829377"/>
              <a:gd name="connsiteY6" fmla="*/ 88958 h 375323"/>
              <a:gd name="connsiteX7" fmla="*/ 1471289 w 1829377"/>
              <a:gd name="connsiteY7" fmla="*/ 137391 h 375323"/>
              <a:gd name="connsiteX8" fmla="*/ 1545465 w 1829377"/>
              <a:gd name="connsiteY8" fmla="*/ 159472 h 375323"/>
              <a:gd name="connsiteX9" fmla="*/ 1582371 w 1829377"/>
              <a:gd name="connsiteY9" fmla="*/ 215526 h 375323"/>
              <a:gd name="connsiteX10" fmla="*/ 1720143 w 1829377"/>
              <a:gd name="connsiteY10" fmla="*/ 297943 h 375323"/>
              <a:gd name="connsiteX11" fmla="*/ 1821428 w 1829377"/>
              <a:gd name="connsiteY11" fmla="*/ 373826 h 375323"/>
              <a:gd name="connsiteX12" fmla="*/ 1502112 w 1829377"/>
              <a:gd name="connsiteY12" fmla="*/ 351329 h 375323"/>
              <a:gd name="connsiteX13" fmla="*/ 333375 w 1829377"/>
              <a:gd name="connsiteY13" fmla="*/ 342352 h 375323"/>
              <a:gd name="connsiteX14" fmla="*/ 306450 w 1829377"/>
              <a:gd name="connsiteY14" fmla="*/ 291997 h 375323"/>
              <a:gd name="connsiteX15" fmla="*/ 287782 w 1829377"/>
              <a:gd name="connsiteY15" fmla="*/ 257423 h 375323"/>
              <a:gd name="connsiteX16" fmla="*/ 259080 w 1829377"/>
              <a:gd name="connsiteY16" fmla="*/ 204084 h 375323"/>
              <a:gd name="connsiteX17" fmla="*/ 230632 w 1829377"/>
              <a:gd name="connsiteY17" fmla="*/ 162174 h 375323"/>
              <a:gd name="connsiteX18" fmla="*/ 200280 w 1829377"/>
              <a:gd name="connsiteY18" fmla="*/ 124073 h 375323"/>
              <a:gd name="connsiteX19" fmla="*/ 170055 w 1829377"/>
              <a:gd name="connsiteY19" fmla="*/ 82732 h 375323"/>
              <a:gd name="connsiteX20" fmla="*/ 133732 w 1829377"/>
              <a:gd name="connsiteY20" fmla="*/ 51172 h 375323"/>
              <a:gd name="connsiteX21" fmla="*/ 90554 w 1829377"/>
              <a:gd name="connsiteY21" fmla="*/ 19326 h 375323"/>
              <a:gd name="connsiteX0" fmla="*/ 0 w 1836623"/>
              <a:gd name="connsiteY0" fmla="*/ 5167 h 401883"/>
              <a:gd name="connsiteX1" fmla="*/ 28453 w 1836623"/>
              <a:gd name="connsiteY1" fmla="*/ 7612 h 401883"/>
              <a:gd name="connsiteX2" fmla="*/ 42802 w 1836623"/>
              <a:gd name="connsiteY2" fmla="*/ 10882 h 401883"/>
              <a:gd name="connsiteX3" fmla="*/ 70485 w 1836623"/>
              <a:gd name="connsiteY3" fmla="*/ 7072 h 401883"/>
              <a:gd name="connsiteX4" fmla="*/ 1102566 w 1836623"/>
              <a:gd name="connsiteY4" fmla="*/ 0 h 401883"/>
              <a:gd name="connsiteX5" fmla="*/ 1258725 w 1836623"/>
              <a:gd name="connsiteY5" fmla="*/ 40786 h 401883"/>
              <a:gd name="connsiteX6" fmla="*/ 1406717 w 1836623"/>
              <a:gd name="connsiteY6" fmla="*/ 88958 h 401883"/>
              <a:gd name="connsiteX7" fmla="*/ 1471289 w 1836623"/>
              <a:gd name="connsiteY7" fmla="*/ 137391 h 401883"/>
              <a:gd name="connsiteX8" fmla="*/ 1545465 w 1836623"/>
              <a:gd name="connsiteY8" fmla="*/ 159472 h 401883"/>
              <a:gd name="connsiteX9" fmla="*/ 1582371 w 1836623"/>
              <a:gd name="connsiteY9" fmla="*/ 215526 h 401883"/>
              <a:gd name="connsiteX10" fmla="*/ 1720143 w 1836623"/>
              <a:gd name="connsiteY10" fmla="*/ 297943 h 401883"/>
              <a:gd name="connsiteX11" fmla="*/ 1821428 w 1836623"/>
              <a:gd name="connsiteY11" fmla="*/ 373826 h 401883"/>
              <a:gd name="connsiteX12" fmla="*/ 1378755 w 1836623"/>
              <a:gd name="connsiteY12" fmla="*/ 401883 h 401883"/>
              <a:gd name="connsiteX13" fmla="*/ 333375 w 1836623"/>
              <a:gd name="connsiteY13" fmla="*/ 342352 h 401883"/>
              <a:gd name="connsiteX14" fmla="*/ 306450 w 1836623"/>
              <a:gd name="connsiteY14" fmla="*/ 291997 h 401883"/>
              <a:gd name="connsiteX15" fmla="*/ 287782 w 1836623"/>
              <a:gd name="connsiteY15" fmla="*/ 257423 h 401883"/>
              <a:gd name="connsiteX16" fmla="*/ 259080 w 1836623"/>
              <a:gd name="connsiteY16" fmla="*/ 204084 h 401883"/>
              <a:gd name="connsiteX17" fmla="*/ 230632 w 1836623"/>
              <a:gd name="connsiteY17" fmla="*/ 162174 h 401883"/>
              <a:gd name="connsiteX18" fmla="*/ 200280 w 1836623"/>
              <a:gd name="connsiteY18" fmla="*/ 124073 h 401883"/>
              <a:gd name="connsiteX19" fmla="*/ 170055 w 1836623"/>
              <a:gd name="connsiteY19" fmla="*/ 82732 h 401883"/>
              <a:gd name="connsiteX20" fmla="*/ 133732 w 1836623"/>
              <a:gd name="connsiteY20" fmla="*/ 51172 h 401883"/>
              <a:gd name="connsiteX21" fmla="*/ 90554 w 1836623"/>
              <a:gd name="connsiteY21" fmla="*/ 19326 h 401883"/>
              <a:gd name="connsiteX0" fmla="*/ 0 w 1721413"/>
              <a:gd name="connsiteY0" fmla="*/ 5167 h 401883"/>
              <a:gd name="connsiteX1" fmla="*/ 28453 w 1721413"/>
              <a:gd name="connsiteY1" fmla="*/ 7612 h 401883"/>
              <a:gd name="connsiteX2" fmla="*/ 42802 w 1721413"/>
              <a:gd name="connsiteY2" fmla="*/ 10882 h 401883"/>
              <a:gd name="connsiteX3" fmla="*/ 70485 w 1721413"/>
              <a:gd name="connsiteY3" fmla="*/ 7072 h 401883"/>
              <a:gd name="connsiteX4" fmla="*/ 1102566 w 1721413"/>
              <a:gd name="connsiteY4" fmla="*/ 0 h 401883"/>
              <a:gd name="connsiteX5" fmla="*/ 1258725 w 1721413"/>
              <a:gd name="connsiteY5" fmla="*/ 40786 h 401883"/>
              <a:gd name="connsiteX6" fmla="*/ 1406717 w 1721413"/>
              <a:gd name="connsiteY6" fmla="*/ 88958 h 401883"/>
              <a:gd name="connsiteX7" fmla="*/ 1471289 w 1721413"/>
              <a:gd name="connsiteY7" fmla="*/ 137391 h 401883"/>
              <a:gd name="connsiteX8" fmla="*/ 1545465 w 1721413"/>
              <a:gd name="connsiteY8" fmla="*/ 159472 h 401883"/>
              <a:gd name="connsiteX9" fmla="*/ 1582371 w 1721413"/>
              <a:gd name="connsiteY9" fmla="*/ 215526 h 401883"/>
              <a:gd name="connsiteX10" fmla="*/ 1720143 w 1721413"/>
              <a:gd name="connsiteY10" fmla="*/ 297943 h 401883"/>
              <a:gd name="connsiteX11" fmla="*/ 1634810 w 1721413"/>
              <a:gd name="connsiteY11" fmla="*/ 377088 h 401883"/>
              <a:gd name="connsiteX12" fmla="*/ 1378755 w 1721413"/>
              <a:gd name="connsiteY12" fmla="*/ 401883 h 401883"/>
              <a:gd name="connsiteX13" fmla="*/ 333375 w 1721413"/>
              <a:gd name="connsiteY13" fmla="*/ 342352 h 401883"/>
              <a:gd name="connsiteX14" fmla="*/ 306450 w 1721413"/>
              <a:gd name="connsiteY14" fmla="*/ 291997 h 401883"/>
              <a:gd name="connsiteX15" fmla="*/ 287782 w 1721413"/>
              <a:gd name="connsiteY15" fmla="*/ 257423 h 401883"/>
              <a:gd name="connsiteX16" fmla="*/ 259080 w 1721413"/>
              <a:gd name="connsiteY16" fmla="*/ 204084 h 401883"/>
              <a:gd name="connsiteX17" fmla="*/ 230632 w 1721413"/>
              <a:gd name="connsiteY17" fmla="*/ 162174 h 401883"/>
              <a:gd name="connsiteX18" fmla="*/ 200280 w 1721413"/>
              <a:gd name="connsiteY18" fmla="*/ 124073 h 401883"/>
              <a:gd name="connsiteX19" fmla="*/ 170055 w 1721413"/>
              <a:gd name="connsiteY19" fmla="*/ 82732 h 401883"/>
              <a:gd name="connsiteX20" fmla="*/ 133732 w 1721413"/>
              <a:gd name="connsiteY20" fmla="*/ 51172 h 401883"/>
              <a:gd name="connsiteX21" fmla="*/ 90554 w 1721413"/>
              <a:gd name="connsiteY21" fmla="*/ 19326 h 401883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333375 w 1723289"/>
              <a:gd name="connsiteY13" fmla="*/ 342352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276441 w 1723289"/>
              <a:gd name="connsiteY13" fmla="*/ 454875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83421"/>
              <a:gd name="connsiteX1" fmla="*/ 28453 w 1723289"/>
              <a:gd name="connsiteY1" fmla="*/ 7612 h 483421"/>
              <a:gd name="connsiteX2" fmla="*/ 42802 w 1723289"/>
              <a:gd name="connsiteY2" fmla="*/ 10882 h 483421"/>
              <a:gd name="connsiteX3" fmla="*/ 70485 w 1723289"/>
              <a:gd name="connsiteY3" fmla="*/ 7072 h 483421"/>
              <a:gd name="connsiteX4" fmla="*/ 1102566 w 1723289"/>
              <a:gd name="connsiteY4" fmla="*/ 0 h 483421"/>
              <a:gd name="connsiteX5" fmla="*/ 1258725 w 1723289"/>
              <a:gd name="connsiteY5" fmla="*/ 40786 h 483421"/>
              <a:gd name="connsiteX6" fmla="*/ 1406717 w 1723289"/>
              <a:gd name="connsiteY6" fmla="*/ 88958 h 483421"/>
              <a:gd name="connsiteX7" fmla="*/ 1471289 w 1723289"/>
              <a:gd name="connsiteY7" fmla="*/ 137391 h 483421"/>
              <a:gd name="connsiteX8" fmla="*/ 1545465 w 1723289"/>
              <a:gd name="connsiteY8" fmla="*/ 159472 h 483421"/>
              <a:gd name="connsiteX9" fmla="*/ 1582371 w 1723289"/>
              <a:gd name="connsiteY9" fmla="*/ 215526 h 483421"/>
              <a:gd name="connsiteX10" fmla="*/ 1720143 w 1723289"/>
              <a:gd name="connsiteY10" fmla="*/ 297943 h 483421"/>
              <a:gd name="connsiteX11" fmla="*/ 1634810 w 1723289"/>
              <a:gd name="connsiteY11" fmla="*/ 377088 h 483421"/>
              <a:gd name="connsiteX12" fmla="*/ 1179486 w 1723289"/>
              <a:gd name="connsiteY12" fmla="*/ 483421 h 483421"/>
              <a:gd name="connsiteX13" fmla="*/ 276441 w 1723289"/>
              <a:gd name="connsiteY13" fmla="*/ 454875 h 483421"/>
              <a:gd name="connsiteX14" fmla="*/ 306450 w 1723289"/>
              <a:gd name="connsiteY14" fmla="*/ 291997 h 483421"/>
              <a:gd name="connsiteX15" fmla="*/ 287782 w 1723289"/>
              <a:gd name="connsiteY15" fmla="*/ 257423 h 483421"/>
              <a:gd name="connsiteX16" fmla="*/ 259080 w 1723289"/>
              <a:gd name="connsiteY16" fmla="*/ 204084 h 483421"/>
              <a:gd name="connsiteX17" fmla="*/ 230632 w 1723289"/>
              <a:gd name="connsiteY17" fmla="*/ 162174 h 483421"/>
              <a:gd name="connsiteX18" fmla="*/ 200280 w 1723289"/>
              <a:gd name="connsiteY18" fmla="*/ 124073 h 483421"/>
              <a:gd name="connsiteX19" fmla="*/ 170055 w 1723289"/>
              <a:gd name="connsiteY19" fmla="*/ 82732 h 483421"/>
              <a:gd name="connsiteX20" fmla="*/ 133732 w 1723289"/>
              <a:gd name="connsiteY20" fmla="*/ 51172 h 483421"/>
              <a:gd name="connsiteX21" fmla="*/ 90554 w 1723289"/>
              <a:gd name="connsiteY21" fmla="*/ 19326 h 483421"/>
              <a:gd name="connsiteX0" fmla="*/ 0 w 1725785"/>
              <a:gd name="connsiteY0" fmla="*/ 5167 h 524190"/>
              <a:gd name="connsiteX1" fmla="*/ 28453 w 1725785"/>
              <a:gd name="connsiteY1" fmla="*/ 7612 h 524190"/>
              <a:gd name="connsiteX2" fmla="*/ 42802 w 1725785"/>
              <a:gd name="connsiteY2" fmla="*/ 10882 h 524190"/>
              <a:gd name="connsiteX3" fmla="*/ 70485 w 1725785"/>
              <a:gd name="connsiteY3" fmla="*/ 7072 h 524190"/>
              <a:gd name="connsiteX4" fmla="*/ 1102566 w 1725785"/>
              <a:gd name="connsiteY4" fmla="*/ 0 h 524190"/>
              <a:gd name="connsiteX5" fmla="*/ 1258725 w 1725785"/>
              <a:gd name="connsiteY5" fmla="*/ 40786 h 524190"/>
              <a:gd name="connsiteX6" fmla="*/ 1406717 w 1725785"/>
              <a:gd name="connsiteY6" fmla="*/ 88958 h 524190"/>
              <a:gd name="connsiteX7" fmla="*/ 1471289 w 1725785"/>
              <a:gd name="connsiteY7" fmla="*/ 137391 h 524190"/>
              <a:gd name="connsiteX8" fmla="*/ 1545465 w 1725785"/>
              <a:gd name="connsiteY8" fmla="*/ 159472 h 524190"/>
              <a:gd name="connsiteX9" fmla="*/ 1582371 w 1725785"/>
              <a:gd name="connsiteY9" fmla="*/ 215526 h 524190"/>
              <a:gd name="connsiteX10" fmla="*/ 1720143 w 1725785"/>
              <a:gd name="connsiteY10" fmla="*/ 297943 h 524190"/>
              <a:gd name="connsiteX11" fmla="*/ 1634810 w 1725785"/>
              <a:gd name="connsiteY11" fmla="*/ 377088 h 524190"/>
              <a:gd name="connsiteX12" fmla="*/ 1078270 w 1725785"/>
              <a:gd name="connsiteY12" fmla="*/ 524190 h 524190"/>
              <a:gd name="connsiteX13" fmla="*/ 276441 w 1725785"/>
              <a:gd name="connsiteY13" fmla="*/ 454875 h 524190"/>
              <a:gd name="connsiteX14" fmla="*/ 306450 w 1725785"/>
              <a:gd name="connsiteY14" fmla="*/ 291997 h 524190"/>
              <a:gd name="connsiteX15" fmla="*/ 287782 w 1725785"/>
              <a:gd name="connsiteY15" fmla="*/ 257423 h 524190"/>
              <a:gd name="connsiteX16" fmla="*/ 259080 w 1725785"/>
              <a:gd name="connsiteY16" fmla="*/ 204084 h 524190"/>
              <a:gd name="connsiteX17" fmla="*/ 230632 w 1725785"/>
              <a:gd name="connsiteY17" fmla="*/ 162174 h 524190"/>
              <a:gd name="connsiteX18" fmla="*/ 200280 w 1725785"/>
              <a:gd name="connsiteY18" fmla="*/ 124073 h 524190"/>
              <a:gd name="connsiteX19" fmla="*/ 170055 w 1725785"/>
              <a:gd name="connsiteY19" fmla="*/ 82732 h 524190"/>
              <a:gd name="connsiteX20" fmla="*/ 133732 w 1725785"/>
              <a:gd name="connsiteY20" fmla="*/ 51172 h 524190"/>
              <a:gd name="connsiteX21" fmla="*/ 90554 w 1725785"/>
              <a:gd name="connsiteY21" fmla="*/ 19326 h 524190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258725 w 1725784"/>
              <a:gd name="connsiteY5" fmla="*/ 36795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21567 w 1725784"/>
              <a:gd name="connsiteY8" fmla="*/ 194619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7026"/>
              <a:gd name="connsiteY0" fmla="*/ 1176 h 520199"/>
              <a:gd name="connsiteX1" fmla="*/ 28453 w 1727026"/>
              <a:gd name="connsiteY1" fmla="*/ 3621 h 520199"/>
              <a:gd name="connsiteX2" fmla="*/ 42802 w 1727026"/>
              <a:gd name="connsiteY2" fmla="*/ 6891 h 520199"/>
              <a:gd name="connsiteX3" fmla="*/ 70485 w 1727026"/>
              <a:gd name="connsiteY3" fmla="*/ 3081 h 520199"/>
              <a:gd name="connsiteX4" fmla="*/ 1112407 w 1727026"/>
              <a:gd name="connsiteY4" fmla="*/ 18840 h 520199"/>
              <a:gd name="connsiteX5" fmla="*/ 1397899 w 1727026"/>
              <a:gd name="connsiteY5" fmla="*/ 40057 h 520199"/>
              <a:gd name="connsiteX6" fmla="*/ 1427804 w 1727026"/>
              <a:gd name="connsiteY6" fmla="*/ 88228 h 520199"/>
              <a:gd name="connsiteX7" fmla="*/ 1474101 w 1727026"/>
              <a:gd name="connsiteY7" fmla="*/ 148077 h 520199"/>
              <a:gd name="connsiteX8" fmla="*/ 1521567 w 1727026"/>
              <a:gd name="connsiteY8" fmla="*/ 194619 h 520199"/>
              <a:gd name="connsiteX9" fmla="*/ 1565501 w 1727026"/>
              <a:gd name="connsiteY9" fmla="*/ 239258 h 520199"/>
              <a:gd name="connsiteX10" fmla="*/ 1720143 w 1727026"/>
              <a:gd name="connsiteY10" fmla="*/ 293952 h 520199"/>
              <a:gd name="connsiteX11" fmla="*/ 1634810 w 1727026"/>
              <a:gd name="connsiteY11" fmla="*/ 373097 h 520199"/>
              <a:gd name="connsiteX12" fmla="*/ 1078270 w 1727026"/>
              <a:gd name="connsiteY12" fmla="*/ 520199 h 520199"/>
              <a:gd name="connsiteX13" fmla="*/ 276441 w 1727026"/>
              <a:gd name="connsiteY13" fmla="*/ 450884 h 520199"/>
              <a:gd name="connsiteX14" fmla="*/ 306450 w 1727026"/>
              <a:gd name="connsiteY14" fmla="*/ 288006 h 520199"/>
              <a:gd name="connsiteX15" fmla="*/ 287782 w 1727026"/>
              <a:gd name="connsiteY15" fmla="*/ 253432 h 520199"/>
              <a:gd name="connsiteX16" fmla="*/ 259080 w 1727026"/>
              <a:gd name="connsiteY16" fmla="*/ 200093 h 520199"/>
              <a:gd name="connsiteX17" fmla="*/ 230632 w 1727026"/>
              <a:gd name="connsiteY17" fmla="*/ 158183 h 520199"/>
              <a:gd name="connsiteX18" fmla="*/ 200280 w 1727026"/>
              <a:gd name="connsiteY18" fmla="*/ 120082 h 520199"/>
              <a:gd name="connsiteX19" fmla="*/ 170055 w 1727026"/>
              <a:gd name="connsiteY19" fmla="*/ 78741 h 520199"/>
              <a:gd name="connsiteX20" fmla="*/ 133732 w 1727026"/>
              <a:gd name="connsiteY20" fmla="*/ 47181 h 520199"/>
              <a:gd name="connsiteX21" fmla="*/ 90554 w 1727026"/>
              <a:gd name="connsiteY21" fmla="*/ 15335 h 520199"/>
              <a:gd name="connsiteX0" fmla="*/ 0 w 1671679"/>
              <a:gd name="connsiteY0" fmla="*/ 1176 h 520199"/>
              <a:gd name="connsiteX1" fmla="*/ 28453 w 1671679"/>
              <a:gd name="connsiteY1" fmla="*/ 3621 h 520199"/>
              <a:gd name="connsiteX2" fmla="*/ 42802 w 1671679"/>
              <a:gd name="connsiteY2" fmla="*/ 6891 h 520199"/>
              <a:gd name="connsiteX3" fmla="*/ 70485 w 1671679"/>
              <a:gd name="connsiteY3" fmla="*/ 3081 h 520199"/>
              <a:gd name="connsiteX4" fmla="*/ 1112407 w 1671679"/>
              <a:gd name="connsiteY4" fmla="*/ 18840 h 520199"/>
              <a:gd name="connsiteX5" fmla="*/ 1397899 w 1671679"/>
              <a:gd name="connsiteY5" fmla="*/ 40057 h 520199"/>
              <a:gd name="connsiteX6" fmla="*/ 1427804 w 1671679"/>
              <a:gd name="connsiteY6" fmla="*/ 88228 h 520199"/>
              <a:gd name="connsiteX7" fmla="*/ 1474101 w 1671679"/>
              <a:gd name="connsiteY7" fmla="*/ 148077 h 520199"/>
              <a:gd name="connsiteX8" fmla="*/ 1521567 w 1671679"/>
              <a:gd name="connsiteY8" fmla="*/ 194619 h 520199"/>
              <a:gd name="connsiteX9" fmla="*/ 1565501 w 1671679"/>
              <a:gd name="connsiteY9" fmla="*/ 239258 h 520199"/>
              <a:gd name="connsiteX10" fmla="*/ 1613302 w 1671679"/>
              <a:gd name="connsiteY10" fmla="*/ 321675 h 520199"/>
              <a:gd name="connsiteX11" fmla="*/ 1634810 w 1671679"/>
              <a:gd name="connsiteY11" fmla="*/ 373097 h 520199"/>
              <a:gd name="connsiteX12" fmla="*/ 1078270 w 1671679"/>
              <a:gd name="connsiteY12" fmla="*/ 520199 h 520199"/>
              <a:gd name="connsiteX13" fmla="*/ 276441 w 1671679"/>
              <a:gd name="connsiteY13" fmla="*/ 450884 h 520199"/>
              <a:gd name="connsiteX14" fmla="*/ 306450 w 1671679"/>
              <a:gd name="connsiteY14" fmla="*/ 288006 h 520199"/>
              <a:gd name="connsiteX15" fmla="*/ 287782 w 1671679"/>
              <a:gd name="connsiteY15" fmla="*/ 253432 h 520199"/>
              <a:gd name="connsiteX16" fmla="*/ 259080 w 1671679"/>
              <a:gd name="connsiteY16" fmla="*/ 200093 h 520199"/>
              <a:gd name="connsiteX17" fmla="*/ 230632 w 1671679"/>
              <a:gd name="connsiteY17" fmla="*/ 158183 h 520199"/>
              <a:gd name="connsiteX18" fmla="*/ 200280 w 1671679"/>
              <a:gd name="connsiteY18" fmla="*/ 120082 h 520199"/>
              <a:gd name="connsiteX19" fmla="*/ 170055 w 1671679"/>
              <a:gd name="connsiteY19" fmla="*/ 78741 h 520199"/>
              <a:gd name="connsiteX20" fmla="*/ 133732 w 1671679"/>
              <a:gd name="connsiteY20" fmla="*/ 47181 h 520199"/>
              <a:gd name="connsiteX21" fmla="*/ 90554 w 1671679"/>
              <a:gd name="connsiteY21" fmla="*/ 15335 h 520199"/>
              <a:gd name="connsiteX0" fmla="*/ 0 w 1657794"/>
              <a:gd name="connsiteY0" fmla="*/ 1176 h 520199"/>
              <a:gd name="connsiteX1" fmla="*/ 28453 w 1657794"/>
              <a:gd name="connsiteY1" fmla="*/ 3621 h 520199"/>
              <a:gd name="connsiteX2" fmla="*/ 42802 w 1657794"/>
              <a:gd name="connsiteY2" fmla="*/ 6891 h 520199"/>
              <a:gd name="connsiteX3" fmla="*/ 70485 w 1657794"/>
              <a:gd name="connsiteY3" fmla="*/ 3081 h 520199"/>
              <a:gd name="connsiteX4" fmla="*/ 1112407 w 1657794"/>
              <a:gd name="connsiteY4" fmla="*/ 18840 h 520199"/>
              <a:gd name="connsiteX5" fmla="*/ 1397899 w 1657794"/>
              <a:gd name="connsiteY5" fmla="*/ 40057 h 520199"/>
              <a:gd name="connsiteX6" fmla="*/ 1427804 w 1657794"/>
              <a:gd name="connsiteY6" fmla="*/ 88228 h 520199"/>
              <a:gd name="connsiteX7" fmla="*/ 1474101 w 1657794"/>
              <a:gd name="connsiteY7" fmla="*/ 148077 h 520199"/>
              <a:gd name="connsiteX8" fmla="*/ 1521567 w 1657794"/>
              <a:gd name="connsiteY8" fmla="*/ 194619 h 520199"/>
              <a:gd name="connsiteX9" fmla="*/ 1565501 w 1657794"/>
              <a:gd name="connsiteY9" fmla="*/ 239258 h 520199"/>
              <a:gd name="connsiteX10" fmla="*/ 1552852 w 1657794"/>
              <a:gd name="connsiteY10" fmla="*/ 324937 h 520199"/>
              <a:gd name="connsiteX11" fmla="*/ 1634810 w 1657794"/>
              <a:gd name="connsiteY11" fmla="*/ 373097 h 520199"/>
              <a:gd name="connsiteX12" fmla="*/ 1078270 w 1657794"/>
              <a:gd name="connsiteY12" fmla="*/ 520199 h 520199"/>
              <a:gd name="connsiteX13" fmla="*/ 276441 w 1657794"/>
              <a:gd name="connsiteY13" fmla="*/ 450884 h 520199"/>
              <a:gd name="connsiteX14" fmla="*/ 306450 w 1657794"/>
              <a:gd name="connsiteY14" fmla="*/ 288006 h 520199"/>
              <a:gd name="connsiteX15" fmla="*/ 287782 w 1657794"/>
              <a:gd name="connsiteY15" fmla="*/ 253432 h 520199"/>
              <a:gd name="connsiteX16" fmla="*/ 259080 w 1657794"/>
              <a:gd name="connsiteY16" fmla="*/ 200093 h 520199"/>
              <a:gd name="connsiteX17" fmla="*/ 230632 w 1657794"/>
              <a:gd name="connsiteY17" fmla="*/ 158183 h 520199"/>
              <a:gd name="connsiteX18" fmla="*/ 200280 w 1657794"/>
              <a:gd name="connsiteY18" fmla="*/ 120082 h 520199"/>
              <a:gd name="connsiteX19" fmla="*/ 170055 w 1657794"/>
              <a:gd name="connsiteY19" fmla="*/ 78741 h 520199"/>
              <a:gd name="connsiteX20" fmla="*/ 133732 w 1657794"/>
              <a:gd name="connsiteY20" fmla="*/ 47181 h 520199"/>
              <a:gd name="connsiteX21" fmla="*/ 90554 w 1657794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97899 w 1658159"/>
              <a:gd name="connsiteY5" fmla="*/ 40057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61349 w 1658159"/>
              <a:gd name="connsiteY5" fmla="*/ 270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9175 w 1658159"/>
              <a:gd name="connsiteY5" fmla="*/ 20488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10321 w 1658159"/>
              <a:gd name="connsiteY8" fmla="*/ 206035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358"/>
              <a:gd name="connsiteY0" fmla="*/ 1176 h 520199"/>
              <a:gd name="connsiteX1" fmla="*/ 28453 w 1658358"/>
              <a:gd name="connsiteY1" fmla="*/ 3621 h 520199"/>
              <a:gd name="connsiteX2" fmla="*/ 42802 w 1658358"/>
              <a:gd name="connsiteY2" fmla="*/ 6891 h 520199"/>
              <a:gd name="connsiteX3" fmla="*/ 70485 w 1658358"/>
              <a:gd name="connsiteY3" fmla="*/ 3081 h 520199"/>
              <a:gd name="connsiteX4" fmla="*/ 1112407 w 1658358"/>
              <a:gd name="connsiteY4" fmla="*/ 18840 h 520199"/>
              <a:gd name="connsiteX5" fmla="*/ 1314958 w 1658358"/>
              <a:gd name="connsiteY5" fmla="*/ 5811 h 520199"/>
              <a:gd name="connsiteX6" fmla="*/ 1427804 w 1658358"/>
              <a:gd name="connsiteY6" fmla="*/ 88228 h 520199"/>
              <a:gd name="connsiteX7" fmla="*/ 1474101 w 1658358"/>
              <a:gd name="connsiteY7" fmla="*/ 148077 h 520199"/>
              <a:gd name="connsiteX8" fmla="*/ 1510321 w 1658358"/>
              <a:gd name="connsiteY8" fmla="*/ 206035 h 520199"/>
              <a:gd name="connsiteX9" fmla="*/ 1533168 w 1658358"/>
              <a:gd name="connsiteY9" fmla="*/ 265350 h 520199"/>
              <a:gd name="connsiteX10" fmla="*/ 1552852 w 1658358"/>
              <a:gd name="connsiteY10" fmla="*/ 324937 h 520199"/>
              <a:gd name="connsiteX11" fmla="*/ 1634810 w 1658358"/>
              <a:gd name="connsiteY11" fmla="*/ 373097 h 520199"/>
              <a:gd name="connsiteX12" fmla="*/ 1078270 w 1658358"/>
              <a:gd name="connsiteY12" fmla="*/ 520199 h 520199"/>
              <a:gd name="connsiteX13" fmla="*/ 276441 w 1658358"/>
              <a:gd name="connsiteY13" fmla="*/ 450884 h 520199"/>
              <a:gd name="connsiteX14" fmla="*/ 306450 w 1658358"/>
              <a:gd name="connsiteY14" fmla="*/ 288006 h 520199"/>
              <a:gd name="connsiteX15" fmla="*/ 287782 w 1658358"/>
              <a:gd name="connsiteY15" fmla="*/ 253432 h 520199"/>
              <a:gd name="connsiteX16" fmla="*/ 259080 w 1658358"/>
              <a:gd name="connsiteY16" fmla="*/ 200093 h 520199"/>
              <a:gd name="connsiteX17" fmla="*/ 230632 w 1658358"/>
              <a:gd name="connsiteY17" fmla="*/ 158183 h 520199"/>
              <a:gd name="connsiteX18" fmla="*/ 200280 w 1658358"/>
              <a:gd name="connsiteY18" fmla="*/ 120082 h 520199"/>
              <a:gd name="connsiteX19" fmla="*/ 170055 w 1658358"/>
              <a:gd name="connsiteY19" fmla="*/ 78741 h 520199"/>
              <a:gd name="connsiteX20" fmla="*/ 133732 w 1658358"/>
              <a:gd name="connsiteY20" fmla="*/ 47181 h 520199"/>
              <a:gd name="connsiteX21" fmla="*/ 90554 w 1658358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276441 w 1555366"/>
              <a:gd name="connsiteY13" fmla="*/ 450884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170055 w 1555366"/>
              <a:gd name="connsiteY18" fmla="*/ 78741 h 520199"/>
              <a:gd name="connsiteX19" fmla="*/ 133732 w 1555366"/>
              <a:gd name="connsiteY19" fmla="*/ 47181 h 520199"/>
              <a:gd name="connsiteX20" fmla="*/ 90554 w 1555366"/>
              <a:gd name="connsiteY20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30632 w 1555366"/>
              <a:gd name="connsiteY16" fmla="*/ 158183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0" fmla="*/ 19123 w 1574489"/>
              <a:gd name="connsiteY0" fmla="*/ 0 h 519023"/>
              <a:gd name="connsiteX1" fmla="*/ 47576 w 1574489"/>
              <a:gd name="connsiteY1" fmla="*/ 2445 h 519023"/>
              <a:gd name="connsiteX2" fmla="*/ 89608 w 1574489"/>
              <a:gd name="connsiteY2" fmla="*/ 1905 h 519023"/>
              <a:gd name="connsiteX3" fmla="*/ 1131530 w 1574489"/>
              <a:gd name="connsiteY3" fmla="*/ 17664 h 519023"/>
              <a:gd name="connsiteX4" fmla="*/ 1334081 w 1574489"/>
              <a:gd name="connsiteY4" fmla="*/ 4635 h 519023"/>
              <a:gd name="connsiteX5" fmla="*/ 1446927 w 1574489"/>
              <a:gd name="connsiteY5" fmla="*/ 87052 h 519023"/>
              <a:gd name="connsiteX6" fmla="*/ 1493224 w 1574489"/>
              <a:gd name="connsiteY6" fmla="*/ 146901 h 519023"/>
              <a:gd name="connsiteX7" fmla="*/ 1529444 w 1574489"/>
              <a:gd name="connsiteY7" fmla="*/ 204859 h 519023"/>
              <a:gd name="connsiteX8" fmla="*/ 1552291 w 1574489"/>
              <a:gd name="connsiteY8" fmla="*/ 264174 h 519023"/>
              <a:gd name="connsiteX9" fmla="*/ 1571975 w 1574489"/>
              <a:gd name="connsiteY9" fmla="*/ 323761 h 519023"/>
              <a:gd name="connsiteX10" fmla="*/ 1492266 w 1574489"/>
              <a:gd name="connsiteY10" fmla="*/ 415952 h 519023"/>
              <a:gd name="connsiteX11" fmla="*/ 1097393 w 1574489"/>
              <a:gd name="connsiteY11" fmla="*/ 519023 h 519023"/>
              <a:gd name="connsiteX12" fmla="*/ 330709 w 1574489"/>
              <a:gd name="connsiteY12" fmla="*/ 493739 h 519023"/>
              <a:gd name="connsiteX13" fmla="*/ 359313 w 1574489"/>
              <a:gd name="connsiteY13" fmla="*/ 285199 h 519023"/>
              <a:gd name="connsiteX14" fmla="*/ 313934 w 1574489"/>
              <a:gd name="connsiteY14" fmla="*/ 242472 h 519023"/>
              <a:gd name="connsiteX15" fmla="*/ 259596 w 1574489"/>
              <a:gd name="connsiteY15" fmla="*/ 150484 h 519023"/>
              <a:gd name="connsiteX16" fmla="*/ 189178 w 1574489"/>
              <a:gd name="connsiteY16" fmla="*/ 77565 h 519023"/>
              <a:gd name="connsiteX17" fmla="*/ 152855 w 1574489"/>
              <a:gd name="connsiteY17" fmla="*/ 46005 h 519023"/>
              <a:gd name="connsiteX0" fmla="*/ 0 w 1555366"/>
              <a:gd name="connsiteY0" fmla="*/ 0 h 519023"/>
              <a:gd name="connsiteX1" fmla="*/ 70485 w 1555366"/>
              <a:gd name="connsiteY1" fmla="*/ 1905 h 519023"/>
              <a:gd name="connsiteX2" fmla="*/ 1112407 w 1555366"/>
              <a:gd name="connsiteY2" fmla="*/ 17664 h 519023"/>
              <a:gd name="connsiteX3" fmla="*/ 1314958 w 1555366"/>
              <a:gd name="connsiteY3" fmla="*/ 4635 h 519023"/>
              <a:gd name="connsiteX4" fmla="*/ 1427804 w 1555366"/>
              <a:gd name="connsiteY4" fmla="*/ 87052 h 519023"/>
              <a:gd name="connsiteX5" fmla="*/ 1474101 w 1555366"/>
              <a:gd name="connsiteY5" fmla="*/ 146901 h 519023"/>
              <a:gd name="connsiteX6" fmla="*/ 1510321 w 1555366"/>
              <a:gd name="connsiteY6" fmla="*/ 204859 h 519023"/>
              <a:gd name="connsiteX7" fmla="*/ 1533168 w 1555366"/>
              <a:gd name="connsiteY7" fmla="*/ 264174 h 519023"/>
              <a:gd name="connsiteX8" fmla="*/ 1552852 w 1555366"/>
              <a:gd name="connsiteY8" fmla="*/ 323761 h 519023"/>
              <a:gd name="connsiteX9" fmla="*/ 1473143 w 1555366"/>
              <a:gd name="connsiteY9" fmla="*/ 415952 h 519023"/>
              <a:gd name="connsiteX10" fmla="*/ 1078270 w 1555366"/>
              <a:gd name="connsiteY10" fmla="*/ 519023 h 519023"/>
              <a:gd name="connsiteX11" fmla="*/ 311586 w 1555366"/>
              <a:gd name="connsiteY11" fmla="*/ 493739 h 519023"/>
              <a:gd name="connsiteX12" fmla="*/ 340190 w 1555366"/>
              <a:gd name="connsiteY12" fmla="*/ 285199 h 519023"/>
              <a:gd name="connsiteX13" fmla="*/ 294811 w 1555366"/>
              <a:gd name="connsiteY13" fmla="*/ 242472 h 519023"/>
              <a:gd name="connsiteX14" fmla="*/ 240473 w 1555366"/>
              <a:gd name="connsiteY14" fmla="*/ 150484 h 519023"/>
              <a:gd name="connsiteX15" fmla="*/ 170055 w 1555366"/>
              <a:gd name="connsiteY15" fmla="*/ 77565 h 519023"/>
              <a:gd name="connsiteX16" fmla="*/ 133732 w 1555366"/>
              <a:gd name="connsiteY16" fmla="*/ 46005 h 519023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63247 w 1484881"/>
              <a:gd name="connsiteY15" fmla="*/ 44100 h 517118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30914 w 1484881"/>
              <a:gd name="connsiteY15" fmla="*/ 21269 h 517118"/>
              <a:gd name="connsiteX0" fmla="*/ 0 w 1483475"/>
              <a:gd name="connsiteY0" fmla="*/ 17231 h 514780"/>
              <a:gd name="connsiteX1" fmla="*/ 1040516 w 1483475"/>
              <a:gd name="connsiteY1" fmla="*/ 13421 h 514780"/>
              <a:gd name="connsiteX2" fmla="*/ 1243067 w 1483475"/>
              <a:gd name="connsiteY2" fmla="*/ 392 h 514780"/>
              <a:gd name="connsiteX3" fmla="*/ 1355913 w 1483475"/>
              <a:gd name="connsiteY3" fmla="*/ 82809 h 514780"/>
              <a:gd name="connsiteX4" fmla="*/ 1402210 w 1483475"/>
              <a:gd name="connsiteY4" fmla="*/ 142658 h 514780"/>
              <a:gd name="connsiteX5" fmla="*/ 1438430 w 1483475"/>
              <a:gd name="connsiteY5" fmla="*/ 200616 h 514780"/>
              <a:gd name="connsiteX6" fmla="*/ 1461277 w 1483475"/>
              <a:gd name="connsiteY6" fmla="*/ 259931 h 514780"/>
              <a:gd name="connsiteX7" fmla="*/ 1480961 w 1483475"/>
              <a:gd name="connsiteY7" fmla="*/ 319518 h 514780"/>
              <a:gd name="connsiteX8" fmla="*/ 1401252 w 1483475"/>
              <a:gd name="connsiteY8" fmla="*/ 411709 h 514780"/>
              <a:gd name="connsiteX9" fmla="*/ 1006379 w 1483475"/>
              <a:gd name="connsiteY9" fmla="*/ 514780 h 514780"/>
              <a:gd name="connsiteX10" fmla="*/ 239695 w 1483475"/>
              <a:gd name="connsiteY10" fmla="*/ 489496 h 514780"/>
              <a:gd name="connsiteX11" fmla="*/ 268299 w 1483475"/>
              <a:gd name="connsiteY11" fmla="*/ 280956 h 514780"/>
              <a:gd name="connsiteX12" fmla="*/ 222920 w 1483475"/>
              <a:gd name="connsiteY12" fmla="*/ 238229 h 514780"/>
              <a:gd name="connsiteX13" fmla="*/ 168582 w 1483475"/>
              <a:gd name="connsiteY13" fmla="*/ 146241 h 514780"/>
              <a:gd name="connsiteX14" fmla="*/ 98164 w 1483475"/>
              <a:gd name="connsiteY14" fmla="*/ 73322 h 514780"/>
              <a:gd name="connsiteX15" fmla="*/ 29508 w 1483475"/>
              <a:gd name="connsiteY15" fmla="*/ 18931 h 514780"/>
              <a:gd name="connsiteX0" fmla="*/ 0 w 1487692"/>
              <a:gd name="connsiteY0" fmla="*/ 12339 h 514780"/>
              <a:gd name="connsiteX1" fmla="*/ 1044733 w 1487692"/>
              <a:gd name="connsiteY1" fmla="*/ 13421 h 514780"/>
              <a:gd name="connsiteX2" fmla="*/ 1247284 w 1487692"/>
              <a:gd name="connsiteY2" fmla="*/ 392 h 514780"/>
              <a:gd name="connsiteX3" fmla="*/ 1360130 w 1487692"/>
              <a:gd name="connsiteY3" fmla="*/ 82809 h 514780"/>
              <a:gd name="connsiteX4" fmla="*/ 1406427 w 1487692"/>
              <a:gd name="connsiteY4" fmla="*/ 142658 h 514780"/>
              <a:gd name="connsiteX5" fmla="*/ 1442647 w 1487692"/>
              <a:gd name="connsiteY5" fmla="*/ 200616 h 514780"/>
              <a:gd name="connsiteX6" fmla="*/ 1465494 w 1487692"/>
              <a:gd name="connsiteY6" fmla="*/ 259931 h 514780"/>
              <a:gd name="connsiteX7" fmla="*/ 1485178 w 1487692"/>
              <a:gd name="connsiteY7" fmla="*/ 319518 h 514780"/>
              <a:gd name="connsiteX8" fmla="*/ 1405469 w 1487692"/>
              <a:gd name="connsiteY8" fmla="*/ 411709 h 514780"/>
              <a:gd name="connsiteX9" fmla="*/ 1010596 w 1487692"/>
              <a:gd name="connsiteY9" fmla="*/ 514780 h 514780"/>
              <a:gd name="connsiteX10" fmla="*/ 243912 w 1487692"/>
              <a:gd name="connsiteY10" fmla="*/ 489496 h 514780"/>
              <a:gd name="connsiteX11" fmla="*/ 272516 w 1487692"/>
              <a:gd name="connsiteY11" fmla="*/ 280956 h 514780"/>
              <a:gd name="connsiteX12" fmla="*/ 227137 w 1487692"/>
              <a:gd name="connsiteY12" fmla="*/ 238229 h 514780"/>
              <a:gd name="connsiteX13" fmla="*/ 172799 w 1487692"/>
              <a:gd name="connsiteY13" fmla="*/ 146241 h 514780"/>
              <a:gd name="connsiteX14" fmla="*/ 102381 w 1487692"/>
              <a:gd name="connsiteY14" fmla="*/ 73322 h 514780"/>
              <a:gd name="connsiteX15" fmla="*/ 33725 w 1487692"/>
              <a:gd name="connsiteY15" fmla="*/ 18931 h 514780"/>
              <a:gd name="connsiteX0" fmla="*/ 0 w 1511591"/>
              <a:gd name="connsiteY0" fmla="*/ 0 h 530164"/>
              <a:gd name="connsiteX1" fmla="*/ 1068632 w 1511591"/>
              <a:gd name="connsiteY1" fmla="*/ 28805 h 530164"/>
              <a:gd name="connsiteX2" fmla="*/ 1271183 w 1511591"/>
              <a:gd name="connsiteY2" fmla="*/ 15776 h 530164"/>
              <a:gd name="connsiteX3" fmla="*/ 1384029 w 1511591"/>
              <a:gd name="connsiteY3" fmla="*/ 98193 h 530164"/>
              <a:gd name="connsiteX4" fmla="*/ 1430326 w 1511591"/>
              <a:gd name="connsiteY4" fmla="*/ 158042 h 530164"/>
              <a:gd name="connsiteX5" fmla="*/ 1466546 w 1511591"/>
              <a:gd name="connsiteY5" fmla="*/ 216000 h 530164"/>
              <a:gd name="connsiteX6" fmla="*/ 1489393 w 1511591"/>
              <a:gd name="connsiteY6" fmla="*/ 275315 h 530164"/>
              <a:gd name="connsiteX7" fmla="*/ 1509077 w 1511591"/>
              <a:gd name="connsiteY7" fmla="*/ 334902 h 530164"/>
              <a:gd name="connsiteX8" fmla="*/ 1429368 w 1511591"/>
              <a:gd name="connsiteY8" fmla="*/ 427093 h 530164"/>
              <a:gd name="connsiteX9" fmla="*/ 1034495 w 1511591"/>
              <a:gd name="connsiteY9" fmla="*/ 530164 h 530164"/>
              <a:gd name="connsiteX10" fmla="*/ 267811 w 1511591"/>
              <a:gd name="connsiteY10" fmla="*/ 504880 h 530164"/>
              <a:gd name="connsiteX11" fmla="*/ 296415 w 1511591"/>
              <a:gd name="connsiteY11" fmla="*/ 296340 h 530164"/>
              <a:gd name="connsiteX12" fmla="*/ 251036 w 1511591"/>
              <a:gd name="connsiteY12" fmla="*/ 253613 h 530164"/>
              <a:gd name="connsiteX13" fmla="*/ 196698 w 1511591"/>
              <a:gd name="connsiteY13" fmla="*/ 161625 h 530164"/>
              <a:gd name="connsiteX14" fmla="*/ 126280 w 1511591"/>
              <a:gd name="connsiteY14" fmla="*/ 88706 h 530164"/>
              <a:gd name="connsiteX15" fmla="*/ 57624 w 1511591"/>
              <a:gd name="connsiteY15" fmla="*/ 34315 h 53016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67811 w 1511591"/>
              <a:gd name="connsiteY10" fmla="*/ 4999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4234"/>
              <a:gd name="connsiteX1" fmla="*/ 1068632 w 1511591"/>
              <a:gd name="connsiteY1" fmla="*/ 23913 h 534234"/>
              <a:gd name="connsiteX2" fmla="*/ 1271183 w 1511591"/>
              <a:gd name="connsiteY2" fmla="*/ 10884 h 534234"/>
              <a:gd name="connsiteX3" fmla="*/ 1384029 w 1511591"/>
              <a:gd name="connsiteY3" fmla="*/ 93301 h 534234"/>
              <a:gd name="connsiteX4" fmla="*/ 1430326 w 1511591"/>
              <a:gd name="connsiteY4" fmla="*/ 153150 h 534234"/>
              <a:gd name="connsiteX5" fmla="*/ 1466546 w 1511591"/>
              <a:gd name="connsiteY5" fmla="*/ 211108 h 534234"/>
              <a:gd name="connsiteX6" fmla="*/ 1489393 w 1511591"/>
              <a:gd name="connsiteY6" fmla="*/ 270423 h 534234"/>
              <a:gd name="connsiteX7" fmla="*/ 1509077 w 1511591"/>
              <a:gd name="connsiteY7" fmla="*/ 330010 h 534234"/>
              <a:gd name="connsiteX8" fmla="*/ 1429368 w 1511591"/>
              <a:gd name="connsiteY8" fmla="*/ 422201 h 534234"/>
              <a:gd name="connsiteX9" fmla="*/ 1034495 w 1511591"/>
              <a:gd name="connsiteY9" fmla="*/ 525272 h 534234"/>
              <a:gd name="connsiteX10" fmla="*/ 287492 w 1511591"/>
              <a:gd name="connsiteY10" fmla="*/ 534234 h 534234"/>
              <a:gd name="connsiteX11" fmla="*/ 296415 w 1511591"/>
              <a:gd name="connsiteY11" fmla="*/ 291448 h 534234"/>
              <a:gd name="connsiteX12" fmla="*/ 251036 w 1511591"/>
              <a:gd name="connsiteY12" fmla="*/ 248721 h 534234"/>
              <a:gd name="connsiteX13" fmla="*/ 196698 w 1511591"/>
              <a:gd name="connsiteY13" fmla="*/ 156733 h 534234"/>
              <a:gd name="connsiteX14" fmla="*/ 126280 w 1511591"/>
              <a:gd name="connsiteY14" fmla="*/ 83814 h 534234"/>
              <a:gd name="connsiteX15" fmla="*/ 57624 w 1511591"/>
              <a:gd name="connsiteY15" fmla="*/ 29423 h 53423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80463 w 1511591"/>
              <a:gd name="connsiteY10" fmla="*/ 5211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96415 w 1511591"/>
              <a:gd name="connsiteY11" fmla="*/ 291448 h 535057"/>
              <a:gd name="connsiteX12" fmla="*/ 251036 w 1511591"/>
              <a:gd name="connsiteY12" fmla="*/ 248721 h 535057"/>
              <a:gd name="connsiteX13" fmla="*/ 196698 w 1511591"/>
              <a:gd name="connsiteY13" fmla="*/ 156733 h 535057"/>
              <a:gd name="connsiteX14" fmla="*/ 126280 w 1511591"/>
              <a:gd name="connsiteY14" fmla="*/ 83814 h 535057"/>
              <a:gd name="connsiteX15" fmla="*/ 57624 w 1511591"/>
              <a:gd name="connsiteY15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77649 w 1511591"/>
              <a:gd name="connsiteY11" fmla="*/ 434027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45315 w 1511591"/>
              <a:gd name="connsiteY11" fmla="*/ 450335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36216 w 1511591"/>
              <a:gd name="connsiteY9" fmla="*/ 478058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7055"/>
              <a:gd name="connsiteX1" fmla="*/ 1068632 w 1511591"/>
              <a:gd name="connsiteY1" fmla="*/ 23913 h 537055"/>
              <a:gd name="connsiteX2" fmla="*/ 1271183 w 1511591"/>
              <a:gd name="connsiteY2" fmla="*/ 10884 h 537055"/>
              <a:gd name="connsiteX3" fmla="*/ 1384029 w 1511591"/>
              <a:gd name="connsiteY3" fmla="*/ 93301 h 537055"/>
              <a:gd name="connsiteX4" fmla="*/ 1430326 w 1511591"/>
              <a:gd name="connsiteY4" fmla="*/ 153150 h 537055"/>
              <a:gd name="connsiteX5" fmla="*/ 1466546 w 1511591"/>
              <a:gd name="connsiteY5" fmla="*/ 211108 h 537055"/>
              <a:gd name="connsiteX6" fmla="*/ 1489393 w 1511591"/>
              <a:gd name="connsiteY6" fmla="*/ 270423 h 537055"/>
              <a:gd name="connsiteX7" fmla="*/ 1509077 w 1511591"/>
              <a:gd name="connsiteY7" fmla="*/ 330010 h 537055"/>
              <a:gd name="connsiteX8" fmla="*/ 1429368 w 1511591"/>
              <a:gd name="connsiteY8" fmla="*/ 422201 h 537055"/>
              <a:gd name="connsiteX9" fmla="*/ 1298259 w 1511591"/>
              <a:gd name="connsiteY9" fmla="*/ 528612 h 537055"/>
              <a:gd name="connsiteX10" fmla="*/ 1068234 w 1511591"/>
              <a:gd name="connsiteY10" fmla="*/ 535057 h 537055"/>
              <a:gd name="connsiteX11" fmla="*/ 280463 w 1511591"/>
              <a:gd name="connsiteY11" fmla="*/ 521188 h 537055"/>
              <a:gd name="connsiteX12" fmla="*/ 245315 w 1511591"/>
              <a:gd name="connsiteY12" fmla="*/ 450335 h 537055"/>
              <a:gd name="connsiteX13" fmla="*/ 296415 w 1511591"/>
              <a:gd name="connsiteY13" fmla="*/ 291448 h 537055"/>
              <a:gd name="connsiteX14" fmla="*/ 251036 w 1511591"/>
              <a:gd name="connsiteY14" fmla="*/ 248721 h 537055"/>
              <a:gd name="connsiteX15" fmla="*/ 196698 w 1511591"/>
              <a:gd name="connsiteY15" fmla="*/ 156733 h 537055"/>
              <a:gd name="connsiteX16" fmla="*/ 126280 w 1511591"/>
              <a:gd name="connsiteY16" fmla="*/ 83814 h 537055"/>
              <a:gd name="connsiteX17" fmla="*/ 57624 w 1511591"/>
              <a:gd name="connsiteY17" fmla="*/ 29423 h 537055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02477 w 1511591"/>
              <a:gd name="connsiteY9" fmla="*/ 518827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2477 w 1511591"/>
              <a:gd name="connsiteY9" fmla="*/ 518827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71444 w 1511591"/>
              <a:gd name="connsiteY1" fmla="*/ 7605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84029 w 1511591"/>
              <a:gd name="connsiteY3" fmla="*/ 97514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15450 w 1511591"/>
              <a:gd name="connsiteY17" fmla="*/ 36897 h 534378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43909 w 1510185"/>
              <a:gd name="connsiteY12" fmla="*/ 468274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17199 w 1510185"/>
              <a:gd name="connsiteY12" fmla="*/ 482951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04547 w 1510185"/>
              <a:gd name="connsiteY12" fmla="*/ 486213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33154 w 1510185"/>
              <a:gd name="connsiteY13" fmla="*/ 325694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54524"/>
              <a:gd name="connsiteX1" fmla="*/ 1070038 w 1510185"/>
              <a:gd name="connsiteY1" fmla="*/ 25544 h 554524"/>
              <a:gd name="connsiteX2" fmla="*/ 1278212 w 1510185"/>
              <a:gd name="connsiteY2" fmla="*/ 14146 h 554524"/>
              <a:gd name="connsiteX3" fmla="*/ 1391058 w 1510185"/>
              <a:gd name="connsiteY3" fmla="*/ 106348 h 554524"/>
              <a:gd name="connsiteX4" fmla="*/ 1428920 w 1510185"/>
              <a:gd name="connsiteY4" fmla="*/ 171089 h 554524"/>
              <a:gd name="connsiteX5" fmla="*/ 1465140 w 1510185"/>
              <a:gd name="connsiteY5" fmla="*/ 229047 h 554524"/>
              <a:gd name="connsiteX6" fmla="*/ 1487987 w 1510185"/>
              <a:gd name="connsiteY6" fmla="*/ 288362 h 554524"/>
              <a:gd name="connsiteX7" fmla="*/ 1507671 w 1510185"/>
              <a:gd name="connsiteY7" fmla="*/ 347949 h 554524"/>
              <a:gd name="connsiteX8" fmla="*/ 1427962 w 1510185"/>
              <a:gd name="connsiteY8" fmla="*/ 440140 h 554524"/>
              <a:gd name="connsiteX9" fmla="*/ 1305289 w 1510185"/>
              <a:gd name="connsiteY9" fmla="*/ 530243 h 554524"/>
              <a:gd name="connsiteX10" fmla="*/ 1066828 w 1510185"/>
              <a:gd name="connsiteY10" fmla="*/ 548104 h 554524"/>
              <a:gd name="connsiteX11" fmla="*/ 279057 w 1510185"/>
              <a:gd name="connsiteY11" fmla="*/ 539127 h 554524"/>
              <a:gd name="connsiteX12" fmla="*/ 172214 w 1510185"/>
              <a:gd name="connsiteY12" fmla="*/ 491105 h 554524"/>
              <a:gd name="connsiteX13" fmla="*/ 74524 w 1510185"/>
              <a:gd name="connsiteY13" fmla="*/ 549528 h 554524"/>
              <a:gd name="connsiteX14" fmla="*/ 233154 w 1510185"/>
              <a:gd name="connsiteY14" fmla="*/ 325694 h 554524"/>
              <a:gd name="connsiteX15" fmla="*/ 235571 w 1510185"/>
              <a:gd name="connsiteY15" fmla="*/ 245460 h 554524"/>
              <a:gd name="connsiteX16" fmla="*/ 158742 w 1510185"/>
              <a:gd name="connsiteY16" fmla="*/ 173041 h 554524"/>
              <a:gd name="connsiteX17" fmla="*/ 68642 w 1510185"/>
              <a:gd name="connsiteY17" fmla="*/ 109907 h 554524"/>
              <a:gd name="connsiteX18" fmla="*/ 14044 w 1510185"/>
              <a:gd name="connsiteY18" fmla="*/ 50623 h 554524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33154 w 1510185"/>
              <a:gd name="connsiteY14" fmla="*/ 325694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47814 w 1510185"/>
              <a:gd name="connsiteY13" fmla="*/ 518544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47814 w 1510185"/>
              <a:gd name="connsiteY12" fmla="*/ 518544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57467 w 1510185"/>
              <a:gd name="connsiteY12" fmla="*/ 523436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10185" h="548104">
                <a:moveTo>
                  <a:pt x="0" y="0"/>
                </a:moveTo>
                <a:lnTo>
                  <a:pt x="1070038" y="25544"/>
                </a:lnTo>
                <a:cubicBezTo>
                  <a:pt x="1076994" y="30182"/>
                  <a:pt x="1267100" y="10654"/>
                  <a:pt x="1278212" y="14146"/>
                </a:cubicBezTo>
                <a:cubicBezTo>
                  <a:pt x="1344412" y="22593"/>
                  <a:pt x="1365940" y="80191"/>
                  <a:pt x="1391058" y="106348"/>
                </a:cubicBezTo>
                <a:cubicBezTo>
                  <a:pt x="1416176" y="132505"/>
                  <a:pt x="1416573" y="150639"/>
                  <a:pt x="1428920" y="171089"/>
                </a:cubicBezTo>
                <a:cubicBezTo>
                  <a:pt x="1441267" y="191539"/>
                  <a:pt x="1455296" y="209502"/>
                  <a:pt x="1465140" y="229047"/>
                </a:cubicBezTo>
                <a:cubicBezTo>
                  <a:pt x="1474984" y="248592"/>
                  <a:pt x="1480899" y="268545"/>
                  <a:pt x="1487987" y="288362"/>
                </a:cubicBezTo>
                <a:cubicBezTo>
                  <a:pt x="1495075" y="308179"/>
                  <a:pt x="1517675" y="322653"/>
                  <a:pt x="1507671" y="347949"/>
                </a:cubicBezTo>
                <a:cubicBezTo>
                  <a:pt x="1497667" y="373245"/>
                  <a:pt x="1461692" y="409758"/>
                  <a:pt x="1427962" y="440140"/>
                </a:cubicBezTo>
                <a:cubicBezTo>
                  <a:pt x="1394232" y="470522"/>
                  <a:pt x="1365478" y="511434"/>
                  <a:pt x="1305289" y="530243"/>
                </a:cubicBezTo>
                <a:cubicBezTo>
                  <a:pt x="1245100" y="549052"/>
                  <a:pt x="1242787" y="540916"/>
                  <a:pt x="1066828" y="548104"/>
                </a:cubicBezTo>
                <a:lnTo>
                  <a:pt x="279057" y="539127"/>
                </a:lnTo>
                <a:cubicBezTo>
                  <a:pt x="109221" y="534200"/>
                  <a:pt x="169101" y="559280"/>
                  <a:pt x="157467" y="523436"/>
                </a:cubicBezTo>
                <a:cubicBezTo>
                  <a:pt x="145833" y="487592"/>
                  <a:pt x="197175" y="370392"/>
                  <a:pt x="209255" y="324063"/>
                </a:cubicBezTo>
                <a:cubicBezTo>
                  <a:pt x="221335" y="277734"/>
                  <a:pt x="238366" y="270630"/>
                  <a:pt x="229947" y="245460"/>
                </a:cubicBezTo>
                <a:cubicBezTo>
                  <a:pt x="221528" y="220290"/>
                  <a:pt x="185626" y="195633"/>
                  <a:pt x="158742" y="173041"/>
                </a:cubicBezTo>
                <a:cubicBezTo>
                  <a:pt x="131858" y="150449"/>
                  <a:pt x="92758" y="130310"/>
                  <a:pt x="68642" y="109907"/>
                </a:cubicBezTo>
                <a:cubicBezTo>
                  <a:pt x="44526" y="89504"/>
                  <a:pt x="50987" y="67666"/>
                  <a:pt x="14044" y="50623"/>
                </a:cubicBezTo>
              </a:path>
            </a:pathLst>
          </a:custGeom>
          <a:gradFill flip="none" rotWithShape="1">
            <a:gsLst>
              <a:gs pos="0">
                <a:srgbClr val="FF5050">
                  <a:alpha val="60000"/>
                </a:srgbClr>
              </a:gs>
              <a:gs pos="68000">
                <a:srgbClr val="FF7C80">
                  <a:alpha val="50000"/>
                </a:srgbClr>
              </a:gs>
              <a:gs pos="100000">
                <a:srgbClr val="FF9966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Parallelogram 446">
            <a:extLst>
              <a:ext uri="{FF2B5EF4-FFF2-40B4-BE49-F238E27FC236}">
                <a16:creationId xmlns:a16="http://schemas.microsoft.com/office/drawing/2014/main" id="{65845CF2-A88C-48C5-AE63-A2E317091148}"/>
              </a:ext>
            </a:extLst>
          </p:cNvPr>
          <p:cNvSpPr/>
          <p:nvPr/>
        </p:nvSpPr>
        <p:spPr>
          <a:xfrm>
            <a:off x="3208819" y="2432467"/>
            <a:ext cx="1490546" cy="318022"/>
          </a:xfrm>
          <a:prstGeom prst="parallelogram">
            <a:avLst>
              <a:gd name="adj" fmla="val 49709"/>
            </a:avLst>
          </a:prstGeom>
          <a:gradFill flip="none" rotWithShape="1">
            <a:gsLst>
              <a:gs pos="0">
                <a:srgbClr val="FF9933">
                  <a:alpha val="50000"/>
                </a:srgbClr>
              </a:gs>
              <a:gs pos="100000">
                <a:srgbClr val="FF5050">
                  <a:alpha val="69804"/>
                </a:srgbClr>
              </a:gs>
            </a:gsLst>
            <a:lin ang="16200000" scaled="1"/>
            <a:tileRect/>
          </a:gradFill>
          <a:ln w="158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Parallelogram 453">
            <a:extLst>
              <a:ext uri="{FF2B5EF4-FFF2-40B4-BE49-F238E27FC236}">
                <a16:creationId xmlns:a16="http://schemas.microsoft.com/office/drawing/2014/main" id="{E4D2646A-08BE-4CFE-A905-478AFF95737E}"/>
              </a:ext>
            </a:extLst>
          </p:cNvPr>
          <p:cNvSpPr/>
          <p:nvPr/>
        </p:nvSpPr>
        <p:spPr>
          <a:xfrm>
            <a:off x="2755016" y="2461387"/>
            <a:ext cx="396496" cy="642139"/>
          </a:xfrm>
          <a:prstGeom prst="parallelogram">
            <a:avLst>
              <a:gd name="adj" fmla="val 7766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DA22A6-2797-4116-A72B-59FD692D3698}"/>
              </a:ext>
            </a:extLst>
          </p:cNvPr>
          <p:cNvCxnSpPr>
            <a:cxnSpLocks/>
          </p:cNvCxnSpPr>
          <p:nvPr/>
        </p:nvCxnSpPr>
        <p:spPr>
          <a:xfrm flipH="1">
            <a:off x="2760398" y="2453901"/>
            <a:ext cx="306412" cy="6458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>
            <a:extLst>
              <a:ext uri="{FF2B5EF4-FFF2-40B4-BE49-F238E27FC236}">
                <a16:creationId xmlns:a16="http://schemas.microsoft.com/office/drawing/2014/main" id="{F850A29E-4392-45CB-9BFA-C17C22706CFD}"/>
              </a:ext>
            </a:extLst>
          </p:cNvPr>
          <p:cNvCxnSpPr>
            <a:cxnSpLocks/>
          </p:cNvCxnSpPr>
          <p:nvPr/>
        </p:nvCxnSpPr>
        <p:spPr>
          <a:xfrm flipH="1">
            <a:off x="2851056" y="2518558"/>
            <a:ext cx="276810" cy="5772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5" name="Parallelogram 454">
            <a:extLst>
              <a:ext uri="{FF2B5EF4-FFF2-40B4-BE49-F238E27FC236}">
                <a16:creationId xmlns:a16="http://schemas.microsoft.com/office/drawing/2014/main" id="{DFF623C6-88BB-4020-9768-50351097E76C}"/>
              </a:ext>
            </a:extLst>
          </p:cNvPr>
          <p:cNvSpPr/>
          <p:nvPr/>
        </p:nvSpPr>
        <p:spPr>
          <a:xfrm flipV="1">
            <a:off x="2762780" y="3103996"/>
            <a:ext cx="396496" cy="642139"/>
          </a:xfrm>
          <a:prstGeom prst="parallelogram">
            <a:avLst>
              <a:gd name="adj" fmla="val 7766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DCEFFC-3023-4960-AD56-E2ECC5E5755D}"/>
              </a:ext>
            </a:extLst>
          </p:cNvPr>
          <p:cNvCxnSpPr>
            <a:cxnSpLocks/>
          </p:cNvCxnSpPr>
          <p:nvPr/>
        </p:nvCxnSpPr>
        <p:spPr>
          <a:xfrm flipH="1" flipV="1">
            <a:off x="2760398" y="3100479"/>
            <a:ext cx="306412" cy="6465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CBB18E8-55AF-47BE-8DC7-C429F681C1D4}"/>
              </a:ext>
            </a:extLst>
          </p:cNvPr>
          <p:cNvCxnSpPr>
            <a:cxnSpLocks/>
          </p:cNvCxnSpPr>
          <p:nvPr/>
        </p:nvCxnSpPr>
        <p:spPr>
          <a:xfrm flipH="1" flipV="1">
            <a:off x="2849554" y="3099782"/>
            <a:ext cx="278312" cy="5826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Parallelogram 165">
            <a:extLst>
              <a:ext uri="{FF2B5EF4-FFF2-40B4-BE49-F238E27FC236}">
                <a16:creationId xmlns:a16="http://schemas.microsoft.com/office/drawing/2014/main" id="{94201006-E30C-471C-8B23-42B2480BB0E2}"/>
              </a:ext>
            </a:extLst>
          </p:cNvPr>
          <p:cNvSpPr/>
          <p:nvPr/>
        </p:nvSpPr>
        <p:spPr>
          <a:xfrm>
            <a:off x="9121089" y="2450677"/>
            <a:ext cx="396496" cy="642139"/>
          </a:xfrm>
          <a:prstGeom prst="parallelogram">
            <a:avLst>
              <a:gd name="adj" fmla="val 77664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Parallelogram 166">
            <a:extLst>
              <a:ext uri="{FF2B5EF4-FFF2-40B4-BE49-F238E27FC236}">
                <a16:creationId xmlns:a16="http://schemas.microsoft.com/office/drawing/2014/main" id="{3F9F1CC1-89FB-4EF3-B8A3-FFB468A80E30}"/>
              </a:ext>
            </a:extLst>
          </p:cNvPr>
          <p:cNvSpPr/>
          <p:nvPr/>
        </p:nvSpPr>
        <p:spPr>
          <a:xfrm flipV="1">
            <a:off x="9121798" y="3104734"/>
            <a:ext cx="396496" cy="642139"/>
          </a:xfrm>
          <a:prstGeom prst="parallelogram">
            <a:avLst>
              <a:gd name="adj" fmla="val 7766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1585AE92-12E2-4612-9E59-CADE888A8843}"/>
              </a:ext>
            </a:extLst>
          </p:cNvPr>
          <p:cNvCxnSpPr>
            <a:cxnSpLocks/>
          </p:cNvCxnSpPr>
          <p:nvPr/>
        </p:nvCxnSpPr>
        <p:spPr>
          <a:xfrm flipH="1">
            <a:off x="9114168" y="2517165"/>
            <a:ext cx="276812" cy="5816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6912A997-CFE4-4F56-85C1-20D1BDE096B1}"/>
              </a:ext>
            </a:extLst>
          </p:cNvPr>
          <p:cNvSpPr txBox="1"/>
          <p:nvPr/>
        </p:nvSpPr>
        <p:spPr>
          <a:xfrm>
            <a:off x="4818980" y="2833005"/>
            <a:ext cx="212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3. Vapor flows from evaporator to condenser</a:t>
            </a:r>
            <a:endParaRPr lang="en-US" sz="140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3077B7-499F-43D7-B3EF-4ABF9F19DE7B}"/>
              </a:ext>
            </a:extLst>
          </p:cNvPr>
          <p:cNvGrpSpPr/>
          <p:nvPr/>
        </p:nvGrpSpPr>
        <p:grpSpPr>
          <a:xfrm>
            <a:off x="3417493" y="2195127"/>
            <a:ext cx="2744993" cy="1824151"/>
            <a:chOff x="3417493" y="2195127"/>
            <a:chExt cx="2744993" cy="1824151"/>
          </a:xfrm>
        </p:grpSpPr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C3D0A36A-0D56-4D79-A509-5D7D41D422F0}"/>
                </a:ext>
              </a:extLst>
            </p:cNvPr>
            <p:cNvSpPr/>
            <p:nvPr/>
          </p:nvSpPr>
          <p:spPr>
            <a:xfrm flipH="1">
              <a:off x="3903993" y="3305148"/>
              <a:ext cx="2255457" cy="670494"/>
            </a:xfrm>
            <a:prstGeom prst="arc">
              <a:avLst>
                <a:gd name="adj1" fmla="val 18666445"/>
                <a:gd name="adj2" fmla="val 21212629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2" name="Arc 101">
              <a:extLst>
                <a:ext uri="{FF2B5EF4-FFF2-40B4-BE49-F238E27FC236}">
                  <a16:creationId xmlns:a16="http://schemas.microsoft.com/office/drawing/2014/main" id="{182D27F9-C406-469A-947C-2E1A35D93AC8}"/>
                </a:ext>
              </a:extLst>
            </p:cNvPr>
            <p:cNvSpPr/>
            <p:nvPr/>
          </p:nvSpPr>
          <p:spPr>
            <a:xfrm flipH="1">
              <a:off x="4483490" y="3424052"/>
              <a:ext cx="1295488" cy="297502"/>
            </a:xfrm>
            <a:prstGeom prst="arc">
              <a:avLst>
                <a:gd name="adj1" fmla="val 16961795"/>
                <a:gd name="adj2" fmla="val 21366845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35DF7BA3-411B-4DCE-8E6F-16253E17DE98}"/>
                </a:ext>
              </a:extLst>
            </p:cNvPr>
            <p:cNvSpPr/>
            <p:nvPr/>
          </p:nvSpPr>
          <p:spPr>
            <a:xfrm flipH="1">
              <a:off x="3421369" y="3202258"/>
              <a:ext cx="1937421" cy="817020"/>
            </a:xfrm>
            <a:prstGeom prst="arc">
              <a:avLst>
                <a:gd name="adj1" fmla="val 18292725"/>
                <a:gd name="adj2" fmla="val 21308232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73" name="Arc 172">
              <a:extLst>
                <a:ext uri="{FF2B5EF4-FFF2-40B4-BE49-F238E27FC236}">
                  <a16:creationId xmlns:a16="http://schemas.microsoft.com/office/drawing/2014/main" id="{72A964B5-A654-4573-BC9F-5067C15020D8}"/>
                </a:ext>
              </a:extLst>
            </p:cNvPr>
            <p:cNvSpPr/>
            <p:nvPr/>
          </p:nvSpPr>
          <p:spPr>
            <a:xfrm flipH="1" flipV="1">
              <a:off x="3907029" y="2234648"/>
              <a:ext cx="2255457" cy="670494"/>
            </a:xfrm>
            <a:prstGeom prst="arc">
              <a:avLst>
                <a:gd name="adj1" fmla="val 18666445"/>
                <a:gd name="adj2" fmla="val 21212629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74" name="Arc 173">
              <a:extLst>
                <a:ext uri="{FF2B5EF4-FFF2-40B4-BE49-F238E27FC236}">
                  <a16:creationId xmlns:a16="http://schemas.microsoft.com/office/drawing/2014/main" id="{945D8C72-C43B-4B7C-B9F8-80223008AD0A}"/>
                </a:ext>
              </a:extLst>
            </p:cNvPr>
            <p:cNvSpPr/>
            <p:nvPr/>
          </p:nvSpPr>
          <p:spPr>
            <a:xfrm flipH="1" flipV="1">
              <a:off x="4489194" y="2496275"/>
              <a:ext cx="1295488" cy="297502"/>
            </a:xfrm>
            <a:prstGeom prst="arc">
              <a:avLst>
                <a:gd name="adj1" fmla="val 16961795"/>
                <a:gd name="adj2" fmla="val 21366845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75" name="Arc 174">
              <a:extLst>
                <a:ext uri="{FF2B5EF4-FFF2-40B4-BE49-F238E27FC236}">
                  <a16:creationId xmlns:a16="http://schemas.microsoft.com/office/drawing/2014/main" id="{98F95432-21CB-4A14-8416-E6E9321100EF}"/>
                </a:ext>
              </a:extLst>
            </p:cNvPr>
            <p:cNvSpPr/>
            <p:nvPr/>
          </p:nvSpPr>
          <p:spPr>
            <a:xfrm flipH="1" flipV="1">
              <a:off x="3417493" y="2195127"/>
              <a:ext cx="1937421" cy="817020"/>
            </a:xfrm>
            <a:prstGeom prst="arc">
              <a:avLst>
                <a:gd name="adj1" fmla="val 18292725"/>
                <a:gd name="adj2" fmla="val 21308232"/>
              </a:avLst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4520A6-99DB-4F79-95AE-F52B8FF1D752}"/>
              </a:ext>
            </a:extLst>
          </p:cNvPr>
          <p:cNvGrpSpPr/>
          <p:nvPr/>
        </p:nvGrpSpPr>
        <p:grpSpPr>
          <a:xfrm>
            <a:off x="6072020" y="2302252"/>
            <a:ext cx="2882245" cy="1686940"/>
            <a:chOff x="6072020" y="2302252"/>
            <a:chExt cx="2882245" cy="1686940"/>
          </a:xfrm>
        </p:grpSpPr>
        <p:sp>
          <p:nvSpPr>
            <p:cNvPr id="116" name="Arc 115">
              <a:extLst>
                <a:ext uri="{FF2B5EF4-FFF2-40B4-BE49-F238E27FC236}">
                  <a16:creationId xmlns:a16="http://schemas.microsoft.com/office/drawing/2014/main" id="{02E9F9CA-CA09-4E1B-9346-E643A7E4E61C}"/>
                </a:ext>
              </a:extLst>
            </p:cNvPr>
            <p:cNvSpPr/>
            <p:nvPr/>
          </p:nvSpPr>
          <p:spPr>
            <a:xfrm>
              <a:off x="6096779" y="3347159"/>
              <a:ext cx="1194181" cy="464745"/>
            </a:xfrm>
            <a:prstGeom prst="arc">
              <a:avLst>
                <a:gd name="adj1" fmla="val 18522401"/>
                <a:gd name="adj2" fmla="val 21177228"/>
              </a:avLst>
            </a:prstGeom>
            <a:ln w="19050">
              <a:solidFill>
                <a:schemeClr val="tx1"/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F78175E9-8FB4-4657-8980-DFAC99D97ADB}"/>
                </a:ext>
              </a:extLst>
            </p:cNvPr>
            <p:cNvSpPr/>
            <p:nvPr/>
          </p:nvSpPr>
          <p:spPr>
            <a:xfrm rot="352669">
              <a:off x="6208189" y="3169312"/>
              <a:ext cx="1800033" cy="674943"/>
            </a:xfrm>
            <a:prstGeom prst="arc">
              <a:avLst>
                <a:gd name="adj1" fmla="val 18554934"/>
                <a:gd name="adj2" fmla="val 21280579"/>
              </a:avLst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D8B58CED-19DD-44C3-8938-D62E97C57DBB}"/>
                </a:ext>
              </a:extLst>
            </p:cNvPr>
            <p:cNvSpPr/>
            <p:nvPr/>
          </p:nvSpPr>
          <p:spPr>
            <a:xfrm rot="325238">
              <a:off x="6147624" y="3114362"/>
              <a:ext cx="2806641" cy="874830"/>
            </a:xfrm>
            <a:prstGeom prst="arc">
              <a:avLst>
                <a:gd name="adj1" fmla="val 19117898"/>
                <a:gd name="adj2" fmla="val 21207641"/>
              </a:avLst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76" name="Arc 175">
              <a:extLst>
                <a:ext uri="{FF2B5EF4-FFF2-40B4-BE49-F238E27FC236}">
                  <a16:creationId xmlns:a16="http://schemas.microsoft.com/office/drawing/2014/main" id="{C2199FB0-C186-4A0A-89EF-E41B49FE74F3}"/>
                </a:ext>
              </a:extLst>
            </p:cNvPr>
            <p:cNvSpPr/>
            <p:nvPr/>
          </p:nvSpPr>
          <p:spPr>
            <a:xfrm flipV="1">
              <a:off x="6072020" y="2377937"/>
              <a:ext cx="1194181" cy="464745"/>
            </a:xfrm>
            <a:prstGeom prst="arc">
              <a:avLst>
                <a:gd name="adj1" fmla="val 18522401"/>
                <a:gd name="adj2" fmla="val 21177228"/>
              </a:avLst>
            </a:prstGeom>
            <a:ln w="19050">
              <a:solidFill>
                <a:schemeClr val="tx1"/>
              </a:solidFill>
              <a:headEnd type="none"/>
              <a:tailEnd type="arrow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77" name="Arc 176">
              <a:extLst>
                <a:ext uri="{FF2B5EF4-FFF2-40B4-BE49-F238E27FC236}">
                  <a16:creationId xmlns:a16="http://schemas.microsoft.com/office/drawing/2014/main" id="{C908611D-7B0F-4055-9346-3AC82B6B4459}"/>
                </a:ext>
              </a:extLst>
            </p:cNvPr>
            <p:cNvSpPr/>
            <p:nvPr/>
          </p:nvSpPr>
          <p:spPr>
            <a:xfrm rot="21248069" flipV="1">
              <a:off x="6215317" y="2352724"/>
              <a:ext cx="1800033" cy="674943"/>
            </a:xfrm>
            <a:prstGeom prst="arc">
              <a:avLst>
                <a:gd name="adj1" fmla="val 18554934"/>
                <a:gd name="adj2" fmla="val 21280579"/>
              </a:avLst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180" name="Arc 179">
              <a:extLst>
                <a:ext uri="{FF2B5EF4-FFF2-40B4-BE49-F238E27FC236}">
                  <a16:creationId xmlns:a16="http://schemas.microsoft.com/office/drawing/2014/main" id="{D17C8574-C6F4-432E-9C3D-FCB36D77CE5F}"/>
                </a:ext>
              </a:extLst>
            </p:cNvPr>
            <p:cNvSpPr/>
            <p:nvPr/>
          </p:nvSpPr>
          <p:spPr>
            <a:xfrm rot="21178521" flipV="1">
              <a:off x="6107642" y="2302252"/>
              <a:ext cx="2806641" cy="874830"/>
            </a:xfrm>
            <a:prstGeom prst="arc">
              <a:avLst>
                <a:gd name="adj1" fmla="val 19238001"/>
                <a:gd name="adj2" fmla="val 21311807"/>
              </a:avLst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</p:grpSp>
      <p:sp>
        <p:nvSpPr>
          <p:cNvPr id="186" name="Arc 185">
            <a:extLst>
              <a:ext uri="{FF2B5EF4-FFF2-40B4-BE49-F238E27FC236}">
                <a16:creationId xmlns:a16="http://schemas.microsoft.com/office/drawing/2014/main" id="{A45B5794-9211-422A-BBEC-0FF87E6B38A0}"/>
              </a:ext>
            </a:extLst>
          </p:cNvPr>
          <p:cNvSpPr/>
          <p:nvPr/>
        </p:nvSpPr>
        <p:spPr>
          <a:xfrm>
            <a:off x="8793071" y="2187122"/>
            <a:ext cx="859536" cy="1828800"/>
          </a:xfrm>
          <a:prstGeom prst="arc">
            <a:avLst>
              <a:gd name="adj1" fmla="val 17696990"/>
              <a:gd name="adj2" fmla="val 389823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1F8FC46D-4AB7-4D21-B719-1737EE10ACA7}"/>
              </a:ext>
            </a:extLst>
          </p:cNvPr>
          <p:cNvCxnSpPr>
            <a:cxnSpLocks/>
          </p:cNvCxnSpPr>
          <p:nvPr/>
        </p:nvCxnSpPr>
        <p:spPr>
          <a:xfrm flipH="1" flipV="1">
            <a:off x="9115250" y="3099782"/>
            <a:ext cx="278312" cy="58261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Freeform: Shape 218">
            <a:extLst>
              <a:ext uri="{FF2B5EF4-FFF2-40B4-BE49-F238E27FC236}">
                <a16:creationId xmlns:a16="http://schemas.microsoft.com/office/drawing/2014/main" id="{1E97B95F-3438-40D1-8ECF-9B77238B489A}"/>
              </a:ext>
            </a:extLst>
          </p:cNvPr>
          <p:cNvSpPr/>
          <p:nvPr/>
        </p:nvSpPr>
        <p:spPr>
          <a:xfrm flipV="1">
            <a:off x="6338594" y="3477203"/>
            <a:ext cx="3129468" cy="608520"/>
          </a:xfrm>
          <a:custGeom>
            <a:avLst/>
            <a:gdLst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52400 w 1636903"/>
              <a:gd name="connsiteY4" fmla="*/ 1368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72390 w 1636903"/>
              <a:gd name="connsiteY98" fmla="*/ 416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87655 w 1636903"/>
              <a:gd name="connsiteY75" fmla="*/ 232761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0035 w 1636903"/>
              <a:gd name="connsiteY73" fmla="*/ 244191 h 348966"/>
              <a:gd name="connsiteX74" fmla="*/ 287655 w 1636903"/>
              <a:gd name="connsiteY74" fmla="*/ 232761 h 348966"/>
              <a:gd name="connsiteX75" fmla="*/ 274320 w 1636903"/>
              <a:gd name="connsiteY75" fmla="*/ 215616 h 348966"/>
              <a:gd name="connsiteX76" fmla="*/ 251460 w 1636903"/>
              <a:gd name="connsiteY76" fmla="*/ 198471 h 348966"/>
              <a:gd name="connsiteX77" fmla="*/ 238125 w 1636903"/>
              <a:gd name="connsiteY77" fmla="*/ 169896 h 348966"/>
              <a:gd name="connsiteX78" fmla="*/ 234315 w 1636903"/>
              <a:gd name="connsiteY78" fmla="*/ 162276 h 348966"/>
              <a:gd name="connsiteX79" fmla="*/ 228600 w 1636903"/>
              <a:gd name="connsiteY79" fmla="*/ 148941 h 348966"/>
              <a:gd name="connsiteX80" fmla="*/ 224790 w 1636903"/>
              <a:gd name="connsiteY80" fmla="*/ 139416 h 348966"/>
              <a:gd name="connsiteX81" fmla="*/ 213360 w 1636903"/>
              <a:gd name="connsiteY81" fmla="*/ 124176 h 348966"/>
              <a:gd name="connsiteX82" fmla="*/ 207645 w 1636903"/>
              <a:gd name="connsiteY82" fmla="*/ 120366 h 348966"/>
              <a:gd name="connsiteX83" fmla="*/ 201930 w 1636903"/>
              <a:gd name="connsiteY83" fmla="*/ 114651 h 348966"/>
              <a:gd name="connsiteX84" fmla="*/ 196215 w 1636903"/>
              <a:gd name="connsiteY84" fmla="*/ 110841 h 348966"/>
              <a:gd name="connsiteX85" fmla="*/ 190500 w 1636903"/>
              <a:gd name="connsiteY85" fmla="*/ 105126 h 348966"/>
              <a:gd name="connsiteX86" fmla="*/ 184785 w 1636903"/>
              <a:gd name="connsiteY86" fmla="*/ 101316 h 348966"/>
              <a:gd name="connsiteX87" fmla="*/ 177165 w 1636903"/>
              <a:gd name="connsiteY87" fmla="*/ 93696 h 348966"/>
              <a:gd name="connsiteX88" fmla="*/ 167640 w 1636903"/>
              <a:gd name="connsiteY88" fmla="*/ 89886 h 348966"/>
              <a:gd name="connsiteX89" fmla="*/ 161925 w 1636903"/>
              <a:gd name="connsiteY89" fmla="*/ 84171 h 348966"/>
              <a:gd name="connsiteX90" fmla="*/ 154305 w 1636903"/>
              <a:gd name="connsiteY90" fmla="*/ 80361 h 348966"/>
              <a:gd name="connsiteX91" fmla="*/ 150495 w 1636903"/>
              <a:gd name="connsiteY91" fmla="*/ 74646 h 348966"/>
              <a:gd name="connsiteX92" fmla="*/ 127635 w 1636903"/>
              <a:gd name="connsiteY92" fmla="*/ 57501 h 348966"/>
              <a:gd name="connsiteX93" fmla="*/ 123825 w 1636903"/>
              <a:gd name="connsiteY93" fmla="*/ 51786 h 348966"/>
              <a:gd name="connsiteX94" fmla="*/ 110490 w 1636903"/>
              <a:gd name="connsiteY94" fmla="*/ 44166 h 348966"/>
              <a:gd name="connsiteX95" fmla="*/ 95250 w 1636903"/>
              <a:gd name="connsiteY95" fmla="*/ 32736 h 348966"/>
              <a:gd name="connsiteX96" fmla="*/ 74295 w 1636903"/>
              <a:gd name="connsiteY96" fmla="*/ 23211 h 348966"/>
              <a:gd name="connsiteX97" fmla="*/ 60960 w 1636903"/>
              <a:gd name="connsiteY97" fmla="*/ 21306 h 348966"/>
              <a:gd name="connsiteX98" fmla="*/ 49530 w 1636903"/>
              <a:gd name="connsiteY98" fmla="*/ 4161 h 348966"/>
              <a:gd name="connsiteX99" fmla="*/ 43815 w 1636903"/>
              <a:gd name="connsiteY99" fmla="*/ 2256 h 348966"/>
              <a:gd name="connsiteX100" fmla="*/ 53340 w 1636903"/>
              <a:gd name="connsiteY100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87655 w 1636903"/>
              <a:gd name="connsiteY73" fmla="*/ 232761 h 348966"/>
              <a:gd name="connsiteX74" fmla="*/ 274320 w 1636903"/>
              <a:gd name="connsiteY74" fmla="*/ 215616 h 348966"/>
              <a:gd name="connsiteX75" fmla="*/ 251460 w 1636903"/>
              <a:gd name="connsiteY75" fmla="*/ 198471 h 348966"/>
              <a:gd name="connsiteX76" fmla="*/ 238125 w 1636903"/>
              <a:gd name="connsiteY76" fmla="*/ 169896 h 348966"/>
              <a:gd name="connsiteX77" fmla="*/ 234315 w 1636903"/>
              <a:gd name="connsiteY77" fmla="*/ 162276 h 348966"/>
              <a:gd name="connsiteX78" fmla="*/ 228600 w 1636903"/>
              <a:gd name="connsiteY78" fmla="*/ 148941 h 348966"/>
              <a:gd name="connsiteX79" fmla="*/ 224790 w 1636903"/>
              <a:gd name="connsiteY79" fmla="*/ 139416 h 348966"/>
              <a:gd name="connsiteX80" fmla="*/ 213360 w 1636903"/>
              <a:gd name="connsiteY80" fmla="*/ 124176 h 348966"/>
              <a:gd name="connsiteX81" fmla="*/ 207645 w 1636903"/>
              <a:gd name="connsiteY81" fmla="*/ 120366 h 348966"/>
              <a:gd name="connsiteX82" fmla="*/ 201930 w 1636903"/>
              <a:gd name="connsiteY82" fmla="*/ 114651 h 348966"/>
              <a:gd name="connsiteX83" fmla="*/ 196215 w 1636903"/>
              <a:gd name="connsiteY83" fmla="*/ 110841 h 348966"/>
              <a:gd name="connsiteX84" fmla="*/ 190500 w 1636903"/>
              <a:gd name="connsiteY84" fmla="*/ 105126 h 348966"/>
              <a:gd name="connsiteX85" fmla="*/ 184785 w 1636903"/>
              <a:gd name="connsiteY85" fmla="*/ 101316 h 348966"/>
              <a:gd name="connsiteX86" fmla="*/ 177165 w 1636903"/>
              <a:gd name="connsiteY86" fmla="*/ 93696 h 348966"/>
              <a:gd name="connsiteX87" fmla="*/ 167640 w 1636903"/>
              <a:gd name="connsiteY87" fmla="*/ 89886 h 348966"/>
              <a:gd name="connsiteX88" fmla="*/ 161925 w 1636903"/>
              <a:gd name="connsiteY88" fmla="*/ 84171 h 348966"/>
              <a:gd name="connsiteX89" fmla="*/ 154305 w 1636903"/>
              <a:gd name="connsiteY89" fmla="*/ 80361 h 348966"/>
              <a:gd name="connsiteX90" fmla="*/ 150495 w 1636903"/>
              <a:gd name="connsiteY90" fmla="*/ 74646 h 348966"/>
              <a:gd name="connsiteX91" fmla="*/ 127635 w 1636903"/>
              <a:gd name="connsiteY91" fmla="*/ 57501 h 348966"/>
              <a:gd name="connsiteX92" fmla="*/ 123825 w 1636903"/>
              <a:gd name="connsiteY92" fmla="*/ 51786 h 348966"/>
              <a:gd name="connsiteX93" fmla="*/ 110490 w 1636903"/>
              <a:gd name="connsiteY93" fmla="*/ 44166 h 348966"/>
              <a:gd name="connsiteX94" fmla="*/ 95250 w 1636903"/>
              <a:gd name="connsiteY94" fmla="*/ 32736 h 348966"/>
              <a:gd name="connsiteX95" fmla="*/ 74295 w 1636903"/>
              <a:gd name="connsiteY95" fmla="*/ 23211 h 348966"/>
              <a:gd name="connsiteX96" fmla="*/ 60960 w 1636903"/>
              <a:gd name="connsiteY96" fmla="*/ 21306 h 348966"/>
              <a:gd name="connsiteX97" fmla="*/ 49530 w 1636903"/>
              <a:gd name="connsiteY97" fmla="*/ 4161 h 348966"/>
              <a:gd name="connsiteX98" fmla="*/ 43815 w 1636903"/>
              <a:gd name="connsiteY98" fmla="*/ 2256 h 348966"/>
              <a:gd name="connsiteX99" fmla="*/ 53340 w 1636903"/>
              <a:gd name="connsiteY99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74320 w 1636903"/>
              <a:gd name="connsiteY73" fmla="*/ 215616 h 348966"/>
              <a:gd name="connsiteX74" fmla="*/ 251460 w 1636903"/>
              <a:gd name="connsiteY74" fmla="*/ 198471 h 348966"/>
              <a:gd name="connsiteX75" fmla="*/ 238125 w 1636903"/>
              <a:gd name="connsiteY75" fmla="*/ 169896 h 348966"/>
              <a:gd name="connsiteX76" fmla="*/ 234315 w 1636903"/>
              <a:gd name="connsiteY76" fmla="*/ 162276 h 348966"/>
              <a:gd name="connsiteX77" fmla="*/ 228600 w 1636903"/>
              <a:gd name="connsiteY77" fmla="*/ 148941 h 348966"/>
              <a:gd name="connsiteX78" fmla="*/ 224790 w 1636903"/>
              <a:gd name="connsiteY78" fmla="*/ 139416 h 348966"/>
              <a:gd name="connsiteX79" fmla="*/ 213360 w 1636903"/>
              <a:gd name="connsiteY79" fmla="*/ 124176 h 348966"/>
              <a:gd name="connsiteX80" fmla="*/ 207645 w 1636903"/>
              <a:gd name="connsiteY80" fmla="*/ 120366 h 348966"/>
              <a:gd name="connsiteX81" fmla="*/ 201930 w 1636903"/>
              <a:gd name="connsiteY81" fmla="*/ 114651 h 348966"/>
              <a:gd name="connsiteX82" fmla="*/ 196215 w 1636903"/>
              <a:gd name="connsiteY82" fmla="*/ 110841 h 348966"/>
              <a:gd name="connsiteX83" fmla="*/ 190500 w 1636903"/>
              <a:gd name="connsiteY83" fmla="*/ 105126 h 348966"/>
              <a:gd name="connsiteX84" fmla="*/ 184785 w 1636903"/>
              <a:gd name="connsiteY84" fmla="*/ 101316 h 348966"/>
              <a:gd name="connsiteX85" fmla="*/ 177165 w 1636903"/>
              <a:gd name="connsiteY85" fmla="*/ 93696 h 348966"/>
              <a:gd name="connsiteX86" fmla="*/ 167640 w 1636903"/>
              <a:gd name="connsiteY86" fmla="*/ 89886 h 348966"/>
              <a:gd name="connsiteX87" fmla="*/ 161925 w 1636903"/>
              <a:gd name="connsiteY87" fmla="*/ 84171 h 348966"/>
              <a:gd name="connsiteX88" fmla="*/ 154305 w 1636903"/>
              <a:gd name="connsiteY88" fmla="*/ 80361 h 348966"/>
              <a:gd name="connsiteX89" fmla="*/ 150495 w 1636903"/>
              <a:gd name="connsiteY89" fmla="*/ 74646 h 348966"/>
              <a:gd name="connsiteX90" fmla="*/ 127635 w 1636903"/>
              <a:gd name="connsiteY90" fmla="*/ 57501 h 348966"/>
              <a:gd name="connsiteX91" fmla="*/ 123825 w 1636903"/>
              <a:gd name="connsiteY91" fmla="*/ 51786 h 348966"/>
              <a:gd name="connsiteX92" fmla="*/ 110490 w 1636903"/>
              <a:gd name="connsiteY92" fmla="*/ 44166 h 348966"/>
              <a:gd name="connsiteX93" fmla="*/ 95250 w 1636903"/>
              <a:gd name="connsiteY93" fmla="*/ 32736 h 348966"/>
              <a:gd name="connsiteX94" fmla="*/ 74295 w 1636903"/>
              <a:gd name="connsiteY94" fmla="*/ 23211 h 348966"/>
              <a:gd name="connsiteX95" fmla="*/ 60960 w 1636903"/>
              <a:gd name="connsiteY95" fmla="*/ 21306 h 348966"/>
              <a:gd name="connsiteX96" fmla="*/ 49530 w 1636903"/>
              <a:gd name="connsiteY96" fmla="*/ 4161 h 348966"/>
              <a:gd name="connsiteX97" fmla="*/ 43815 w 1636903"/>
              <a:gd name="connsiteY97" fmla="*/ 2256 h 348966"/>
              <a:gd name="connsiteX98" fmla="*/ 53340 w 1636903"/>
              <a:gd name="connsiteY98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60960 w 1636903"/>
              <a:gd name="connsiteY94" fmla="*/ 21306 h 348966"/>
              <a:gd name="connsiteX95" fmla="*/ 49530 w 1636903"/>
              <a:gd name="connsiteY95" fmla="*/ 4161 h 348966"/>
              <a:gd name="connsiteX96" fmla="*/ 43815 w 1636903"/>
              <a:gd name="connsiteY96" fmla="*/ 2256 h 348966"/>
              <a:gd name="connsiteX97" fmla="*/ 53340 w 1636903"/>
              <a:gd name="connsiteY97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96" fmla="*/ 53340 w 1636903"/>
              <a:gd name="connsiteY96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215265 w 1636903"/>
              <a:gd name="connsiteY5" fmla="*/ 7971 h 348966"/>
              <a:gd name="connsiteX6" fmla="*/ 312420 w 1636903"/>
              <a:gd name="connsiteY6" fmla="*/ 2256 h 348966"/>
              <a:gd name="connsiteX7" fmla="*/ 579120 w 1636903"/>
              <a:gd name="connsiteY7" fmla="*/ 4161 h 348966"/>
              <a:gd name="connsiteX8" fmla="*/ 592455 w 1636903"/>
              <a:gd name="connsiteY8" fmla="*/ 6066 h 348966"/>
              <a:gd name="connsiteX9" fmla="*/ 638175 w 1636903"/>
              <a:gd name="connsiteY9" fmla="*/ 9876 h 348966"/>
              <a:gd name="connsiteX10" fmla="*/ 878205 w 1636903"/>
              <a:gd name="connsiteY10" fmla="*/ 4161 h 348966"/>
              <a:gd name="connsiteX11" fmla="*/ 1099185 w 1636903"/>
              <a:gd name="connsiteY11" fmla="*/ 351 h 348966"/>
              <a:gd name="connsiteX12" fmla="*/ 1323975 w 1636903"/>
              <a:gd name="connsiteY12" fmla="*/ 2256 h 348966"/>
              <a:gd name="connsiteX13" fmla="*/ 1344930 w 1636903"/>
              <a:gd name="connsiteY13" fmla="*/ 13686 h 348966"/>
              <a:gd name="connsiteX14" fmla="*/ 1350645 w 1636903"/>
              <a:gd name="connsiteY14" fmla="*/ 15591 h 348966"/>
              <a:gd name="connsiteX15" fmla="*/ 1356360 w 1636903"/>
              <a:gd name="connsiteY15" fmla="*/ 19401 h 348966"/>
              <a:gd name="connsiteX16" fmla="*/ 1371600 w 1636903"/>
              <a:gd name="connsiteY16" fmla="*/ 23211 h 348966"/>
              <a:gd name="connsiteX17" fmla="*/ 1377315 w 1636903"/>
              <a:gd name="connsiteY17" fmla="*/ 25116 h 348966"/>
              <a:gd name="connsiteX18" fmla="*/ 1392555 w 1636903"/>
              <a:gd name="connsiteY18" fmla="*/ 28926 h 348966"/>
              <a:gd name="connsiteX19" fmla="*/ 1403985 w 1636903"/>
              <a:gd name="connsiteY19" fmla="*/ 32736 h 348966"/>
              <a:gd name="connsiteX20" fmla="*/ 1409700 w 1636903"/>
              <a:gd name="connsiteY20" fmla="*/ 34641 h 348966"/>
              <a:gd name="connsiteX21" fmla="*/ 1419225 w 1636903"/>
              <a:gd name="connsiteY21" fmla="*/ 38451 h 348966"/>
              <a:gd name="connsiteX22" fmla="*/ 1436370 w 1636903"/>
              <a:gd name="connsiteY22" fmla="*/ 47976 h 348966"/>
              <a:gd name="connsiteX23" fmla="*/ 1442085 w 1636903"/>
              <a:gd name="connsiteY23" fmla="*/ 51786 h 348966"/>
              <a:gd name="connsiteX24" fmla="*/ 1447800 w 1636903"/>
              <a:gd name="connsiteY24" fmla="*/ 53691 h 348966"/>
              <a:gd name="connsiteX25" fmla="*/ 1455420 w 1636903"/>
              <a:gd name="connsiteY25" fmla="*/ 57501 h 348966"/>
              <a:gd name="connsiteX26" fmla="*/ 1461135 w 1636903"/>
              <a:gd name="connsiteY26" fmla="*/ 61311 h 348966"/>
              <a:gd name="connsiteX27" fmla="*/ 1472565 w 1636903"/>
              <a:gd name="connsiteY27" fmla="*/ 67026 h 348966"/>
              <a:gd name="connsiteX28" fmla="*/ 1487805 w 1636903"/>
              <a:gd name="connsiteY28" fmla="*/ 76551 h 348966"/>
              <a:gd name="connsiteX29" fmla="*/ 1497330 w 1636903"/>
              <a:gd name="connsiteY29" fmla="*/ 91791 h 348966"/>
              <a:gd name="connsiteX30" fmla="*/ 1504950 w 1636903"/>
              <a:gd name="connsiteY30" fmla="*/ 107031 h 348966"/>
              <a:gd name="connsiteX31" fmla="*/ 1508760 w 1636903"/>
              <a:gd name="connsiteY31" fmla="*/ 112746 h 348966"/>
              <a:gd name="connsiteX32" fmla="*/ 1518285 w 1636903"/>
              <a:gd name="connsiteY32" fmla="*/ 131796 h 348966"/>
              <a:gd name="connsiteX33" fmla="*/ 1524000 w 1636903"/>
              <a:gd name="connsiteY33" fmla="*/ 137511 h 348966"/>
              <a:gd name="connsiteX34" fmla="*/ 1537335 w 1636903"/>
              <a:gd name="connsiteY34" fmla="*/ 158466 h 348966"/>
              <a:gd name="connsiteX35" fmla="*/ 1543050 w 1636903"/>
              <a:gd name="connsiteY35" fmla="*/ 166086 h 348966"/>
              <a:gd name="connsiteX36" fmla="*/ 1546860 w 1636903"/>
              <a:gd name="connsiteY36" fmla="*/ 171801 h 348966"/>
              <a:gd name="connsiteX37" fmla="*/ 1554480 w 1636903"/>
              <a:gd name="connsiteY37" fmla="*/ 185136 h 348966"/>
              <a:gd name="connsiteX38" fmla="*/ 1560195 w 1636903"/>
              <a:gd name="connsiteY38" fmla="*/ 190851 h 348966"/>
              <a:gd name="connsiteX39" fmla="*/ 1569720 w 1636903"/>
              <a:gd name="connsiteY39" fmla="*/ 207996 h 348966"/>
              <a:gd name="connsiteX40" fmla="*/ 1575435 w 1636903"/>
              <a:gd name="connsiteY40" fmla="*/ 211806 h 348966"/>
              <a:gd name="connsiteX41" fmla="*/ 1579245 w 1636903"/>
              <a:gd name="connsiteY41" fmla="*/ 219426 h 348966"/>
              <a:gd name="connsiteX42" fmla="*/ 1590675 w 1636903"/>
              <a:gd name="connsiteY42" fmla="*/ 230856 h 348966"/>
              <a:gd name="connsiteX43" fmla="*/ 1592580 w 1636903"/>
              <a:gd name="connsiteY43" fmla="*/ 236571 h 348966"/>
              <a:gd name="connsiteX44" fmla="*/ 1594485 w 1636903"/>
              <a:gd name="connsiteY44" fmla="*/ 244191 h 348966"/>
              <a:gd name="connsiteX45" fmla="*/ 1598295 w 1636903"/>
              <a:gd name="connsiteY45" fmla="*/ 249906 h 348966"/>
              <a:gd name="connsiteX46" fmla="*/ 1604010 w 1636903"/>
              <a:gd name="connsiteY46" fmla="*/ 259431 h 348966"/>
              <a:gd name="connsiteX47" fmla="*/ 1605915 w 1636903"/>
              <a:gd name="connsiteY47" fmla="*/ 265146 h 348966"/>
              <a:gd name="connsiteX48" fmla="*/ 1617345 w 1636903"/>
              <a:gd name="connsiteY48" fmla="*/ 278481 h 348966"/>
              <a:gd name="connsiteX49" fmla="*/ 1623060 w 1636903"/>
              <a:gd name="connsiteY49" fmla="*/ 299436 h 348966"/>
              <a:gd name="connsiteX50" fmla="*/ 1624965 w 1636903"/>
              <a:gd name="connsiteY50" fmla="*/ 305151 h 348966"/>
              <a:gd name="connsiteX51" fmla="*/ 1628775 w 1636903"/>
              <a:gd name="connsiteY51" fmla="*/ 320391 h 348966"/>
              <a:gd name="connsiteX52" fmla="*/ 1630680 w 1636903"/>
              <a:gd name="connsiteY52" fmla="*/ 328011 h 348966"/>
              <a:gd name="connsiteX53" fmla="*/ 1634490 w 1636903"/>
              <a:gd name="connsiteY53" fmla="*/ 333726 h 348966"/>
              <a:gd name="connsiteX54" fmla="*/ 1636395 w 1636903"/>
              <a:gd name="connsiteY54" fmla="*/ 341346 h 348966"/>
              <a:gd name="connsiteX55" fmla="*/ 1624965 w 1636903"/>
              <a:gd name="connsiteY55" fmla="*/ 345156 h 348966"/>
              <a:gd name="connsiteX56" fmla="*/ 1590675 w 1636903"/>
              <a:gd name="connsiteY56" fmla="*/ 347061 h 348966"/>
              <a:gd name="connsiteX57" fmla="*/ 1297305 w 1636903"/>
              <a:gd name="connsiteY57" fmla="*/ 348966 h 348966"/>
              <a:gd name="connsiteX58" fmla="*/ 1061085 w 1636903"/>
              <a:gd name="connsiteY58" fmla="*/ 347061 h 348966"/>
              <a:gd name="connsiteX59" fmla="*/ 984885 w 1636903"/>
              <a:gd name="connsiteY59" fmla="*/ 345156 h 348966"/>
              <a:gd name="connsiteX60" fmla="*/ 721995 w 1636903"/>
              <a:gd name="connsiteY60" fmla="*/ 347061 h 348966"/>
              <a:gd name="connsiteX61" fmla="*/ 501015 w 1636903"/>
              <a:gd name="connsiteY61" fmla="*/ 345156 h 348966"/>
              <a:gd name="connsiteX62" fmla="*/ 462915 w 1636903"/>
              <a:gd name="connsiteY62" fmla="*/ 343251 h 348966"/>
              <a:gd name="connsiteX63" fmla="*/ 333375 w 1636903"/>
              <a:gd name="connsiteY63" fmla="*/ 341346 h 348966"/>
              <a:gd name="connsiteX64" fmla="*/ 329565 w 1636903"/>
              <a:gd name="connsiteY64" fmla="*/ 318486 h 348966"/>
              <a:gd name="connsiteX65" fmla="*/ 325755 w 1636903"/>
              <a:gd name="connsiteY65" fmla="*/ 308961 h 348966"/>
              <a:gd name="connsiteX66" fmla="*/ 321945 w 1636903"/>
              <a:gd name="connsiteY66" fmla="*/ 303246 h 348966"/>
              <a:gd name="connsiteX67" fmla="*/ 318135 w 1636903"/>
              <a:gd name="connsiteY67" fmla="*/ 295626 h 348966"/>
              <a:gd name="connsiteX68" fmla="*/ 310515 w 1636903"/>
              <a:gd name="connsiteY68" fmla="*/ 286101 h 348966"/>
              <a:gd name="connsiteX69" fmla="*/ 306705 w 1636903"/>
              <a:gd name="connsiteY69" fmla="*/ 280386 h 348966"/>
              <a:gd name="connsiteX70" fmla="*/ 300990 w 1636903"/>
              <a:gd name="connsiteY70" fmla="*/ 274671 h 348966"/>
              <a:gd name="connsiteX71" fmla="*/ 280035 w 1636903"/>
              <a:gd name="connsiteY71" fmla="*/ 244191 h 348966"/>
              <a:gd name="connsiteX72" fmla="*/ 251460 w 1636903"/>
              <a:gd name="connsiteY72" fmla="*/ 198471 h 348966"/>
              <a:gd name="connsiteX73" fmla="*/ 238125 w 1636903"/>
              <a:gd name="connsiteY73" fmla="*/ 169896 h 348966"/>
              <a:gd name="connsiteX74" fmla="*/ 234315 w 1636903"/>
              <a:gd name="connsiteY74" fmla="*/ 162276 h 348966"/>
              <a:gd name="connsiteX75" fmla="*/ 228600 w 1636903"/>
              <a:gd name="connsiteY75" fmla="*/ 148941 h 348966"/>
              <a:gd name="connsiteX76" fmla="*/ 224790 w 1636903"/>
              <a:gd name="connsiteY76" fmla="*/ 139416 h 348966"/>
              <a:gd name="connsiteX77" fmla="*/ 213360 w 1636903"/>
              <a:gd name="connsiteY77" fmla="*/ 124176 h 348966"/>
              <a:gd name="connsiteX78" fmla="*/ 207645 w 1636903"/>
              <a:gd name="connsiteY78" fmla="*/ 120366 h 348966"/>
              <a:gd name="connsiteX79" fmla="*/ 201930 w 1636903"/>
              <a:gd name="connsiteY79" fmla="*/ 114651 h 348966"/>
              <a:gd name="connsiteX80" fmla="*/ 196215 w 1636903"/>
              <a:gd name="connsiteY80" fmla="*/ 110841 h 348966"/>
              <a:gd name="connsiteX81" fmla="*/ 190500 w 1636903"/>
              <a:gd name="connsiteY81" fmla="*/ 105126 h 348966"/>
              <a:gd name="connsiteX82" fmla="*/ 184785 w 1636903"/>
              <a:gd name="connsiteY82" fmla="*/ 101316 h 348966"/>
              <a:gd name="connsiteX83" fmla="*/ 177165 w 1636903"/>
              <a:gd name="connsiteY83" fmla="*/ 93696 h 348966"/>
              <a:gd name="connsiteX84" fmla="*/ 167640 w 1636903"/>
              <a:gd name="connsiteY84" fmla="*/ 89886 h 348966"/>
              <a:gd name="connsiteX85" fmla="*/ 161925 w 1636903"/>
              <a:gd name="connsiteY85" fmla="*/ 84171 h 348966"/>
              <a:gd name="connsiteX86" fmla="*/ 154305 w 1636903"/>
              <a:gd name="connsiteY86" fmla="*/ 80361 h 348966"/>
              <a:gd name="connsiteX87" fmla="*/ 150495 w 1636903"/>
              <a:gd name="connsiteY87" fmla="*/ 74646 h 348966"/>
              <a:gd name="connsiteX88" fmla="*/ 127635 w 1636903"/>
              <a:gd name="connsiteY88" fmla="*/ 57501 h 348966"/>
              <a:gd name="connsiteX89" fmla="*/ 123825 w 1636903"/>
              <a:gd name="connsiteY89" fmla="*/ 51786 h 348966"/>
              <a:gd name="connsiteX90" fmla="*/ 110490 w 1636903"/>
              <a:gd name="connsiteY90" fmla="*/ 44166 h 348966"/>
              <a:gd name="connsiteX91" fmla="*/ 95250 w 1636903"/>
              <a:gd name="connsiteY91" fmla="*/ 32736 h 348966"/>
              <a:gd name="connsiteX92" fmla="*/ 74295 w 1636903"/>
              <a:gd name="connsiteY92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638175 w 1636903"/>
              <a:gd name="connsiteY8" fmla="*/ 9876 h 348966"/>
              <a:gd name="connsiteX9" fmla="*/ 878205 w 1636903"/>
              <a:gd name="connsiteY9" fmla="*/ 4161 h 348966"/>
              <a:gd name="connsiteX10" fmla="*/ 1099185 w 1636903"/>
              <a:gd name="connsiteY10" fmla="*/ 351 h 348966"/>
              <a:gd name="connsiteX11" fmla="*/ 1323975 w 1636903"/>
              <a:gd name="connsiteY11" fmla="*/ 2256 h 348966"/>
              <a:gd name="connsiteX12" fmla="*/ 1344930 w 1636903"/>
              <a:gd name="connsiteY12" fmla="*/ 13686 h 348966"/>
              <a:gd name="connsiteX13" fmla="*/ 1350645 w 1636903"/>
              <a:gd name="connsiteY13" fmla="*/ 15591 h 348966"/>
              <a:gd name="connsiteX14" fmla="*/ 1356360 w 1636903"/>
              <a:gd name="connsiteY14" fmla="*/ 19401 h 348966"/>
              <a:gd name="connsiteX15" fmla="*/ 1371600 w 1636903"/>
              <a:gd name="connsiteY15" fmla="*/ 23211 h 348966"/>
              <a:gd name="connsiteX16" fmla="*/ 1377315 w 1636903"/>
              <a:gd name="connsiteY16" fmla="*/ 25116 h 348966"/>
              <a:gd name="connsiteX17" fmla="*/ 1392555 w 1636903"/>
              <a:gd name="connsiteY17" fmla="*/ 28926 h 348966"/>
              <a:gd name="connsiteX18" fmla="*/ 1403985 w 1636903"/>
              <a:gd name="connsiteY18" fmla="*/ 32736 h 348966"/>
              <a:gd name="connsiteX19" fmla="*/ 1409700 w 1636903"/>
              <a:gd name="connsiteY19" fmla="*/ 34641 h 348966"/>
              <a:gd name="connsiteX20" fmla="*/ 1419225 w 1636903"/>
              <a:gd name="connsiteY20" fmla="*/ 38451 h 348966"/>
              <a:gd name="connsiteX21" fmla="*/ 1436370 w 1636903"/>
              <a:gd name="connsiteY21" fmla="*/ 47976 h 348966"/>
              <a:gd name="connsiteX22" fmla="*/ 1442085 w 1636903"/>
              <a:gd name="connsiteY22" fmla="*/ 51786 h 348966"/>
              <a:gd name="connsiteX23" fmla="*/ 1447800 w 1636903"/>
              <a:gd name="connsiteY23" fmla="*/ 53691 h 348966"/>
              <a:gd name="connsiteX24" fmla="*/ 1455420 w 1636903"/>
              <a:gd name="connsiteY24" fmla="*/ 57501 h 348966"/>
              <a:gd name="connsiteX25" fmla="*/ 1461135 w 1636903"/>
              <a:gd name="connsiteY25" fmla="*/ 61311 h 348966"/>
              <a:gd name="connsiteX26" fmla="*/ 1472565 w 1636903"/>
              <a:gd name="connsiteY26" fmla="*/ 67026 h 348966"/>
              <a:gd name="connsiteX27" fmla="*/ 1487805 w 1636903"/>
              <a:gd name="connsiteY27" fmla="*/ 76551 h 348966"/>
              <a:gd name="connsiteX28" fmla="*/ 1497330 w 1636903"/>
              <a:gd name="connsiteY28" fmla="*/ 91791 h 348966"/>
              <a:gd name="connsiteX29" fmla="*/ 1504950 w 1636903"/>
              <a:gd name="connsiteY29" fmla="*/ 107031 h 348966"/>
              <a:gd name="connsiteX30" fmla="*/ 1508760 w 1636903"/>
              <a:gd name="connsiteY30" fmla="*/ 112746 h 348966"/>
              <a:gd name="connsiteX31" fmla="*/ 1518285 w 1636903"/>
              <a:gd name="connsiteY31" fmla="*/ 131796 h 348966"/>
              <a:gd name="connsiteX32" fmla="*/ 1524000 w 1636903"/>
              <a:gd name="connsiteY32" fmla="*/ 137511 h 348966"/>
              <a:gd name="connsiteX33" fmla="*/ 1537335 w 1636903"/>
              <a:gd name="connsiteY33" fmla="*/ 158466 h 348966"/>
              <a:gd name="connsiteX34" fmla="*/ 1543050 w 1636903"/>
              <a:gd name="connsiteY34" fmla="*/ 166086 h 348966"/>
              <a:gd name="connsiteX35" fmla="*/ 1546860 w 1636903"/>
              <a:gd name="connsiteY35" fmla="*/ 171801 h 348966"/>
              <a:gd name="connsiteX36" fmla="*/ 1554480 w 1636903"/>
              <a:gd name="connsiteY36" fmla="*/ 185136 h 348966"/>
              <a:gd name="connsiteX37" fmla="*/ 1560195 w 1636903"/>
              <a:gd name="connsiteY37" fmla="*/ 190851 h 348966"/>
              <a:gd name="connsiteX38" fmla="*/ 1569720 w 1636903"/>
              <a:gd name="connsiteY38" fmla="*/ 207996 h 348966"/>
              <a:gd name="connsiteX39" fmla="*/ 1575435 w 1636903"/>
              <a:gd name="connsiteY39" fmla="*/ 211806 h 348966"/>
              <a:gd name="connsiteX40" fmla="*/ 1579245 w 1636903"/>
              <a:gd name="connsiteY40" fmla="*/ 219426 h 348966"/>
              <a:gd name="connsiteX41" fmla="*/ 1590675 w 1636903"/>
              <a:gd name="connsiteY41" fmla="*/ 230856 h 348966"/>
              <a:gd name="connsiteX42" fmla="*/ 1592580 w 1636903"/>
              <a:gd name="connsiteY42" fmla="*/ 236571 h 348966"/>
              <a:gd name="connsiteX43" fmla="*/ 1594485 w 1636903"/>
              <a:gd name="connsiteY43" fmla="*/ 244191 h 348966"/>
              <a:gd name="connsiteX44" fmla="*/ 1598295 w 1636903"/>
              <a:gd name="connsiteY44" fmla="*/ 249906 h 348966"/>
              <a:gd name="connsiteX45" fmla="*/ 1604010 w 1636903"/>
              <a:gd name="connsiteY45" fmla="*/ 259431 h 348966"/>
              <a:gd name="connsiteX46" fmla="*/ 1605915 w 1636903"/>
              <a:gd name="connsiteY46" fmla="*/ 265146 h 348966"/>
              <a:gd name="connsiteX47" fmla="*/ 1617345 w 1636903"/>
              <a:gd name="connsiteY47" fmla="*/ 278481 h 348966"/>
              <a:gd name="connsiteX48" fmla="*/ 1623060 w 1636903"/>
              <a:gd name="connsiteY48" fmla="*/ 299436 h 348966"/>
              <a:gd name="connsiteX49" fmla="*/ 1624965 w 1636903"/>
              <a:gd name="connsiteY49" fmla="*/ 305151 h 348966"/>
              <a:gd name="connsiteX50" fmla="*/ 1628775 w 1636903"/>
              <a:gd name="connsiteY50" fmla="*/ 320391 h 348966"/>
              <a:gd name="connsiteX51" fmla="*/ 1630680 w 1636903"/>
              <a:gd name="connsiteY51" fmla="*/ 328011 h 348966"/>
              <a:gd name="connsiteX52" fmla="*/ 1634490 w 1636903"/>
              <a:gd name="connsiteY52" fmla="*/ 333726 h 348966"/>
              <a:gd name="connsiteX53" fmla="*/ 1636395 w 1636903"/>
              <a:gd name="connsiteY53" fmla="*/ 341346 h 348966"/>
              <a:gd name="connsiteX54" fmla="*/ 1624965 w 1636903"/>
              <a:gd name="connsiteY54" fmla="*/ 345156 h 348966"/>
              <a:gd name="connsiteX55" fmla="*/ 1590675 w 1636903"/>
              <a:gd name="connsiteY55" fmla="*/ 347061 h 348966"/>
              <a:gd name="connsiteX56" fmla="*/ 1297305 w 1636903"/>
              <a:gd name="connsiteY56" fmla="*/ 348966 h 348966"/>
              <a:gd name="connsiteX57" fmla="*/ 1061085 w 1636903"/>
              <a:gd name="connsiteY57" fmla="*/ 347061 h 348966"/>
              <a:gd name="connsiteX58" fmla="*/ 984885 w 1636903"/>
              <a:gd name="connsiteY58" fmla="*/ 345156 h 348966"/>
              <a:gd name="connsiteX59" fmla="*/ 721995 w 1636903"/>
              <a:gd name="connsiteY59" fmla="*/ 347061 h 348966"/>
              <a:gd name="connsiteX60" fmla="*/ 501015 w 1636903"/>
              <a:gd name="connsiteY60" fmla="*/ 345156 h 348966"/>
              <a:gd name="connsiteX61" fmla="*/ 462915 w 1636903"/>
              <a:gd name="connsiteY61" fmla="*/ 343251 h 348966"/>
              <a:gd name="connsiteX62" fmla="*/ 333375 w 1636903"/>
              <a:gd name="connsiteY62" fmla="*/ 341346 h 348966"/>
              <a:gd name="connsiteX63" fmla="*/ 329565 w 1636903"/>
              <a:gd name="connsiteY63" fmla="*/ 318486 h 348966"/>
              <a:gd name="connsiteX64" fmla="*/ 325755 w 1636903"/>
              <a:gd name="connsiteY64" fmla="*/ 308961 h 348966"/>
              <a:gd name="connsiteX65" fmla="*/ 321945 w 1636903"/>
              <a:gd name="connsiteY65" fmla="*/ 303246 h 348966"/>
              <a:gd name="connsiteX66" fmla="*/ 318135 w 1636903"/>
              <a:gd name="connsiteY66" fmla="*/ 295626 h 348966"/>
              <a:gd name="connsiteX67" fmla="*/ 310515 w 1636903"/>
              <a:gd name="connsiteY67" fmla="*/ 286101 h 348966"/>
              <a:gd name="connsiteX68" fmla="*/ 306705 w 1636903"/>
              <a:gd name="connsiteY68" fmla="*/ 280386 h 348966"/>
              <a:gd name="connsiteX69" fmla="*/ 300990 w 1636903"/>
              <a:gd name="connsiteY69" fmla="*/ 274671 h 348966"/>
              <a:gd name="connsiteX70" fmla="*/ 280035 w 1636903"/>
              <a:gd name="connsiteY70" fmla="*/ 244191 h 348966"/>
              <a:gd name="connsiteX71" fmla="*/ 251460 w 1636903"/>
              <a:gd name="connsiteY71" fmla="*/ 198471 h 348966"/>
              <a:gd name="connsiteX72" fmla="*/ 238125 w 1636903"/>
              <a:gd name="connsiteY72" fmla="*/ 169896 h 348966"/>
              <a:gd name="connsiteX73" fmla="*/ 234315 w 1636903"/>
              <a:gd name="connsiteY73" fmla="*/ 162276 h 348966"/>
              <a:gd name="connsiteX74" fmla="*/ 228600 w 1636903"/>
              <a:gd name="connsiteY74" fmla="*/ 148941 h 348966"/>
              <a:gd name="connsiteX75" fmla="*/ 224790 w 1636903"/>
              <a:gd name="connsiteY75" fmla="*/ 139416 h 348966"/>
              <a:gd name="connsiteX76" fmla="*/ 213360 w 1636903"/>
              <a:gd name="connsiteY76" fmla="*/ 124176 h 348966"/>
              <a:gd name="connsiteX77" fmla="*/ 207645 w 1636903"/>
              <a:gd name="connsiteY77" fmla="*/ 120366 h 348966"/>
              <a:gd name="connsiteX78" fmla="*/ 201930 w 1636903"/>
              <a:gd name="connsiteY78" fmla="*/ 114651 h 348966"/>
              <a:gd name="connsiteX79" fmla="*/ 196215 w 1636903"/>
              <a:gd name="connsiteY79" fmla="*/ 110841 h 348966"/>
              <a:gd name="connsiteX80" fmla="*/ 190500 w 1636903"/>
              <a:gd name="connsiteY80" fmla="*/ 105126 h 348966"/>
              <a:gd name="connsiteX81" fmla="*/ 184785 w 1636903"/>
              <a:gd name="connsiteY81" fmla="*/ 101316 h 348966"/>
              <a:gd name="connsiteX82" fmla="*/ 177165 w 1636903"/>
              <a:gd name="connsiteY82" fmla="*/ 93696 h 348966"/>
              <a:gd name="connsiteX83" fmla="*/ 167640 w 1636903"/>
              <a:gd name="connsiteY83" fmla="*/ 89886 h 348966"/>
              <a:gd name="connsiteX84" fmla="*/ 161925 w 1636903"/>
              <a:gd name="connsiteY84" fmla="*/ 84171 h 348966"/>
              <a:gd name="connsiteX85" fmla="*/ 154305 w 1636903"/>
              <a:gd name="connsiteY85" fmla="*/ 80361 h 348966"/>
              <a:gd name="connsiteX86" fmla="*/ 150495 w 1636903"/>
              <a:gd name="connsiteY86" fmla="*/ 74646 h 348966"/>
              <a:gd name="connsiteX87" fmla="*/ 127635 w 1636903"/>
              <a:gd name="connsiteY87" fmla="*/ 57501 h 348966"/>
              <a:gd name="connsiteX88" fmla="*/ 123825 w 1636903"/>
              <a:gd name="connsiteY88" fmla="*/ 51786 h 348966"/>
              <a:gd name="connsiteX89" fmla="*/ 110490 w 1636903"/>
              <a:gd name="connsiteY89" fmla="*/ 44166 h 348966"/>
              <a:gd name="connsiteX90" fmla="*/ 95250 w 1636903"/>
              <a:gd name="connsiteY90" fmla="*/ 32736 h 348966"/>
              <a:gd name="connsiteX91" fmla="*/ 74295 w 1636903"/>
              <a:gd name="connsiteY91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878205 w 1636903"/>
              <a:gd name="connsiteY8" fmla="*/ 4161 h 348966"/>
              <a:gd name="connsiteX9" fmla="*/ 1099185 w 1636903"/>
              <a:gd name="connsiteY9" fmla="*/ 351 h 348966"/>
              <a:gd name="connsiteX10" fmla="*/ 1323975 w 1636903"/>
              <a:gd name="connsiteY10" fmla="*/ 2256 h 348966"/>
              <a:gd name="connsiteX11" fmla="*/ 1344930 w 1636903"/>
              <a:gd name="connsiteY11" fmla="*/ 13686 h 348966"/>
              <a:gd name="connsiteX12" fmla="*/ 1350645 w 1636903"/>
              <a:gd name="connsiteY12" fmla="*/ 15591 h 348966"/>
              <a:gd name="connsiteX13" fmla="*/ 1356360 w 1636903"/>
              <a:gd name="connsiteY13" fmla="*/ 19401 h 348966"/>
              <a:gd name="connsiteX14" fmla="*/ 1371600 w 1636903"/>
              <a:gd name="connsiteY14" fmla="*/ 23211 h 348966"/>
              <a:gd name="connsiteX15" fmla="*/ 1377315 w 1636903"/>
              <a:gd name="connsiteY15" fmla="*/ 25116 h 348966"/>
              <a:gd name="connsiteX16" fmla="*/ 1392555 w 1636903"/>
              <a:gd name="connsiteY16" fmla="*/ 28926 h 348966"/>
              <a:gd name="connsiteX17" fmla="*/ 1403985 w 1636903"/>
              <a:gd name="connsiteY17" fmla="*/ 32736 h 348966"/>
              <a:gd name="connsiteX18" fmla="*/ 1409700 w 1636903"/>
              <a:gd name="connsiteY18" fmla="*/ 34641 h 348966"/>
              <a:gd name="connsiteX19" fmla="*/ 1419225 w 1636903"/>
              <a:gd name="connsiteY19" fmla="*/ 38451 h 348966"/>
              <a:gd name="connsiteX20" fmla="*/ 1436370 w 1636903"/>
              <a:gd name="connsiteY20" fmla="*/ 47976 h 348966"/>
              <a:gd name="connsiteX21" fmla="*/ 1442085 w 1636903"/>
              <a:gd name="connsiteY21" fmla="*/ 51786 h 348966"/>
              <a:gd name="connsiteX22" fmla="*/ 1447800 w 1636903"/>
              <a:gd name="connsiteY22" fmla="*/ 53691 h 348966"/>
              <a:gd name="connsiteX23" fmla="*/ 1455420 w 1636903"/>
              <a:gd name="connsiteY23" fmla="*/ 57501 h 348966"/>
              <a:gd name="connsiteX24" fmla="*/ 1461135 w 1636903"/>
              <a:gd name="connsiteY24" fmla="*/ 61311 h 348966"/>
              <a:gd name="connsiteX25" fmla="*/ 1472565 w 1636903"/>
              <a:gd name="connsiteY25" fmla="*/ 67026 h 348966"/>
              <a:gd name="connsiteX26" fmla="*/ 1487805 w 1636903"/>
              <a:gd name="connsiteY26" fmla="*/ 76551 h 348966"/>
              <a:gd name="connsiteX27" fmla="*/ 1497330 w 1636903"/>
              <a:gd name="connsiteY27" fmla="*/ 91791 h 348966"/>
              <a:gd name="connsiteX28" fmla="*/ 1504950 w 1636903"/>
              <a:gd name="connsiteY28" fmla="*/ 107031 h 348966"/>
              <a:gd name="connsiteX29" fmla="*/ 1508760 w 1636903"/>
              <a:gd name="connsiteY29" fmla="*/ 112746 h 348966"/>
              <a:gd name="connsiteX30" fmla="*/ 1518285 w 1636903"/>
              <a:gd name="connsiteY30" fmla="*/ 131796 h 348966"/>
              <a:gd name="connsiteX31" fmla="*/ 1524000 w 1636903"/>
              <a:gd name="connsiteY31" fmla="*/ 137511 h 348966"/>
              <a:gd name="connsiteX32" fmla="*/ 1537335 w 1636903"/>
              <a:gd name="connsiteY32" fmla="*/ 158466 h 348966"/>
              <a:gd name="connsiteX33" fmla="*/ 1543050 w 1636903"/>
              <a:gd name="connsiteY33" fmla="*/ 166086 h 348966"/>
              <a:gd name="connsiteX34" fmla="*/ 1546860 w 1636903"/>
              <a:gd name="connsiteY34" fmla="*/ 171801 h 348966"/>
              <a:gd name="connsiteX35" fmla="*/ 1554480 w 1636903"/>
              <a:gd name="connsiteY35" fmla="*/ 185136 h 348966"/>
              <a:gd name="connsiteX36" fmla="*/ 1560195 w 1636903"/>
              <a:gd name="connsiteY36" fmla="*/ 190851 h 348966"/>
              <a:gd name="connsiteX37" fmla="*/ 1569720 w 1636903"/>
              <a:gd name="connsiteY37" fmla="*/ 207996 h 348966"/>
              <a:gd name="connsiteX38" fmla="*/ 1575435 w 1636903"/>
              <a:gd name="connsiteY38" fmla="*/ 211806 h 348966"/>
              <a:gd name="connsiteX39" fmla="*/ 1579245 w 1636903"/>
              <a:gd name="connsiteY39" fmla="*/ 219426 h 348966"/>
              <a:gd name="connsiteX40" fmla="*/ 1590675 w 1636903"/>
              <a:gd name="connsiteY40" fmla="*/ 230856 h 348966"/>
              <a:gd name="connsiteX41" fmla="*/ 1592580 w 1636903"/>
              <a:gd name="connsiteY41" fmla="*/ 236571 h 348966"/>
              <a:gd name="connsiteX42" fmla="*/ 1594485 w 1636903"/>
              <a:gd name="connsiteY42" fmla="*/ 244191 h 348966"/>
              <a:gd name="connsiteX43" fmla="*/ 1598295 w 1636903"/>
              <a:gd name="connsiteY43" fmla="*/ 249906 h 348966"/>
              <a:gd name="connsiteX44" fmla="*/ 1604010 w 1636903"/>
              <a:gd name="connsiteY44" fmla="*/ 259431 h 348966"/>
              <a:gd name="connsiteX45" fmla="*/ 1605915 w 1636903"/>
              <a:gd name="connsiteY45" fmla="*/ 265146 h 348966"/>
              <a:gd name="connsiteX46" fmla="*/ 1617345 w 1636903"/>
              <a:gd name="connsiteY46" fmla="*/ 278481 h 348966"/>
              <a:gd name="connsiteX47" fmla="*/ 1623060 w 1636903"/>
              <a:gd name="connsiteY47" fmla="*/ 299436 h 348966"/>
              <a:gd name="connsiteX48" fmla="*/ 1624965 w 1636903"/>
              <a:gd name="connsiteY48" fmla="*/ 305151 h 348966"/>
              <a:gd name="connsiteX49" fmla="*/ 1628775 w 1636903"/>
              <a:gd name="connsiteY49" fmla="*/ 320391 h 348966"/>
              <a:gd name="connsiteX50" fmla="*/ 1630680 w 1636903"/>
              <a:gd name="connsiteY50" fmla="*/ 328011 h 348966"/>
              <a:gd name="connsiteX51" fmla="*/ 1634490 w 1636903"/>
              <a:gd name="connsiteY51" fmla="*/ 333726 h 348966"/>
              <a:gd name="connsiteX52" fmla="*/ 1636395 w 1636903"/>
              <a:gd name="connsiteY52" fmla="*/ 341346 h 348966"/>
              <a:gd name="connsiteX53" fmla="*/ 1624965 w 1636903"/>
              <a:gd name="connsiteY53" fmla="*/ 345156 h 348966"/>
              <a:gd name="connsiteX54" fmla="*/ 1590675 w 1636903"/>
              <a:gd name="connsiteY54" fmla="*/ 347061 h 348966"/>
              <a:gd name="connsiteX55" fmla="*/ 1297305 w 1636903"/>
              <a:gd name="connsiteY55" fmla="*/ 348966 h 348966"/>
              <a:gd name="connsiteX56" fmla="*/ 1061085 w 1636903"/>
              <a:gd name="connsiteY56" fmla="*/ 347061 h 348966"/>
              <a:gd name="connsiteX57" fmla="*/ 984885 w 1636903"/>
              <a:gd name="connsiteY57" fmla="*/ 345156 h 348966"/>
              <a:gd name="connsiteX58" fmla="*/ 721995 w 1636903"/>
              <a:gd name="connsiteY58" fmla="*/ 347061 h 348966"/>
              <a:gd name="connsiteX59" fmla="*/ 501015 w 1636903"/>
              <a:gd name="connsiteY59" fmla="*/ 345156 h 348966"/>
              <a:gd name="connsiteX60" fmla="*/ 462915 w 1636903"/>
              <a:gd name="connsiteY60" fmla="*/ 343251 h 348966"/>
              <a:gd name="connsiteX61" fmla="*/ 333375 w 1636903"/>
              <a:gd name="connsiteY61" fmla="*/ 341346 h 348966"/>
              <a:gd name="connsiteX62" fmla="*/ 329565 w 1636903"/>
              <a:gd name="connsiteY62" fmla="*/ 318486 h 348966"/>
              <a:gd name="connsiteX63" fmla="*/ 325755 w 1636903"/>
              <a:gd name="connsiteY63" fmla="*/ 308961 h 348966"/>
              <a:gd name="connsiteX64" fmla="*/ 321945 w 1636903"/>
              <a:gd name="connsiteY64" fmla="*/ 303246 h 348966"/>
              <a:gd name="connsiteX65" fmla="*/ 318135 w 1636903"/>
              <a:gd name="connsiteY65" fmla="*/ 295626 h 348966"/>
              <a:gd name="connsiteX66" fmla="*/ 310515 w 1636903"/>
              <a:gd name="connsiteY66" fmla="*/ 286101 h 348966"/>
              <a:gd name="connsiteX67" fmla="*/ 306705 w 1636903"/>
              <a:gd name="connsiteY67" fmla="*/ 280386 h 348966"/>
              <a:gd name="connsiteX68" fmla="*/ 300990 w 1636903"/>
              <a:gd name="connsiteY68" fmla="*/ 274671 h 348966"/>
              <a:gd name="connsiteX69" fmla="*/ 280035 w 1636903"/>
              <a:gd name="connsiteY69" fmla="*/ 244191 h 348966"/>
              <a:gd name="connsiteX70" fmla="*/ 251460 w 1636903"/>
              <a:gd name="connsiteY70" fmla="*/ 198471 h 348966"/>
              <a:gd name="connsiteX71" fmla="*/ 238125 w 1636903"/>
              <a:gd name="connsiteY71" fmla="*/ 169896 h 348966"/>
              <a:gd name="connsiteX72" fmla="*/ 234315 w 1636903"/>
              <a:gd name="connsiteY72" fmla="*/ 162276 h 348966"/>
              <a:gd name="connsiteX73" fmla="*/ 228600 w 1636903"/>
              <a:gd name="connsiteY73" fmla="*/ 148941 h 348966"/>
              <a:gd name="connsiteX74" fmla="*/ 224790 w 1636903"/>
              <a:gd name="connsiteY74" fmla="*/ 139416 h 348966"/>
              <a:gd name="connsiteX75" fmla="*/ 213360 w 1636903"/>
              <a:gd name="connsiteY75" fmla="*/ 124176 h 348966"/>
              <a:gd name="connsiteX76" fmla="*/ 207645 w 1636903"/>
              <a:gd name="connsiteY76" fmla="*/ 120366 h 348966"/>
              <a:gd name="connsiteX77" fmla="*/ 201930 w 1636903"/>
              <a:gd name="connsiteY77" fmla="*/ 114651 h 348966"/>
              <a:gd name="connsiteX78" fmla="*/ 196215 w 1636903"/>
              <a:gd name="connsiteY78" fmla="*/ 110841 h 348966"/>
              <a:gd name="connsiteX79" fmla="*/ 190500 w 1636903"/>
              <a:gd name="connsiteY79" fmla="*/ 105126 h 348966"/>
              <a:gd name="connsiteX80" fmla="*/ 184785 w 1636903"/>
              <a:gd name="connsiteY80" fmla="*/ 101316 h 348966"/>
              <a:gd name="connsiteX81" fmla="*/ 177165 w 1636903"/>
              <a:gd name="connsiteY81" fmla="*/ 93696 h 348966"/>
              <a:gd name="connsiteX82" fmla="*/ 167640 w 1636903"/>
              <a:gd name="connsiteY82" fmla="*/ 89886 h 348966"/>
              <a:gd name="connsiteX83" fmla="*/ 161925 w 1636903"/>
              <a:gd name="connsiteY83" fmla="*/ 84171 h 348966"/>
              <a:gd name="connsiteX84" fmla="*/ 154305 w 1636903"/>
              <a:gd name="connsiteY84" fmla="*/ 80361 h 348966"/>
              <a:gd name="connsiteX85" fmla="*/ 150495 w 1636903"/>
              <a:gd name="connsiteY85" fmla="*/ 74646 h 348966"/>
              <a:gd name="connsiteX86" fmla="*/ 127635 w 1636903"/>
              <a:gd name="connsiteY86" fmla="*/ 57501 h 348966"/>
              <a:gd name="connsiteX87" fmla="*/ 123825 w 1636903"/>
              <a:gd name="connsiteY87" fmla="*/ 51786 h 348966"/>
              <a:gd name="connsiteX88" fmla="*/ 110490 w 1636903"/>
              <a:gd name="connsiteY88" fmla="*/ 44166 h 348966"/>
              <a:gd name="connsiteX89" fmla="*/ 95250 w 1636903"/>
              <a:gd name="connsiteY89" fmla="*/ 32736 h 348966"/>
              <a:gd name="connsiteX90" fmla="*/ 74295 w 1636903"/>
              <a:gd name="connsiteY90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878205 w 1636903"/>
              <a:gd name="connsiteY7" fmla="*/ 4161 h 348966"/>
              <a:gd name="connsiteX8" fmla="*/ 1099185 w 1636903"/>
              <a:gd name="connsiteY8" fmla="*/ 351 h 348966"/>
              <a:gd name="connsiteX9" fmla="*/ 1323975 w 1636903"/>
              <a:gd name="connsiteY9" fmla="*/ 2256 h 348966"/>
              <a:gd name="connsiteX10" fmla="*/ 1344930 w 1636903"/>
              <a:gd name="connsiteY10" fmla="*/ 13686 h 348966"/>
              <a:gd name="connsiteX11" fmla="*/ 1350645 w 1636903"/>
              <a:gd name="connsiteY11" fmla="*/ 15591 h 348966"/>
              <a:gd name="connsiteX12" fmla="*/ 1356360 w 1636903"/>
              <a:gd name="connsiteY12" fmla="*/ 19401 h 348966"/>
              <a:gd name="connsiteX13" fmla="*/ 1371600 w 1636903"/>
              <a:gd name="connsiteY13" fmla="*/ 23211 h 348966"/>
              <a:gd name="connsiteX14" fmla="*/ 1377315 w 1636903"/>
              <a:gd name="connsiteY14" fmla="*/ 25116 h 348966"/>
              <a:gd name="connsiteX15" fmla="*/ 1392555 w 1636903"/>
              <a:gd name="connsiteY15" fmla="*/ 28926 h 348966"/>
              <a:gd name="connsiteX16" fmla="*/ 1403985 w 1636903"/>
              <a:gd name="connsiteY16" fmla="*/ 32736 h 348966"/>
              <a:gd name="connsiteX17" fmla="*/ 1409700 w 1636903"/>
              <a:gd name="connsiteY17" fmla="*/ 34641 h 348966"/>
              <a:gd name="connsiteX18" fmla="*/ 1419225 w 1636903"/>
              <a:gd name="connsiteY18" fmla="*/ 38451 h 348966"/>
              <a:gd name="connsiteX19" fmla="*/ 1436370 w 1636903"/>
              <a:gd name="connsiteY19" fmla="*/ 47976 h 348966"/>
              <a:gd name="connsiteX20" fmla="*/ 1442085 w 1636903"/>
              <a:gd name="connsiteY20" fmla="*/ 51786 h 348966"/>
              <a:gd name="connsiteX21" fmla="*/ 1447800 w 1636903"/>
              <a:gd name="connsiteY21" fmla="*/ 53691 h 348966"/>
              <a:gd name="connsiteX22" fmla="*/ 1455420 w 1636903"/>
              <a:gd name="connsiteY22" fmla="*/ 57501 h 348966"/>
              <a:gd name="connsiteX23" fmla="*/ 1461135 w 1636903"/>
              <a:gd name="connsiteY23" fmla="*/ 61311 h 348966"/>
              <a:gd name="connsiteX24" fmla="*/ 1472565 w 1636903"/>
              <a:gd name="connsiteY24" fmla="*/ 67026 h 348966"/>
              <a:gd name="connsiteX25" fmla="*/ 1487805 w 1636903"/>
              <a:gd name="connsiteY25" fmla="*/ 76551 h 348966"/>
              <a:gd name="connsiteX26" fmla="*/ 1497330 w 1636903"/>
              <a:gd name="connsiteY26" fmla="*/ 91791 h 348966"/>
              <a:gd name="connsiteX27" fmla="*/ 1504950 w 1636903"/>
              <a:gd name="connsiteY27" fmla="*/ 107031 h 348966"/>
              <a:gd name="connsiteX28" fmla="*/ 1508760 w 1636903"/>
              <a:gd name="connsiteY28" fmla="*/ 112746 h 348966"/>
              <a:gd name="connsiteX29" fmla="*/ 1518285 w 1636903"/>
              <a:gd name="connsiteY29" fmla="*/ 131796 h 348966"/>
              <a:gd name="connsiteX30" fmla="*/ 1524000 w 1636903"/>
              <a:gd name="connsiteY30" fmla="*/ 137511 h 348966"/>
              <a:gd name="connsiteX31" fmla="*/ 1537335 w 1636903"/>
              <a:gd name="connsiteY31" fmla="*/ 158466 h 348966"/>
              <a:gd name="connsiteX32" fmla="*/ 1543050 w 1636903"/>
              <a:gd name="connsiteY32" fmla="*/ 166086 h 348966"/>
              <a:gd name="connsiteX33" fmla="*/ 1546860 w 1636903"/>
              <a:gd name="connsiteY33" fmla="*/ 171801 h 348966"/>
              <a:gd name="connsiteX34" fmla="*/ 1554480 w 1636903"/>
              <a:gd name="connsiteY34" fmla="*/ 185136 h 348966"/>
              <a:gd name="connsiteX35" fmla="*/ 1560195 w 1636903"/>
              <a:gd name="connsiteY35" fmla="*/ 190851 h 348966"/>
              <a:gd name="connsiteX36" fmla="*/ 1569720 w 1636903"/>
              <a:gd name="connsiteY36" fmla="*/ 207996 h 348966"/>
              <a:gd name="connsiteX37" fmla="*/ 1575435 w 1636903"/>
              <a:gd name="connsiteY37" fmla="*/ 211806 h 348966"/>
              <a:gd name="connsiteX38" fmla="*/ 1579245 w 1636903"/>
              <a:gd name="connsiteY38" fmla="*/ 219426 h 348966"/>
              <a:gd name="connsiteX39" fmla="*/ 1590675 w 1636903"/>
              <a:gd name="connsiteY39" fmla="*/ 230856 h 348966"/>
              <a:gd name="connsiteX40" fmla="*/ 1592580 w 1636903"/>
              <a:gd name="connsiteY40" fmla="*/ 236571 h 348966"/>
              <a:gd name="connsiteX41" fmla="*/ 1594485 w 1636903"/>
              <a:gd name="connsiteY41" fmla="*/ 244191 h 348966"/>
              <a:gd name="connsiteX42" fmla="*/ 1598295 w 1636903"/>
              <a:gd name="connsiteY42" fmla="*/ 249906 h 348966"/>
              <a:gd name="connsiteX43" fmla="*/ 1604010 w 1636903"/>
              <a:gd name="connsiteY43" fmla="*/ 259431 h 348966"/>
              <a:gd name="connsiteX44" fmla="*/ 1605915 w 1636903"/>
              <a:gd name="connsiteY44" fmla="*/ 265146 h 348966"/>
              <a:gd name="connsiteX45" fmla="*/ 1617345 w 1636903"/>
              <a:gd name="connsiteY45" fmla="*/ 278481 h 348966"/>
              <a:gd name="connsiteX46" fmla="*/ 1623060 w 1636903"/>
              <a:gd name="connsiteY46" fmla="*/ 299436 h 348966"/>
              <a:gd name="connsiteX47" fmla="*/ 1624965 w 1636903"/>
              <a:gd name="connsiteY47" fmla="*/ 305151 h 348966"/>
              <a:gd name="connsiteX48" fmla="*/ 1628775 w 1636903"/>
              <a:gd name="connsiteY48" fmla="*/ 320391 h 348966"/>
              <a:gd name="connsiteX49" fmla="*/ 1630680 w 1636903"/>
              <a:gd name="connsiteY49" fmla="*/ 328011 h 348966"/>
              <a:gd name="connsiteX50" fmla="*/ 1634490 w 1636903"/>
              <a:gd name="connsiteY50" fmla="*/ 333726 h 348966"/>
              <a:gd name="connsiteX51" fmla="*/ 1636395 w 1636903"/>
              <a:gd name="connsiteY51" fmla="*/ 341346 h 348966"/>
              <a:gd name="connsiteX52" fmla="*/ 1624965 w 1636903"/>
              <a:gd name="connsiteY52" fmla="*/ 345156 h 348966"/>
              <a:gd name="connsiteX53" fmla="*/ 1590675 w 1636903"/>
              <a:gd name="connsiteY53" fmla="*/ 347061 h 348966"/>
              <a:gd name="connsiteX54" fmla="*/ 1297305 w 1636903"/>
              <a:gd name="connsiteY54" fmla="*/ 348966 h 348966"/>
              <a:gd name="connsiteX55" fmla="*/ 1061085 w 1636903"/>
              <a:gd name="connsiteY55" fmla="*/ 347061 h 348966"/>
              <a:gd name="connsiteX56" fmla="*/ 984885 w 1636903"/>
              <a:gd name="connsiteY56" fmla="*/ 345156 h 348966"/>
              <a:gd name="connsiteX57" fmla="*/ 721995 w 1636903"/>
              <a:gd name="connsiteY57" fmla="*/ 347061 h 348966"/>
              <a:gd name="connsiteX58" fmla="*/ 501015 w 1636903"/>
              <a:gd name="connsiteY58" fmla="*/ 345156 h 348966"/>
              <a:gd name="connsiteX59" fmla="*/ 462915 w 1636903"/>
              <a:gd name="connsiteY59" fmla="*/ 343251 h 348966"/>
              <a:gd name="connsiteX60" fmla="*/ 333375 w 1636903"/>
              <a:gd name="connsiteY60" fmla="*/ 341346 h 348966"/>
              <a:gd name="connsiteX61" fmla="*/ 329565 w 1636903"/>
              <a:gd name="connsiteY61" fmla="*/ 318486 h 348966"/>
              <a:gd name="connsiteX62" fmla="*/ 325755 w 1636903"/>
              <a:gd name="connsiteY62" fmla="*/ 308961 h 348966"/>
              <a:gd name="connsiteX63" fmla="*/ 321945 w 1636903"/>
              <a:gd name="connsiteY63" fmla="*/ 303246 h 348966"/>
              <a:gd name="connsiteX64" fmla="*/ 318135 w 1636903"/>
              <a:gd name="connsiteY64" fmla="*/ 295626 h 348966"/>
              <a:gd name="connsiteX65" fmla="*/ 310515 w 1636903"/>
              <a:gd name="connsiteY65" fmla="*/ 286101 h 348966"/>
              <a:gd name="connsiteX66" fmla="*/ 306705 w 1636903"/>
              <a:gd name="connsiteY66" fmla="*/ 280386 h 348966"/>
              <a:gd name="connsiteX67" fmla="*/ 300990 w 1636903"/>
              <a:gd name="connsiteY67" fmla="*/ 274671 h 348966"/>
              <a:gd name="connsiteX68" fmla="*/ 280035 w 1636903"/>
              <a:gd name="connsiteY68" fmla="*/ 244191 h 348966"/>
              <a:gd name="connsiteX69" fmla="*/ 251460 w 1636903"/>
              <a:gd name="connsiteY69" fmla="*/ 198471 h 348966"/>
              <a:gd name="connsiteX70" fmla="*/ 238125 w 1636903"/>
              <a:gd name="connsiteY70" fmla="*/ 169896 h 348966"/>
              <a:gd name="connsiteX71" fmla="*/ 234315 w 1636903"/>
              <a:gd name="connsiteY71" fmla="*/ 162276 h 348966"/>
              <a:gd name="connsiteX72" fmla="*/ 228600 w 1636903"/>
              <a:gd name="connsiteY72" fmla="*/ 148941 h 348966"/>
              <a:gd name="connsiteX73" fmla="*/ 224790 w 1636903"/>
              <a:gd name="connsiteY73" fmla="*/ 139416 h 348966"/>
              <a:gd name="connsiteX74" fmla="*/ 213360 w 1636903"/>
              <a:gd name="connsiteY74" fmla="*/ 124176 h 348966"/>
              <a:gd name="connsiteX75" fmla="*/ 207645 w 1636903"/>
              <a:gd name="connsiteY75" fmla="*/ 120366 h 348966"/>
              <a:gd name="connsiteX76" fmla="*/ 201930 w 1636903"/>
              <a:gd name="connsiteY76" fmla="*/ 114651 h 348966"/>
              <a:gd name="connsiteX77" fmla="*/ 196215 w 1636903"/>
              <a:gd name="connsiteY77" fmla="*/ 110841 h 348966"/>
              <a:gd name="connsiteX78" fmla="*/ 190500 w 1636903"/>
              <a:gd name="connsiteY78" fmla="*/ 105126 h 348966"/>
              <a:gd name="connsiteX79" fmla="*/ 184785 w 1636903"/>
              <a:gd name="connsiteY79" fmla="*/ 101316 h 348966"/>
              <a:gd name="connsiteX80" fmla="*/ 177165 w 1636903"/>
              <a:gd name="connsiteY80" fmla="*/ 93696 h 348966"/>
              <a:gd name="connsiteX81" fmla="*/ 167640 w 1636903"/>
              <a:gd name="connsiteY81" fmla="*/ 89886 h 348966"/>
              <a:gd name="connsiteX82" fmla="*/ 161925 w 1636903"/>
              <a:gd name="connsiteY82" fmla="*/ 84171 h 348966"/>
              <a:gd name="connsiteX83" fmla="*/ 154305 w 1636903"/>
              <a:gd name="connsiteY83" fmla="*/ 80361 h 348966"/>
              <a:gd name="connsiteX84" fmla="*/ 150495 w 1636903"/>
              <a:gd name="connsiteY84" fmla="*/ 74646 h 348966"/>
              <a:gd name="connsiteX85" fmla="*/ 127635 w 1636903"/>
              <a:gd name="connsiteY85" fmla="*/ 57501 h 348966"/>
              <a:gd name="connsiteX86" fmla="*/ 123825 w 1636903"/>
              <a:gd name="connsiteY86" fmla="*/ 51786 h 348966"/>
              <a:gd name="connsiteX87" fmla="*/ 110490 w 1636903"/>
              <a:gd name="connsiteY87" fmla="*/ 44166 h 348966"/>
              <a:gd name="connsiteX88" fmla="*/ 95250 w 1636903"/>
              <a:gd name="connsiteY88" fmla="*/ 32736 h 348966"/>
              <a:gd name="connsiteX89" fmla="*/ 74295 w 1636903"/>
              <a:gd name="connsiteY89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878205 w 1636903"/>
              <a:gd name="connsiteY6" fmla="*/ 4161 h 348966"/>
              <a:gd name="connsiteX7" fmla="*/ 1099185 w 1636903"/>
              <a:gd name="connsiteY7" fmla="*/ 351 h 348966"/>
              <a:gd name="connsiteX8" fmla="*/ 1323975 w 1636903"/>
              <a:gd name="connsiteY8" fmla="*/ 2256 h 348966"/>
              <a:gd name="connsiteX9" fmla="*/ 1344930 w 1636903"/>
              <a:gd name="connsiteY9" fmla="*/ 13686 h 348966"/>
              <a:gd name="connsiteX10" fmla="*/ 1350645 w 1636903"/>
              <a:gd name="connsiteY10" fmla="*/ 15591 h 348966"/>
              <a:gd name="connsiteX11" fmla="*/ 1356360 w 1636903"/>
              <a:gd name="connsiteY11" fmla="*/ 19401 h 348966"/>
              <a:gd name="connsiteX12" fmla="*/ 1371600 w 1636903"/>
              <a:gd name="connsiteY12" fmla="*/ 23211 h 348966"/>
              <a:gd name="connsiteX13" fmla="*/ 1377315 w 1636903"/>
              <a:gd name="connsiteY13" fmla="*/ 25116 h 348966"/>
              <a:gd name="connsiteX14" fmla="*/ 1392555 w 1636903"/>
              <a:gd name="connsiteY14" fmla="*/ 28926 h 348966"/>
              <a:gd name="connsiteX15" fmla="*/ 1403985 w 1636903"/>
              <a:gd name="connsiteY15" fmla="*/ 32736 h 348966"/>
              <a:gd name="connsiteX16" fmla="*/ 1409700 w 1636903"/>
              <a:gd name="connsiteY16" fmla="*/ 34641 h 348966"/>
              <a:gd name="connsiteX17" fmla="*/ 1419225 w 1636903"/>
              <a:gd name="connsiteY17" fmla="*/ 38451 h 348966"/>
              <a:gd name="connsiteX18" fmla="*/ 1436370 w 1636903"/>
              <a:gd name="connsiteY18" fmla="*/ 47976 h 348966"/>
              <a:gd name="connsiteX19" fmla="*/ 1442085 w 1636903"/>
              <a:gd name="connsiteY19" fmla="*/ 51786 h 348966"/>
              <a:gd name="connsiteX20" fmla="*/ 1447800 w 1636903"/>
              <a:gd name="connsiteY20" fmla="*/ 53691 h 348966"/>
              <a:gd name="connsiteX21" fmla="*/ 1455420 w 1636903"/>
              <a:gd name="connsiteY21" fmla="*/ 57501 h 348966"/>
              <a:gd name="connsiteX22" fmla="*/ 1461135 w 1636903"/>
              <a:gd name="connsiteY22" fmla="*/ 61311 h 348966"/>
              <a:gd name="connsiteX23" fmla="*/ 1472565 w 1636903"/>
              <a:gd name="connsiteY23" fmla="*/ 67026 h 348966"/>
              <a:gd name="connsiteX24" fmla="*/ 1487805 w 1636903"/>
              <a:gd name="connsiteY24" fmla="*/ 76551 h 348966"/>
              <a:gd name="connsiteX25" fmla="*/ 1497330 w 1636903"/>
              <a:gd name="connsiteY25" fmla="*/ 91791 h 348966"/>
              <a:gd name="connsiteX26" fmla="*/ 1504950 w 1636903"/>
              <a:gd name="connsiteY26" fmla="*/ 107031 h 348966"/>
              <a:gd name="connsiteX27" fmla="*/ 1508760 w 1636903"/>
              <a:gd name="connsiteY27" fmla="*/ 112746 h 348966"/>
              <a:gd name="connsiteX28" fmla="*/ 1518285 w 1636903"/>
              <a:gd name="connsiteY28" fmla="*/ 131796 h 348966"/>
              <a:gd name="connsiteX29" fmla="*/ 1524000 w 1636903"/>
              <a:gd name="connsiteY29" fmla="*/ 137511 h 348966"/>
              <a:gd name="connsiteX30" fmla="*/ 1537335 w 1636903"/>
              <a:gd name="connsiteY30" fmla="*/ 158466 h 348966"/>
              <a:gd name="connsiteX31" fmla="*/ 1543050 w 1636903"/>
              <a:gd name="connsiteY31" fmla="*/ 166086 h 348966"/>
              <a:gd name="connsiteX32" fmla="*/ 1546860 w 1636903"/>
              <a:gd name="connsiteY32" fmla="*/ 171801 h 348966"/>
              <a:gd name="connsiteX33" fmla="*/ 1554480 w 1636903"/>
              <a:gd name="connsiteY33" fmla="*/ 185136 h 348966"/>
              <a:gd name="connsiteX34" fmla="*/ 1560195 w 1636903"/>
              <a:gd name="connsiteY34" fmla="*/ 190851 h 348966"/>
              <a:gd name="connsiteX35" fmla="*/ 1569720 w 1636903"/>
              <a:gd name="connsiteY35" fmla="*/ 207996 h 348966"/>
              <a:gd name="connsiteX36" fmla="*/ 1575435 w 1636903"/>
              <a:gd name="connsiteY36" fmla="*/ 211806 h 348966"/>
              <a:gd name="connsiteX37" fmla="*/ 1579245 w 1636903"/>
              <a:gd name="connsiteY37" fmla="*/ 219426 h 348966"/>
              <a:gd name="connsiteX38" fmla="*/ 1590675 w 1636903"/>
              <a:gd name="connsiteY38" fmla="*/ 230856 h 348966"/>
              <a:gd name="connsiteX39" fmla="*/ 1592580 w 1636903"/>
              <a:gd name="connsiteY39" fmla="*/ 236571 h 348966"/>
              <a:gd name="connsiteX40" fmla="*/ 1594485 w 1636903"/>
              <a:gd name="connsiteY40" fmla="*/ 244191 h 348966"/>
              <a:gd name="connsiteX41" fmla="*/ 1598295 w 1636903"/>
              <a:gd name="connsiteY41" fmla="*/ 249906 h 348966"/>
              <a:gd name="connsiteX42" fmla="*/ 1604010 w 1636903"/>
              <a:gd name="connsiteY42" fmla="*/ 259431 h 348966"/>
              <a:gd name="connsiteX43" fmla="*/ 1605915 w 1636903"/>
              <a:gd name="connsiteY43" fmla="*/ 265146 h 348966"/>
              <a:gd name="connsiteX44" fmla="*/ 1617345 w 1636903"/>
              <a:gd name="connsiteY44" fmla="*/ 278481 h 348966"/>
              <a:gd name="connsiteX45" fmla="*/ 1623060 w 1636903"/>
              <a:gd name="connsiteY45" fmla="*/ 299436 h 348966"/>
              <a:gd name="connsiteX46" fmla="*/ 1624965 w 1636903"/>
              <a:gd name="connsiteY46" fmla="*/ 305151 h 348966"/>
              <a:gd name="connsiteX47" fmla="*/ 1628775 w 1636903"/>
              <a:gd name="connsiteY47" fmla="*/ 320391 h 348966"/>
              <a:gd name="connsiteX48" fmla="*/ 1630680 w 1636903"/>
              <a:gd name="connsiteY48" fmla="*/ 328011 h 348966"/>
              <a:gd name="connsiteX49" fmla="*/ 1634490 w 1636903"/>
              <a:gd name="connsiteY49" fmla="*/ 333726 h 348966"/>
              <a:gd name="connsiteX50" fmla="*/ 1636395 w 1636903"/>
              <a:gd name="connsiteY50" fmla="*/ 341346 h 348966"/>
              <a:gd name="connsiteX51" fmla="*/ 1624965 w 1636903"/>
              <a:gd name="connsiteY51" fmla="*/ 345156 h 348966"/>
              <a:gd name="connsiteX52" fmla="*/ 1590675 w 1636903"/>
              <a:gd name="connsiteY52" fmla="*/ 347061 h 348966"/>
              <a:gd name="connsiteX53" fmla="*/ 1297305 w 1636903"/>
              <a:gd name="connsiteY53" fmla="*/ 348966 h 348966"/>
              <a:gd name="connsiteX54" fmla="*/ 1061085 w 1636903"/>
              <a:gd name="connsiteY54" fmla="*/ 347061 h 348966"/>
              <a:gd name="connsiteX55" fmla="*/ 984885 w 1636903"/>
              <a:gd name="connsiteY55" fmla="*/ 345156 h 348966"/>
              <a:gd name="connsiteX56" fmla="*/ 721995 w 1636903"/>
              <a:gd name="connsiteY56" fmla="*/ 347061 h 348966"/>
              <a:gd name="connsiteX57" fmla="*/ 501015 w 1636903"/>
              <a:gd name="connsiteY57" fmla="*/ 345156 h 348966"/>
              <a:gd name="connsiteX58" fmla="*/ 462915 w 1636903"/>
              <a:gd name="connsiteY58" fmla="*/ 343251 h 348966"/>
              <a:gd name="connsiteX59" fmla="*/ 333375 w 1636903"/>
              <a:gd name="connsiteY59" fmla="*/ 341346 h 348966"/>
              <a:gd name="connsiteX60" fmla="*/ 329565 w 1636903"/>
              <a:gd name="connsiteY60" fmla="*/ 318486 h 348966"/>
              <a:gd name="connsiteX61" fmla="*/ 325755 w 1636903"/>
              <a:gd name="connsiteY61" fmla="*/ 308961 h 348966"/>
              <a:gd name="connsiteX62" fmla="*/ 321945 w 1636903"/>
              <a:gd name="connsiteY62" fmla="*/ 303246 h 348966"/>
              <a:gd name="connsiteX63" fmla="*/ 318135 w 1636903"/>
              <a:gd name="connsiteY63" fmla="*/ 295626 h 348966"/>
              <a:gd name="connsiteX64" fmla="*/ 310515 w 1636903"/>
              <a:gd name="connsiteY64" fmla="*/ 286101 h 348966"/>
              <a:gd name="connsiteX65" fmla="*/ 306705 w 1636903"/>
              <a:gd name="connsiteY65" fmla="*/ 280386 h 348966"/>
              <a:gd name="connsiteX66" fmla="*/ 300990 w 1636903"/>
              <a:gd name="connsiteY66" fmla="*/ 274671 h 348966"/>
              <a:gd name="connsiteX67" fmla="*/ 280035 w 1636903"/>
              <a:gd name="connsiteY67" fmla="*/ 244191 h 348966"/>
              <a:gd name="connsiteX68" fmla="*/ 251460 w 1636903"/>
              <a:gd name="connsiteY68" fmla="*/ 198471 h 348966"/>
              <a:gd name="connsiteX69" fmla="*/ 238125 w 1636903"/>
              <a:gd name="connsiteY69" fmla="*/ 169896 h 348966"/>
              <a:gd name="connsiteX70" fmla="*/ 234315 w 1636903"/>
              <a:gd name="connsiteY70" fmla="*/ 162276 h 348966"/>
              <a:gd name="connsiteX71" fmla="*/ 228600 w 1636903"/>
              <a:gd name="connsiteY71" fmla="*/ 148941 h 348966"/>
              <a:gd name="connsiteX72" fmla="*/ 224790 w 1636903"/>
              <a:gd name="connsiteY72" fmla="*/ 139416 h 348966"/>
              <a:gd name="connsiteX73" fmla="*/ 213360 w 1636903"/>
              <a:gd name="connsiteY73" fmla="*/ 124176 h 348966"/>
              <a:gd name="connsiteX74" fmla="*/ 207645 w 1636903"/>
              <a:gd name="connsiteY74" fmla="*/ 120366 h 348966"/>
              <a:gd name="connsiteX75" fmla="*/ 201930 w 1636903"/>
              <a:gd name="connsiteY75" fmla="*/ 114651 h 348966"/>
              <a:gd name="connsiteX76" fmla="*/ 196215 w 1636903"/>
              <a:gd name="connsiteY76" fmla="*/ 110841 h 348966"/>
              <a:gd name="connsiteX77" fmla="*/ 190500 w 1636903"/>
              <a:gd name="connsiteY77" fmla="*/ 105126 h 348966"/>
              <a:gd name="connsiteX78" fmla="*/ 184785 w 1636903"/>
              <a:gd name="connsiteY78" fmla="*/ 101316 h 348966"/>
              <a:gd name="connsiteX79" fmla="*/ 177165 w 1636903"/>
              <a:gd name="connsiteY79" fmla="*/ 93696 h 348966"/>
              <a:gd name="connsiteX80" fmla="*/ 167640 w 1636903"/>
              <a:gd name="connsiteY80" fmla="*/ 89886 h 348966"/>
              <a:gd name="connsiteX81" fmla="*/ 161925 w 1636903"/>
              <a:gd name="connsiteY81" fmla="*/ 84171 h 348966"/>
              <a:gd name="connsiteX82" fmla="*/ 154305 w 1636903"/>
              <a:gd name="connsiteY82" fmla="*/ 80361 h 348966"/>
              <a:gd name="connsiteX83" fmla="*/ 150495 w 1636903"/>
              <a:gd name="connsiteY83" fmla="*/ 74646 h 348966"/>
              <a:gd name="connsiteX84" fmla="*/ 127635 w 1636903"/>
              <a:gd name="connsiteY84" fmla="*/ 57501 h 348966"/>
              <a:gd name="connsiteX85" fmla="*/ 123825 w 1636903"/>
              <a:gd name="connsiteY85" fmla="*/ 51786 h 348966"/>
              <a:gd name="connsiteX86" fmla="*/ 110490 w 1636903"/>
              <a:gd name="connsiteY86" fmla="*/ 44166 h 348966"/>
              <a:gd name="connsiteX87" fmla="*/ 95250 w 1636903"/>
              <a:gd name="connsiteY87" fmla="*/ 32736 h 348966"/>
              <a:gd name="connsiteX88" fmla="*/ 74295 w 1636903"/>
              <a:gd name="connsiteY88" fmla="*/ 23211 h 348966"/>
              <a:gd name="connsiteX0" fmla="*/ 0 w 1636903"/>
              <a:gd name="connsiteY0" fmla="*/ 3810 h 348615"/>
              <a:gd name="connsiteX1" fmla="*/ 0 w 1636903"/>
              <a:gd name="connsiteY1" fmla="*/ 3810 h 348615"/>
              <a:gd name="connsiteX2" fmla="*/ 28575 w 1636903"/>
              <a:gd name="connsiteY2" fmla="*/ 9525 h 348615"/>
              <a:gd name="connsiteX3" fmla="*/ 70485 w 1636903"/>
              <a:gd name="connsiteY3" fmla="*/ 5715 h 348615"/>
              <a:gd name="connsiteX4" fmla="*/ 179070 w 1636903"/>
              <a:gd name="connsiteY4" fmla="*/ 3810 h 348615"/>
              <a:gd name="connsiteX5" fmla="*/ 312420 w 1636903"/>
              <a:gd name="connsiteY5" fmla="*/ 1905 h 348615"/>
              <a:gd name="connsiteX6" fmla="*/ 1099185 w 1636903"/>
              <a:gd name="connsiteY6" fmla="*/ 0 h 348615"/>
              <a:gd name="connsiteX7" fmla="*/ 1323975 w 1636903"/>
              <a:gd name="connsiteY7" fmla="*/ 1905 h 348615"/>
              <a:gd name="connsiteX8" fmla="*/ 1344930 w 1636903"/>
              <a:gd name="connsiteY8" fmla="*/ 13335 h 348615"/>
              <a:gd name="connsiteX9" fmla="*/ 1350645 w 1636903"/>
              <a:gd name="connsiteY9" fmla="*/ 15240 h 348615"/>
              <a:gd name="connsiteX10" fmla="*/ 1356360 w 1636903"/>
              <a:gd name="connsiteY10" fmla="*/ 19050 h 348615"/>
              <a:gd name="connsiteX11" fmla="*/ 1371600 w 1636903"/>
              <a:gd name="connsiteY11" fmla="*/ 22860 h 348615"/>
              <a:gd name="connsiteX12" fmla="*/ 1377315 w 1636903"/>
              <a:gd name="connsiteY12" fmla="*/ 24765 h 348615"/>
              <a:gd name="connsiteX13" fmla="*/ 1392555 w 1636903"/>
              <a:gd name="connsiteY13" fmla="*/ 28575 h 348615"/>
              <a:gd name="connsiteX14" fmla="*/ 1403985 w 1636903"/>
              <a:gd name="connsiteY14" fmla="*/ 32385 h 348615"/>
              <a:gd name="connsiteX15" fmla="*/ 1409700 w 1636903"/>
              <a:gd name="connsiteY15" fmla="*/ 34290 h 348615"/>
              <a:gd name="connsiteX16" fmla="*/ 1419225 w 1636903"/>
              <a:gd name="connsiteY16" fmla="*/ 38100 h 348615"/>
              <a:gd name="connsiteX17" fmla="*/ 1436370 w 1636903"/>
              <a:gd name="connsiteY17" fmla="*/ 47625 h 348615"/>
              <a:gd name="connsiteX18" fmla="*/ 1442085 w 1636903"/>
              <a:gd name="connsiteY18" fmla="*/ 51435 h 348615"/>
              <a:gd name="connsiteX19" fmla="*/ 1447800 w 1636903"/>
              <a:gd name="connsiteY19" fmla="*/ 53340 h 348615"/>
              <a:gd name="connsiteX20" fmla="*/ 1455420 w 1636903"/>
              <a:gd name="connsiteY20" fmla="*/ 57150 h 348615"/>
              <a:gd name="connsiteX21" fmla="*/ 1461135 w 1636903"/>
              <a:gd name="connsiteY21" fmla="*/ 60960 h 348615"/>
              <a:gd name="connsiteX22" fmla="*/ 1472565 w 1636903"/>
              <a:gd name="connsiteY22" fmla="*/ 66675 h 348615"/>
              <a:gd name="connsiteX23" fmla="*/ 1487805 w 1636903"/>
              <a:gd name="connsiteY23" fmla="*/ 76200 h 348615"/>
              <a:gd name="connsiteX24" fmla="*/ 1497330 w 1636903"/>
              <a:gd name="connsiteY24" fmla="*/ 91440 h 348615"/>
              <a:gd name="connsiteX25" fmla="*/ 1504950 w 1636903"/>
              <a:gd name="connsiteY25" fmla="*/ 106680 h 348615"/>
              <a:gd name="connsiteX26" fmla="*/ 1508760 w 1636903"/>
              <a:gd name="connsiteY26" fmla="*/ 112395 h 348615"/>
              <a:gd name="connsiteX27" fmla="*/ 1518285 w 1636903"/>
              <a:gd name="connsiteY27" fmla="*/ 131445 h 348615"/>
              <a:gd name="connsiteX28" fmla="*/ 1524000 w 1636903"/>
              <a:gd name="connsiteY28" fmla="*/ 137160 h 348615"/>
              <a:gd name="connsiteX29" fmla="*/ 1537335 w 1636903"/>
              <a:gd name="connsiteY29" fmla="*/ 158115 h 348615"/>
              <a:gd name="connsiteX30" fmla="*/ 1543050 w 1636903"/>
              <a:gd name="connsiteY30" fmla="*/ 165735 h 348615"/>
              <a:gd name="connsiteX31" fmla="*/ 1546860 w 1636903"/>
              <a:gd name="connsiteY31" fmla="*/ 171450 h 348615"/>
              <a:gd name="connsiteX32" fmla="*/ 1554480 w 1636903"/>
              <a:gd name="connsiteY32" fmla="*/ 184785 h 348615"/>
              <a:gd name="connsiteX33" fmla="*/ 1560195 w 1636903"/>
              <a:gd name="connsiteY33" fmla="*/ 190500 h 348615"/>
              <a:gd name="connsiteX34" fmla="*/ 1569720 w 1636903"/>
              <a:gd name="connsiteY34" fmla="*/ 207645 h 348615"/>
              <a:gd name="connsiteX35" fmla="*/ 1575435 w 1636903"/>
              <a:gd name="connsiteY35" fmla="*/ 211455 h 348615"/>
              <a:gd name="connsiteX36" fmla="*/ 1579245 w 1636903"/>
              <a:gd name="connsiteY36" fmla="*/ 219075 h 348615"/>
              <a:gd name="connsiteX37" fmla="*/ 1590675 w 1636903"/>
              <a:gd name="connsiteY37" fmla="*/ 230505 h 348615"/>
              <a:gd name="connsiteX38" fmla="*/ 1592580 w 1636903"/>
              <a:gd name="connsiteY38" fmla="*/ 236220 h 348615"/>
              <a:gd name="connsiteX39" fmla="*/ 1594485 w 1636903"/>
              <a:gd name="connsiteY39" fmla="*/ 243840 h 348615"/>
              <a:gd name="connsiteX40" fmla="*/ 1598295 w 1636903"/>
              <a:gd name="connsiteY40" fmla="*/ 249555 h 348615"/>
              <a:gd name="connsiteX41" fmla="*/ 1604010 w 1636903"/>
              <a:gd name="connsiteY41" fmla="*/ 259080 h 348615"/>
              <a:gd name="connsiteX42" fmla="*/ 1605915 w 1636903"/>
              <a:gd name="connsiteY42" fmla="*/ 264795 h 348615"/>
              <a:gd name="connsiteX43" fmla="*/ 1617345 w 1636903"/>
              <a:gd name="connsiteY43" fmla="*/ 278130 h 348615"/>
              <a:gd name="connsiteX44" fmla="*/ 1623060 w 1636903"/>
              <a:gd name="connsiteY44" fmla="*/ 299085 h 348615"/>
              <a:gd name="connsiteX45" fmla="*/ 1624965 w 1636903"/>
              <a:gd name="connsiteY45" fmla="*/ 304800 h 348615"/>
              <a:gd name="connsiteX46" fmla="*/ 1628775 w 1636903"/>
              <a:gd name="connsiteY46" fmla="*/ 320040 h 348615"/>
              <a:gd name="connsiteX47" fmla="*/ 1630680 w 1636903"/>
              <a:gd name="connsiteY47" fmla="*/ 327660 h 348615"/>
              <a:gd name="connsiteX48" fmla="*/ 1634490 w 1636903"/>
              <a:gd name="connsiteY48" fmla="*/ 333375 h 348615"/>
              <a:gd name="connsiteX49" fmla="*/ 1636395 w 1636903"/>
              <a:gd name="connsiteY49" fmla="*/ 340995 h 348615"/>
              <a:gd name="connsiteX50" fmla="*/ 1624965 w 1636903"/>
              <a:gd name="connsiteY50" fmla="*/ 344805 h 348615"/>
              <a:gd name="connsiteX51" fmla="*/ 1590675 w 1636903"/>
              <a:gd name="connsiteY51" fmla="*/ 346710 h 348615"/>
              <a:gd name="connsiteX52" fmla="*/ 1297305 w 1636903"/>
              <a:gd name="connsiteY52" fmla="*/ 348615 h 348615"/>
              <a:gd name="connsiteX53" fmla="*/ 1061085 w 1636903"/>
              <a:gd name="connsiteY53" fmla="*/ 346710 h 348615"/>
              <a:gd name="connsiteX54" fmla="*/ 984885 w 1636903"/>
              <a:gd name="connsiteY54" fmla="*/ 344805 h 348615"/>
              <a:gd name="connsiteX55" fmla="*/ 721995 w 1636903"/>
              <a:gd name="connsiteY55" fmla="*/ 346710 h 348615"/>
              <a:gd name="connsiteX56" fmla="*/ 501015 w 1636903"/>
              <a:gd name="connsiteY56" fmla="*/ 344805 h 348615"/>
              <a:gd name="connsiteX57" fmla="*/ 462915 w 1636903"/>
              <a:gd name="connsiteY57" fmla="*/ 342900 h 348615"/>
              <a:gd name="connsiteX58" fmla="*/ 333375 w 1636903"/>
              <a:gd name="connsiteY58" fmla="*/ 340995 h 348615"/>
              <a:gd name="connsiteX59" fmla="*/ 329565 w 1636903"/>
              <a:gd name="connsiteY59" fmla="*/ 318135 h 348615"/>
              <a:gd name="connsiteX60" fmla="*/ 325755 w 1636903"/>
              <a:gd name="connsiteY60" fmla="*/ 308610 h 348615"/>
              <a:gd name="connsiteX61" fmla="*/ 321945 w 1636903"/>
              <a:gd name="connsiteY61" fmla="*/ 302895 h 348615"/>
              <a:gd name="connsiteX62" fmla="*/ 318135 w 1636903"/>
              <a:gd name="connsiteY62" fmla="*/ 295275 h 348615"/>
              <a:gd name="connsiteX63" fmla="*/ 310515 w 1636903"/>
              <a:gd name="connsiteY63" fmla="*/ 285750 h 348615"/>
              <a:gd name="connsiteX64" fmla="*/ 306705 w 1636903"/>
              <a:gd name="connsiteY64" fmla="*/ 280035 h 348615"/>
              <a:gd name="connsiteX65" fmla="*/ 300990 w 1636903"/>
              <a:gd name="connsiteY65" fmla="*/ 274320 h 348615"/>
              <a:gd name="connsiteX66" fmla="*/ 280035 w 1636903"/>
              <a:gd name="connsiteY66" fmla="*/ 243840 h 348615"/>
              <a:gd name="connsiteX67" fmla="*/ 251460 w 1636903"/>
              <a:gd name="connsiteY67" fmla="*/ 198120 h 348615"/>
              <a:gd name="connsiteX68" fmla="*/ 238125 w 1636903"/>
              <a:gd name="connsiteY68" fmla="*/ 169545 h 348615"/>
              <a:gd name="connsiteX69" fmla="*/ 234315 w 1636903"/>
              <a:gd name="connsiteY69" fmla="*/ 161925 h 348615"/>
              <a:gd name="connsiteX70" fmla="*/ 228600 w 1636903"/>
              <a:gd name="connsiteY70" fmla="*/ 148590 h 348615"/>
              <a:gd name="connsiteX71" fmla="*/ 224790 w 1636903"/>
              <a:gd name="connsiteY71" fmla="*/ 139065 h 348615"/>
              <a:gd name="connsiteX72" fmla="*/ 213360 w 1636903"/>
              <a:gd name="connsiteY72" fmla="*/ 123825 h 348615"/>
              <a:gd name="connsiteX73" fmla="*/ 207645 w 1636903"/>
              <a:gd name="connsiteY73" fmla="*/ 120015 h 348615"/>
              <a:gd name="connsiteX74" fmla="*/ 201930 w 1636903"/>
              <a:gd name="connsiteY74" fmla="*/ 114300 h 348615"/>
              <a:gd name="connsiteX75" fmla="*/ 196215 w 1636903"/>
              <a:gd name="connsiteY75" fmla="*/ 110490 h 348615"/>
              <a:gd name="connsiteX76" fmla="*/ 190500 w 1636903"/>
              <a:gd name="connsiteY76" fmla="*/ 104775 h 348615"/>
              <a:gd name="connsiteX77" fmla="*/ 184785 w 1636903"/>
              <a:gd name="connsiteY77" fmla="*/ 100965 h 348615"/>
              <a:gd name="connsiteX78" fmla="*/ 177165 w 1636903"/>
              <a:gd name="connsiteY78" fmla="*/ 93345 h 348615"/>
              <a:gd name="connsiteX79" fmla="*/ 167640 w 1636903"/>
              <a:gd name="connsiteY79" fmla="*/ 89535 h 348615"/>
              <a:gd name="connsiteX80" fmla="*/ 161925 w 1636903"/>
              <a:gd name="connsiteY80" fmla="*/ 83820 h 348615"/>
              <a:gd name="connsiteX81" fmla="*/ 154305 w 1636903"/>
              <a:gd name="connsiteY81" fmla="*/ 80010 h 348615"/>
              <a:gd name="connsiteX82" fmla="*/ 150495 w 1636903"/>
              <a:gd name="connsiteY82" fmla="*/ 74295 h 348615"/>
              <a:gd name="connsiteX83" fmla="*/ 127635 w 1636903"/>
              <a:gd name="connsiteY83" fmla="*/ 57150 h 348615"/>
              <a:gd name="connsiteX84" fmla="*/ 123825 w 1636903"/>
              <a:gd name="connsiteY84" fmla="*/ 51435 h 348615"/>
              <a:gd name="connsiteX85" fmla="*/ 110490 w 1636903"/>
              <a:gd name="connsiteY85" fmla="*/ 43815 h 348615"/>
              <a:gd name="connsiteX86" fmla="*/ 95250 w 1636903"/>
              <a:gd name="connsiteY86" fmla="*/ 32385 h 348615"/>
              <a:gd name="connsiteX87" fmla="*/ 74295 w 1636903"/>
              <a:gd name="connsiteY87" fmla="*/ 22860 h 348615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312420 w 1636903"/>
              <a:gd name="connsiteY5" fmla="*/ 0 h 346710"/>
              <a:gd name="connsiteX6" fmla="*/ 1323975 w 1636903"/>
              <a:gd name="connsiteY6" fmla="*/ 0 h 346710"/>
              <a:gd name="connsiteX7" fmla="*/ 1344930 w 1636903"/>
              <a:gd name="connsiteY7" fmla="*/ 11430 h 346710"/>
              <a:gd name="connsiteX8" fmla="*/ 1350645 w 1636903"/>
              <a:gd name="connsiteY8" fmla="*/ 13335 h 346710"/>
              <a:gd name="connsiteX9" fmla="*/ 1356360 w 1636903"/>
              <a:gd name="connsiteY9" fmla="*/ 17145 h 346710"/>
              <a:gd name="connsiteX10" fmla="*/ 1371600 w 1636903"/>
              <a:gd name="connsiteY10" fmla="*/ 20955 h 346710"/>
              <a:gd name="connsiteX11" fmla="*/ 1377315 w 1636903"/>
              <a:gd name="connsiteY11" fmla="*/ 22860 h 346710"/>
              <a:gd name="connsiteX12" fmla="*/ 1392555 w 1636903"/>
              <a:gd name="connsiteY12" fmla="*/ 26670 h 346710"/>
              <a:gd name="connsiteX13" fmla="*/ 1403985 w 1636903"/>
              <a:gd name="connsiteY13" fmla="*/ 30480 h 346710"/>
              <a:gd name="connsiteX14" fmla="*/ 1409700 w 1636903"/>
              <a:gd name="connsiteY14" fmla="*/ 32385 h 346710"/>
              <a:gd name="connsiteX15" fmla="*/ 1419225 w 1636903"/>
              <a:gd name="connsiteY15" fmla="*/ 36195 h 346710"/>
              <a:gd name="connsiteX16" fmla="*/ 1436370 w 1636903"/>
              <a:gd name="connsiteY16" fmla="*/ 45720 h 346710"/>
              <a:gd name="connsiteX17" fmla="*/ 1442085 w 1636903"/>
              <a:gd name="connsiteY17" fmla="*/ 49530 h 346710"/>
              <a:gd name="connsiteX18" fmla="*/ 1447800 w 1636903"/>
              <a:gd name="connsiteY18" fmla="*/ 51435 h 346710"/>
              <a:gd name="connsiteX19" fmla="*/ 1455420 w 1636903"/>
              <a:gd name="connsiteY19" fmla="*/ 55245 h 346710"/>
              <a:gd name="connsiteX20" fmla="*/ 1461135 w 1636903"/>
              <a:gd name="connsiteY20" fmla="*/ 59055 h 346710"/>
              <a:gd name="connsiteX21" fmla="*/ 1472565 w 1636903"/>
              <a:gd name="connsiteY21" fmla="*/ 64770 h 346710"/>
              <a:gd name="connsiteX22" fmla="*/ 1487805 w 1636903"/>
              <a:gd name="connsiteY22" fmla="*/ 74295 h 346710"/>
              <a:gd name="connsiteX23" fmla="*/ 1497330 w 1636903"/>
              <a:gd name="connsiteY23" fmla="*/ 89535 h 346710"/>
              <a:gd name="connsiteX24" fmla="*/ 1504950 w 1636903"/>
              <a:gd name="connsiteY24" fmla="*/ 104775 h 346710"/>
              <a:gd name="connsiteX25" fmla="*/ 1508760 w 1636903"/>
              <a:gd name="connsiteY25" fmla="*/ 110490 h 346710"/>
              <a:gd name="connsiteX26" fmla="*/ 1518285 w 1636903"/>
              <a:gd name="connsiteY26" fmla="*/ 129540 h 346710"/>
              <a:gd name="connsiteX27" fmla="*/ 1524000 w 1636903"/>
              <a:gd name="connsiteY27" fmla="*/ 135255 h 346710"/>
              <a:gd name="connsiteX28" fmla="*/ 1537335 w 1636903"/>
              <a:gd name="connsiteY28" fmla="*/ 156210 h 346710"/>
              <a:gd name="connsiteX29" fmla="*/ 1543050 w 1636903"/>
              <a:gd name="connsiteY29" fmla="*/ 163830 h 346710"/>
              <a:gd name="connsiteX30" fmla="*/ 1546860 w 1636903"/>
              <a:gd name="connsiteY30" fmla="*/ 169545 h 346710"/>
              <a:gd name="connsiteX31" fmla="*/ 1554480 w 1636903"/>
              <a:gd name="connsiteY31" fmla="*/ 182880 h 346710"/>
              <a:gd name="connsiteX32" fmla="*/ 1560195 w 1636903"/>
              <a:gd name="connsiteY32" fmla="*/ 188595 h 346710"/>
              <a:gd name="connsiteX33" fmla="*/ 1569720 w 1636903"/>
              <a:gd name="connsiteY33" fmla="*/ 205740 h 346710"/>
              <a:gd name="connsiteX34" fmla="*/ 1575435 w 1636903"/>
              <a:gd name="connsiteY34" fmla="*/ 209550 h 346710"/>
              <a:gd name="connsiteX35" fmla="*/ 1579245 w 1636903"/>
              <a:gd name="connsiteY35" fmla="*/ 217170 h 346710"/>
              <a:gd name="connsiteX36" fmla="*/ 1590675 w 1636903"/>
              <a:gd name="connsiteY36" fmla="*/ 228600 h 346710"/>
              <a:gd name="connsiteX37" fmla="*/ 1592580 w 1636903"/>
              <a:gd name="connsiteY37" fmla="*/ 234315 h 346710"/>
              <a:gd name="connsiteX38" fmla="*/ 1594485 w 1636903"/>
              <a:gd name="connsiteY38" fmla="*/ 241935 h 346710"/>
              <a:gd name="connsiteX39" fmla="*/ 1598295 w 1636903"/>
              <a:gd name="connsiteY39" fmla="*/ 247650 h 346710"/>
              <a:gd name="connsiteX40" fmla="*/ 1604010 w 1636903"/>
              <a:gd name="connsiteY40" fmla="*/ 257175 h 346710"/>
              <a:gd name="connsiteX41" fmla="*/ 1605915 w 1636903"/>
              <a:gd name="connsiteY41" fmla="*/ 262890 h 346710"/>
              <a:gd name="connsiteX42" fmla="*/ 1617345 w 1636903"/>
              <a:gd name="connsiteY42" fmla="*/ 276225 h 346710"/>
              <a:gd name="connsiteX43" fmla="*/ 1623060 w 1636903"/>
              <a:gd name="connsiteY43" fmla="*/ 297180 h 346710"/>
              <a:gd name="connsiteX44" fmla="*/ 1624965 w 1636903"/>
              <a:gd name="connsiteY44" fmla="*/ 302895 h 346710"/>
              <a:gd name="connsiteX45" fmla="*/ 1628775 w 1636903"/>
              <a:gd name="connsiteY45" fmla="*/ 318135 h 346710"/>
              <a:gd name="connsiteX46" fmla="*/ 1630680 w 1636903"/>
              <a:gd name="connsiteY46" fmla="*/ 325755 h 346710"/>
              <a:gd name="connsiteX47" fmla="*/ 1634490 w 1636903"/>
              <a:gd name="connsiteY47" fmla="*/ 331470 h 346710"/>
              <a:gd name="connsiteX48" fmla="*/ 1636395 w 1636903"/>
              <a:gd name="connsiteY48" fmla="*/ 339090 h 346710"/>
              <a:gd name="connsiteX49" fmla="*/ 1624965 w 1636903"/>
              <a:gd name="connsiteY49" fmla="*/ 342900 h 346710"/>
              <a:gd name="connsiteX50" fmla="*/ 1590675 w 1636903"/>
              <a:gd name="connsiteY50" fmla="*/ 344805 h 346710"/>
              <a:gd name="connsiteX51" fmla="*/ 1297305 w 1636903"/>
              <a:gd name="connsiteY51" fmla="*/ 346710 h 346710"/>
              <a:gd name="connsiteX52" fmla="*/ 1061085 w 1636903"/>
              <a:gd name="connsiteY52" fmla="*/ 344805 h 346710"/>
              <a:gd name="connsiteX53" fmla="*/ 984885 w 1636903"/>
              <a:gd name="connsiteY53" fmla="*/ 342900 h 346710"/>
              <a:gd name="connsiteX54" fmla="*/ 721995 w 1636903"/>
              <a:gd name="connsiteY54" fmla="*/ 344805 h 346710"/>
              <a:gd name="connsiteX55" fmla="*/ 501015 w 1636903"/>
              <a:gd name="connsiteY55" fmla="*/ 342900 h 346710"/>
              <a:gd name="connsiteX56" fmla="*/ 462915 w 1636903"/>
              <a:gd name="connsiteY56" fmla="*/ 340995 h 346710"/>
              <a:gd name="connsiteX57" fmla="*/ 333375 w 1636903"/>
              <a:gd name="connsiteY57" fmla="*/ 339090 h 346710"/>
              <a:gd name="connsiteX58" fmla="*/ 329565 w 1636903"/>
              <a:gd name="connsiteY58" fmla="*/ 316230 h 346710"/>
              <a:gd name="connsiteX59" fmla="*/ 325755 w 1636903"/>
              <a:gd name="connsiteY59" fmla="*/ 306705 h 346710"/>
              <a:gd name="connsiteX60" fmla="*/ 321945 w 1636903"/>
              <a:gd name="connsiteY60" fmla="*/ 300990 h 346710"/>
              <a:gd name="connsiteX61" fmla="*/ 318135 w 1636903"/>
              <a:gd name="connsiteY61" fmla="*/ 293370 h 346710"/>
              <a:gd name="connsiteX62" fmla="*/ 310515 w 1636903"/>
              <a:gd name="connsiteY62" fmla="*/ 283845 h 346710"/>
              <a:gd name="connsiteX63" fmla="*/ 306705 w 1636903"/>
              <a:gd name="connsiteY63" fmla="*/ 278130 h 346710"/>
              <a:gd name="connsiteX64" fmla="*/ 300990 w 1636903"/>
              <a:gd name="connsiteY64" fmla="*/ 272415 h 346710"/>
              <a:gd name="connsiteX65" fmla="*/ 280035 w 1636903"/>
              <a:gd name="connsiteY65" fmla="*/ 241935 h 346710"/>
              <a:gd name="connsiteX66" fmla="*/ 251460 w 1636903"/>
              <a:gd name="connsiteY66" fmla="*/ 196215 h 346710"/>
              <a:gd name="connsiteX67" fmla="*/ 238125 w 1636903"/>
              <a:gd name="connsiteY67" fmla="*/ 167640 h 346710"/>
              <a:gd name="connsiteX68" fmla="*/ 234315 w 1636903"/>
              <a:gd name="connsiteY68" fmla="*/ 160020 h 346710"/>
              <a:gd name="connsiteX69" fmla="*/ 228600 w 1636903"/>
              <a:gd name="connsiteY69" fmla="*/ 146685 h 346710"/>
              <a:gd name="connsiteX70" fmla="*/ 224790 w 1636903"/>
              <a:gd name="connsiteY70" fmla="*/ 137160 h 346710"/>
              <a:gd name="connsiteX71" fmla="*/ 213360 w 1636903"/>
              <a:gd name="connsiteY71" fmla="*/ 121920 h 346710"/>
              <a:gd name="connsiteX72" fmla="*/ 207645 w 1636903"/>
              <a:gd name="connsiteY72" fmla="*/ 118110 h 346710"/>
              <a:gd name="connsiteX73" fmla="*/ 201930 w 1636903"/>
              <a:gd name="connsiteY73" fmla="*/ 112395 h 346710"/>
              <a:gd name="connsiteX74" fmla="*/ 196215 w 1636903"/>
              <a:gd name="connsiteY74" fmla="*/ 108585 h 346710"/>
              <a:gd name="connsiteX75" fmla="*/ 190500 w 1636903"/>
              <a:gd name="connsiteY75" fmla="*/ 102870 h 346710"/>
              <a:gd name="connsiteX76" fmla="*/ 184785 w 1636903"/>
              <a:gd name="connsiteY76" fmla="*/ 99060 h 346710"/>
              <a:gd name="connsiteX77" fmla="*/ 177165 w 1636903"/>
              <a:gd name="connsiteY77" fmla="*/ 91440 h 346710"/>
              <a:gd name="connsiteX78" fmla="*/ 167640 w 1636903"/>
              <a:gd name="connsiteY78" fmla="*/ 87630 h 346710"/>
              <a:gd name="connsiteX79" fmla="*/ 161925 w 1636903"/>
              <a:gd name="connsiteY79" fmla="*/ 81915 h 346710"/>
              <a:gd name="connsiteX80" fmla="*/ 154305 w 1636903"/>
              <a:gd name="connsiteY80" fmla="*/ 78105 h 346710"/>
              <a:gd name="connsiteX81" fmla="*/ 150495 w 1636903"/>
              <a:gd name="connsiteY81" fmla="*/ 72390 h 346710"/>
              <a:gd name="connsiteX82" fmla="*/ 127635 w 1636903"/>
              <a:gd name="connsiteY82" fmla="*/ 55245 h 346710"/>
              <a:gd name="connsiteX83" fmla="*/ 123825 w 1636903"/>
              <a:gd name="connsiteY83" fmla="*/ 49530 h 346710"/>
              <a:gd name="connsiteX84" fmla="*/ 110490 w 1636903"/>
              <a:gd name="connsiteY84" fmla="*/ 41910 h 346710"/>
              <a:gd name="connsiteX85" fmla="*/ 95250 w 1636903"/>
              <a:gd name="connsiteY85" fmla="*/ 30480 h 346710"/>
              <a:gd name="connsiteX86" fmla="*/ 74295 w 1636903"/>
              <a:gd name="connsiteY86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1323975 w 1636903"/>
              <a:gd name="connsiteY5" fmla="*/ 0 h 346710"/>
              <a:gd name="connsiteX6" fmla="*/ 1344930 w 1636903"/>
              <a:gd name="connsiteY6" fmla="*/ 11430 h 346710"/>
              <a:gd name="connsiteX7" fmla="*/ 1350645 w 1636903"/>
              <a:gd name="connsiteY7" fmla="*/ 13335 h 346710"/>
              <a:gd name="connsiteX8" fmla="*/ 1356360 w 1636903"/>
              <a:gd name="connsiteY8" fmla="*/ 17145 h 346710"/>
              <a:gd name="connsiteX9" fmla="*/ 1371600 w 1636903"/>
              <a:gd name="connsiteY9" fmla="*/ 20955 h 346710"/>
              <a:gd name="connsiteX10" fmla="*/ 1377315 w 1636903"/>
              <a:gd name="connsiteY10" fmla="*/ 22860 h 346710"/>
              <a:gd name="connsiteX11" fmla="*/ 1392555 w 1636903"/>
              <a:gd name="connsiteY11" fmla="*/ 26670 h 346710"/>
              <a:gd name="connsiteX12" fmla="*/ 1403985 w 1636903"/>
              <a:gd name="connsiteY12" fmla="*/ 30480 h 346710"/>
              <a:gd name="connsiteX13" fmla="*/ 1409700 w 1636903"/>
              <a:gd name="connsiteY13" fmla="*/ 32385 h 346710"/>
              <a:gd name="connsiteX14" fmla="*/ 1419225 w 1636903"/>
              <a:gd name="connsiteY14" fmla="*/ 36195 h 346710"/>
              <a:gd name="connsiteX15" fmla="*/ 1436370 w 1636903"/>
              <a:gd name="connsiteY15" fmla="*/ 45720 h 346710"/>
              <a:gd name="connsiteX16" fmla="*/ 1442085 w 1636903"/>
              <a:gd name="connsiteY16" fmla="*/ 49530 h 346710"/>
              <a:gd name="connsiteX17" fmla="*/ 1447800 w 1636903"/>
              <a:gd name="connsiteY17" fmla="*/ 51435 h 346710"/>
              <a:gd name="connsiteX18" fmla="*/ 1455420 w 1636903"/>
              <a:gd name="connsiteY18" fmla="*/ 55245 h 346710"/>
              <a:gd name="connsiteX19" fmla="*/ 1461135 w 1636903"/>
              <a:gd name="connsiteY19" fmla="*/ 59055 h 346710"/>
              <a:gd name="connsiteX20" fmla="*/ 1472565 w 1636903"/>
              <a:gd name="connsiteY20" fmla="*/ 64770 h 346710"/>
              <a:gd name="connsiteX21" fmla="*/ 1487805 w 1636903"/>
              <a:gd name="connsiteY21" fmla="*/ 74295 h 346710"/>
              <a:gd name="connsiteX22" fmla="*/ 1497330 w 1636903"/>
              <a:gd name="connsiteY22" fmla="*/ 89535 h 346710"/>
              <a:gd name="connsiteX23" fmla="*/ 1504950 w 1636903"/>
              <a:gd name="connsiteY23" fmla="*/ 104775 h 346710"/>
              <a:gd name="connsiteX24" fmla="*/ 1508760 w 1636903"/>
              <a:gd name="connsiteY24" fmla="*/ 110490 h 346710"/>
              <a:gd name="connsiteX25" fmla="*/ 1518285 w 1636903"/>
              <a:gd name="connsiteY25" fmla="*/ 129540 h 346710"/>
              <a:gd name="connsiteX26" fmla="*/ 1524000 w 1636903"/>
              <a:gd name="connsiteY26" fmla="*/ 135255 h 346710"/>
              <a:gd name="connsiteX27" fmla="*/ 1537335 w 1636903"/>
              <a:gd name="connsiteY27" fmla="*/ 156210 h 346710"/>
              <a:gd name="connsiteX28" fmla="*/ 1543050 w 1636903"/>
              <a:gd name="connsiteY28" fmla="*/ 163830 h 346710"/>
              <a:gd name="connsiteX29" fmla="*/ 1546860 w 1636903"/>
              <a:gd name="connsiteY29" fmla="*/ 169545 h 346710"/>
              <a:gd name="connsiteX30" fmla="*/ 1554480 w 1636903"/>
              <a:gd name="connsiteY30" fmla="*/ 182880 h 346710"/>
              <a:gd name="connsiteX31" fmla="*/ 1560195 w 1636903"/>
              <a:gd name="connsiteY31" fmla="*/ 188595 h 346710"/>
              <a:gd name="connsiteX32" fmla="*/ 1569720 w 1636903"/>
              <a:gd name="connsiteY32" fmla="*/ 205740 h 346710"/>
              <a:gd name="connsiteX33" fmla="*/ 1575435 w 1636903"/>
              <a:gd name="connsiteY33" fmla="*/ 209550 h 346710"/>
              <a:gd name="connsiteX34" fmla="*/ 1579245 w 1636903"/>
              <a:gd name="connsiteY34" fmla="*/ 217170 h 346710"/>
              <a:gd name="connsiteX35" fmla="*/ 1590675 w 1636903"/>
              <a:gd name="connsiteY35" fmla="*/ 228600 h 346710"/>
              <a:gd name="connsiteX36" fmla="*/ 1592580 w 1636903"/>
              <a:gd name="connsiteY36" fmla="*/ 234315 h 346710"/>
              <a:gd name="connsiteX37" fmla="*/ 1594485 w 1636903"/>
              <a:gd name="connsiteY37" fmla="*/ 241935 h 346710"/>
              <a:gd name="connsiteX38" fmla="*/ 1598295 w 1636903"/>
              <a:gd name="connsiteY38" fmla="*/ 247650 h 346710"/>
              <a:gd name="connsiteX39" fmla="*/ 1604010 w 1636903"/>
              <a:gd name="connsiteY39" fmla="*/ 257175 h 346710"/>
              <a:gd name="connsiteX40" fmla="*/ 1605915 w 1636903"/>
              <a:gd name="connsiteY40" fmla="*/ 262890 h 346710"/>
              <a:gd name="connsiteX41" fmla="*/ 1617345 w 1636903"/>
              <a:gd name="connsiteY41" fmla="*/ 276225 h 346710"/>
              <a:gd name="connsiteX42" fmla="*/ 1623060 w 1636903"/>
              <a:gd name="connsiteY42" fmla="*/ 297180 h 346710"/>
              <a:gd name="connsiteX43" fmla="*/ 1624965 w 1636903"/>
              <a:gd name="connsiteY43" fmla="*/ 302895 h 346710"/>
              <a:gd name="connsiteX44" fmla="*/ 1628775 w 1636903"/>
              <a:gd name="connsiteY44" fmla="*/ 318135 h 346710"/>
              <a:gd name="connsiteX45" fmla="*/ 1630680 w 1636903"/>
              <a:gd name="connsiteY45" fmla="*/ 325755 h 346710"/>
              <a:gd name="connsiteX46" fmla="*/ 1634490 w 1636903"/>
              <a:gd name="connsiteY46" fmla="*/ 331470 h 346710"/>
              <a:gd name="connsiteX47" fmla="*/ 1636395 w 1636903"/>
              <a:gd name="connsiteY47" fmla="*/ 339090 h 346710"/>
              <a:gd name="connsiteX48" fmla="*/ 1624965 w 1636903"/>
              <a:gd name="connsiteY48" fmla="*/ 342900 h 346710"/>
              <a:gd name="connsiteX49" fmla="*/ 1590675 w 1636903"/>
              <a:gd name="connsiteY49" fmla="*/ 344805 h 346710"/>
              <a:gd name="connsiteX50" fmla="*/ 1297305 w 1636903"/>
              <a:gd name="connsiteY50" fmla="*/ 346710 h 346710"/>
              <a:gd name="connsiteX51" fmla="*/ 1061085 w 1636903"/>
              <a:gd name="connsiteY51" fmla="*/ 344805 h 346710"/>
              <a:gd name="connsiteX52" fmla="*/ 984885 w 1636903"/>
              <a:gd name="connsiteY52" fmla="*/ 342900 h 346710"/>
              <a:gd name="connsiteX53" fmla="*/ 721995 w 1636903"/>
              <a:gd name="connsiteY53" fmla="*/ 344805 h 346710"/>
              <a:gd name="connsiteX54" fmla="*/ 501015 w 1636903"/>
              <a:gd name="connsiteY54" fmla="*/ 342900 h 346710"/>
              <a:gd name="connsiteX55" fmla="*/ 462915 w 1636903"/>
              <a:gd name="connsiteY55" fmla="*/ 340995 h 346710"/>
              <a:gd name="connsiteX56" fmla="*/ 333375 w 1636903"/>
              <a:gd name="connsiteY56" fmla="*/ 339090 h 346710"/>
              <a:gd name="connsiteX57" fmla="*/ 329565 w 1636903"/>
              <a:gd name="connsiteY57" fmla="*/ 316230 h 346710"/>
              <a:gd name="connsiteX58" fmla="*/ 325755 w 1636903"/>
              <a:gd name="connsiteY58" fmla="*/ 306705 h 346710"/>
              <a:gd name="connsiteX59" fmla="*/ 321945 w 1636903"/>
              <a:gd name="connsiteY59" fmla="*/ 300990 h 346710"/>
              <a:gd name="connsiteX60" fmla="*/ 318135 w 1636903"/>
              <a:gd name="connsiteY60" fmla="*/ 293370 h 346710"/>
              <a:gd name="connsiteX61" fmla="*/ 310515 w 1636903"/>
              <a:gd name="connsiteY61" fmla="*/ 283845 h 346710"/>
              <a:gd name="connsiteX62" fmla="*/ 306705 w 1636903"/>
              <a:gd name="connsiteY62" fmla="*/ 278130 h 346710"/>
              <a:gd name="connsiteX63" fmla="*/ 300990 w 1636903"/>
              <a:gd name="connsiteY63" fmla="*/ 272415 h 346710"/>
              <a:gd name="connsiteX64" fmla="*/ 280035 w 1636903"/>
              <a:gd name="connsiteY64" fmla="*/ 241935 h 346710"/>
              <a:gd name="connsiteX65" fmla="*/ 251460 w 1636903"/>
              <a:gd name="connsiteY65" fmla="*/ 196215 h 346710"/>
              <a:gd name="connsiteX66" fmla="*/ 238125 w 1636903"/>
              <a:gd name="connsiteY66" fmla="*/ 167640 h 346710"/>
              <a:gd name="connsiteX67" fmla="*/ 234315 w 1636903"/>
              <a:gd name="connsiteY67" fmla="*/ 160020 h 346710"/>
              <a:gd name="connsiteX68" fmla="*/ 228600 w 1636903"/>
              <a:gd name="connsiteY68" fmla="*/ 146685 h 346710"/>
              <a:gd name="connsiteX69" fmla="*/ 224790 w 1636903"/>
              <a:gd name="connsiteY69" fmla="*/ 137160 h 346710"/>
              <a:gd name="connsiteX70" fmla="*/ 213360 w 1636903"/>
              <a:gd name="connsiteY70" fmla="*/ 121920 h 346710"/>
              <a:gd name="connsiteX71" fmla="*/ 207645 w 1636903"/>
              <a:gd name="connsiteY71" fmla="*/ 118110 h 346710"/>
              <a:gd name="connsiteX72" fmla="*/ 201930 w 1636903"/>
              <a:gd name="connsiteY72" fmla="*/ 112395 h 346710"/>
              <a:gd name="connsiteX73" fmla="*/ 196215 w 1636903"/>
              <a:gd name="connsiteY73" fmla="*/ 108585 h 346710"/>
              <a:gd name="connsiteX74" fmla="*/ 190500 w 1636903"/>
              <a:gd name="connsiteY74" fmla="*/ 102870 h 346710"/>
              <a:gd name="connsiteX75" fmla="*/ 184785 w 1636903"/>
              <a:gd name="connsiteY75" fmla="*/ 99060 h 346710"/>
              <a:gd name="connsiteX76" fmla="*/ 177165 w 1636903"/>
              <a:gd name="connsiteY76" fmla="*/ 91440 h 346710"/>
              <a:gd name="connsiteX77" fmla="*/ 167640 w 1636903"/>
              <a:gd name="connsiteY77" fmla="*/ 87630 h 346710"/>
              <a:gd name="connsiteX78" fmla="*/ 161925 w 1636903"/>
              <a:gd name="connsiteY78" fmla="*/ 81915 h 346710"/>
              <a:gd name="connsiteX79" fmla="*/ 154305 w 1636903"/>
              <a:gd name="connsiteY79" fmla="*/ 78105 h 346710"/>
              <a:gd name="connsiteX80" fmla="*/ 150495 w 1636903"/>
              <a:gd name="connsiteY80" fmla="*/ 72390 h 346710"/>
              <a:gd name="connsiteX81" fmla="*/ 127635 w 1636903"/>
              <a:gd name="connsiteY81" fmla="*/ 55245 h 346710"/>
              <a:gd name="connsiteX82" fmla="*/ 123825 w 1636903"/>
              <a:gd name="connsiteY82" fmla="*/ 49530 h 346710"/>
              <a:gd name="connsiteX83" fmla="*/ 110490 w 1636903"/>
              <a:gd name="connsiteY83" fmla="*/ 41910 h 346710"/>
              <a:gd name="connsiteX84" fmla="*/ 95250 w 1636903"/>
              <a:gd name="connsiteY84" fmla="*/ 30480 h 346710"/>
              <a:gd name="connsiteX85" fmla="*/ 74295 w 1636903"/>
              <a:gd name="connsiteY85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1061085 w 1636903"/>
              <a:gd name="connsiteY50" fmla="*/ 344805 h 346710"/>
              <a:gd name="connsiteX51" fmla="*/ 984885 w 1636903"/>
              <a:gd name="connsiteY51" fmla="*/ 342900 h 346710"/>
              <a:gd name="connsiteX52" fmla="*/ 721995 w 1636903"/>
              <a:gd name="connsiteY52" fmla="*/ 344805 h 346710"/>
              <a:gd name="connsiteX53" fmla="*/ 501015 w 1636903"/>
              <a:gd name="connsiteY53" fmla="*/ 342900 h 346710"/>
              <a:gd name="connsiteX54" fmla="*/ 462915 w 1636903"/>
              <a:gd name="connsiteY54" fmla="*/ 340995 h 346710"/>
              <a:gd name="connsiteX55" fmla="*/ 333375 w 1636903"/>
              <a:gd name="connsiteY55" fmla="*/ 339090 h 346710"/>
              <a:gd name="connsiteX56" fmla="*/ 329565 w 1636903"/>
              <a:gd name="connsiteY56" fmla="*/ 316230 h 346710"/>
              <a:gd name="connsiteX57" fmla="*/ 325755 w 1636903"/>
              <a:gd name="connsiteY57" fmla="*/ 306705 h 346710"/>
              <a:gd name="connsiteX58" fmla="*/ 321945 w 1636903"/>
              <a:gd name="connsiteY58" fmla="*/ 300990 h 346710"/>
              <a:gd name="connsiteX59" fmla="*/ 318135 w 1636903"/>
              <a:gd name="connsiteY59" fmla="*/ 293370 h 346710"/>
              <a:gd name="connsiteX60" fmla="*/ 310515 w 1636903"/>
              <a:gd name="connsiteY60" fmla="*/ 283845 h 346710"/>
              <a:gd name="connsiteX61" fmla="*/ 306705 w 1636903"/>
              <a:gd name="connsiteY61" fmla="*/ 278130 h 346710"/>
              <a:gd name="connsiteX62" fmla="*/ 300990 w 1636903"/>
              <a:gd name="connsiteY62" fmla="*/ 272415 h 346710"/>
              <a:gd name="connsiteX63" fmla="*/ 280035 w 1636903"/>
              <a:gd name="connsiteY63" fmla="*/ 241935 h 346710"/>
              <a:gd name="connsiteX64" fmla="*/ 251460 w 1636903"/>
              <a:gd name="connsiteY64" fmla="*/ 196215 h 346710"/>
              <a:gd name="connsiteX65" fmla="*/ 238125 w 1636903"/>
              <a:gd name="connsiteY65" fmla="*/ 167640 h 346710"/>
              <a:gd name="connsiteX66" fmla="*/ 234315 w 1636903"/>
              <a:gd name="connsiteY66" fmla="*/ 160020 h 346710"/>
              <a:gd name="connsiteX67" fmla="*/ 228600 w 1636903"/>
              <a:gd name="connsiteY67" fmla="*/ 146685 h 346710"/>
              <a:gd name="connsiteX68" fmla="*/ 224790 w 1636903"/>
              <a:gd name="connsiteY68" fmla="*/ 137160 h 346710"/>
              <a:gd name="connsiteX69" fmla="*/ 213360 w 1636903"/>
              <a:gd name="connsiteY69" fmla="*/ 121920 h 346710"/>
              <a:gd name="connsiteX70" fmla="*/ 207645 w 1636903"/>
              <a:gd name="connsiteY70" fmla="*/ 118110 h 346710"/>
              <a:gd name="connsiteX71" fmla="*/ 201930 w 1636903"/>
              <a:gd name="connsiteY71" fmla="*/ 112395 h 346710"/>
              <a:gd name="connsiteX72" fmla="*/ 196215 w 1636903"/>
              <a:gd name="connsiteY72" fmla="*/ 108585 h 346710"/>
              <a:gd name="connsiteX73" fmla="*/ 190500 w 1636903"/>
              <a:gd name="connsiteY73" fmla="*/ 102870 h 346710"/>
              <a:gd name="connsiteX74" fmla="*/ 184785 w 1636903"/>
              <a:gd name="connsiteY74" fmla="*/ 99060 h 346710"/>
              <a:gd name="connsiteX75" fmla="*/ 177165 w 1636903"/>
              <a:gd name="connsiteY75" fmla="*/ 91440 h 346710"/>
              <a:gd name="connsiteX76" fmla="*/ 167640 w 1636903"/>
              <a:gd name="connsiteY76" fmla="*/ 87630 h 346710"/>
              <a:gd name="connsiteX77" fmla="*/ 161925 w 1636903"/>
              <a:gd name="connsiteY77" fmla="*/ 81915 h 346710"/>
              <a:gd name="connsiteX78" fmla="*/ 154305 w 1636903"/>
              <a:gd name="connsiteY78" fmla="*/ 78105 h 346710"/>
              <a:gd name="connsiteX79" fmla="*/ 150495 w 1636903"/>
              <a:gd name="connsiteY79" fmla="*/ 72390 h 346710"/>
              <a:gd name="connsiteX80" fmla="*/ 127635 w 1636903"/>
              <a:gd name="connsiteY80" fmla="*/ 55245 h 346710"/>
              <a:gd name="connsiteX81" fmla="*/ 123825 w 1636903"/>
              <a:gd name="connsiteY81" fmla="*/ 49530 h 346710"/>
              <a:gd name="connsiteX82" fmla="*/ 110490 w 1636903"/>
              <a:gd name="connsiteY82" fmla="*/ 41910 h 346710"/>
              <a:gd name="connsiteX83" fmla="*/ 95250 w 1636903"/>
              <a:gd name="connsiteY83" fmla="*/ 30480 h 346710"/>
              <a:gd name="connsiteX84" fmla="*/ 74295 w 1636903"/>
              <a:gd name="connsiteY84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984885 w 1636903"/>
              <a:gd name="connsiteY50" fmla="*/ 342900 h 346710"/>
              <a:gd name="connsiteX51" fmla="*/ 721995 w 1636903"/>
              <a:gd name="connsiteY51" fmla="*/ 344805 h 346710"/>
              <a:gd name="connsiteX52" fmla="*/ 501015 w 1636903"/>
              <a:gd name="connsiteY52" fmla="*/ 342900 h 346710"/>
              <a:gd name="connsiteX53" fmla="*/ 462915 w 1636903"/>
              <a:gd name="connsiteY53" fmla="*/ 340995 h 346710"/>
              <a:gd name="connsiteX54" fmla="*/ 333375 w 1636903"/>
              <a:gd name="connsiteY54" fmla="*/ 339090 h 346710"/>
              <a:gd name="connsiteX55" fmla="*/ 329565 w 1636903"/>
              <a:gd name="connsiteY55" fmla="*/ 316230 h 346710"/>
              <a:gd name="connsiteX56" fmla="*/ 325755 w 1636903"/>
              <a:gd name="connsiteY56" fmla="*/ 306705 h 346710"/>
              <a:gd name="connsiteX57" fmla="*/ 321945 w 1636903"/>
              <a:gd name="connsiteY57" fmla="*/ 300990 h 346710"/>
              <a:gd name="connsiteX58" fmla="*/ 318135 w 1636903"/>
              <a:gd name="connsiteY58" fmla="*/ 293370 h 346710"/>
              <a:gd name="connsiteX59" fmla="*/ 310515 w 1636903"/>
              <a:gd name="connsiteY59" fmla="*/ 283845 h 346710"/>
              <a:gd name="connsiteX60" fmla="*/ 306705 w 1636903"/>
              <a:gd name="connsiteY60" fmla="*/ 278130 h 346710"/>
              <a:gd name="connsiteX61" fmla="*/ 300990 w 1636903"/>
              <a:gd name="connsiteY61" fmla="*/ 272415 h 346710"/>
              <a:gd name="connsiteX62" fmla="*/ 280035 w 1636903"/>
              <a:gd name="connsiteY62" fmla="*/ 241935 h 346710"/>
              <a:gd name="connsiteX63" fmla="*/ 251460 w 1636903"/>
              <a:gd name="connsiteY63" fmla="*/ 196215 h 346710"/>
              <a:gd name="connsiteX64" fmla="*/ 238125 w 1636903"/>
              <a:gd name="connsiteY64" fmla="*/ 167640 h 346710"/>
              <a:gd name="connsiteX65" fmla="*/ 234315 w 1636903"/>
              <a:gd name="connsiteY65" fmla="*/ 160020 h 346710"/>
              <a:gd name="connsiteX66" fmla="*/ 228600 w 1636903"/>
              <a:gd name="connsiteY66" fmla="*/ 146685 h 346710"/>
              <a:gd name="connsiteX67" fmla="*/ 224790 w 1636903"/>
              <a:gd name="connsiteY67" fmla="*/ 137160 h 346710"/>
              <a:gd name="connsiteX68" fmla="*/ 213360 w 1636903"/>
              <a:gd name="connsiteY68" fmla="*/ 121920 h 346710"/>
              <a:gd name="connsiteX69" fmla="*/ 207645 w 1636903"/>
              <a:gd name="connsiteY69" fmla="*/ 118110 h 346710"/>
              <a:gd name="connsiteX70" fmla="*/ 201930 w 1636903"/>
              <a:gd name="connsiteY70" fmla="*/ 112395 h 346710"/>
              <a:gd name="connsiteX71" fmla="*/ 196215 w 1636903"/>
              <a:gd name="connsiteY71" fmla="*/ 108585 h 346710"/>
              <a:gd name="connsiteX72" fmla="*/ 190500 w 1636903"/>
              <a:gd name="connsiteY72" fmla="*/ 102870 h 346710"/>
              <a:gd name="connsiteX73" fmla="*/ 184785 w 1636903"/>
              <a:gd name="connsiteY73" fmla="*/ 99060 h 346710"/>
              <a:gd name="connsiteX74" fmla="*/ 177165 w 1636903"/>
              <a:gd name="connsiteY74" fmla="*/ 91440 h 346710"/>
              <a:gd name="connsiteX75" fmla="*/ 167640 w 1636903"/>
              <a:gd name="connsiteY75" fmla="*/ 87630 h 346710"/>
              <a:gd name="connsiteX76" fmla="*/ 161925 w 1636903"/>
              <a:gd name="connsiteY76" fmla="*/ 81915 h 346710"/>
              <a:gd name="connsiteX77" fmla="*/ 154305 w 1636903"/>
              <a:gd name="connsiteY77" fmla="*/ 78105 h 346710"/>
              <a:gd name="connsiteX78" fmla="*/ 150495 w 1636903"/>
              <a:gd name="connsiteY78" fmla="*/ 72390 h 346710"/>
              <a:gd name="connsiteX79" fmla="*/ 127635 w 1636903"/>
              <a:gd name="connsiteY79" fmla="*/ 55245 h 346710"/>
              <a:gd name="connsiteX80" fmla="*/ 123825 w 1636903"/>
              <a:gd name="connsiteY80" fmla="*/ 49530 h 346710"/>
              <a:gd name="connsiteX81" fmla="*/ 110490 w 1636903"/>
              <a:gd name="connsiteY81" fmla="*/ 41910 h 346710"/>
              <a:gd name="connsiteX82" fmla="*/ 95250 w 1636903"/>
              <a:gd name="connsiteY82" fmla="*/ 30480 h 346710"/>
              <a:gd name="connsiteX83" fmla="*/ 74295 w 1636903"/>
              <a:gd name="connsiteY83" fmla="*/ 20955 h 346710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984885 w 1636903"/>
              <a:gd name="connsiteY49" fmla="*/ 342900 h 344805"/>
              <a:gd name="connsiteX50" fmla="*/ 721995 w 1636903"/>
              <a:gd name="connsiteY50" fmla="*/ 344805 h 344805"/>
              <a:gd name="connsiteX51" fmla="*/ 501015 w 1636903"/>
              <a:gd name="connsiteY51" fmla="*/ 342900 h 344805"/>
              <a:gd name="connsiteX52" fmla="*/ 462915 w 1636903"/>
              <a:gd name="connsiteY52" fmla="*/ 340995 h 344805"/>
              <a:gd name="connsiteX53" fmla="*/ 333375 w 1636903"/>
              <a:gd name="connsiteY53" fmla="*/ 339090 h 344805"/>
              <a:gd name="connsiteX54" fmla="*/ 329565 w 1636903"/>
              <a:gd name="connsiteY54" fmla="*/ 316230 h 344805"/>
              <a:gd name="connsiteX55" fmla="*/ 325755 w 1636903"/>
              <a:gd name="connsiteY55" fmla="*/ 306705 h 344805"/>
              <a:gd name="connsiteX56" fmla="*/ 321945 w 1636903"/>
              <a:gd name="connsiteY56" fmla="*/ 300990 h 344805"/>
              <a:gd name="connsiteX57" fmla="*/ 318135 w 1636903"/>
              <a:gd name="connsiteY57" fmla="*/ 293370 h 344805"/>
              <a:gd name="connsiteX58" fmla="*/ 310515 w 1636903"/>
              <a:gd name="connsiteY58" fmla="*/ 283845 h 344805"/>
              <a:gd name="connsiteX59" fmla="*/ 306705 w 1636903"/>
              <a:gd name="connsiteY59" fmla="*/ 278130 h 344805"/>
              <a:gd name="connsiteX60" fmla="*/ 300990 w 1636903"/>
              <a:gd name="connsiteY60" fmla="*/ 272415 h 344805"/>
              <a:gd name="connsiteX61" fmla="*/ 280035 w 1636903"/>
              <a:gd name="connsiteY61" fmla="*/ 241935 h 344805"/>
              <a:gd name="connsiteX62" fmla="*/ 251460 w 1636903"/>
              <a:gd name="connsiteY62" fmla="*/ 196215 h 344805"/>
              <a:gd name="connsiteX63" fmla="*/ 238125 w 1636903"/>
              <a:gd name="connsiteY63" fmla="*/ 167640 h 344805"/>
              <a:gd name="connsiteX64" fmla="*/ 234315 w 1636903"/>
              <a:gd name="connsiteY64" fmla="*/ 160020 h 344805"/>
              <a:gd name="connsiteX65" fmla="*/ 228600 w 1636903"/>
              <a:gd name="connsiteY65" fmla="*/ 146685 h 344805"/>
              <a:gd name="connsiteX66" fmla="*/ 224790 w 1636903"/>
              <a:gd name="connsiteY66" fmla="*/ 137160 h 344805"/>
              <a:gd name="connsiteX67" fmla="*/ 213360 w 1636903"/>
              <a:gd name="connsiteY67" fmla="*/ 121920 h 344805"/>
              <a:gd name="connsiteX68" fmla="*/ 207645 w 1636903"/>
              <a:gd name="connsiteY68" fmla="*/ 118110 h 344805"/>
              <a:gd name="connsiteX69" fmla="*/ 201930 w 1636903"/>
              <a:gd name="connsiteY69" fmla="*/ 112395 h 344805"/>
              <a:gd name="connsiteX70" fmla="*/ 196215 w 1636903"/>
              <a:gd name="connsiteY70" fmla="*/ 108585 h 344805"/>
              <a:gd name="connsiteX71" fmla="*/ 190500 w 1636903"/>
              <a:gd name="connsiteY71" fmla="*/ 102870 h 344805"/>
              <a:gd name="connsiteX72" fmla="*/ 184785 w 1636903"/>
              <a:gd name="connsiteY72" fmla="*/ 99060 h 344805"/>
              <a:gd name="connsiteX73" fmla="*/ 177165 w 1636903"/>
              <a:gd name="connsiteY73" fmla="*/ 91440 h 344805"/>
              <a:gd name="connsiteX74" fmla="*/ 167640 w 1636903"/>
              <a:gd name="connsiteY74" fmla="*/ 87630 h 344805"/>
              <a:gd name="connsiteX75" fmla="*/ 161925 w 1636903"/>
              <a:gd name="connsiteY75" fmla="*/ 81915 h 344805"/>
              <a:gd name="connsiteX76" fmla="*/ 154305 w 1636903"/>
              <a:gd name="connsiteY76" fmla="*/ 78105 h 344805"/>
              <a:gd name="connsiteX77" fmla="*/ 150495 w 1636903"/>
              <a:gd name="connsiteY77" fmla="*/ 72390 h 344805"/>
              <a:gd name="connsiteX78" fmla="*/ 127635 w 1636903"/>
              <a:gd name="connsiteY78" fmla="*/ 55245 h 344805"/>
              <a:gd name="connsiteX79" fmla="*/ 123825 w 1636903"/>
              <a:gd name="connsiteY79" fmla="*/ 49530 h 344805"/>
              <a:gd name="connsiteX80" fmla="*/ 110490 w 1636903"/>
              <a:gd name="connsiteY80" fmla="*/ 41910 h 344805"/>
              <a:gd name="connsiteX81" fmla="*/ 95250 w 1636903"/>
              <a:gd name="connsiteY81" fmla="*/ 30480 h 344805"/>
              <a:gd name="connsiteX82" fmla="*/ 74295 w 1636903"/>
              <a:gd name="connsiteY8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721995 w 1636903"/>
              <a:gd name="connsiteY49" fmla="*/ 344805 h 344805"/>
              <a:gd name="connsiteX50" fmla="*/ 501015 w 1636903"/>
              <a:gd name="connsiteY50" fmla="*/ 342900 h 344805"/>
              <a:gd name="connsiteX51" fmla="*/ 462915 w 1636903"/>
              <a:gd name="connsiteY51" fmla="*/ 340995 h 344805"/>
              <a:gd name="connsiteX52" fmla="*/ 333375 w 1636903"/>
              <a:gd name="connsiteY52" fmla="*/ 339090 h 344805"/>
              <a:gd name="connsiteX53" fmla="*/ 329565 w 1636903"/>
              <a:gd name="connsiteY53" fmla="*/ 316230 h 344805"/>
              <a:gd name="connsiteX54" fmla="*/ 325755 w 1636903"/>
              <a:gd name="connsiteY54" fmla="*/ 306705 h 344805"/>
              <a:gd name="connsiteX55" fmla="*/ 321945 w 1636903"/>
              <a:gd name="connsiteY55" fmla="*/ 300990 h 344805"/>
              <a:gd name="connsiteX56" fmla="*/ 318135 w 1636903"/>
              <a:gd name="connsiteY56" fmla="*/ 293370 h 344805"/>
              <a:gd name="connsiteX57" fmla="*/ 310515 w 1636903"/>
              <a:gd name="connsiteY57" fmla="*/ 283845 h 344805"/>
              <a:gd name="connsiteX58" fmla="*/ 306705 w 1636903"/>
              <a:gd name="connsiteY58" fmla="*/ 278130 h 344805"/>
              <a:gd name="connsiteX59" fmla="*/ 300990 w 1636903"/>
              <a:gd name="connsiteY59" fmla="*/ 272415 h 344805"/>
              <a:gd name="connsiteX60" fmla="*/ 280035 w 1636903"/>
              <a:gd name="connsiteY60" fmla="*/ 241935 h 344805"/>
              <a:gd name="connsiteX61" fmla="*/ 251460 w 1636903"/>
              <a:gd name="connsiteY61" fmla="*/ 196215 h 344805"/>
              <a:gd name="connsiteX62" fmla="*/ 238125 w 1636903"/>
              <a:gd name="connsiteY62" fmla="*/ 167640 h 344805"/>
              <a:gd name="connsiteX63" fmla="*/ 234315 w 1636903"/>
              <a:gd name="connsiteY63" fmla="*/ 160020 h 344805"/>
              <a:gd name="connsiteX64" fmla="*/ 228600 w 1636903"/>
              <a:gd name="connsiteY64" fmla="*/ 146685 h 344805"/>
              <a:gd name="connsiteX65" fmla="*/ 224790 w 1636903"/>
              <a:gd name="connsiteY65" fmla="*/ 137160 h 344805"/>
              <a:gd name="connsiteX66" fmla="*/ 213360 w 1636903"/>
              <a:gd name="connsiteY66" fmla="*/ 121920 h 344805"/>
              <a:gd name="connsiteX67" fmla="*/ 207645 w 1636903"/>
              <a:gd name="connsiteY67" fmla="*/ 118110 h 344805"/>
              <a:gd name="connsiteX68" fmla="*/ 201930 w 1636903"/>
              <a:gd name="connsiteY68" fmla="*/ 112395 h 344805"/>
              <a:gd name="connsiteX69" fmla="*/ 196215 w 1636903"/>
              <a:gd name="connsiteY69" fmla="*/ 108585 h 344805"/>
              <a:gd name="connsiteX70" fmla="*/ 190500 w 1636903"/>
              <a:gd name="connsiteY70" fmla="*/ 102870 h 344805"/>
              <a:gd name="connsiteX71" fmla="*/ 184785 w 1636903"/>
              <a:gd name="connsiteY71" fmla="*/ 99060 h 344805"/>
              <a:gd name="connsiteX72" fmla="*/ 177165 w 1636903"/>
              <a:gd name="connsiteY72" fmla="*/ 91440 h 344805"/>
              <a:gd name="connsiteX73" fmla="*/ 167640 w 1636903"/>
              <a:gd name="connsiteY73" fmla="*/ 87630 h 344805"/>
              <a:gd name="connsiteX74" fmla="*/ 161925 w 1636903"/>
              <a:gd name="connsiteY74" fmla="*/ 81915 h 344805"/>
              <a:gd name="connsiteX75" fmla="*/ 154305 w 1636903"/>
              <a:gd name="connsiteY75" fmla="*/ 78105 h 344805"/>
              <a:gd name="connsiteX76" fmla="*/ 150495 w 1636903"/>
              <a:gd name="connsiteY76" fmla="*/ 72390 h 344805"/>
              <a:gd name="connsiteX77" fmla="*/ 127635 w 1636903"/>
              <a:gd name="connsiteY77" fmla="*/ 55245 h 344805"/>
              <a:gd name="connsiteX78" fmla="*/ 123825 w 1636903"/>
              <a:gd name="connsiteY78" fmla="*/ 49530 h 344805"/>
              <a:gd name="connsiteX79" fmla="*/ 110490 w 1636903"/>
              <a:gd name="connsiteY79" fmla="*/ 41910 h 344805"/>
              <a:gd name="connsiteX80" fmla="*/ 95250 w 1636903"/>
              <a:gd name="connsiteY80" fmla="*/ 30480 h 344805"/>
              <a:gd name="connsiteX81" fmla="*/ 74295 w 1636903"/>
              <a:gd name="connsiteY8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501015 w 1636903"/>
              <a:gd name="connsiteY49" fmla="*/ 342900 h 344805"/>
              <a:gd name="connsiteX50" fmla="*/ 462915 w 1636903"/>
              <a:gd name="connsiteY50" fmla="*/ 340995 h 344805"/>
              <a:gd name="connsiteX51" fmla="*/ 333375 w 1636903"/>
              <a:gd name="connsiteY51" fmla="*/ 339090 h 344805"/>
              <a:gd name="connsiteX52" fmla="*/ 329565 w 1636903"/>
              <a:gd name="connsiteY52" fmla="*/ 316230 h 344805"/>
              <a:gd name="connsiteX53" fmla="*/ 325755 w 1636903"/>
              <a:gd name="connsiteY53" fmla="*/ 306705 h 344805"/>
              <a:gd name="connsiteX54" fmla="*/ 321945 w 1636903"/>
              <a:gd name="connsiteY54" fmla="*/ 300990 h 344805"/>
              <a:gd name="connsiteX55" fmla="*/ 318135 w 1636903"/>
              <a:gd name="connsiteY55" fmla="*/ 293370 h 344805"/>
              <a:gd name="connsiteX56" fmla="*/ 310515 w 1636903"/>
              <a:gd name="connsiteY56" fmla="*/ 283845 h 344805"/>
              <a:gd name="connsiteX57" fmla="*/ 306705 w 1636903"/>
              <a:gd name="connsiteY57" fmla="*/ 278130 h 344805"/>
              <a:gd name="connsiteX58" fmla="*/ 300990 w 1636903"/>
              <a:gd name="connsiteY58" fmla="*/ 272415 h 344805"/>
              <a:gd name="connsiteX59" fmla="*/ 280035 w 1636903"/>
              <a:gd name="connsiteY59" fmla="*/ 241935 h 344805"/>
              <a:gd name="connsiteX60" fmla="*/ 251460 w 1636903"/>
              <a:gd name="connsiteY60" fmla="*/ 196215 h 344805"/>
              <a:gd name="connsiteX61" fmla="*/ 238125 w 1636903"/>
              <a:gd name="connsiteY61" fmla="*/ 167640 h 344805"/>
              <a:gd name="connsiteX62" fmla="*/ 234315 w 1636903"/>
              <a:gd name="connsiteY62" fmla="*/ 160020 h 344805"/>
              <a:gd name="connsiteX63" fmla="*/ 228600 w 1636903"/>
              <a:gd name="connsiteY63" fmla="*/ 146685 h 344805"/>
              <a:gd name="connsiteX64" fmla="*/ 224790 w 1636903"/>
              <a:gd name="connsiteY64" fmla="*/ 137160 h 344805"/>
              <a:gd name="connsiteX65" fmla="*/ 213360 w 1636903"/>
              <a:gd name="connsiteY65" fmla="*/ 121920 h 344805"/>
              <a:gd name="connsiteX66" fmla="*/ 207645 w 1636903"/>
              <a:gd name="connsiteY66" fmla="*/ 118110 h 344805"/>
              <a:gd name="connsiteX67" fmla="*/ 201930 w 1636903"/>
              <a:gd name="connsiteY67" fmla="*/ 112395 h 344805"/>
              <a:gd name="connsiteX68" fmla="*/ 196215 w 1636903"/>
              <a:gd name="connsiteY68" fmla="*/ 108585 h 344805"/>
              <a:gd name="connsiteX69" fmla="*/ 190500 w 1636903"/>
              <a:gd name="connsiteY69" fmla="*/ 102870 h 344805"/>
              <a:gd name="connsiteX70" fmla="*/ 184785 w 1636903"/>
              <a:gd name="connsiteY70" fmla="*/ 99060 h 344805"/>
              <a:gd name="connsiteX71" fmla="*/ 177165 w 1636903"/>
              <a:gd name="connsiteY71" fmla="*/ 91440 h 344805"/>
              <a:gd name="connsiteX72" fmla="*/ 167640 w 1636903"/>
              <a:gd name="connsiteY72" fmla="*/ 87630 h 344805"/>
              <a:gd name="connsiteX73" fmla="*/ 161925 w 1636903"/>
              <a:gd name="connsiteY73" fmla="*/ 81915 h 344805"/>
              <a:gd name="connsiteX74" fmla="*/ 154305 w 1636903"/>
              <a:gd name="connsiteY74" fmla="*/ 78105 h 344805"/>
              <a:gd name="connsiteX75" fmla="*/ 150495 w 1636903"/>
              <a:gd name="connsiteY75" fmla="*/ 72390 h 344805"/>
              <a:gd name="connsiteX76" fmla="*/ 127635 w 1636903"/>
              <a:gd name="connsiteY76" fmla="*/ 55245 h 344805"/>
              <a:gd name="connsiteX77" fmla="*/ 123825 w 1636903"/>
              <a:gd name="connsiteY77" fmla="*/ 49530 h 344805"/>
              <a:gd name="connsiteX78" fmla="*/ 110490 w 1636903"/>
              <a:gd name="connsiteY78" fmla="*/ 41910 h 344805"/>
              <a:gd name="connsiteX79" fmla="*/ 95250 w 1636903"/>
              <a:gd name="connsiteY79" fmla="*/ 30480 h 344805"/>
              <a:gd name="connsiteX80" fmla="*/ 74295 w 1636903"/>
              <a:gd name="connsiteY8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8135 w 1636903"/>
              <a:gd name="connsiteY54" fmla="*/ 293370 h 344805"/>
              <a:gd name="connsiteX55" fmla="*/ 310515 w 1636903"/>
              <a:gd name="connsiteY55" fmla="*/ 283845 h 344805"/>
              <a:gd name="connsiteX56" fmla="*/ 306705 w 1636903"/>
              <a:gd name="connsiteY56" fmla="*/ 278130 h 344805"/>
              <a:gd name="connsiteX57" fmla="*/ 300990 w 1636903"/>
              <a:gd name="connsiteY57" fmla="*/ 272415 h 344805"/>
              <a:gd name="connsiteX58" fmla="*/ 280035 w 1636903"/>
              <a:gd name="connsiteY58" fmla="*/ 241935 h 344805"/>
              <a:gd name="connsiteX59" fmla="*/ 251460 w 1636903"/>
              <a:gd name="connsiteY59" fmla="*/ 196215 h 344805"/>
              <a:gd name="connsiteX60" fmla="*/ 238125 w 1636903"/>
              <a:gd name="connsiteY60" fmla="*/ 167640 h 344805"/>
              <a:gd name="connsiteX61" fmla="*/ 234315 w 1636903"/>
              <a:gd name="connsiteY61" fmla="*/ 160020 h 344805"/>
              <a:gd name="connsiteX62" fmla="*/ 228600 w 1636903"/>
              <a:gd name="connsiteY62" fmla="*/ 146685 h 344805"/>
              <a:gd name="connsiteX63" fmla="*/ 224790 w 1636903"/>
              <a:gd name="connsiteY63" fmla="*/ 137160 h 344805"/>
              <a:gd name="connsiteX64" fmla="*/ 213360 w 1636903"/>
              <a:gd name="connsiteY64" fmla="*/ 121920 h 344805"/>
              <a:gd name="connsiteX65" fmla="*/ 207645 w 1636903"/>
              <a:gd name="connsiteY65" fmla="*/ 118110 h 344805"/>
              <a:gd name="connsiteX66" fmla="*/ 201930 w 1636903"/>
              <a:gd name="connsiteY66" fmla="*/ 112395 h 344805"/>
              <a:gd name="connsiteX67" fmla="*/ 196215 w 1636903"/>
              <a:gd name="connsiteY67" fmla="*/ 108585 h 344805"/>
              <a:gd name="connsiteX68" fmla="*/ 190500 w 1636903"/>
              <a:gd name="connsiteY68" fmla="*/ 102870 h 344805"/>
              <a:gd name="connsiteX69" fmla="*/ 184785 w 1636903"/>
              <a:gd name="connsiteY69" fmla="*/ 99060 h 344805"/>
              <a:gd name="connsiteX70" fmla="*/ 177165 w 1636903"/>
              <a:gd name="connsiteY70" fmla="*/ 91440 h 344805"/>
              <a:gd name="connsiteX71" fmla="*/ 167640 w 1636903"/>
              <a:gd name="connsiteY71" fmla="*/ 87630 h 344805"/>
              <a:gd name="connsiteX72" fmla="*/ 161925 w 1636903"/>
              <a:gd name="connsiteY72" fmla="*/ 81915 h 344805"/>
              <a:gd name="connsiteX73" fmla="*/ 154305 w 1636903"/>
              <a:gd name="connsiteY73" fmla="*/ 78105 h 344805"/>
              <a:gd name="connsiteX74" fmla="*/ 150495 w 1636903"/>
              <a:gd name="connsiteY74" fmla="*/ 72390 h 344805"/>
              <a:gd name="connsiteX75" fmla="*/ 127635 w 1636903"/>
              <a:gd name="connsiteY75" fmla="*/ 55245 h 344805"/>
              <a:gd name="connsiteX76" fmla="*/ 123825 w 1636903"/>
              <a:gd name="connsiteY76" fmla="*/ 49530 h 344805"/>
              <a:gd name="connsiteX77" fmla="*/ 110490 w 1636903"/>
              <a:gd name="connsiteY77" fmla="*/ 41910 h 344805"/>
              <a:gd name="connsiteX78" fmla="*/ 95250 w 1636903"/>
              <a:gd name="connsiteY78" fmla="*/ 30480 h 344805"/>
              <a:gd name="connsiteX79" fmla="*/ 74295 w 1636903"/>
              <a:gd name="connsiteY7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0515 w 1636903"/>
              <a:gd name="connsiteY54" fmla="*/ 283845 h 344805"/>
              <a:gd name="connsiteX55" fmla="*/ 306705 w 1636903"/>
              <a:gd name="connsiteY55" fmla="*/ 278130 h 344805"/>
              <a:gd name="connsiteX56" fmla="*/ 300990 w 1636903"/>
              <a:gd name="connsiteY56" fmla="*/ 272415 h 344805"/>
              <a:gd name="connsiteX57" fmla="*/ 280035 w 1636903"/>
              <a:gd name="connsiteY57" fmla="*/ 241935 h 344805"/>
              <a:gd name="connsiteX58" fmla="*/ 251460 w 1636903"/>
              <a:gd name="connsiteY58" fmla="*/ 196215 h 344805"/>
              <a:gd name="connsiteX59" fmla="*/ 238125 w 1636903"/>
              <a:gd name="connsiteY59" fmla="*/ 167640 h 344805"/>
              <a:gd name="connsiteX60" fmla="*/ 234315 w 1636903"/>
              <a:gd name="connsiteY60" fmla="*/ 160020 h 344805"/>
              <a:gd name="connsiteX61" fmla="*/ 228600 w 1636903"/>
              <a:gd name="connsiteY61" fmla="*/ 146685 h 344805"/>
              <a:gd name="connsiteX62" fmla="*/ 224790 w 1636903"/>
              <a:gd name="connsiteY62" fmla="*/ 137160 h 344805"/>
              <a:gd name="connsiteX63" fmla="*/ 213360 w 1636903"/>
              <a:gd name="connsiteY63" fmla="*/ 121920 h 344805"/>
              <a:gd name="connsiteX64" fmla="*/ 207645 w 1636903"/>
              <a:gd name="connsiteY64" fmla="*/ 118110 h 344805"/>
              <a:gd name="connsiteX65" fmla="*/ 201930 w 1636903"/>
              <a:gd name="connsiteY65" fmla="*/ 112395 h 344805"/>
              <a:gd name="connsiteX66" fmla="*/ 196215 w 1636903"/>
              <a:gd name="connsiteY66" fmla="*/ 108585 h 344805"/>
              <a:gd name="connsiteX67" fmla="*/ 190500 w 1636903"/>
              <a:gd name="connsiteY67" fmla="*/ 102870 h 344805"/>
              <a:gd name="connsiteX68" fmla="*/ 184785 w 1636903"/>
              <a:gd name="connsiteY68" fmla="*/ 99060 h 344805"/>
              <a:gd name="connsiteX69" fmla="*/ 177165 w 1636903"/>
              <a:gd name="connsiteY69" fmla="*/ 91440 h 344805"/>
              <a:gd name="connsiteX70" fmla="*/ 167640 w 1636903"/>
              <a:gd name="connsiteY70" fmla="*/ 87630 h 344805"/>
              <a:gd name="connsiteX71" fmla="*/ 161925 w 1636903"/>
              <a:gd name="connsiteY71" fmla="*/ 81915 h 344805"/>
              <a:gd name="connsiteX72" fmla="*/ 154305 w 1636903"/>
              <a:gd name="connsiteY72" fmla="*/ 78105 h 344805"/>
              <a:gd name="connsiteX73" fmla="*/ 150495 w 1636903"/>
              <a:gd name="connsiteY73" fmla="*/ 72390 h 344805"/>
              <a:gd name="connsiteX74" fmla="*/ 127635 w 1636903"/>
              <a:gd name="connsiteY74" fmla="*/ 55245 h 344805"/>
              <a:gd name="connsiteX75" fmla="*/ 123825 w 1636903"/>
              <a:gd name="connsiteY75" fmla="*/ 49530 h 344805"/>
              <a:gd name="connsiteX76" fmla="*/ 110490 w 1636903"/>
              <a:gd name="connsiteY76" fmla="*/ 41910 h 344805"/>
              <a:gd name="connsiteX77" fmla="*/ 95250 w 1636903"/>
              <a:gd name="connsiteY77" fmla="*/ 30480 h 344805"/>
              <a:gd name="connsiteX78" fmla="*/ 74295 w 1636903"/>
              <a:gd name="connsiteY7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300990 w 1636903"/>
              <a:gd name="connsiteY55" fmla="*/ 272415 h 344805"/>
              <a:gd name="connsiteX56" fmla="*/ 280035 w 1636903"/>
              <a:gd name="connsiteY56" fmla="*/ 241935 h 344805"/>
              <a:gd name="connsiteX57" fmla="*/ 251460 w 1636903"/>
              <a:gd name="connsiteY57" fmla="*/ 196215 h 344805"/>
              <a:gd name="connsiteX58" fmla="*/ 238125 w 1636903"/>
              <a:gd name="connsiteY58" fmla="*/ 167640 h 344805"/>
              <a:gd name="connsiteX59" fmla="*/ 234315 w 1636903"/>
              <a:gd name="connsiteY59" fmla="*/ 160020 h 344805"/>
              <a:gd name="connsiteX60" fmla="*/ 228600 w 1636903"/>
              <a:gd name="connsiteY60" fmla="*/ 146685 h 344805"/>
              <a:gd name="connsiteX61" fmla="*/ 224790 w 1636903"/>
              <a:gd name="connsiteY61" fmla="*/ 137160 h 344805"/>
              <a:gd name="connsiteX62" fmla="*/ 213360 w 1636903"/>
              <a:gd name="connsiteY62" fmla="*/ 121920 h 344805"/>
              <a:gd name="connsiteX63" fmla="*/ 207645 w 1636903"/>
              <a:gd name="connsiteY63" fmla="*/ 118110 h 344805"/>
              <a:gd name="connsiteX64" fmla="*/ 201930 w 1636903"/>
              <a:gd name="connsiteY64" fmla="*/ 112395 h 344805"/>
              <a:gd name="connsiteX65" fmla="*/ 196215 w 1636903"/>
              <a:gd name="connsiteY65" fmla="*/ 108585 h 344805"/>
              <a:gd name="connsiteX66" fmla="*/ 190500 w 1636903"/>
              <a:gd name="connsiteY66" fmla="*/ 102870 h 344805"/>
              <a:gd name="connsiteX67" fmla="*/ 184785 w 1636903"/>
              <a:gd name="connsiteY67" fmla="*/ 99060 h 344805"/>
              <a:gd name="connsiteX68" fmla="*/ 177165 w 1636903"/>
              <a:gd name="connsiteY68" fmla="*/ 91440 h 344805"/>
              <a:gd name="connsiteX69" fmla="*/ 167640 w 1636903"/>
              <a:gd name="connsiteY69" fmla="*/ 87630 h 344805"/>
              <a:gd name="connsiteX70" fmla="*/ 161925 w 1636903"/>
              <a:gd name="connsiteY70" fmla="*/ 81915 h 344805"/>
              <a:gd name="connsiteX71" fmla="*/ 154305 w 1636903"/>
              <a:gd name="connsiteY71" fmla="*/ 78105 h 344805"/>
              <a:gd name="connsiteX72" fmla="*/ 150495 w 1636903"/>
              <a:gd name="connsiteY72" fmla="*/ 72390 h 344805"/>
              <a:gd name="connsiteX73" fmla="*/ 127635 w 1636903"/>
              <a:gd name="connsiteY73" fmla="*/ 55245 h 344805"/>
              <a:gd name="connsiteX74" fmla="*/ 123825 w 1636903"/>
              <a:gd name="connsiteY74" fmla="*/ 49530 h 344805"/>
              <a:gd name="connsiteX75" fmla="*/ 110490 w 1636903"/>
              <a:gd name="connsiteY75" fmla="*/ 41910 h 344805"/>
              <a:gd name="connsiteX76" fmla="*/ 95250 w 1636903"/>
              <a:gd name="connsiteY76" fmla="*/ 30480 h 344805"/>
              <a:gd name="connsiteX77" fmla="*/ 74295 w 1636903"/>
              <a:gd name="connsiteY7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280035 w 1636903"/>
              <a:gd name="connsiteY55" fmla="*/ 241935 h 344805"/>
              <a:gd name="connsiteX56" fmla="*/ 251460 w 1636903"/>
              <a:gd name="connsiteY56" fmla="*/ 196215 h 344805"/>
              <a:gd name="connsiteX57" fmla="*/ 238125 w 1636903"/>
              <a:gd name="connsiteY57" fmla="*/ 167640 h 344805"/>
              <a:gd name="connsiteX58" fmla="*/ 234315 w 1636903"/>
              <a:gd name="connsiteY58" fmla="*/ 160020 h 344805"/>
              <a:gd name="connsiteX59" fmla="*/ 228600 w 1636903"/>
              <a:gd name="connsiteY59" fmla="*/ 146685 h 344805"/>
              <a:gd name="connsiteX60" fmla="*/ 224790 w 1636903"/>
              <a:gd name="connsiteY60" fmla="*/ 137160 h 344805"/>
              <a:gd name="connsiteX61" fmla="*/ 213360 w 1636903"/>
              <a:gd name="connsiteY61" fmla="*/ 121920 h 344805"/>
              <a:gd name="connsiteX62" fmla="*/ 207645 w 1636903"/>
              <a:gd name="connsiteY62" fmla="*/ 118110 h 344805"/>
              <a:gd name="connsiteX63" fmla="*/ 201930 w 1636903"/>
              <a:gd name="connsiteY63" fmla="*/ 112395 h 344805"/>
              <a:gd name="connsiteX64" fmla="*/ 196215 w 1636903"/>
              <a:gd name="connsiteY64" fmla="*/ 108585 h 344805"/>
              <a:gd name="connsiteX65" fmla="*/ 190500 w 1636903"/>
              <a:gd name="connsiteY65" fmla="*/ 102870 h 344805"/>
              <a:gd name="connsiteX66" fmla="*/ 184785 w 1636903"/>
              <a:gd name="connsiteY66" fmla="*/ 99060 h 344805"/>
              <a:gd name="connsiteX67" fmla="*/ 177165 w 1636903"/>
              <a:gd name="connsiteY67" fmla="*/ 91440 h 344805"/>
              <a:gd name="connsiteX68" fmla="*/ 167640 w 1636903"/>
              <a:gd name="connsiteY68" fmla="*/ 87630 h 344805"/>
              <a:gd name="connsiteX69" fmla="*/ 161925 w 1636903"/>
              <a:gd name="connsiteY69" fmla="*/ 81915 h 344805"/>
              <a:gd name="connsiteX70" fmla="*/ 154305 w 1636903"/>
              <a:gd name="connsiteY70" fmla="*/ 78105 h 344805"/>
              <a:gd name="connsiteX71" fmla="*/ 150495 w 1636903"/>
              <a:gd name="connsiteY71" fmla="*/ 72390 h 344805"/>
              <a:gd name="connsiteX72" fmla="*/ 127635 w 1636903"/>
              <a:gd name="connsiteY72" fmla="*/ 55245 h 344805"/>
              <a:gd name="connsiteX73" fmla="*/ 123825 w 1636903"/>
              <a:gd name="connsiteY73" fmla="*/ 49530 h 344805"/>
              <a:gd name="connsiteX74" fmla="*/ 110490 w 1636903"/>
              <a:gd name="connsiteY74" fmla="*/ 41910 h 344805"/>
              <a:gd name="connsiteX75" fmla="*/ 95250 w 1636903"/>
              <a:gd name="connsiteY75" fmla="*/ 30480 h 344805"/>
              <a:gd name="connsiteX76" fmla="*/ 74295 w 1636903"/>
              <a:gd name="connsiteY7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280035 w 1636903"/>
              <a:gd name="connsiteY54" fmla="*/ 241935 h 344805"/>
              <a:gd name="connsiteX55" fmla="*/ 251460 w 1636903"/>
              <a:gd name="connsiteY55" fmla="*/ 196215 h 344805"/>
              <a:gd name="connsiteX56" fmla="*/ 238125 w 1636903"/>
              <a:gd name="connsiteY56" fmla="*/ 167640 h 344805"/>
              <a:gd name="connsiteX57" fmla="*/ 234315 w 1636903"/>
              <a:gd name="connsiteY57" fmla="*/ 160020 h 344805"/>
              <a:gd name="connsiteX58" fmla="*/ 228600 w 1636903"/>
              <a:gd name="connsiteY58" fmla="*/ 146685 h 344805"/>
              <a:gd name="connsiteX59" fmla="*/ 224790 w 1636903"/>
              <a:gd name="connsiteY59" fmla="*/ 137160 h 344805"/>
              <a:gd name="connsiteX60" fmla="*/ 213360 w 1636903"/>
              <a:gd name="connsiteY60" fmla="*/ 121920 h 344805"/>
              <a:gd name="connsiteX61" fmla="*/ 207645 w 1636903"/>
              <a:gd name="connsiteY61" fmla="*/ 118110 h 344805"/>
              <a:gd name="connsiteX62" fmla="*/ 201930 w 1636903"/>
              <a:gd name="connsiteY62" fmla="*/ 112395 h 344805"/>
              <a:gd name="connsiteX63" fmla="*/ 196215 w 1636903"/>
              <a:gd name="connsiteY63" fmla="*/ 108585 h 344805"/>
              <a:gd name="connsiteX64" fmla="*/ 190500 w 1636903"/>
              <a:gd name="connsiteY64" fmla="*/ 102870 h 344805"/>
              <a:gd name="connsiteX65" fmla="*/ 184785 w 1636903"/>
              <a:gd name="connsiteY65" fmla="*/ 99060 h 344805"/>
              <a:gd name="connsiteX66" fmla="*/ 177165 w 1636903"/>
              <a:gd name="connsiteY66" fmla="*/ 91440 h 344805"/>
              <a:gd name="connsiteX67" fmla="*/ 167640 w 1636903"/>
              <a:gd name="connsiteY67" fmla="*/ 87630 h 344805"/>
              <a:gd name="connsiteX68" fmla="*/ 161925 w 1636903"/>
              <a:gd name="connsiteY68" fmla="*/ 81915 h 344805"/>
              <a:gd name="connsiteX69" fmla="*/ 154305 w 1636903"/>
              <a:gd name="connsiteY69" fmla="*/ 78105 h 344805"/>
              <a:gd name="connsiteX70" fmla="*/ 150495 w 1636903"/>
              <a:gd name="connsiteY70" fmla="*/ 72390 h 344805"/>
              <a:gd name="connsiteX71" fmla="*/ 127635 w 1636903"/>
              <a:gd name="connsiteY71" fmla="*/ 55245 h 344805"/>
              <a:gd name="connsiteX72" fmla="*/ 123825 w 1636903"/>
              <a:gd name="connsiteY72" fmla="*/ 49530 h 344805"/>
              <a:gd name="connsiteX73" fmla="*/ 110490 w 1636903"/>
              <a:gd name="connsiteY73" fmla="*/ 41910 h 344805"/>
              <a:gd name="connsiteX74" fmla="*/ 95250 w 1636903"/>
              <a:gd name="connsiteY74" fmla="*/ 30480 h 344805"/>
              <a:gd name="connsiteX75" fmla="*/ 74295 w 1636903"/>
              <a:gd name="connsiteY7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84785 w 1636903"/>
              <a:gd name="connsiteY64" fmla="*/ 99060 h 344805"/>
              <a:gd name="connsiteX65" fmla="*/ 177165 w 1636903"/>
              <a:gd name="connsiteY65" fmla="*/ 91440 h 344805"/>
              <a:gd name="connsiteX66" fmla="*/ 167640 w 1636903"/>
              <a:gd name="connsiteY66" fmla="*/ 87630 h 344805"/>
              <a:gd name="connsiteX67" fmla="*/ 161925 w 1636903"/>
              <a:gd name="connsiteY67" fmla="*/ 81915 h 344805"/>
              <a:gd name="connsiteX68" fmla="*/ 154305 w 1636903"/>
              <a:gd name="connsiteY68" fmla="*/ 78105 h 344805"/>
              <a:gd name="connsiteX69" fmla="*/ 150495 w 1636903"/>
              <a:gd name="connsiteY69" fmla="*/ 72390 h 344805"/>
              <a:gd name="connsiteX70" fmla="*/ 127635 w 1636903"/>
              <a:gd name="connsiteY70" fmla="*/ 55245 h 344805"/>
              <a:gd name="connsiteX71" fmla="*/ 123825 w 1636903"/>
              <a:gd name="connsiteY71" fmla="*/ 49530 h 344805"/>
              <a:gd name="connsiteX72" fmla="*/ 110490 w 1636903"/>
              <a:gd name="connsiteY72" fmla="*/ 41910 h 344805"/>
              <a:gd name="connsiteX73" fmla="*/ 95250 w 1636903"/>
              <a:gd name="connsiteY73" fmla="*/ 30480 h 344805"/>
              <a:gd name="connsiteX74" fmla="*/ 74295 w 1636903"/>
              <a:gd name="connsiteY7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77165 w 1636903"/>
              <a:gd name="connsiteY64" fmla="*/ 91440 h 344805"/>
              <a:gd name="connsiteX65" fmla="*/ 167640 w 1636903"/>
              <a:gd name="connsiteY65" fmla="*/ 87630 h 344805"/>
              <a:gd name="connsiteX66" fmla="*/ 161925 w 1636903"/>
              <a:gd name="connsiteY66" fmla="*/ 81915 h 344805"/>
              <a:gd name="connsiteX67" fmla="*/ 154305 w 1636903"/>
              <a:gd name="connsiteY67" fmla="*/ 78105 h 344805"/>
              <a:gd name="connsiteX68" fmla="*/ 150495 w 1636903"/>
              <a:gd name="connsiteY68" fmla="*/ 72390 h 344805"/>
              <a:gd name="connsiteX69" fmla="*/ 127635 w 1636903"/>
              <a:gd name="connsiteY69" fmla="*/ 55245 h 344805"/>
              <a:gd name="connsiteX70" fmla="*/ 123825 w 1636903"/>
              <a:gd name="connsiteY70" fmla="*/ 49530 h 344805"/>
              <a:gd name="connsiteX71" fmla="*/ 110490 w 1636903"/>
              <a:gd name="connsiteY71" fmla="*/ 41910 h 344805"/>
              <a:gd name="connsiteX72" fmla="*/ 95250 w 1636903"/>
              <a:gd name="connsiteY72" fmla="*/ 30480 h 344805"/>
              <a:gd name="connsiteX73" fmla="*/ 74295 w 1636903"/>
              <a:gd name="connsiteY7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196215 w 1636903"/>
              <a:gd name="connsiteY61" fmla="*/ 108585 h 344805"/>
              <a:gd name="connsiteX62" fmla="*/ 190500 w 1636903"/>
              <a:gd name="connsiteY62" fmla="*/ 102870 h 344805"/>
              <a:gd name="connsiteX63" fmla="*/ 177165 w 1636903"/>
              <a:gd name="connsiteY63" fmla="*/ 91440 h 344805"/>
              <a:gd name="connsiteX64" fmla="*/ 167640 w 1636903"/>
              <a:gd name="connsiteY64" fmla="*/ 87630 h 344805"/>
              <a:gd name="connsiteX65" fmla="*/ 161925 w 1636903"/>
              <a:gd name="connsiteY65" fmla="*/ 81915 h 344805"/>
              <a:gd name="connsiteX66" fmla="*/ 154305 w 1636903"/>
              <a:gd name="connsiteY66" fmla="*/ 78105 h 344805"/>
              <a:gd name="connsiteX67" fmla="*/ 150495 w 1636903"/>
              <a:gd name="connsiteY67" fmla="*/ 72390 h 344805"/>
              <a:gd name="connsiteX68" fmla="*/ 127635 w 1636903"/>
              <a:gd name="connsiteY68" fmla="*/ 55245 h 344805"/>
              <a:gd name="connsiteX69" fmla="*/ 123825 w 1636903"/>
              <a:gd name="connsiteY69" fmla="*/ 49530 h 344805"/>
              <a:gd name="connsiteX70" fmla="*/ 110490 w 1636903"/>
              <a:gd name="connsiteY70" fmla="*/ 41910 h 344805"/>
              <a:gd name="connsiteX71" fmla="*/ 95250 w 1636903"/>
              <a:gd name="connsiteY71" fmla="*/ 30480 h 344805"/>
              <a:gd name="connsiteX72" fmla="*/ 74295 w 1636903"/>
              <a:gd name="connsiteY7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207645 w 1636903"/>
              <a:gd name="connsiteY59" fmla="*/ 118110 h 344805"/>
              <a:gd name="connsiteX60" fmla="*/ 196215 w 1636903"/>
              <a:gd name="connsiteY60" fmla="*/ 108585 h 344805"/>
              <a:gd name="connsiteX61" fmla="*/ 190500 w 1636903"/>
              <a:gd name="connsiteY61" fmla="*/ 102870 h 344805"/>
              <a:gd name="connsiteX62" fmla="*/ 177165 w 1636903"/>
              <a:gd name="connsiteY62" fmla="*/ 91440 h 344805"/>
              <a:gd name="connsiteX63" fmla="*/ 167640 w 1636903"/>
              <a:gd name="connsiteY63" fmla="*/ 87630 h 344805"/>
              <a:gd name="connsiteX64" fmla="*/ 161925 w 1636903"/>
              <a:gd name="connsiteY64" fmla="*/ 81915 h 344805"/>
              <a:gd name="connsiteX65" fmla="*/ 154305 w 1636903"/>
              <a:gd name="connsiteY65" fmla="*/ 78105 h 344805"/>
              <a:gd name="connsiteX66" fmla="*/ 150495 w 1636903"/>
              <a:gd name="connsiteY66" fmla="*/ 72390 h 344805"/>
              <a:gd name="connsiteX67" fmla="*/ 127635 w 1636903"/>
              <a:gd name="connsiteY67" fmla="*/ 55245 h 344805"/>
              <a:gd name="connsiteX68" fmla="*/ 123825 w 1636903"/>
              <a:gd name="connsiteY68" fmla="*/ 49530 h 344805"/>
              <a:gd name="connsiteX69" fmla="*/ 110490 w 1636903"/>
              <a:gd name="connsiteY69" fmla="*/ 41910 h 344805"/>
              <a:gd name="connsiteX70" fmla="*/ 95250 w 1636903"/>
              <a:gd name="connsiteY70" fmla="*/ 30480 h 344805"/>
              <a:gd name="connsiteX71" fmla="*/ 74295 w 1636903"/>
              <a:gd name="connsiteY7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54305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48590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50495 w 1636903"/>
              <a:gd name="connsiteY64" fmla="*/ 72390 h 344805"/>
              <a:gd name="connsiteX65" fmla="*/ 127635 w 1636903"/>
              <a:gd name="connsiteY65" fmla="*/ 55245 h 344805"/>
              <a:gd name="connsiteX66" fmla="*/ 123825 w 1636903"/>
              <a:gd name="connsiteY66" fmla="*/ 49530 h 344805"/>
              <a:gd name="connsiteX67" fmla="*/ 110490 w 1636903"/>
              <a:gd name="connsiteY67" fmla="*/ 41910 h 344805"/>
              <a:gd name="connsiteX68" fmla="*/ 95250 w 1636903"/>
              <a:gd name="connsiteY68" fmla="*/ 30480 h 344805"/>
              <a:gd name="connsiteX69" fmla="*/ 74295 w 1636903"/>
              <a:gd name="connsiteY6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27635 w 1636903"/>
              <a:gd name="connsiteY64" fmla="*/ 55245 h 344805"/>
              <a:gd name="connsiteX65" fmla="*/ 123825 w 1636903"/>
              <a:gd name="connsiteY65" fmla="*/ 49530 h 344805"/>
              <a:gd name="connsiteX66" fmla="*/ 110490 w 1636903"/>
              <a:gd name="connsiteY66" fmla="*/ 41910 h 344805"/>
              <a:gd name="connsiteX67" fmla="*/ 95250 w 1636903"/>
              <a:gd name="connsiteY67" fmla="*/ 30480 h 344805"/>
              <a:gd name="connsiteX68" fmla="*/ 74295 w 1636903"/>
              <a:gd name="connsiteY6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27635 w 1636903"/>
              <a:gd name="connsiteY63" fmla="*/ 55245 h 344805"/>
              <a:gd name="connsiteX64" fmla="*/ 123825 w 1636903"/>
              <a:gd name="connsiteY64" fmla="*/ 49530 h 344805"/>
              <a:gd name="connsiteX65" fmla="*/ 110490 w 1636903"/>
              <a:gd name="connsiteY65" fmla="*/ 41910 h 344805"/>
              <a:gd name="connsiteX66" fmla="*/ 95250 w 1636903"/>
              <a:gd name="connsiteY66" fmla="*/ 30480 h 344805"/>
              <a:gd name="connsiteX67" fmla="*/ 74295 w 1636903"/>
              <a:gd name="connsiteY6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196215 w 1636903"/>
              <a:gd name="connsiteY58" fmla="*/ 108585 h 344805"/>
              <a:gd name="connsiteX59" fmla="*/ 190500 w 1636903"/>
              <a:gd name="connsiteY59" fmla="*/ 102870 h 344805"/>
              <a:gd name="connsiteX60" fmla="*/ 177165 w 1636903"/>
              <a:gd name="connsiteY60" fmla="*/ 91440 h 344805"/>
              <a:gd name="connsiteX61" fmla="*/ 161925 w 1636903"/>
              <a:gd name="connsiteY61" fmla="*/ 81915 h 344805"/>
              <a:gd name="connsiteX62" fmla="*/ 127635 w 1636903"/>
              <a:gd name="connsiteY62" fmla="*/ 55245 h 344805"/>
              <a:gd name="connsiteX63" fmla="*/ 123825 w 1636903"/>
              <a:gd name="connsiteY63" fmla="*/ 49530 h 344805"/>
              <a:gd name="connsiteX64" fmla="*/ 110490 w 1636903"/>
              <a:gd name="connsiteY64" fmla="*/ 41910 h 344805"/>
              <a:gd name="connsiteX65" fmla="*/ 95250 w 1636903"/>
              <a:gd name="connsiteY65" fmla="*/ 30480 h 344805"/>
              <a:gd name="connsiteX66" fmla="*/ 74295 w 1636903"/>
              <a:gd name="connsiteY6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90500 w 1636903"/>
              <a:gd name="connsiteY58" fmla="*/ 102870 h 344805"/>
              <a:gd name="connsiteX59" fmla="*/ 177165 w 1636903"/>
              <a:gd name="connsiteY59" fmla="*/ 91440 h 344805"/>
              <a:gd name="connsiteX60" fmla="*/ 161925 w 1636903"/>
              <a:gd name="connsiteY60" fmla="*/ 81915 h 344805"/>
              <a:gd name="connsiteX61" fmla="*/ 127635 w 1636903"/>
              <a:gd name="connsiteY61" fmla="*/ 55245 h 344805"/>
              <a:gd name="connsiteX62" fmla="*/ 123825 w 1636903"/>
              <a:gd name="connsiteY62" fmla="*/ 49530 h 344805"/>
              <a:gd name="connsiteX63" fmla="*/ 110490 w 1636903"/>
              <a:gd name="connsiteY63" fmla="*/ 41910 h 344805"/>
              <a:gd name="connsiteX64" fmla="*/ 95250 w 1636903"/>
              <a:gd name="connsiteY64" fmla="*/ 30480 h 344805"/>
              <a:gd name="connsiteX65" fmla="*/ 74295 w 1636903"/>
              <a:gd name="connsiteY6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77165 w 1636903"/>
              <a:gd name="connsiteY58" fmla="*/ 91440 h 344805"/>
              <a:gd name="connsiteX59" fmla="*/ 161925 w 1636903"/>
              <a:gd name="connsiteY59" fmla="*/ 81915 h 344805"/>
              <a:gd name="connsiteX60" fmla="*/ 127635 w 1636903"/>
              <a:gd name="connsiteY60" fmla="*/ 55245 h 344805"/>
              <a:gd name="connsiteX61" fmla="*/ 123825 w 1636903"/>
              <a:gd name="connsiteY61" fmla="*/ 49530 h 344805"/>
              <a:gd name="connsiteX62" fmla="*/ 110490 w 1636903"/>
              <a:gd name="connsiteY62" fmla="*/ 41910 h 344805"/>
              <a:gd name="connsiteX63" fmla="*/ 95250 w 1636903"/>
              <a:gd name="connsiteY63" fmla="*/ 30480 h 344805"/>
              <a:gd name="connsiteX64" fmla="*/ 74295 w 1636903"/>
              <a:gd name="connsiteY6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17345 w 1636903"/>
              <a:gd name="connsiteY39" fmla="*/ 276225 h 344805"/>
              <a:gd name="connsiteX40" fmla="*/ 1623060 w 1636903"/>
              <a:gd name="connsiteY40" fmla="*/ 297180 h 344805"/>
              <a:gd name="connsiteX41" fmla="*/ 1624965 w 1636903"/>
              <a:gd name="connsiteY41" fmla="*/ 302895 h 344805"/>
              <a:gd name="connsiteX42" fmla="*/ 1628775 w 1636903"/>
              <a:gd name="connsiteY42" fmla="*/ 318135 h 344805"/>
              <a:gd name="connsiteX43" fmla="*/ 1630680 w 1636903"/>
              <a:gd name="connsiteY43" fmla="*/ 325755 h 344805"/>
              <a:gd name="connsiteX44" fmla="*/ 1634490 w 1636903"/>
              <a:gd name="connsiteY44" fmla="*/ 331470 h 344805"/>
              <a:gd name="connsiteX45" fmla="*/ 1636395 w 1636903"/>
              <a:gd name="connsiteY45" fmla="*/ 339090 h 344805"/>
              <a:gd name="connsiteX46" fmla="*/ 1624965 w 1636903"/>
              <a:gd name="connsiteY46" fmla="*/ 342900 h 344805"/>
              <a:gd name="connsiteX47" fmla="*/ 1590675 w 1636903"/>
              <a:gd name="connsiteY47" fmla="*/ 344805 h 344805"/>
              <a:gd name="connsiteX48" fmla="*/ 462915 w 1636903"/>
              <a:gd name="connsiteY48" fmla="*/ 340995 h 344805"/>
              <a:gd name="connsiteX49" fmla="*/ 333375 w 1636903"/>
              <a:gd name="connsiteY49" fmla="*/ 339090 h 344805"/>
              <a:gd name="connsiteX50" fmla="*/ 329565 w 1636903"/>
              <a:gd name="connsiteY50" fmla="*/ 316230 h 344805"/>
              <a:gd name="connsiteX51" fmla="*/ 310515 w 1636903"/>
              <a:gd name="connsiteY51" fmla="*/ 283845 h 344805"/>
              <a:gd name="connsiteX52" fmla="*/ 280035 w 1636903"/>
              <a:gd name="connsiteY52" fmla="*/ 241935 h 344805"/>
              <a:gd name="connsiteX53" fmla="*/ 251460 w 1636903"/>
              <a:gd name="connsiteY53" fmla="*/ 196215 h 344805"/>
              <a:gd name="connsiteX54" fmla="*/ 238125 w 1636903"/>
              <a:gd name="connsiteY54" fmla="*/ 167640 h 344805"/>
              <a:gd name="connsiteX55" fmla="*/ 228600 w 1636903"/>
              <a:gd name="connsiteY55" fmla="*/ 146685 h 344805"/>
              <a:gd name="connsiteX56" fmla="*/ 196215 w 1636903"/>
              <a:gd name="connsiteY56" fmla="*/ 108585 h 344805"/>
              <a:gd name="connsiteX57" fmla="*/ 177165 w 1636903"/>
              <a:gd name="connsiteY57" fmla="*/ 91440 h 344805"/>
              <a:gd name="connsiteX58" fmla="*/ 161925 w 1636903"/>
              <a:gd name="connsiteY58" fmla="*/ 81915 h 344805"/>
              <a:gd name="connsiteX59" fmla="*/ 127635 w 1636903"/>
              <a:gd name="connsiteY59" fmla="*/ 55245 h 344805"/>
              <a:gd name="connsiteX60" fmla="*/ 123825 w 1636903"/>
              <a:gd name="connsiteY60" fmla="*/ 49530 h 344805"/>
              <a:gd name="connsiteX61" fmla="*/ 110490 w 1636903"/>
              <a:gd name="connsiteY61" fmla="*/ 41910 h 344805"/>
              <a:gd name="connsiteX62" fmla="*/ 95250 w 1636903"/>
              <a:gd name="connsiteY62" fmla="*/ 30480 h 344805"/>
              <a:gd name="connsiteX63" fmla="*/ 74295 w 1636903"/>
              <a:gd name="connsiteY6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23060 w 1636903"/>
              <a:gd name="connsiteY39" fmla="*/ 297180 h 344805"/>
              <a:gd name="connsiteX40" fmla="*/ 1624965 w 1636903"/>
              <a:gd name="connsiteY40" fmla="*/ 302895 h 344805"/>
              <a:gd name="connsiteX41" fmla="*/ 1628775 w 1636903"/>
              <a:gd name="connsiteY41" fmla="*/ 318135 h 344805"/>
              <a:gd name="connsiteX42" fmla="*/ 1630680 w 1636903"/>
              <a:gd name="connsiteY42" fmla="*/ 325755 h 344805"/>
              <a:gd name="connsiteX43" fmla="*/ 1634490 w 1636903"/>
              <a:gd name="connsiteY43" fmla="*/ 331470 h 344805"/>
              <a:gd name="connsiteX44" fmla="*/ 1636395 w 1636903"/>
              <a:gd name="connsiteY44" fmla="*/ 339090 h 344805"/>
              <a:gd name="connsiteX45" fmla="*/ 1624965 w 1636903"/>
              <a:gd name="connsiteY45" fmla="*/ 342900 h 344805"/>
              <a:gd name="connsiteX46" fmla="*/ 1590675 w 1636903"/>
              <a:gd name="connsiteY46" fmla="*/ 344805 h 344805"/>
              <a:gd name="connsiteX47" fmla="*/ 462915 w 1636903"/>
              <a:gd name="connsiteY47" fmla="*/ 340995 h 344805"/>
              <a:gd name="connsiteX48" fmla="*/ 333375 w 1636903"/>
              <a:gd name="connsiteY48" fmla="*/ 339090 h 344805"/>
              <a:gd name="connsiteX49" fmla="*/ 329565 w 1636903"/>
              <a:gd name="connsiteY49" fmla="*/ 316230 h 344805"/>
              <a:gd name="connsiteX50" fmla="*/ 310515 w 1636903"/>
              <a:gd name="connsiteY50" fmla="*/ 283845 h 344805"/>
              <a:gd name="connsiteX51" fmla="*/ 280035 w 1636903"/>
              <a:gd name="connsiteY51" fmla="*/ 241935 h 344805"/>
              <a:gd name="connsiteX52" fmla="*/ 251460 w 1636903"/>
              <a:gd name="connsiteY52" fmla="*/ 196215 h 344805"/>
              <a:gd name="connsiteX53" fmla="*/ 238125 w 1636903"/>
              <a:gd name="connsiteY53" fmla="*/ 167640 h 344805"/>
              <a:gd name="connsiteX54" fmla="*/ 228600 w 1636903"/>
              <a:gd name="connsiteY54" fmla="*/ 146685 h 344805"/>
              <a:gd name="connsiteX55" fmla="*/ 196215 w 1636903"/>
              <a:gd name="connsiteY55" fmla="*/ 108585 h 344805"/>
              <a:gd name="connsiteX56" fmla="*/ 177165 w 1636903"/>
              <a:gd name="connsiteY56" fmla="*/ 91440 h 344805"/>
              <a:gd name="connsiteX57" fmla="*/ 161925 w 1636903"/>
              <a:gd name="connsiteY57" fmla="*/ 81915 h 344805"/>
              <a:gd name="connsiteX58" fmla="*/ 127635 w 1636903"/>
              <a:gd name="connsiteY58" fmla="*/ 55245 h 344805"/>
              <a:gd name="connsiteX59" fmla="*/ 123825 w 1636903"/>
              <a:gd name="connsiteY59" fmla="*/ 49530 h 344805"/>
              <a:gd name="connsiteX60" fmla="*/ 110490 w 1636903"/>
              <a:gd name="connsiteY60" fmla="*/ 41910 h 344805"/>
              <a:gd name="connsiteX61" fmla="*/ 95250 w 1636903"/>
              <a:gd name="connsiteY61" fmla="*/ 30480 h 344805"/>
              <a:gd name="connsiteX62" fmla="*/ 74295 w 1636903"/>
              <a:gd name="connsiteY6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0195 w 1636395"/>
              <a:gd name="connsiteY30" fmla="*/ 188595 h 344805"/>
              <a:gd name="connsiteX31" fmla="*/ 1569720 w 1636395"/>
              <a:gd name="connsiteY31" fmla="*/ 205740 h 344805"/>
              <a:gd name="connsiteX32" fmla="*/ 1575435 w 1636395"/>
              <a:gd name="connsiteY32" fmla="*/ 209550 h 344805"/>
              <a:gd name="connsiteX33" fmla="*/ 1579245 w 1636395"/>
              <a:gd name="connsiteY33" fmla="*/ 217170 h 344805"/>
              <a:gd name="connsiteX34" fmla="*/ 1590675 w 1636395"/>
              <a:gd name="connsiteY34" fmla="*/ 228600 h 344805"/>
              <a:gd name="connsiteX35" fmla="*/ 1592580 w 1636395"/>
              <a:gd name="connsiteY35" fmla="*/ 234315 h 344805"/>
              <a:gd name="connsiteX36" fmla="*/ 1594485 w 1636395"/>
              <a:gd name="connsiteY36" fmla="*/ 241935 h 344805"/>
              <a:gd name="connsiteX37" fmla="*/ 1604010 w 1636395"/>
              <a:gd name="connsiteY37" fmla="*/ 257175 h 344805"/>
              <a:gd name="connsiteX38" fmla="*/ 1605915 w 1636395"/>
              <a:gd name="connsiteY38" fmla="*/ 262890 h 344805"/>
              <a:gd name="connsiteX39" fmla="*/ 1623060 w 1636395"/>
              <a:gd name="connsiteY39" fmla="*/ 297180 h 344805"/>
              <a:gd name="connsiteX40" fmla="*/ 1624965 w 1636395"/>
              <a:gd name="connsiteY40" fmla="*/ 302895 h 344805"/>
              <a:gd name="connsiteX41" fmla="*/ 1628775 w 1636395"/>
              <a:gd name="connsiteY41" fmla="*/ 318135 h 344805"/>
              <a:gd name="connsiteX42" fmla="*/ 1630680 w 1636395"/>
              <a:gd name="connsiteY42" fmla="*/ 325755 h 344805"/>
              <a:gd name="connsiteX43" fmla="*/ 1636395 w 1636395"/>
              <a:gd name="connsiteY43" fmla="*/ 339090 h 344805"/>
              <a:gd name="connsiteX44" fmla="*/ 1624965 w 1636395"/>
              <a:gd name="connsiteY44" fmla="*/ 342900 h 344805"/>
              <a:gd name="connsiteX45" fmla="*/ 1590675 w 1636395"/>
              <a:gd name="connsiteY45" fmla="*/ 344805 h 344805"/>
              <a:gd name="connsiteX46" fmla="*/ 462915 w 1636395"/>
              <a:gd name="connsiteY46" fmla="*/ 340995 h 344805"/>
              <a:gd name="connsiteX47" fmla="*/ 333375 w 1636395"/>
              <a:gd name="connsiteY47" fmla="*/ 339090 h 344805"/>
              <a:gd name="connsiteX48" fmla="*/ 329565 w 1636395"/>
              <a:gd name="connsiteY48" fmla="*/ 316230 h 344805"/>
              <a:gd name="connsiteX49" fmla="*/ 310515 w 1636395"/>
              <a:gd name="connsiteY49" fmla="*/ 283845 h 344805"/>
              <a:gd name="connsiteX50" fmla="*/ 280035 w 1636395"/>
              <a:gd name="connsiteY50" fmla="*/ 241935 h 344805"/>
              <a:gd name="connsiteX51" fmla="*/ 251460 w 1636395"/>
              <a:gd name="connsiteY51" fmla="*/ 196215 h 344805"/>
              <a:gd name="connsiteX52" fmla="*/ 238125 w 1636395"/>
              <a:gd name="connsiteY52" fmla="*/ 167640 h 344805"/>
              <a:gd name="connsiteX53" fmla="*/ 228600 w 1636395"/>
              <a:gd name="connsiteY53" fmla="*/ 146685 h 344805"/>
              <a:gd name="connsiteX54" fmla="*/ 196215 w 1636395"/>
              <a:gd name="connsiteY54" fmla="*/ 108585 h 344805"/>
              <a:gd name="connsiteX55" fmla="*/ 177165 w 1636395"/>
              <a:gd name="connsiteY55" fmla="*/ 91440 h 344805"/>
              <a:gd name="connsiteX56" fmla="*/ 161925 w 1636395"/>
              <a:gd name="connsiteY56" fmla="*/ 81915 h 344805"/>
              <a:gd name="connsiteX57" fmla="*/ 127635 w 1636395"/>
              <a:gd name="connsiteY57" fmla="*/ 55245 h 344805"/>
              <a:gd name="connsiteX58" fmla="*/ 123825 w 1636395"/>
              <a:gd name="connsiteY58" fmla="*/ 49530 h 344805"/>
              <a:gd name="connsiteX59" fmla="*/ 110490 w 1636395"/>
              <a:gd name="connsiteY59" fmla="*/ 41910 h 344805"/>
              <a:gd name="connsiteX60" fmla="*/ 95250 w 1636395"/>
              <a:gd name="connsiteY60" fmla="*/ 30480 h 344805"/>
              <a:gd name="connsiteX61" fmla="*/ 74295 w 1636395"/>
              <a:gd name="connsiteY6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9720 w 1636395"/>
              <a:gd name="connsiteY30" fmla="*/ 205740 h 344805"/>
              <a:gd name="connsiteX31" fmla="*/ 1575435 w 1636395"/>
              <a:gd name="connsiteY31" fmla="*/ 209550 h 344805"/>
              <a:gd name="connsiteX32" fmla="*/ 1579245 w 1636395"/>
              <a:gd name="connsiteY32" fmla="*/ 217170 h 344805"/>
              <a:gd name="connsiteX33" fmla="*/ 1590675 w 1636395"/>
              <a:gd name="connsiteY33" fmla="*/ 228600 h 344805"/>
              <a:gd name="connsiteX34" fmla="*/ 1592580 w 1636395"/>
              <a:gd name="connsiteY34" fmla="*/ 234315 h 344805"/>
              <a:gd name="connsiteX35" fmla="*/ 1594485 w 1636395"/>
              <a:gd name="connsiteY35" fmla="*/ 241935 h 344805"/>
              <a:gd name="connsiteX36" fmla="*/ 1604010 w 1636395"/>
              <a:gd name="connsiteY36" fmla="*/ 257175 h 344805"/>
              <a:gd name="connsiteX37" fmla="*/ 1605915 w 1636395"/>
              <a:gd name="connsiteY37" fmla="*/ 262890 h 344805"/>
              <a:gd name="connsiteX38" fmla="*/ 1623060 w 1636395"/>
              <a:gd name="connsiteY38" fmla="*/ 297180 h 344805"/>
              <a:gd name="connsiteX39" fmla="*/ 1624965 w 1636395"/>
              <a:gd name="connsiteY39" fmla="*/ 302895 h 344805"/>
              <a:gd name="connsiteX40" fmla="*/ 1628775 w 1636395"/>
              <a:gd name="connsiteY40" fmla="*/ 318135 h 344805"/>
              <a:gd name="connsiteX41" fmla="*/ 1630680 w 1636395"/>
              <a:gd name="connsiteY41" fmla="*/ 325755 h 344805"/>
              <a:gd name="connsiteX42" fmla="*/ 1636395 w 1636395"/>
              <a:gd name="connsiteY42" fmla="*/ 339090 h 344805"/>
              <a:gd name="connsiteX43" fmla="*/ 1624965 w 1636395"/>
              <a:gd name="connsiteY43" fmla="*/ 342900 h 344805"/>
              <a:gd name="connsiteX44" fmla="*/ 1590675 w 1636395"/>
              <a:gd name="connsiteY44" fmla="*/ 344805 h 344805"/>
              <a:gd name="connsiteX45" fmla="*/ 462915 w 1636395"/>
              <a:gd name="connsiteY45" fmla="*/ 340995 h 344805"/>
              <a:gd name="connsiteX46" fmla="*/ 333375 w 1636395"/>
              <a:gd name="connsiteY46" fmla="*/ 339090 h 344805"/>
              <a:gd name="connsiteX47" fmla="*/ 329565 w 1636395"/>
              <a:gd name="connsiteY47" fmla="*/ 316230 h 344805"/>
              <a:gd name="connsiteX48" fmla="*/ 310515 w 1636395"/>
              <a:gd name="connsiteY48" fmla="*/ 283845 h 344805"/>
              <a:gd name="connsiteX49" fmla="*/ 280035 w 1636395"/>
              <a:gd name="connsiteY49" fmla="*/ 241935 h 344805"/>
              <a:gd name="connsiteX50" fmla="*/ 251460 w 1636395"/>
              <a:gd name="connsiteY50" fmla="*/ 196215 h 344805"/>
              <a:gd name="connsiteX51" fmla="*/ 238125 w 1636395"/>
              <a:gd name="connsiteY51" fmla="*/ 167640 h 344805"/>
              <a:gd name="connsiteX52" fmla="*/ 228600 w 1636395"/>
              <a:gd name="connsiteY52" fmla="*/ 146685 h 344805"/>
              <a:gd name="connsiteX53" fmla="*/ 196215 w 1636395"/>
              <a:gd name="connsiteY53" fmla="*/ 108585 h 344805"/>
              <a:gd name="connsiteX54" fmla="*/ 177165 w 1636395"/>
              <a:gd name="connsiteY54" fmla="*/ 91440 h 344805"/>
              <a:gd name="connsiteX55" fmla="*/ 161925 w 1636395"/>
              <a:gd name="connsiteY55" fmla="*/ 81915 h 344805"/>
              <a:gd name="connsiteX56" fmla="*/ 127635 w 1636395"/>
              <a:gd name="connsiteY56" fmla="*/ 55245 h 344805"/>
              <a:gd name="connsiteX57" fmla="*/ 123825 w 1636395"/>
              <a:gd name="connsiteY57" fmla="*/ 49530 h 344805"/>
              <a:gd name="connsiteX58" fmla="*/ 110490 w 1636395"/>
              <a:gd name="connsiteY58" fmla="*/ 41910 h 344805"/>
              <a:gd name="connsiteX59" fmla="*/ 95250 w 1636395"/>
              <a:gd name="connsiteY59" fmla="*/ 30480 h 344805"/>
              <a:gd name="connsiteX60" fmla="*/ 74295 w 1636395"/>
              <a:gd name="connsiteY6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504950 w 1636395"/>
              <a:gd name="connsiteY21" fmla="*/ 104775 h 344805"/>
              <a:gd name="connsiteX22" fmla="*/ 1508760 w 1636395"/>
              <a:gd name="connsiteY22" fmla="*/ 110490 h 344805"/>
              <a:gd name="connsiteX23" fmla="*/ 1518285 w 1636395"/>
              <a:gd name="connsiteY23" fmla="*/ 129540 h 344805"/>
              <a:gd name="connsiteX24" fmla="*/ 1524000 w 1636395"/>
              <a:gd name="connsiteY24" fmla="*/ 135255 h 344805"/>
              <a:gd name="connsiteX25" fmla="*/ 1537335 w 1636395"/>
              <a:gd name="connsiteY25" fmla="*/ 156210 h 344805"/>
              <a:gd name="connsiteX26" fmla="*/ 1543050 w 1636395"/>
              <a:gd name="connsiteY26" fmla="*/ 163830 h 344805"/>
              <a:gd name="connsiteX27" fmla="*/ 1546860 w 1636395"/>
              <a:gd name="connsiteY27" fmla="*/ 169545 h 344805"/>
              <a:gd name="connsiteX28" fmla="*/ 1554480 w 1636395"/>
              <a:gd name="connsiteY28" fmla="*/ 182880 h 344805"/>
              <a:gd name="connsiteX29" fmla="*/ 1569720 w 1636395"/>
              <a:gd name="connsiteY29" fmla="*/ 205740 h 344805"/>
              <a:gd name="connsiteX30" fmla="*/ 1575435 w 1636395"/>
              <a:gd name="connsiteY30" fmla="*/ 209550 h 344805"/>
              <a:gd name="connsiteX31" fmla="*/ 1579245 w 1636395"/>
              <a:gd name="connsiteY31" fmla="*/ 217170 h 344805"/>
              <a:gd name="connsiteX32" fmla="*/ 1590675 w 1636395"/>
              <a:gd name="connsiteY32" fmla="*/ 228600 h 344805"/>
              <a:gd name="connsiteX33" fmla="*/ 1592580 w 1636395"/>
              <a:gd name="connsiteY33" fmla="*/ 234315 h 344805"/>
              <a:gd name="connsiteX34" fmla="*/ 1594485 w 1636395"/>
              <a:gd name="connsiteY34" fmla="*/ 241935 h 344805"/>
              <a:gd name="connsiteX35" fmla="*/ 1604010 w 1636395"/>
              <a:gd name="connsiteY35" fmla="*/ 257175 h 344805"/>
              <a:gd name="connsiteX36" fmla="*/ 1605915 w 1636395"/>
              <a:gd name="connsiteY36" fmla="*/ 262890 h 344805"/>
              <a:gd name="connsiteX37" fmla="*/ 1623060 w 1636395"/>
              <a:gd name="connsiteY37" fmla="*/ 297180 h 344805"/>
              <a:gd name="connsiteX38" fmla="*/ 1624965 w 1636395"/>
              <a:gd name="connsiteY38" fmla="*/ 302895 h 344805"/>
              <a:gd name="connsiteX39" fmla="*/ 1628775 w 1636395"/>
              <a:gd name="connsiteY39" fmla="*/ 318135 h 344805"/>
              <a:gd name="connsiteX40" fmla="*/ 1630680 w 1636395"/>
              <a:gd name="connsiteY40" fmla="*/ 325755 h 344805"/>
              <a:gd name="connsiteX41" fmla="*/ 1636395 w 1636395"/>
              <a:gd name="connsiteY41" fmla="*/ 339090 h 344805"/>
              <a:gd name="connsiteX42" fmla="*/ 1624965 w 1636395"/>
              <a:gd name="connsiteY42" fmla="*/ 342900 h 344805"/>
              <a:gd name="connsiteX43" fmla="*/ 1590675 w 1636395"/>
              <a:gd name="connsiteY43" fmla="*/ 344805 h 344805"/>
              <a:gd name="connsiteX44" fmla="*/ 462915 w 1636395"/>
              <a:gd name="connsiteY44" fmla="*/ 340995 h 344805"/>
              <a:gd name="connsiteX45" fmla="*/ 333375 w 1636395"/>
              <a:gd name="connsiteY45" fmla="*/ 339090 h 344805"/>
              <a:gd name="connsiteX46" fmla="*/ 329565 w 1636395"/>
              <a:gd name="connsiteY46" fmla="*/ 316230 h 344805"/>
              <a:gd name="connsiteX47" fmla="*/ 310515 w 1636395"/>
              <a:gd name="connsiteY47" fmla="*/ 283845 h 344805"/>
              <a:gd name="connsiteX48" fmla="*/ 280035 w 1636395"/>
              <a:gd name="connsiteY48" fmla="*/ 241935 h 344805"/>
              <a:gd name="connsiteX49" fmla="*/ 251460 w 1636395"/>
              <a:gd name="connsiteY49" fmla="*/ 196215 h 344805"/>
              <a:gd name="connsiteX50" fmla="*/ 238125 w 1636395"/>
              <a:gd name="connsiteY50" fmla="*/ 167640 h 344805"/>
              <a:gd name="connsiteX51" fmla="*/ 228600 w 1636395"/>
              <a:gd name="connsiteY51" fmla="*/ 146685 h 344805"/>
              <a:gd name="connsiteX52" fmla="*/ 196215 w 1636395"/>
              <a:gd name="connsiteY52" fmla="*/ 108585 h 344805"/>
              <a:gd name="connsiteX53" fmla="*/ 177165 w 1636395"/>
              <a:gd name="connsiteY53" fmla="*/ 91440 h 344805"/>
              <a:gd name="connsiteX54" fmla="*/ 161925 w 1636395"/>
              <a:gd name="connsiteY54" fmla="*/ 81915 h 344805"/>
              <a:gd name="connsiteX55" fmla="*/ 127635 w 1636395"/>
              <a:gd name="connsiteY55" fmla="*/ 55245 h 344805"/>
              <a:gd name="connsiteX56" fmla="*/ 123825 w 1636395"/>
              <a:gd name="connsiteY56" fmla="*/ 49530 h 344805"/>
              <a:gd name="connsiteX57" fmla="*/ 110490 w 1636395"/>
              <a:gd name="connsiteY57" fmla="*/ 41910 h 344805"/>
              <a:gd name="connsiteX58" fmla="*/ 95250 w 1636395"/>
              <a:gd name="connsiteY58" fmla="*/ 30480 h 344805"/>
              <a:gd name="connsiteX59" fmla="*/ 74295 w 1636395"/>
              <a:gd name="connsiteY5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504950 w 1636395"/>
              <a:gd name="connsiteY20" fmla="*/ 104775 h 344805"/>
              <a:gd name="connsiteX21" fmla="*/ 1508760 w 1636395"/>
              <a:gd name="connsiteY21" fmla="*/ 110490 h 344805"/>
              <a:gd name="connsiteX22" fmla="*/ 1518285 w 1636395"/>
              <a:gd name="connsiteY22" fmla="*/ 129540 h 344805"/>
              <a:gd name="connsiteX23" fmla="*/ 1524000 w 1636395"/>
              <a:gd name="connsiteY23" fmla="*/ 135255 h 344805"/>
              <a:gd name="connsiteX24" fmla="*/ 1537335 w 1636395"/>
              <a:gd name="connsiteY24" fmla="*/ 156210 h 344805"/>
              <a:gd name="connsiteX25" fmla="*/ 1543050 w 1636395"/>
              <a:gd name="connsiteY25" fmla="*/ 163830 h 344805"/>
              <a:gd name="connsiteX26" fmla="*/ 1546860 w 1636395"/>
              <a:gd name="connsiteY26" fmla="*/ 169545 h 344805"/>
              <a:gd name="connsiteX27" fmla="*/ 1554480 w 1636395"/>
              <a:gd name="connsiteY27" fmla="*/ 182880 h 344805"/>
              <a:gd name="connsiteX28" fmla="*/ 1569720 w 1636395"/>
              <a:gd name="connsiteY28" fmla="*/ 205740 h 344805"/>
              <a:gd name="connsiteX29" fmla="*/ 1575435 w 1636395"/>
              <a:gd name="connsiteY29" fmla="*/ 209550 h 344805"/>
              <a:gd name="connsiteX30" fmla="*/ 1579245 w 1636395"/>
              <a:gd name="connsiteY30" fmla="*/ 217170 h 344805"/>
              <a:gd name="connsiteX31" fmla="*/ 1590675 w 1636395"/>
              <a:gd name="connsiteY31" fmla="*/ 228600 h 344805"/>
              <a:gd name="connsiteX32" fmla="*/ 1592580 w 1636395"/>
              <a:gd name="connsiteY32" fmla="*/ 234315 h 344805"/>
              <a:gd name="connsiteX33" fmla="*/ 1594485 w 1636395"/>
              <a:gd name="connsiteY33" fmla="*/ 241935 h 344805"/>
              <a:gd name="connsiteX34" fmla="*/ 1604010 w 1636395"/>
              <a:gd name="connsiteY34" fmla="*/ 257175 h 344805"/>
              <a:gd name="connsiteX35" fmla="*/ 1605915 w 1636395"/>
              <a:gd name="connsiteY35" fmla="*/ 262890 h 344805"/>
              <a:gd name="connsiteX36" fmla="*/ 1623060 w 1636395"/>
              <a:gd name="connsiteY36" fmla="*/ 297180 h 344805"/>
              <a:gd name="connsiteX37" fmla="*/ 1624965 w 1636395"/>
              <a:gd name="connsiteY37" fmla="*/ 302895 h 344805"/>
              <a:gd name="connsiteX38" fmla="*/ 1628775 w 1636395"/>
              <a:gd name="connsiteY38" fmla="*/ 318135 h 344805"/>
              <a:gd name="connsiteX39" fmla="*/ 1630680 w 1636395"/>
              <a:gd name="connsiteY39" fmla="*/ 325755 h 344805"/>
              <a:gd name="connsiteX40" fmla="*/ 1636395 w 1636395"/>
              <a:gd name="connsiteY40" fmla="*/ 339090 h 344805"/>
              <a:gd name="connsiteX41" fmla="*/ 1624965 w 1636395"/>
              <a:gd name="connsiteY41" fmla="*/ 342900 h 344805"/>
              <a:gd name="connsiteX42" fmla="*/ 1590675 w 1636395"/>
              <a:gd name="connsiteY42" fmla="*/ 344805 h 344805"/>
              <a:gd name="connsiteX43" fmla="*/ 462915 w 1636395"/>
              <a:gd name="connsiteY43" fmla="*/ 340995 h 344805"/>
              <a:gd name="connsiteX44" fmla="*/ 333375 w 1636395"/>
              <a:gd name="connsiteY44" fmla="*/ 339090 h 344805"/>
              <a:gd name="connsiteX45" fmla="*/ 329565 w 1636395"/>
              <a:gd name="connsiteY45" fmla="*/ 316230 h 344805"/>
              <a:gd name="connsiteX46" fmla="*/ 310515 w 1636395"/>
              <a:gd name="connsiteY46" fmla="*/ 283845 h 344805"/>
              <a:gd name="connsiteX47" fmla="*/ 280035 w 1636395"/>
              <a:gd name="connsiteY47" fmla="*/ 241935 h 344805"/>
              <a:gd name="connsiteX48" fmla="*/ 251460 w 1636395"/>
              <a:gd name="connsiteY48" fmla="*/ 196215 h 344805"/>
              <a:gd name="connsiteX49" fmla="*/ 238125 w 1636395"/>
              <a:gd name="connsiteY49" fmla="*/ 167640 h 344805"/>
              <a:gd name="connsiteX50" fmla="*/ 228600 w 1636395"/>
              <a:gd name="connsiteY50" fmla="*/ 146685 h 344805"/>
              <a:gd name="connsiteX51" fmla="*/ 196215 w 1636395"/>
              <a:gd name="connsiteY51" fmla="*/ 108585 h 344805"/>
              <a:gd name="connsiteX52" fmla="*/ 177165 w 1636395"/>
              <a:gd name="connsiteY52" fmla="*/ 91440 h 344805"/>
              <a:gd name="connsiteX53" fmla="*/ 161925 w 1636395"/>
              <a:gd name="connsiteY53" fmla="*/ 81915 h 344805"/>
              <a:gd name="connsiteX54" fmla="*/ 127635 w 1636395"/>
              <a:gd name="connsiteY54" fmla="*/ 55245 h 344805"/>
              <a:gd name="connsiteX55" fmla="*/ 123825 w 1636395"/>
              <a:gd name="connsiteY55" fmla="*/ 49530 h 344805"/>
              <a:gd name="connsiteX56" fmla="*/ 110490 w 1636395"/>
              <a:gd name="connsiteY56" fmla="*/ 41910 h 344805"/>
              <a:gd name="connsiteX57" fmla="*/ 95250 w 1636395"/>
              <a:gd name="connsiteY57" fmla="*/ 30480 h 344805"/>
              <a:gd name="connsiteX58" fmla="*/ 74295 w 1636395"/>
              <a:gd name="connsiteY5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504950 w 1636395"/>
              <a:gd name="connsiteY19" fmla="*/ 104775 h 344805"/>
              <a:gd name="connsiteX20" fmla="*/ 1508760 w 1636395"/>
              <a:gd name="connsiteY20" fmla="*/ 110490 h 344805"/>
              <a:gd name="connsiteX21" fmla="*/ 1518285 w 1636395"/>
              <a:gd name="connsiteY21" fmla="*/ 129540 h 344805"/>
              <a:gd name="connsiteX22" fmla="*/ 1524000 w 1636395"/>
              <a:gd name="connsiteY22" fmla="*/ 135255 h 344805"/>
              <a:gd name="connsiteX23" fmla="*/ 1537335 w 1636395"/>
              <a:gd name="connsiteY23" fmla="*/ 156210 h 344805"/>
              <a:gd name="connsiteX24" fmla="*/ 1543050 w 1636395"/>
              <a:gd name="connsiteY24" fmla="*/ 163830 h 344805"/>
              <a:gd name="connsiteX25" fmla="*/ 1546860 w 1636395"/>
              <a:gd name="connsiteY25" fmla="*/ 169545 h 344805"/>
              <a:gd name="connsiteX26" fmla="*/ 1554480 w 1636395"/>
              <a:gd name="connsiteY26" fmla="*/ 182880 h 344805"/>
              <a:gd name="connsiteX27" fmla="*/ 1569720 w 1636395"/>
              <a:gd name="connsiteY27" fmla="*/ 205740 h 344805"/>
              <a:gd name="connsiteX28" fmla="*/ 1575435 w 1636395"/>
              <a:gd name="connsiteY28" fmla="*/ 209550 h 344805"/>
              <a:gd name="connsiteX29" fmla="*/ 1579245 w 1636395"/>
              <a:gd name="connsiteY29" fmla="*/ 217170 h 344805"/>
              <a:gd name="connsiteX30" fmla="*/ 1590675 w 1636395"/>
              <a:gd name="connsiteY30" fmla="*/ 228600 h 344805"/>
              <a:gd name="connsiteX31" fmla="*/ 1592580 w 1636395"/>
              <a:gd name="connsiteY31" fmla="*/ 234315 h 344805"/>
              <a:gd name="connsiteX32" fmla="*/ 1594485 w 1636395"/>
              <a:gd name="connsiteY32" fmla="*/ 241935 h 344805"/>
              <a:gd name="connsiteX33" fmla="*/ 1604010 w 1636395"/>
              <a:gd name="connsiteY33" fmla="*/ 257175 h 344805"/>
              <a:gd name="connsiteX34" fmla="*/ 1605915 w 1636395"/>
              <a:gd name="connsiteY34" fmla="*/ 262890 h 344805"/>
              <a:gd name="connsiteX35" fmla="*/ 1623060 w 1636395"/>
              <a:gd name="connsiteY35" fmla="*/ 297180 h 344805"/>
              <a:gd name="connsiteX36" fmla="*/ 1624965 w 1636395"/>
              <a:gd name="connsiteY36" fmla="*/ 302895 h 344805"/>
              <a:gd name="connsiteX37" fmla="*/ 1628775 w 1636395"/>
              <a:gd name="connsiteY37" fmla="*/ 318135 h 344805"/>
              <a:gd name="connsiteX38" fmla="*/ 1630680 w 1636395"/>
              <a:gd name="connsiteY38" fmla="*/ 325755 h 344805"/>
              <a:gd name="connsiteX39" fmla="*/ 1636395 w 1636395"/>
              <a:gd name="connsiteY39" fmla="*/ 339090 h 344805"/>
              <a:gd name="connsiteX40" fmla="*/ 1624965 w 1636395"/>
              <a:gd name="connsiteY40" fmla="*/ 342900 h 344805"/>
              <a:gd name="connsiteX41" fmla="*/ 1590675 w 1636395"/>
              <a:gd name="connsiteY41" fmla="*/ 344805 h 344805"/>
              <a:gd name="connsiteX42" fmla="*/ 462915 w 1636395"/>
              <a:gd name="connsiteY42" fmla="*/ 340995 h 344805"/>
              <a:gd name="connsiteX43" fmla="*/ 333375 w 1636395"/>
              <a:gd name="connsiteY43" fmla="*/ 339090 h 344805"/>
              <a:gd name="connsiteX44" fmla="*/ 329565 w 1636395"/>
              <a:gd name="connsiteY44" fmla="*/ 316230 h 344805"/>
              <a:gd name="connsiteX45" fmla="*/ 310515 w 1636395"/>
              <a:gd name="connsiteY45" fmla="*/ 283845 h 344805"/>
              <a:gd name="connsiteX46" fmla="*/ 280035 w 1636395"/>
              <a:gd name="connsiteY46" fmla="*/ 241935 h 344805"/>
              <a:gd name="connsiteX47" fmla="*/ 251460 w 1636395"/>
              <a:gd name="connsiteY47" fmla="*/ 196215 h 344805"/>
              <a:gd name="connsiteX48" fmla="*/ 238125 w 1636395"/>
              <a:gd name="connsiteY48" fmla="*/ 167640 h 344805"/>
              <a:gd name="connsiteX49" fmla="*/ 228600 w 1636395"/>
              <a:gd name="connsiteY49" fmla="*/ 146685 h 344805"/>
              <a:gd name="connsiteX50" fmla="*/ 196215 w 1636395"/>
              <a:gd name="connsiteY50" fmla="*/ 108585 h 344805"/>
              <a:gd name="connsiteX51" fmla="*/ 177165 w 1636395"/>
              <a:gd name="connsiteY51" fmla="*/ 91440 h 344805"/>
              <a:gd name="connsiteX52" fmla="*/ 161925 w 1636395"/>
              <a:gd name="connsiteY52" fmla="*/ 81915 h 344805"/>
              <a:gd name="connsiteX53" fmla="*/ 127635 w 1636395"/>
              <a:gd name="connsiteY53" fmla="*/ 55245 h 344805"/>
              <a:gd name="connsiteX54" fmla="*/ 123825 w 1636395"/>
              <a:gd name="connsiteY54" fmla="*/ 49530 h 344805"/>
              <a:gd name="connsiteX55" fmla="*/ 110490 w 1636395"/>
              <a:gd name="connsiteY55" fmla="*/ 41910 h 344805"/>
              <a:gd name="connsiteX56" fmla="*/ 95250 w 1636395"/>
              <a:gd name="connsiteY56" fmla="*/ 30480 h 344805"/>
              <a:gd name="connsiteX57" fmla="*/ 74295 w 1636395"/>
              <a:gd name="connsiteY5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504950 w 1636395"/>
              <a:gd name="connsiteY18" fmla="*/ 104775 h 344805"/>
              <a:gd name="connsiteX19" fmla="*/ 1508760 w 1636395"/>
              <a:gd name="connsiteY19" fmla="*/ 110490 h 344805"/>
              <a:gd name="connsiteX20" fmla="*/ 1518285 w 1636395"/>
              <a:gd name="connsiteY20" fmla="*/ 129540 h 344805"/>
              <a:gd name="connsiteX21" fmla="*/ 1524000 w 1636395"/>
              <a:gd name="connsiteY21" fmla="*/ 135255 h 344805"/>
              <a:gd name="connsiteX22" fmla="*/ 1537335 w 1636395"/>
              <a:gd name="connsiteY22" fmla="*/ 156210 h 344805"/>
              <a:gd name="connsiteX23" fmla="*/ 1543050 w 1636395"/>
              <a:gd name="connsiteY23" fmla="*/ 163830 h 344805"/>
              <a:gd name="connsiteX24" fmla="*/ 1546860 w 1636395"/>
              <a:gd name="connsiteY24" fmla="*/ 169545 h 344805"/>
              <a:gd name="connsiteX25" fmla="*/ 1554480 w 1636395"/>
              <a:gd name="connsiteY25" fmla="*/ 182880 h 344805"/>
              <a:gd name="connsiteX26" fmla="*/ 1569720 w 1636395"/>
              <a:gd name="connsiteY26" fmla="*/ 205740 h 344805"/>
              <a:gd name="connsiteX27" fmla="*/ 1575435 w 1636395"/>
              <a:gd name="connsiteY27" fmla="*/ 209550 h 344805"/>
              <a:gd name="connsiteX28" fmla="*/ 1579245 w 1636395"/>
              <a:gd name="connsiteY28" fmla="*/ 217170 h 344805"/>
              <a:gd name="connsiteX29" fmla="*/ 1590675 w 1636395"/>
              <a:gd name="connsiteY29" fmla="*/ 228600 h 344805"/>
              <a:gd name="connsiteX30" fmla="*/ 1592580 w 1636395"/>
              <a:gd name="connsiteY30" fmla="*/ 234315 h 344805"/>
              <a:gd name="connsiteX31" fmla="*/ 1594485 w 1636395"/>
              <a:gd name="connsiteY31" fmla="*/ 241935 h 344805"/>
              <a:gd name="connsiteX32" fmla="*/ 1604010 w 1636395"/>
              <a:gd name="connsiteY32" fmla="*/ 257175 h 344805"/>
              <a:gd name="connsiteX33" fmla="*/ 1605915 w 1636395"/>
              <a:gd name="connsiteY33" fmla="*/ 262890 h 344805"/>
              <a:gd name="connsiteX34" fmla="*/ 1623060 w 1636395"/>
              <a:gd name="connsiteY34" fmla="*/ 297180 h 344805"/>
              <a:gd name="connsiteX35" fmla="*/ 1624965 w 1636395"/>
              <a:gd name="connsiteY35" fmla="*/ 302895 h 344805"/>
              <a:gd name="connsiteX36" fmla="*/ 1628775 w 1636395"/>
              <a:gd name="connsiteY36" fmla="*/ 318135 h 344805"/>
              <a:gd name="connsiteX37" fmla="*/ 1630680 w 1636395"/>
              <a:gd name="connsiteY37" fmla="*/ 325755 h 344805"/>
              <a:gd name="connsiteX38" fmla="*/ 1636395 w 1636395"/>
              <a:gd name="connsiteY38" fmla="*/ 339090 h 344805"/>
              <a:gd name="connsiteX39" fmla="*/ 1624965 w 1636395"/>
              <a:gd name="connsiteY39" fmla="*/ 342900 h 344805"/>
              <a:gd name="connsiteX40" fmla="*/ 1590675 w 1636395"/>
              <a:gd name="connsiteY40" fmla="*/ 344805 h 344805"/>
              <a:gd name="connsiteX41" fmla="*/ 462915 w 1636395"/>
              <a:gd name="connsiteY41" fmla="*/ 340995 h 344805"/>
              <a:gd name="connsiteX42" fmla="*/ 333375 w 1636395"/>
              <a:gd name="connsiteY42" fmla="*/ 339090 h 344805"/>
              <a:gd name="connsiteX43" fmla="*/ 329565 w 1636395"/>
              <a:gd name="connsiteY43" fmla="*/ 316230 h 344805"/>
              <a:gd name="connsiteX44" fmla="*/ 310515 w 1636395"/>
              <a:gd name="connsiteY44" fmla="*/ 283845 h 344805"/>
              <a:gd name="connsiteX45" fmla="*/ 280035 w 1636395"/>
              <a:gd name="connsiteY45" fmla="*/ 241935 h 344805"/>
              <a:gd name="connsiteX46" fmla="*/ 251460 w 1636395"/>
              <a:gd name="connsiteY46" fmla="*/ 196215 h 344805"/>
              <a:gd name="connsiteX47" fmla="*/ 238125 w 1636395"/>
              <a:gd name="connsiteY47" fmla="*/ 167640 h 344805"/>
              <a:gd name="connsiteX48" fmla="*/ 228600 w 1636395"/>
              <a:gd name="connsiteY48" fmla="*/ 146685 h 344805"/>
              <a:gd name="connsiteX49" fmla="*/ 196215 w 1636395"/>
              <a:gd name="connsiteY49" fmla="*/ 108585 h 344805"/>
              <a:gd name="connsiteX50" fmla="*/ 177165 w 1636395"/>
              <a:gd name="connsiteY50" fmla="*/ 91440 h 344805"/>
              <a:gd name="connsiteX51" fmla="*/ 161925 w 1636395"/>
              <a:gd name="connsiteY51" fmla="*/ 81915 h 344805"/>
              <a:gd name="connsiteX52" fmla="*/ 127635 w 1636395"/>
              <a:gd name="connsiteY52" fmla="*/ 55245 h 344805"/>
              <a:gd name="connsiteX53" fmla="*/ 123825 w 1636395"/>
              <a:gd name="connsiteY53" fmla="*/ 49530 h 344805"/>
              <a:gd name="connsiteX54" fmla="*/ 110490 w 1636395"/>
              <a:gd name="connsiteY54" fmla="*/ 41910 h 344805"/>
              <a:gd name="connsiteX55" fmla="*/ 95250 w 1636395"/>
              <a:gd name="connsiteY55" fmla="*/ 30480 h 344805"/>
              <a:gd name="connsiteX56" fmla="*/ 74295 w 1636395"/>
              <a:gd name="connsiteY5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92555 w 1636395"/>
              <a:gd name="connsiteY9" fmla="*/ 26670 h 344805"/>
              <a:gd name="connsiteX10" fmla="*/ 1403985 w 1636395"/>
              <a:gd name="connsiteY10" fmla="*/ 30480 h 344805"/>
              <a:gd name="connsiteX11" fmla="*/ 1409700 w 1636395"/>
              <a:gd name="connsiteY11" fmla="*/ 32385 h 344805"/>
              <a:gd name="connsiteX12" fmla="*/ 1419225 w 1636395"/>
              <a:gd name="connsiteY12" fmla="*/ 36195 h 344805"/>
              <a:gd name="connsiteX13" fmla="*/ 1436370 w 1636395"/>
              <a:gd name="connsiteY13" fmla="*/ 45720 h 344805"/>
              <a:gd name="connsiteX14" fmla="*/ 1442085 w 1636395"/>
              <a:gd name="connsiteY14" fmla="*/ 49530 h 344805"/>
              <a:gd name="connsiteX15" fmla="*/ 1447800 w 1636395"/>
              <a:gd name="connsiteY15" fmla="*/ 51435 h 344805"/>
              <a:gd name="connsiteX16" fmla="*/ 1455420 w 1636395"/>
              <a:gd name="connsiteY16" fmla="*/ 55245 h 344805"/>
              <a:gd name="connsiteX17" fmla="*/ 1504950 w 1636395"/>
              <a:gd name="connsiteY17" fmla="*/ 104775 h 344805"/>
              <a:gd name="connsiteX18" fmla="*/ 1508760 w 1636395"/>
              <a:gd name="connsiteY18" fmla="*/ 110490 h 344805"/>
              <a:gd name="connsiteX19" fmla="*/ 1518285 w 1636395"/>
              <a:gd name="connsiteY19" fmla="*/ 129540 h 344805"/>
              <a:gd name="connsiteX20" fmla="*/ 1524000 w 1636395"/>
              <a:gd name="connsiteY20" fmla="*/ 135255 h 344805"/>
              <a:gd name="connsiteX21" fmla="*/ 1537335 w 1636395"/>
              <a:gd name="connsiteY21" fmla="*/ 156210 h 344805"/>
              <a:gd name="connsiteX22" fmla="*/ 1543050 w 1636395"/>
              <a:gd name="connsiteY22" fmla="*/ 163830 h 344805"/>
              <a:gd name="connsiteX23" fmla="*/ 1546860 w 1636395"/>
              <a:gd name="connsiteY23" fmla="*/ 169545 h 344805"/>
              <a:gd name="connsiteX24" fmla="*/ 1554480 w 1636395"/>
              <a:gd name="connsiteY24" fmla="*/ 182880 h 344805"/>
              <a:gd name="connsiteX25" fmla="*/ 1569720 w 1636395"/>
              <a:gd name="connsiteY25" fmla="*/ 205740 h 344805"/>
              <a:gd name="connsiteX26" fmla="*/ 1575435 w 1636395"/>
              <a:gd name="connsiteY26" fmla="*/ 209550 h 344805"/>
              <a:gd name="connsiteX27" fmla="*/ 1579245 w 1636395"/>
              <a:gd name="connsiteY27" fmla="*/ 217170 h 344805"/>
              <a:gd name="connsiteX28" fmla="*/ 1590675 w 1636395"/>
              <a:gd name="connsiteY28" fmla="*/ 228600 h 344805"/>
              <a:gd name="connsiteX29" fmla="*/ 1592580 w 1636395"/>
              <a:gd name="connsiteY29" fmla="*/ 234315 h 344805"/>
              <a:gd name="connsiteX30" fmla="*/ 1594485 w 1636395"/>
              <a:gd name="connsiteY30" fmla="*/ 241935 h 344805"/>
              <a:gd name="connsiteX31" fmla="*/ 1604010 w 1636395"/>
              <a:gd name="connsiteY31" fmla="*/ 257175 h 344805"/>
              <a:gd name="connsiteX32" fmla="*/ 1605915 w 1636395"/>
              <a:gd name="connsiteY32" fmla="*/ 262890 h 344805"/>
              <a:gd name="connsiteX33" fmla="*/ 1623060 w 1636395"/>
              <a:gd name="connsiteY33" fmla="*/ 297180 h 344805"/>
              <a:gd name="connsiteX34" fmla="*/ 1624965 w 1636395"/>
              <a:gd name="connsiteY34" fmla="*/ 302895 h 344805"/>
              <a:gd name="connsiteX35" fmla="*/ 1628775 w 1636395"/>
              <a:gd name="connsiteY35" fmla="*/ 318135 h 344805"/>
              <a:gd name="connsiteX36" fmla="*/ 1630680 w 1636395"/>
              <a:gd name="connsiteY36" fmla="*/ 325755 h 344805"/>
              <a:gd name="connsiteX37" fmla="*/ 1636395 w 1636395"/>
              <a:gd name="connsiteY37" fmla="*/ 339090 h 344805"/>
              <a:gd name="connsiteX38" fmla="*/ 1624965 w 1636395"/>
              <a:gd name="connsiteY38" fmla="*/ 342900 h 344805"/>
              <a:gd name="connsiteX39" fmla="*/ 1590675 w 1636395"/>
              <a:gd name="connsiteY39" fmla="*/ 344805 h 344805"/>
              <a:gd name="connsiteX40" fmla="*/ 462915 w 1636395"/>
              <a:gd name="connsiteY40" fmla="*/ 340995 h 344805"/>
              <a:gd name="connsiteX41" fmla="*/ 333375 w 1636395"/>
              <a:gd name="connsiteY41" fmla="*/ 339090 h 344805"/>
              <a:gd name="connsiteX42" fmla="*/ 329565 w 1636395"/>
              <a:gd name="connsiteY42" fmla="*/ 316230 h 344805"/>
              <a:gd name="connsiteX43" fmla="*/ 310515 w 1636395"/>
              <a:gd name="connsiteY43" fmla="*/ 283845 h 344805"/>
              <a:gd name="connsiteX44" fmla="*/ 280035 w 1636395"/>
              <a:gd name="connsiteY44" fmla="*/ 241935 h 344805"/>
              <a:gd name="connsiteX45" fmla="*/ 251460 w 1636395"/>
              <a:gd name="connsiteY45" fmla="*/ 196215 h 344805"/>
              <a:gd name="connsiteX46" fmla="*/ 238125 w 1636395"/>
              <a:gd name="connsiteY46" fmla="*/ 167640 h 344805"/>
              <a:gd name="connsiteX47" fmla="*/ 228600 w 1636395"/>
              <a:gd name="connsiteY47" fmla="*/ 146685 h 344805"/>
              <a:gd name="connsiteX48" fmla="*/ 196215 w 1636395"/>
              <a:gd name="connsiteY48" fmla="*/ 108585 h 344805"/>
              <a:gd name="connsiteX49" fmla="*/ 177165 w 1636395"/>
              <a:gd name="connsiteY49" fmla="*/ 91440 h 344805"/>
              <a:gd name="connsiteX50" fmla="*/ 161925 w 1636395"/>
              <a:gd name="connsiteY50" fmla="*/ 81915 h 344805"/>
              <a:gd name="connsiteX51" fmla="*/ 127635 w 1636395"/>
              <a:gd name="connsiteY51" fmla="*/ 55245 h 344805"/>
              <a:gd name="connsiteX52" fmla="*/ 123825 w 1636395"/>
              <a:gd name="connsiteY52" fmla="*/ 49530 h 344805"/>
              <a:gd name="connsiteX53" fmla="*/ 110490 w 1636395"/>
              <a:gd name="connsiteY53" fmla="*/ 41910 h 344805"/>
              <a:gd name="connsiteX54" fmla="*/ 95250 w 1636395"/>
              <a:gd name="connsiteY54" fmla="*/ 30480 h 344805"/>
              <a:gd name="connsiteX55" fmla="*/ 74295 w 1636395"/>
              <a:gd name="connsiteY55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09700 w 1636395"/>
              <a:gd name="connsiteY10" fmla="*/ 32385 h 344805"/>
              <a:gd name="connsiteX11" fmla="*/ 1419225 w 1636395"/>
              <a:gd name="connsiteY11" fmla="*/ 36195 h 344805"/>
              <a:gd name="connsiteX12" fmla="*/ 1436370 w 1636395"/>
              <a:gd name="connsiteY12" fmla="*/ 45720 h 344805"/>
              <a:gd name="connsiteX13" fmla="*/ 1442085 w 1636395"/>
              <a:gd name="connsiteY13" fmla="*/ 49530 h 344805"/>
              <a:gd name="connsiteX14" fmla="*/ 1447800 w 1636395"/>
              <a:gd name="connsiteY14" fmla="*/ 51435 h 344805"/>
              <a:gd name="connsiteX15" fmla="*/ 1455420 w 1636395"/>
              <a:gd name="connsiteY15" fmla="*/ 55245 h 344805"/>
              <a:gd name="connsiteX16" fmla="*/ 1504950 w 1636395"/>
              <a:gd name="connsiteY16" fmla="*/ 104775 h 344805"/>
              <a:gd name="connsiteX17" fmla="*/ 1508760 w 1636395"/>
              <a:gd name="connsiteY17" fmla="*/ 110490 h 344805"/>
              <a:gd name="connsiteX18" fmla="*/ 1518285 w 1636395"/>
              <a:gd name="connsiteY18" fmla="*/ 129540 h 344805"/>
              <a:gd name="connsiteX19" fmla="*/ 1524000 w 1636395"/>
              <a:gd name="connsiteY19" fmla="*/ 135255 h 344805"/>
              <a:gd name="connsiteX20" fmla="*/ 1537335 w 1636395"/>
              <a:gd name="connsiteY20" fmla="*/ 156210 h 344805"/>
              <a:gd name="connsiteX21" fmla="*/ 1543050 w 1636395"/>
              <a:gd name="connsiteY21" fmla="*/ 163830 h 344805"/>
              <a:gd name="connsiteX22" fmla="*/ 1546860 w 1636395"/>
              <a:gd name="connsiteY22" fmla="*/ 169545 h 344805"/>
              <a:gd name="connsiteX23" fmla="*/ 1554480 w 1636395"/>
              <a:gd name="connsiteY23" fmla="*/ 182880 h 344805"/>
              <a:gd name="connsiteX24" fmla="*/ 1569720 w 1636395"/>
              <a:gd name="connsiteY24" fmla="*/ 205740 h 344805"/>
              <a:gd name="connsiteX25" fmla="*/ 1575435 w 1636395"/>
              <a:gd name="connsiteY25" fmla="*/ 209550 h 344805"/>
              <a:gd name="connsiteX26" fmla="*/ 1579245 w 1636395"/>
              <a:gd name="connsiteY26" fmla="*/ 217170 h 344805"/>
              <a:gd name="connsiteX27" fmla="*/ 1590675 w 1636395"/>
              <a:gd name="connsiteY27" fmla="*/ 228600 h 344805"/>
              <a:gd name="connsiteX28" fmla="*/ 1592580 w 1636395"/>
              <a:gd name="connsiteY28" fmla="*/ 234315 h 344805"/>
              <a:gd name="connsiteX29" fmla="*/ 1594485 w 1636395"/>
              <a:gd name="connsiteY29" fmla="*/ 241935 h 344805"/>
              <a:gd name="connsiteX30" fmla="*/ 1604010 w 1636395"/>
              <a:gd name="connsiteY30" fmla="*/ 257175 h 344805"/>
              <a:gd name="connsiteX31" fmla="*/ 1605915 w 1636395"/>
              <a:gd name="connsiteY31" fmla="*/ 262890 h 344805"/>
              <a:gd name="connsiteX32" fmla="*/ 1623060 w 1636395"/>
              <a:gd name="connsiteY32" fmla="*/ 297180 h 344805"/>
              <a:gd name="connsiteX33" fmla="*/ 1624965 w 1636395"/>
              <a:gd name="connsiteY33" fmla="*/ 302895 h 344805"/>
              <a:gd name="connsiteX34" fmla="*/ 1628775 w 1636395"/>
              <a:gd name="connsiteY34" fmla="*/ 318135 h 344805"/>
              <a:gd name="connsiteX35" fmla="*/ 1630680 w 1636395"/>
              <a:gd name="connsiteY35" fmla="*/ 325755 h 344805"/>
              <a:gd name="connsiteX36" fmla="*/ 1636395 w 1636395"/>
              <a:gd name="connsiteY36" fmla="*/ 339090 h 344805"/>
              <a:gd name="connsiteX37" fmla="*/ 1624965 w 1636395"/>
              <a:gd name="connsiteY37" fmla="*/ 342900 h 344805"/>
              <a:gd name="connsiteX38" fmla="*/ 1590675 w 1636395"/>
              <a:gd name="connsiteY38" fmla="*/ 344805 h 344805"/>
              <a:gd name="connsiteX39" fmla="*/ 462915 w 1636395"/>
              <a:gd name="connsiteY39" fmla="*/ 340995 h 344805"/>
              <a:gd name="connsiteX40" fmla="*/ 333375 w 1636395"/>
              <a:gd name="connsiteY40" fmla="*/ 339090 h 344805"/>
              <a:gd name="connsiteX41" fmla="*/ 329565 w 1636395"/>
              <a:gd name="connsiteY41" fmla="*/ 316230 h 344805"/>
              <a:gd name="connsiteX42" fmla="*/ 310515 w 1636395"/>
              <a:gd name="connsiteY42" fmla="*/ 283845 h 344805"/>
              <a:gd name="connsiteX43" fmla="*/ 280035 w 1636395"/>
              <a:gd name="connsiteY43" fmla="*/ 241935 h 344805"/>
              <a:gd name="connsiteX44" fmla="*/ 251460 w 1636395"/>
              <a:gd name="connsiteY44" fmla="*/ 196215 h 344805"/>
              <a:gd name="connsiteX45" fmla="*/ 238125 w 1636395"/>
              <a:gd name="connsiteY45" fmla="*/ 167640 h 344805"/>
              <a:gd name="connsiteX46" fmla="*/ 228600 w 1636395"/>
              <a:gd name="connsiteY46" fmla="*/ 146685 h 344805"/>
              <a:gd name="connsiteX47" fmla="*/ 196215 w 1636395"/>
              <a:gd name="connsiteY47" fmla="*/ 108585 h 344805"/>
              <a:gd name="connsiteX48" fmla="*/ 177165 w 1636395"/>
              <a:gd name="connsiteY48" fmla="*/ 91440 h 344805"/>
              <a:gd name="connsiteX49" fmla="*/ 161925 w 1636395"/>
              <a:gd name="connsiteY49" fmla="*/ 81915 h 344805"/>
              <a:gd name="connsiteX50" fmla="*/ 127635 w 1636395"/>
              <a:gd name="connsiteY50" fmla="*/ 55245 h 344805"/>
              <a:gd name="connsiteX51" fmla="*/ 123825 w 1636395"/>
              <a:gd name="connsiteY51" fmla="*/ 49530 h 344805"/>
              <a:gd name="connsiteX52" fmla="*/ 110490 w 1636395"/>
              <a:gd name="connsiteY52" fmla="*/ 41910 h 344805"/>
              <a:gd name="connsiteX53" fmla="*/ 95250 w 1636395"/>
              <a:gd name="connsiteY53" fmla="*/ 30480 h 344805"/>
              <a:gd name="connsiteX54" fmla="*/ 74295 w 1636395"/>
              <a:gd name="connsiteY5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19225 w 1636395"/>
              <a:gd name="connsiteY10" fmla="*/ 36195 h 344805"/>
              <a:gd name="connsiteX11" fmla="*/ 1436370 w 1636395"/>
              <a:gd name="connsiteY11" fmla="*/ 45720 h 344805"/>
              <a:gd name="connsiteX12" fmla="*/ 1442085 w 1636395"/>
              <a:gd name="connsiteY12" fmla="*/ 49530 h 344805"/>
              <a:gd name="connsiteX13" fmla="*/ 1447800 w 1636395"/>
              <a:gd name="connsiteY13" fmla="*/ 51435 h 344805"/>
              <a:gd name="connsiteX14" fmla="*/ 1455420 w 1636395"/>
              <a:gd name="connsiteY14" fmla="*/ 55245 h 344805"/>
              <a:gd name="connsiteX15" fmla="*/ 1504950 w 1636395"/>
              <a:gd name="connsiteY15" fmla="*/ 104775 h 344805"/>
              <a:gd name="connsiteX16" fmla="*/ 1508760 w 1636395"/>
              <a:gd name="connsiteY16" fmla="*/ 110490 h 344805"/>
              <a:gd name="connsiteX17" fmla="*/ 1518285 w 1636395"/>
              <a:gd name="connsiteY17" fmla="*/ 129540 h 344805"/>
              <a:gd name="connsiteX18" fmla="*/ 1524000 w 1636395"/>
              <a:gd name="connsiteY18" fmla="*/ 135255 h 344805"/>
              <a:gd name="connsiteX19" fmla="*/ 1537335 w 1636395"/>
              <a:gd name="connsiteY19" fmla="*/ 156210 h 344805"/>
              <a:gd name="connsiteX20" fmla="*/ 1543050 w 1636395"/>
              <a:gd name="connsiteY20" fmla="*/ 163830 h 344805"/>
              <a:gd name="connsiteX21" fmla="*/ 1546860 w 1636395"/>
              <a:gd name="connsiteY21" fmla="*/ 169545 h 344805"/>
              <a:gd name="connsiteX22" fmla="*/ 1554480 w 1636395"/>
              <a:gd name="connsiteY22" fmla="*/ 182880 h 344805"/>
              <a:gd name="connsiteX23" fmla="*/ 1569720 w 1636395"/>
              <a:gd name="connsiteY23" fmla="*/ 205740 h 344805"/>
              <a:gd name="connsiteX24" fmla="*/ 1575435 w 1636395"/>
              <a:gd name="connsiteY24" fmla="*/ 209550 h 344805"/>
              <a:gd name="connsiteX25" fmla="*/ 1579245 w 1636395"/>
              <a:gd name="connsiteY25" fmla="*/ 217170 h 344805"/>
              <a:gd name="connsiteX26" fmla="*/ 1590675 w 1636395"/>
              <a:gd name="connsiteY26" fmla="*/ 228600 h 344805"/>
              <a:gd name="connsiteX27" fmla="*/ 1592580 w 1636395"/>
              <a:gd name="connsiteY27" fmla="*/ 234315 h 344805"/>
              <a:gd name="connsiteX28" fmla="*/ 1594485 w 1636395"/>
              <a:gd name="connsiteY28" fmla="*/ 241935 h 344805"/>
              <a:gd name="connsiteX29" fmla="*/ 1604010 w 1636395"/>
              <a:gd name="connsiteY29" fmla="*/ 257175 h 344805"/>
              <a:gd name="connsiteX30" fmla="*/ 1605915 w 1636395"/>
              <a:gd name="connsiteY30" fmla="*/ 262890 h 344805"/>
              <a:gd name="connsiteX31" fmla="*/ 1623060 w 1636395"/>
              <a:gd name="connsiteY31" fmla="*/ 297180 h 344805"/>
              <a:gd name="connsiteX32" fmla="*/ 1624965 w 1636395"/>
              <a:gd name="connsiteY32" fmla="*/ 302895 h 344805"/>
              <a:gd name="connsiteX33" fmla="*/ 1628775 w 1636395"/>
              <a:gd name="connsiteY33" fmla="*/ 318135 h 344805"/>
              <a:gd name="connsiteX34" fmla="*/ 1630680 w 1636395"/>
              <a:gd name="connsiteY34" fmla="*/ 325755 h 344805"/>
              <a:gd name="connsiteX35" fmla="*/ 1636395 w 1636395"/>
              <a:gd name="connsiteY35" fmla="*/ 339090 h 344805"/>
              <a:gd name="connsiteX36" fmla="*/ 1624965 w 1636395"/>
              <a:gd name="connsiteY36" fmla="*/ 342900 h 344805"/>
              <a:gd name="connsiteX37" fmla="*/ 1590675 w 1636395"/>
              <a:gd name="connsiteY37" fmla="*/ 344805 h 344805"/>
              <a:gd name="connsiteX38" fmla="*/ 462915 w 1636395"/>
              <a:gd name="connsiteY38" fmla="*/ 340995 h 344805"/>
              <a:gd name="connsiteX39" fmla="*/ 333375 w 1636395"/>
              <a:gd name="connsiteY39" fmla="*/ 339090 h 344805"/>
              <a:gd name="connsiteX40" fmla="*/ 329565 w 1636395"/>
              <a:gd name="connsiteY40" fmla="*/ 316230 h 344805"/>
              <a:gd name="connsiteX41" fmla="*/ 310515 w 1636395"/>
              <a:gd name="connsiteY41" fmla="*/ 283845 h 344805"/>
              <a:gd name="connsiteX42" fmla="*/ 280035 w 1636395"/>
              <a:gd name="connsiteY42" fmla="*/ 241935 h 344805"/>
              <a:gd name="connsiteX43" fmla="*/ 251460 w 1636395"/>
              <a:gd name="connsiteY43" fmla="*/ 196215 h 344805"/>
              <a:gd name="connsiteX44" fmla="*/ 238125 w 1636395"/>
              <a:gd name="connsiteY44" fmla="*/ 167640 h 344805"/>
              <a:gd name="connsiteX45" fmla="*/ 228600 w 1636395"/>
              <a:gd name="connsiteY45" fmla="*/ 146685 h 344805"/>
              <a:gd name="connsiteX46" fmla="*/ 196215 w 1636395"/>
              <a:gd name="connsiteY46" fmla="*/ 108585 h 344805"/>
              <a:gd name="connsiteX47" fmla="*/ 177165 w 1636395"/>
              <a:gd name="connsiteY47" fmla="*/ 91440 h 344805"/>
              <a:gd name="connsiteX48" fmla="*/ 161925 w 1636395"/>
              <a:gd name="connsiteY48" fmla="*/ 81915 h 344805"/>
              <a:gd name="connsiteX49" fmla="*/ 127635 w 1636395"/>
              <a:gd name="connsiteY49" fmla="*/ 55245 h 344805"/>
              <a:gd name="connsiteX50" fmla="*/ 123825 w 1636395"/>
              <a:gd name="connsiteY50" fmla="*/ 49530 h 344805"/>
              <a:gd name="connsiteX51" fmla="*/ 110490 w 1636395"/>
              <a:gd name="connsiteY51" fmla="*/ 41910 h 344805"/>
              <a:gd name="connsiteX52" fmla="*/ 95250 w 1636395"/>
              <a:gd name="connsiteY52" fmla="*/ 30480 h 344805"/>
              <a:gd name="connsiteX53" fmla="*/ 74295 w 1636395"/>
              <a:gd name="connsiteY53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54480 w 1636395"/>
              <a:gd name="connsiteY21" fmla="*/ 182880 h 344805"/>
              <a:gd name="connsiteX22" fmla="*/ 1569720 w 1636395"/>
              <a:gd name="connsiteY22" fmla="*/ 205740 h 344805"/>
              <a:gd name="connsiteX23" fmla="*/ 1575435 w 1636395"/>
              <a:gd name="connsiteY23" fmla="*/ 209550 h 344805"/>
              <a:gd name="connsiteX24" fmla="*/ 1579245 w 1636395"/>
              <a:gd name="connsiteY24" fmla="*/ 217170 h 344805"/>
              <a:gd name="connsiteX25" fmla="*/ 1590675 w 1636395"/>
              <a:gd name="connsiteY25" fmla="*/ 228600 h 344805"/>
              <a:gd name="connsiteX26" fmla="*/ 1592580 w 1636395"/>
              <a:gd name="connsiteY26" fmla="*/ 234315 h 344805"/>
              <a:gd name="connsiteX27" fmla="*/ 1594485 w 1636395"/>
              <a:gd name="connsiteY27" fmla="*/ 241935 h 344805"/>
              <a:gd name="connsiteX28" fmla="*/ 1604010 w 1636395"/>
              <a:gd name="connsiteY28" fmla="*/ 257175 h 344805"/>
              <a:gd name="connsiteX29" fmla="*/ 1605915 w 1636395"/>
              <a:gd name="connsiteY29" fmla="*/ 262890 h 344805"/>
              <a:gd name="connsiteX30" fmla="*/ 1623060 w 1636395"/>
              <a:gd name="connsiteY30" fmla="*/ 297180 h 344805"/>
              <a:gd name="connsiteX31" fmla="*/ 1624965 w 1636395"/>
              <a:gd name="connsiteY31" fmla="*/ 302895 h 344805"/>
              <a:gd name="connsiteX32" fmla="*/ 1628775 w 1636395"/>
              <a:gd name="connsiteY32" fmla="*/ 318135 h 344805"/>
              <a:gd name="connsiteX33" fmla="*/ 1630680 w 1636395"/>
              <a:gd name="connsiteY33" fmla="*/ 325755 h 344805"/>
              <a:gd name="connsiteX34" fmla="*/ 1636395 w 1636395"/>
              <a:gd name="connsiteY34" fmla="*/ 339090 h 344805"/>
              <a:gd name="connsiteX35" fmla="*/ 1624965 w 1636395"/>
              <a:gd name="connsiteY35" fmla="*/ 342900 h 344805"/>
              <a:gd name="connsiteX36" fmla="*/ 1590675 w 1636395"/>
              <a:gd name="connsiteY36" fmla="*/ 344805 h 344805"/>
              <a:gd name="connsiteX37" fmla="*/ 462915 w 1636395"/>
              <a:gd name="connsiteY37" fmla="*/ 340995 h 344805"/>
              <a:gd name="connsiteX38" fmla="*/ 333375 w 1636395"/>
              <a:gd name="connsiteY38" fmla="*/ 339090 h 344805"/>
              <a:gd name="connsiteX39" fmla="*/ 329565 w 1636395"/>
              <a:gd name="connsiteY39" fmla="*/ 316230 h 344805"/>
              <a:gd name="connsiteX40" fmla="*/ 310515 w 1636395"/>
              <a:gd name="connsiteY40" fmla="*/ 283845 h 344805"/>
              <a:gd name="connsiteX41" fmla="*/ 280035 w 1636395"/>
              <a:gd name="connsiteY41" fmla="*/ 241935 h 344805"/>
              <a:gd name="connsiteX42" fmla="*/ 251460 w 1636395"/>
              <a:gd name="connsiteY42" fmla="*/ 196215 h 344805"/>
              <a:gd name="connsiteX43" fmla="*/ 238125 w 1636395"/>
              <a:gd name="connsiteY43" fmla="*/ 167640 h 344805"/>
              <a:gd name="connsiteX44" fmla="*/ 228600 w 1636395"/>
              <a:gd name="connsiteY44" fmla="*/ 146685 h 344805"/>
              <a:gd name="connsiteX45" fmla="*/ 196215 w 1636395"/>
              <a:gd name="connsiteY45" fmla="*/ 108585 h 344805"/>
              <a:gd name="connsiteX46" fmla="*/ 177165 w 1636395"/>
              <a:gd name="connsiteY46" fmla="*/ 91440 h 344805"/>
              <a:gd name="connsiteX47" fmla="*/ 161925 w 1636395"/>
              <a:gd name="connsiteY47" fmla="*/ 81915 h 344805"/>
              <a:gd name="connsiteX48" fmla="*/ 127635 w 1636395"/>
              <a:gd name="connsiteY48" fmla="*/ 55245 h 344805"/>
              <a:gd name="connsiteX49" fmla="*/ 123825 w 1636395"/>
              <a:gd name="connsiteY49" fmla="*/ 49530 h 344805"/>
              <a:gd name="connsiteX50" fmla="*/ 110490 w 1636395"/>
              <a:gd name="connsiteY50" fmla="*/ 41910 h 344805"/>
              <a:gd name="connsiteX51" fmla="*/ 95250 w 1636395"/>
              <a:gd name="connsiteY51" fmla="*/ 30480 h 344805"/>
              <a:gd name="connsiteX52" fmla="*/ 74295 w 1636395"/>
              <a:gd name="connsiteY5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69720 w 1636395"/>
              <a:gd name="connsiteY21" fmla="*/ 205740 h 344805"/>
              <a:gd name="connsiteX22" fmla="*/ 1575435 w 1636395"/>
              <a:gd name="connsiteY22" fmla="*/ 209550 h 344805"/>
              <a:gd name="connsiteX23" fmla="*/ 1579245 w 1636395"/>
              <a:gd name="connsiteY23" fmla="*/ 217170 h 344805"/>
              <a:gd name="connsiteX24" fmla="*/ 1590675 w 1636395"/>
              <a:gd name="connsiteY24" fmla="*/ 228600 h 344805"/>
              <a:gd name="connsiteX25" fmla="*/ 1592580 w 1636395"/>
              <a:gd name="connsiteY25" fmla="*/ 234315 h 344805"/>
              <a:gd name="connsiteX26" fmla="*/ 1594485 w 1636395"/>
              <a:gd name="connsiteY26" fmla="*/ 241935 h 344805"/>
              <a:gd name="connsiteX27" fmla="*/ 1604010 w 1636395"/>
              <a:gd name="connsiteY27" fmla="*/ 257175 h 344805"/>
              <a:gd name="connsiteX28" fmla="*/ 1605915 w 1636395"/>
              <a:gd name="connsiteY28" fmla="*/ 262890 h 344805"/>
              <a:gd name="connsiteX29" fmla="*/ 1623060 w 1636395"/>
              <a:gd name="connsiteY29" fmla="*/ 297180 h 344805"/>
              <a:gd name="connsiteX30" fmla="*/ 1624965 w 1636395"/>
              <a:gd name="connsiteY30" fmla="*/ 302895 h 344805"/>
              <a:gd name="connsiteX31" fmla="*/ 1628775 w 1636395"/>
              <a:gd name="connsiteY31" fmla="*/ 318135 h 344805"/>
              <a:gd name="connsiteX32" fmla="*/ 1630680 w 1636395"/>
              <a:gd name="connsiteY32" fmla="*/ 325755 h 344805"/>
              <a:gd name="connsiteX33" fmla="*/ 1636395 w 1636395"/>
              <a:gd name="connsiteY33" fmla="*/ 339090 h 344805"/>
              <a:gd name="connsiteX34" fmla="*/ 1624965 w 1636395"/>
              <a:gd name="connsiteY34" fmla="*/ 342900 h 344805"/>
              <a:gd name="connsiteX35" fmla="*/ 1590675 w 1636395"/>
              <a:gd name="connsiteY35" fmla="*/ 344805 h 344805"/>
              <a:gd name="connsiteX36" fmla="*/ 462915 w 1636395"/>
              <a:gd name="connsiteY36" fmla="*/ 340995 h 344805"/>
              <a:gd name="connsiteX37" fmla="*/ 333375 w 1636395"/>
              <a:gd name="connsiteY37" fmla="*/ 339090 h 344805"/>
              <a:gd name="connsiteX38" fmla="*/ 329565 w 1636395"/>
              <a:gd name="connsiteY38" fmla="*/ 316230 h 344805"/>
              <a:gd name="connsiteX39" fmla="*/ 310515 w 1636395"/>
              <a:gd name="connsiteY39" fmla="*/ 283845 h 344805"/>
              <a:gd name="connsiteX40" fmla="*/ 280035 w 1636395"/>
              <a:gd name="connsiteY40" fmla="*/ 241935 h 344805"/>
              <a:gd name="connsiteX41" fmla="*/ 251460 w 1636395"/>
              <a:gd name="connsiteY41" fmla="*/ 196215 h 344805"/>
              <a:gd name="connsiteX42" fmla="*/ 238125 w 1636395"/>
              <a:gd name="connsiteY42" fmla="*/ 167640 h 344805"/>
              <a:gd name="connsiteX43" fmla="*/ 228600 w 1636395"/>
              <a:gd name="connsiteY43" fmla="*/ 146685 h 344805"/>
              <a:gd name="connsiteX44" fmla="*/ 196215 w 1636395"/>
              <a:gd name="connsiteY44" fmla="*/ 108585 h 344805"/>
              <a:gd name="connsiteX45" fmla="*/ 177165 w 1636395"/>
              <a:gd name="connsiteY45" fmla="*/ 91440 h 344805"/>
              <a:gd name="connsiteX46" fmla="*/ 161925 w 1636395"/>
              <a:gd name="connsiteY46" fmla="*/ 81915 h 344805"/>
              <a:gd name="connsiteX47" fmla="*/ 127635 w 1636395"/>
              <a:gd name="connsiteY47" fmla="*/ 55245 h 344805"/>
              <a:gd name="connsiteX48" fmla="*/ 123825 w 1636395"/>
              <a:gd name="connsiteY48" fmla="*/ 49530 h 344805"/>
              <a:gd name="connsiteX49" fmla="*/ 110490 w 1636395"/>
              <a:gd name="connsiteY49" fmla="*/ 41910 h 344805"/>
              <a:gd name="connsiteX50" fmla="*/ 95250 w 1636395"/>
              <a:gd name="connsiteY50" fmla="*/ 30480 h 344805"/>
              <a:gd name="connsiteX51" fmla="*/ 74295 w 1636395"/>
              <a:gd name="connsiteY5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504950 w 1636395"/>
              <a:gd name="connsiteY13" fmla="*/ 104775 h 344805"/>
              <a:gd name="connsiteX14" fmla="*/ 1508760 w 1636395"/>
              <a:gd name="connsiteY14" fmla="*/ 110490 h 344805"/>
              <a:gd name="connsiteX15" fmla="*/ 1518285 w 1636395"/>
              <a:gd name="connsiteY15" fmla="*/ 129540 h 344805"/>
              <a:gd name="connsiteX16" fmla="*/ 1524000 w 1636395"/>
              <a:gd name="connsiteY16" fmla="*/ 135255 h 344805"/>
              <a:gd name="connsiteX17" fmla="*/ 1537335 w 1636395"/>
              <a:gd name="connsiteY17" fmla="*/ 156210 h 344805"/>
              <a:gd name="connsiteX18" fmla="*/ 1543050 w 1636395"/>
              <a:gd name="connsiteY18" fmla="*/ 163830 h 344805"/>
              <a:gd name="connsiteX19" fmla="*/ 1546860 w 1636395"/>
              <a:gd name="connsiteY19" fmla="*/ 169545 h 344805"/>
              <a:gd name="connsiteX20" fmla="*/ 1569720 w 1636395"/>
              <a:gd name="connsiteY20" fmla="*/ 205740 h 344805"/>
              <a:gd name="connsiteX21" fmla="*/ 1575435 w 1636395"/>
              <a:gd name="connsiteY21" fmla="*/ 209550 h 344805"/>
              <a:gd name="connsiteX22" fmla="*/ 1579245 w 1636395"/>
              <a:gd name="connsiteY22" fmla="*/ 217170 h 344805"/>
              <a:gd name="connsiteX23" fmla="*/ 1590675 w 1636395"/>
              <a:gd name="connsiteY23" fmla="*/ 228600 h 344805"/>
              <a:gd name="connsiteX24" fmla="*/ 1592580 w 1636395"/>
              <a:gd name="connsiteY24" fmla="*/ 234315 h 344805"/>
              <a:gd name="connsiteX25" fmla="*/ 1594485 w 1636395"/>
              <a:gd name="connsiteY25" fmla="*/ 241935 h 344805"/>
              <a:gd name="connsiteX26" fmla="*/ 1604010 w 1636395"/>
              <a:gd name="connsiteY26" fmla="*/ 257175 h 344805"/>
              <a:gd name="connsiteX27" fmla="*/ 1605915 w 1636395"/>
              <a:gd name="connsiteY27" fmla="*/ 262890 h 344805"/>
              <a:gd name="connsiteX28" fmla="*/ 1623060 w 1636395"/>
              <a:gd name="connsiteY28" fmla="*/ 297180 h 344805"/>
              <a:gd name="connsiteX29" fmla="*/ 1624965 w 1636395"/>
              <a:gd name="connsiteY29" fmla="*/ 302895 h 344805"/>
              <a:gd name="connsiteX30" fmla="*/ 1628775 w 1636395"/>
              <a:gd name="connsiteY30" fmla="*/ 318135 h 344805"/>
              <a:gd name="connsiteX31" fmla="*/ 1630680 w 1636395"/>
              <a:gd name="connsiteY31" fmla="*/ 325755 h 344805"/>
              <a:gd name="connsiteX32" fmla="*/ 1636395 w 1636395"/>
              <a:gd name="connsiteY32" fmla="*/ 339090 h 344805"/>
              <a:gd name="connsiteX33" fmla="*/ 1624965 w 1636395"/>
              <a:gd name="connsiteY33" fmla="*/ 342900 h 344805"/>
              <a:gd name="connsiteX34" fmla="*/ 1590675 w 1636395"/>
              <a:gd name="connsiteY34" fmla="*/ 344805 h 344805"/>
              <a:gd name="connsiteX35" fmla="*/ 462915 w 1636395"/>
              <a:gd name="connsiteY35" fmla="*/ 340995 h 344805"/>
              <a:gd name="connsiteX36" fmla="*/ 333375 w 1636395"/>
              <a:gd name="connsiteY36" fmla="*/ 339090 h 344805"/>
              <a:gd name="connsiteX37" fmla="*/ 329565 w 1636395"/>
              <a:gd name="connsiteY37" fmla="*/ 316230 h 344805"/>
              <a:gd name="connsiteX38" fmla="*/ 310515 w 1636395"/>
              <a:gd name="connsiteY38" fmla="*/ 283845 h 344805"/>
              <a:gd name="connsiteX39" fmla="*/ 280035 w 1636395"/>
              <a:gd name="connsiteY39" fmla="*/ 241935 h 344805"/>
              <a:gd name="connsiteX40" fmla="*/ 251460 w 1636395"/>
              <a:gd name="connsiteY40" fmla="*/ 196215 h 344805"/>
              <a:gd name="connsiteX41" fmla="*/ 238125 w 1636395"/>
              <a:gd name="connsiteY41" fmla="*/ 167640 h 344805"/>
              <a:gd name="connsiteX42" fmla="*/ 228600 w 1636395"/>
              <a:gd name="connsiteY42" fmla="*/ 146685 h 344805"/>
              <a:gd name="connsiteX43" fmla="*/ 196215 w 1636395"/>
              <a:gd name="connsiteY43" fmla="*/ 108585 h 344805"/>
              <a:gd name="connsiteX44" fmla="*/ 177165 w 1636395"/>
              <a:gd name="connsiteY44" fmla="*/ 91440 h 344805"/>
              <a:gd name="connsiteX45" fmla="*/ 161925 w 1636395"/>
              <a:gd name="connsiteY45" fmla="*/ 81915 h 344805"/>
              <a:gd name="connsiteX46" fmla="*/ 127635 w 1636395"/>
              <a:gd name="connsiteY46" fmla="*/ 55245 h 344805"/>
              <a:gd name="connsiteX47" fmla="*/ 123825 w 1636395"/>
              <a:gd name="connsiteY47" fmla="*/ 49530 h 344805"/>
              <a:gd name="connsiteX48" fmla="*/ 110490 w 1636395"/>
              <a:gd name="connsiteY48" fmla="*/ 41910 h 344805"/>
              <a:gd name="connsiteX49" fmla="*/ 95250 w 1636395"/>
              <a:gd name="connsiteY49" fmla="*/ 30480 h 344805"/>
              <a:gd name="connsiteX50" fmla="*/ 74295 w 1636395"/>
              <a:gd name="connsiteY5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19225 w 1636395"/>
              <a:gd name="connsiteY8" fmla="*/ 36195 h 344805"/>
              <a:gd name="connsiteX9" fmla="*/ 1436370 w 1636395"/>
              <a:gd name="connsiteY9" fmla="*/ 45720 h 344805"/>
              <a:gd name="connsiteX10" fmla="*/ 1442085 w 1636395"/>
              <a:gd name="connsiteY10" fmla="*/ 49530 h 344805"/>
              <a:gd name="connsiteX11" fmla="*/ 1447800 w 1636395"/>
              <a:gd name="connsiteY11" fmla="*/ 51435 h 344805"/>
              <a:gd name="connsiteX12" fmla="*/ 1504950 w 1636395"/>
              <a:gd name="connsiteY12" fmla="*/ 104775 h 344805"/>
              <a:gd name="connsiteX13" fmla="*/ 1508760 w 1636395"/>
              <a:gd name="connsiteY13" fmla="*/ 110490 h 344805"/>
              <a:gd name="connsiteX14" fmla="*/ 1518285 w 1636395"/>
              <a:gd name="connsiteY14" fmla="*/ 129540 h 344805"/>
              <a:gd name="connsiteX15" fmla="*/ 1524000 w 1636395"/>
              <a:gd name="connsiteY15" fmla="*/ 135255 h 344805"/>
              <a:gd name="connsiteX16" fmla="*/ 1537335 w 1636395"/>
              <a:gd name="connsiteY16" fmla="*/ 156210 h 344805"/>
              <a:gd name="connsiteX17" fmla="*/ 1543050 w 1636395"/>
              <a:gd name="connsiteY17" fmla="*/ 163830 h 344805"/>
              <a:gd name="connsiteX18" fmla="*/ 1546860 w 1636395"/>
              <a:gd name="connsiteY18" fmla="*/ 169545 h 344805"/>
              <a:gd name="connsiteX19" fmla="*/ 1569720 w 1636395"/>
              <a:gd name="connsiteY19" fmla="*/ 205740 h 344805"/>
              <a:gd name="connsiteX20" fmla="*/ 1575435 w 1636395"/>
              <a:gd name="connsiteY20" fmla="*/ 209550 h 344805"/>
              <a:gd name="connsiteX21" fmla="*/ 1579245 w 1636395"/>
              <a:gd name="connsiteY21" fmla="*/ 217170 h 344805"/>
              <a:gd name="connsiteX22" fmla="*/ 1590675 w 1636395"/>
              <a:gd name="connsiteY22" fmla="*/ 228600 h 344805"/>
              <a:gd name="connsiteX23" fmla="*/ 1592580 w 1636395"/>
              <a:gd name="connsiteY23" fmla="*/ 234315 h 344805"/>
              <a:gd name="connsiteX24" fmla="*/ 1594485 w 1636395"/>
              <a:gd name="connsiteY24" fmla="*/ 241935 h 344805"/>
              <a:gd name="connsiteX25" fmla="*/ 1604010 w 1636395"/>
              <a:gd name="connsiteY25" fmla="*/ 257175 h 344805"/>
              <a:gd name="connsiteX26" fmla="*/ 1605915 w 1636395"/>
              <a:gd name="connsiteY26" fmla="*/ 262890 h 344805"/>
              <a:gd name="connsiteX27" fmla="*/ 1623060 w 1636395"/>
              <a:gd name="connsiteY27" fmla="*/ 297180 h 344805"/>
              <a:gd name="connsiteX28" fmla="*/ 1624965 w 1636395"/>
              <a:gd name="connsiteY28" fmla="*/ 302895 h 344805"/>
              <a:gd name="connsiteX29" fmla="*/ 1628775 w 1636395"/>
              <a:gd name="connsiteY29" fmla="*/ 318135 h 344805"/>
              <a:gd name="connsiteX30" fmla="*/ 1630680 w 1636395"/>
              <a:gd name="connsiteY30" fmla="*/ 325755 h 344805"/>
              <a:gd name="connsiteX31" fmla="*/ 1636395 w 1636395"/>
              <a:gd name="connsiteY31" fmla="*/ 339090 h 344805"/>
              <a:gd name="connsiteX32" fmla="*/ 1624965 w 1636395"/>
              <a:gd name="connsiteY32" fmla="*/ 342900 h 344805"/>
              <a:gd name="connsiteX33" fmla="*/ 1590675 w 1636395"/>
              <a:gd name="connsiteY33" fmla="*/ 344805 h 344805"/>
              <a:gd name="connsiteX34" fmla="*/ 462915 w 1636395"/>
              <a:gd name="connsiteY34" fmla="*/ 340995 h 344805"/>
              <a:gd name="connsiteX35" fmla="*/ 333375 w 1636395"/>
              <a:gd name="connsiteY35" fmla="*/ 339090 h 344805"/>
              <a:gd name="connsiteX36" fmla="*/ 329565 w 1636395"/>
              <a:gd name="connsiteY36" fmla="*/ 316230 h 344805"/>
              <a:gd name="connsiteX37" fmla="*/ 310515 w 1636395"/>
              <a:gd name="connsiteY37" fmla="*/ 283845 h 344805"/>
              <a:gd name="connsiteX38" fmla="*/ 280035 w 1636395"/>
              <a:gd name="connsiteY38" fmla="*/ 241935 h 344805"/>
              <a:gd name="connsiteX39" fmla="*/ 251460 w 1636395"/>
              <a:gd name="connsiteY39" fmla="*/ 196215 h 344805"/>
              <a:gd name="connsiteX40" fmla="*/ 238125 w 1636395"/>
              <a:gd name="connsiteY40" fmla="*/ 167640 h 344805"/>
              <a:gd name="connsiteX41" fmla="*/ 228600 w 1636395"/>
              <a:gd name="connsiteY41" fmla="*/ 146685 h 344805"/>
              <a:gd name="connsiteX42" fmla="*/ 196215 w 1636395"/>
              <a:gd name="connsiteY42" fmla="*/ 108585 h 344805"/>
              <a:gd name="connsiteX43" fmla="*/ 177165 w 1636395"/>
              <a:gd name="connsiteY43" fmla="*/ 91440 h 344805"/>
              <a:gd name="connsiteX44" fmla="*/ 161925 w 1636395"/>
              <a:gd name="connsiteY44" fmla="*/ 81915 h 344805"/>
              <a:gd name="connsiteX45" fmla="*/ 127635 w 1636395"/>
              <a:gd name="connsiteY45" fmla="*/ 55245 h 344805"/>
              <a:gd name="connsiteX46" fmla="*/ 123825 w 1636395"/>
              <a:gd name="connsiteY46" fmla="*/ 49530 h 344805"/>
              <a:gd name="connsiteX47" fmla="*/ 110490 w 1636395"/>
              <a:gd name="connsiteY47" fmla="*/ 41910 h 344805"/>
              <a:gd name="connsiteX48" fmla="*/ 95250 w 1636395"/>
              <a:gd name="connsiteY48" fmla="*/ 30480 h 344805"/>
              <a:gd name="connsiteX49" fmla="*/ 74295 w 1636395"/>
              <a:gd name="connsiteY4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594485 w 1636395"/>
              <a:gd name="connsiteY23" fmla="*/ 241935 h 344805"/>
              <a:gd name="connsiteX24" fmla="*/ 1604010 w 1636395"/>
              <a:gd name="connsiteY24" fmla="*/ 257175 h 344805"/>
              <a:gd name="connsiteX25" fmla="*/ 1605915 w 1636395"/>
              <a:gd name="connsiteY25" fmla="*/ 262890 h 344805"/>
              <a:gd name="connsiteX26" fmla="*/ 1623060 w 1636395"/>
              <a:gd name="connsiteY26" fmla="*/ 297180 h 344805"/>
              <a:gd name="connsiteX27" fmla="*/ 1624965 w 1636395"/>
              <a:gd name="connsiteY27" fmla="*/ 302895 h 344805"/>
              <a:gd name="connsiteX28" fmla="*/ 1628775 w 1636395"/>
              <a:gd name="connsiteY28" fmla="*/ 318135 h 344805"/>
              <a:gd name="connsiteX29" fmla="*/ 1630680 w 1636395"/>
              <a:gd name="connsiteY29" fmla="*/ 325755 h 344805"/>
              <a:gd name="connsiteX30" fmla="*/ 1636395 w 1636395"/>
              <a:gd name="connsiteY30" fmla="*/ 339090 h 344805"/>
              <a:gd name="connsiteX31" fmla="*/ 1624965 w 1636395"/>
              <a:gd name="connsiteY31" fmla="*/ 342900 h 344805"/>
              <a:gd name="connsiteX32" fmla="*/ 1590675 w 1636395"/>
              <a:gd name="connsiteY32" fmla="*/ 344805 h 344805"/>
              <a:gd name="connsiteX33" fmla="*/ 462915 w 1636395"/>
              <a:gd name="connsiteY33" fmla="*/ 340995 h 344805"/>
              <a:gd name="connsiteX34" fmla="*/ 333375 w 1636395"/>
              <a:gd name="connsiteY34" fmla="*/ 339090 h 344805"/>
              <a:gd name="connsiteX35" fmla="*/ 329565 w 1636395"/>
              <a:gd name="connsiteY35" fmla="*/ 316230 h 344805"/>
              <a:gd name="connsiteX36" fmla="*/ 310515 w 1636395"/>
              <a:gd name="connsiteY36" fmla="*/ 283845 h 344805"/>
              <a:gd name="connsiteX37" fmla="*/ 280035 w 1636395"/>
              <a:gd name="connsiteY37" fmla="*/ 241935 h 344805"/>
              <a:gd name="connsiteX38" fmla="*/ 251460 w 1636395"/>
              <a:gd name="connsiteY38" fmla="*/ 196215 h 344805"/>
              <a:gd name="connsiteX39" fmla="*/ 238125 w 1636395"/>
              <a:gd name="connsiteY39" fmla="*/ 167640 h 344805"/>
              <a:gd name="connsiteX40" fmla="*/ 228600 w 1636395"/>
              <a:gd name="connsiteY40" fmla="*/ 146685 h 344805"/>
              <a:gd name="connsiteX41" fmla="*/ 196215 w 1636395"/>
              <a:gd name="connsiteY41" fmla="*/ 108585 h 344805"/>
              <a:gd name="connsiteX42" fmla="*/ 177165 w 1636395"/>
              <a:gd name="connsiteY42" fmla="*/ 91440 h 344805"/>
              <a:gd name="connsiteX43" fmla="*/ 161925 w 1636395"/>
              <a:gd name="connsiteY43" fmla="*/ 81915 h 344805"/>
              <a:gd name="connsiteX44" fmla="*/ 127635 w 1636395"/>
              <a:gd name="connsiteY44" fmla="*/ 55245 h 344805"/>
              <a:gd name="connsiteX45" fmla="*/ 123825 w 1636395"/>
              <a:gd name="connsiteY45" fmla="*/ 49530 h 344805"/>
              <a:gd name="connsiteX46" fmla="*/ 110490 w 1636395"/>
              <a:gd name="connsiteY46" fmla="*/ 41910 h 344805"/>
              <a:gd name="connsiteX47" fmla="*/ 95250 w 1636395"/>
              <a:gd name="connsiteY47" fmla="*/ 30480 h 344805"/>
              <a:gd name="connsiteX48" fmla="*/ 74295 w 1636395"/>
              <a:gd name="connsiteY4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604010 w 1636395"/>
              <a:gd name="connsiteY23" fmla="*/ 257175 h 344805"/>
              <a:gd name="connsiteX24" fmla="*/ 1605915 w 1636395"/>
              <a:gd name="connsiteY24" fmla="*/ 262890 h 344805"/>
              <a:gd name="connsiteX25" fmla="*/ 1623060 w 1636395"/>
              <a:gd name="connsiteY25" fmla="*/ 297180 h 344805"/>
              <a:gd name="connsiteX26" fmla="*/ 1624965 w 1636395"/>
              <a:gd name="connsiteY26" fmla="*/ 302895 h 344805"/>
              <a:gd name="connsiteX27" fmla="*/ 1628775 w 1636395"/>
              <a:gd name="connsiteY27" fmla="*/ 318135 h 344805"/>
              <a:gd name="connsiteX28" fmla="*/ 1630680 w 1636395"/>
              <a:gd name="connsiteY28" fmla="*/ 325755 h 344805"/>
              <a:gd name="connsiteX29" fmla="*/ 1636395 w 1636395"/>
              <a:gd name="connsiteY29" fmla="*/ 339090 h 344805"/>
              <a:gd name="connsiteX30" fmla="*/ 1624965 w 1636395"/>
              <a:gd name="connsiteY30" fmla="*/ 342900 h 344805"/>
              <a:gd name="connsiteX31" fmla="*/ 1590675 w 1636395"/>
              <a:gd name="connsiteY31" fmla="*/ 344805 h 344805"/>
              <a:gd name="connsiteX32" fmla="*/ 462915 w 1636395"/>
              <a:gd name="connsiteY32" fmla="*/ 340995 h 344805"/>
              <a:gd name="connsiteX33" fmla="*/ 333375 w 1636395"/>
              <a:gd name="connsiteY33" fmla="*/ 339090 h 344805"/>
              <a:gd name="connsiteX34" fmla="*/ 329565 w 1636395"/>
              <a:gd name="connsiteY34" fmla="*/ 316230 h 344805"/>
              <a:gd name="connsiteX35" fmla="*/ 310515 w 1636395"/>
              <a:gd name="connsiteY35" fmla="*/ 283845 h 344805"/>
              <a:gd name="connsiteX36" fmla="*/ 280035 w 1636395"/>
              <a:gd name="connsiteY36" fmla="*/ 241935 h 344805"/>
              <a:gd name="connsiteX37" fmla="*/ 251460 w 1636395"/>
              <a:gd name="connsiteY37" fmla="*/ 196215 h 344805"/>
              <a:gd name="connsiteX38" fmla="*/ 238125 w 1636395"/>
              <a:gd name="connsiteY38" fmla="*/ 167640 h 344805"/>
              <a:gd name="connsiteX39" fmla="*/ 228600 w 1636395"/>
              <a:gd name="connsiteY39" fmla="*/ 146685 h 344805"/>
              <a:gd name="connsiteX40" fmla="*/ 196215 w 1636395"/>
              <a:gd name="connsiteY40" fmla="*/ 108585 h 344805"/>
              <a:gd name="connsiteX41" fmla="*/ 177165 w 1636395"/>
              <a:gd name="connsiteY41" fmla="*/ 91440 h 344805"/>
              <a:gd name="connsiteX42" fmla="*/ 161925 w 1636395"/>
              <a:gd name="connsiteY42" fmla="*/ 81915 h 344805"/>
              <a:gd name="connsiteX43" fmla="*/ 127635 w 1636395"/>
              <a:gd name="connsiteY43" fmla="*/ 55245 h 344805"/>
              <a:gd name="connsiteX44" fmla="*/ 123825 w 1636395"/>
              <a:gd name="connsiteY44" fmla="*/ 49530 h 344805"/>
              <a:gd name="connsiteX45" fmla="*/ 110490 w 1636395"/>
              <a:gd name="connsiteY45" fmla="*/ 41910 h 344805"/>
              <a:gd name="connsiteX46" fmla="*/ 95250 w 1636395"/>
              <a:gd name="connsiteY46" fmla="*/ 30480 h 344805"/>
              <a:gd name="connsiteX47" fmla="*/ 74295 w 1636395"/>
              <a:gd name="connsiteY4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90675 w 1636395"/>
              <a:gd name="connsiteY20" fmla="*/ 228600 h 344805"/>
              <a:gd name="connsiteX21" fmla="*/ 1592580 w 1636395"/>
              <a:gd name="connsiteY21" fmla="*/ 234315 h 344805"/>
              <a:gd name="connsiteX22" fmla="*/ 1604010 w 1636395"/>
              <a:gd name="connsiteY22" fmla="*/ 257175 h 344805"/>
              <a:gd name="connsiteX23" fmla="*/ 1605915 w 1636395"/>
              <a:gd name="connsiteY23" fmla="*/ 262890 h 344805"/>
              <a:gd name="connsiteX24" fmla="*/ 1623060 w 1636395"/>
              <a:gd name="connsiteY24" fmla="*/ 297180 h 344805"/>
              <a:gd name="connsiteX25" fmla="*/ 1624965 w 1636395"/>
              <a:gd name="connsiteY25" fmla="*/ 302895 h 344805"/>
              <a:gd name="connsiteX26" fmla="*/ 1628775 w 1636395"/>
              <a:gd name="connsiteY26" fmla="*/ 318135 h 344805"/>
              <a:gd name="connsiteX27" fmla="*/ 1630680 w 1636395"/>
              <a:gd name="connsiteY27" fmla="*/ 325755 h 344805"/>
              <a:gd name="connsiteX28" fmla="*/ 1636395 w 1636395"/>
              <a:gd name="connsiteY28" fmla="*/ 339090 h 344805"/>
              <a:gd name="connsiteX29" fmla="*/ 1624965 w 1636395"/>
              <a:gd name="connsiteY29" fmla="*/ 342900 h 344805"/>
              <a:gd name="connsiteX30" fmla="*/ 1590675 w 1636395"/>
              <a:gd name="connsiteY30" fmla="*/ 344805 h 344805"/>
              <a:gd name="connsiteX31" fmla="*/ 462915 w 1636395"/>
              <a:gd name="connsiteY31" fmla="*/ 340995 h 344805"/>
              <a:gd name="connsiteX32" fmla="*/ 333375 w 1636395"/>
              <a:gd name="connsiteY32" fmla="*/ 339090 h 344805"/>
              <a:gd name="connsiteX33" fmla="*/ 329565 w 1636395"/>
              <a:gd name="connsiteY33" fmla="*/ 316230 h 344805"/>
              <a:gd name="connsiteX34" fmla="*/ 310515 w 1636395"/>
              <a:gd name="connsiteY34" fmla="*/ 283845 h 344805"/>
              <a:gd name="connsiteX35" fmla="*/ 280035 w 1636395"/>
              <a:gd name="connsiteY35" fmla="*/ 241935 h 344805"/>
              <a:gd name="connsiteX36" fmla="*/ 251460 w 1636395"/>
              <a:gd name="connsiteY36" fmla="*/ 196215 h 344805"/>
              <a:gd name="connsiteX37" fmla="*/ 238125 w 1636395"/>
              <a:gd name="connsiteY37" fmla="*/ 167640 h 344805"/>
              <a:gd name="connsiteX38" fmla="*/ 228600 w 1636395"/>
              <a:gd name="connsiteY38" fmla="*/ 146685 h 344805"/>
              <a:gd name="connsiteX39" fmla="*/ 196215 w 1636395"/>
              <a:gd name="connsiteY39" fmla="*/ 108585 h 344805"/>
              <a:gd name="connsiteX40" fmla="*/ 177165 w 1636395"/>
              <a:gd name="connsiteY40" fmla="*/ 91440 h 344805"/>
              <a:gd name="connsiteX41" fmla="*/ 161925 w 1636395"/>
              <a:gd name="connsiteY41" fmla="*/ 81915 h 344805"/>
              <a:gd name="connsiteX42" fmla="*/ 127635 w 1636395"/>
              <a:gd name="connsiteY42" fmla="*/ 55245 h 344805"/>
              <a:gd name="connsiteX43" fmla="*/ 123825 w 1636395"/>
              <a:gd name="connsiteY43" fmla="*/ 49530 h 344805"/>
              <a:gd name="connsiteX44" fmla="*/ 110490 w 1636395"/>
              <a:gd name="connsiteY44" fmla="*/ 41910 h 344805"/>
              <a:gd name="connsiteX45" fmla="*/ 95250 w 1636395"/>
              <a:gd name="connsiteY45" fmla="*/ 30480 h 344805"/>
              <a:gd name="connsiteX46" fmla="*/ 74295 w 1636395"/>
              <a:gd name="connsiteY4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28775 w 1636395"/>
              <a:gd name="connsiteY25" fmla="*/ 318135 h 344805"/>
              <a:gd name="connsiteX26" fmla="*/ 1630680 w 1636395"/>
              <a:gd name="connsiteY26" fmla="*/ 325755 h 344805"/>
              <a:gd name="connsiteX27" fmla="*/ 1636395 w 1636395"/>
              <a:gd name="connsiteY27" fmla="*/ 339090 h 344805"/>
              <a:gd name="connsiteX28" fmla="*/ 1624965 w 1636395"/>
              <a:gd name="connsiteY28" fmla="*/ 342900 h 344805"/>
              <a:gd name="connsiteX29" fmla="*/ 1590675 w 1636395"/>
              <a:gd name="connsiteY29" fmla="*/ 344805 h 344805"/>
              <a:gd name="connsiteX30" fmla="*/ 462915 w 1636395"/>
              <a:gd name="connsiteY30" fmla="*/ 340995 h 344805"/>
              <a:gd name="connsiteX31" fmla="*/ 333375 w 1636395"/>
              <a:gd name="connsiteY31" fmla="*/ 339090 h 344805"/>
              <a:gd name="connsiteX32" fmla="*/ 329565 w 1636395"/>
              <a:gd name="connsiteY32" fmla="*/ 316230 h 344805"/>
              <a:gd name="connsiteX33" fmla="*/ 310515 w 1636395"/>
              <a:gd name="connsiteY33" fmla="*/ 283845 h 344805"/>
              <a:gd name="connsiteX34" fmla="*/ 280035 w 1636395"/>
              <a:gd name="connsiteY34" fmla="*/ 241935 h 344805"/>
              <a:gd name="connsiteX35" fmla="*/ 251460 w 1636395"/>
              <a:gd name="connsiteY35" fmla="*/ 196215 h 344805"/>
              <a:gd name="connsiteX36" fmla="*/ 238125 w 1636395"/>
              <a:gd name="connsiteY36" fmla="*/ 167640 h 344805"/>
              <a:gd name="connsiteX37" fmla="*/ 228600 w 1636395"/>
              <a:gd name="connsiteY37" fmla="*/ 146685 h 344805"/>
              <a:gd name="connsiteX38" fmla="*/ 196215 w 1636395"/>
              <a:gd name="connsiteY38" fmla="*/ 108585 h 344805"/>
              <a:gd name="connsiteX39" fmla="*/ 177165 w 1636395"/>
              <a:gd name="connsiteY39" fmla="*/ 91440 h 344805"/>
              <a:gd name="connsiteX40" fmla="*/ 161925 w 1636395"/>
              <a:gd name="connsiteY40" fmla="*/ 81915 h 344805"/>
              <a:gd name="connsiteX41" fmla="*/ 127635 w 1636395"/>
              <a:gd name="connsiteY41" fmla="*/ 55245 h 344805"/>
              <a:gd name="connsiteX42" fmla="*/ 123825 w 1636395"/>
              <a:gd name="connsiteY42" fmla="*/ 49530 h 344805"/>
              <a:gd name="connsiteX43" fmla="*/ 110490 w 1636395"/>
              <a:gd name="connsiteY43" fmla="*/ 41910 h 344805"/>
              <a:gd name="connsiteX44" fmla="*/ 95250 w 1636395"/>
              <a:gd name="connsiteY44" fmla="*/ 30480 h 344805"/>
              <a:gd name="connsiteX45" fmla="*/ 74295 w 1636395"/>
              <a:gd name="connsiteY45" fmla="*/ 20955 h 344805"/>
              <a:gd name="connsiteX0" fmla="*/ 0 w 1636439"/>
              <a:gd name="connsiteY0" fmla="*/ 1905 h 344805"/>
              <a:gd name="connsiteX1" fmla="*/ 0 w 1636439"/>
              <a:gd name="connsiteY1" fmla="*/ 1905 h 344805"/>
              <a:gd name="connsiteX2" fmla="*/ 28575 w 1636439"/>
              <a:gd name="connsiteY2" fmla="*/ 7620 h 344805"/>
              <a:gd name="connsiteX3" fmla="*/ 70485 w 1636439"/>
              <a:gd name="connsiteY3" fmla="*/ 3810 h 344805"/>
              <a:gd name="connsiteX4" fmla="*/ 1323975 w 1636439"/>
              <a:gd name="connsiteY4" fmla="*/ 0 h 344805"/>
              <a:gd name="connsiteX5" fmla="*/ 1344930 w 1636439"/>
              <a:gd name="connsiteY5" fmla="*/ 11430 h 344805"/>
              <a:gd name="connsiteX6" fmla="*/ 1392555 w 1636439"/>
              <a:gd name="connsiteY6" fmla="*/ 26670 h 344805"/>
              <a:gd name="connsiteX7" fmla="*/ 1403985 w 1636439"/>
              <a:gd name="connsiteY7" fmla="*/ 30480 h 344805"/>
              <a:gd name="connsiteX8" fmla="*/ 1436370 w 1636439"/>
              <a:gd name="connsiteY8" fmla="*/ 45720 h 344805"/>
              <a:gd name="connsiteX9" fmla="*/ 1442085 w 1636439"/>
              <a:gd name="connsiteY9" fmla="*/ 49530 h 344805"/>
              <a:gd name="connsiteX10" fmla="*/ 1447800 w 1636439"/>
              <a:gd name="connsiteY10" fmla="*/ 51435 h 344805"/>
              <a:gd name="connsiteX11" fmla="*/ 1504950 w 1636439"/>
              <a:gd name="connsiteY11" fmla="*/ 104775 h 344805"/>
              <a:gd name="connsiteX12" fmla="*/ 1508760 w 1636439"/>
              <a:gd name="connsiteY12" fmla="*/ 110490 h 344805"/>
              <a:gd name="connsiteX13" fmla="*/ 1518285 w 1636439"/>
              <a:gd name="connsiteY13" fmla="*/ 129540 h 344805"/>
              <a:gd name="connsiteX14" fmla="*/ 1524000 w 1636439"/>
              <a:gd name="connsiteY14" fmla="*/ 135255 h 344805"/>
              <a:gd name="connsiteX15" fmla="*/ 1537335 w 1636439"/>
              <a:gd name="connsiteY15" fmla="*/ 156210 h 344805"/>
              <a:gd name="connsiteX16" fmla="*/ 1543050 w 1636439"/>
              <a:gd name="connsiteY16" fmla="*/ 163830 h 344805"/>
              <a:gd name="connsiteX17" fmla="*/ 1546860 w 1636439"/>
              <a:gd name="connsiteY17" fmla="*/ 169545 h 344805"/>
              <a:gd name="connsiteX18" fmla="*/ 1569720 w 1636439"/>
              <a:gd name="connsiteY18" fmla="*/ 205740 h 344805"/>
              <a:gd name="connsiteX19" fmla="*/ 1590675 w 1636439"/>
              <a:gd name="connsiteY19" fmla="*/ 228600 h 344805"/>
              <a:gd name="connsiteX20" fmla="*/ 1592580 w 1636439"/>
              <a:gd name="connsiteY20" fmla="*/ 234315 h 344805"/>
              <a:gd name="connsiteX21" fmla="*/ 1604010 w 1636439"/>
              <a:gd name="connsiteY21" fmla="*/ 257175 h 344805"/>
              <a:gd name="connsiteX22" fmla="*/ 1605915 w 1636439"/>
              <a:gd name="connsiteY22" fmla="*/ 262890 h 344805"/>
              <a:gd name="connsiteX23" fmla="*/ 1623060 w 1636439"/>
              <a:gd name="connsiteY23" fmla="*/ 297180 h 344805"/>
              <a:gd name="connsiteX24" fmla="*/ 1624965 w 1636439"/>
              <a:gd name="connsiteY24" fmla="*/ 302895 h 344805"/>
              <a:gd name="connsiteX25" fmla="*/ 1628775 w 1636439"/>
              <a:gd name="connsiteY25" fmla="*/ 318135 h 344805"/>
              <a:gd name="connsiteX26" fmla="*/ 1636395 w 1636439"/>
              <a:gd name="connsiteY26" fmla="*/ 339090 h 344805"/>
              <a:gd name="connsiteX27" fmla="*/ 1624965 w 1636439"/>
              <a:gd name="connsiteY27" fmla="*/ 342900 h 344805"/>
              <a:gd name="connsiteX28" fmla="*/ 1590675 w 1636439"/>
              <a:gd name="connsiteY28" fmla="*/ 344805 h 344805"/>
              <a:gd name="connsiteX29" fmla="*/ 462915 w 1636439"/>
              <a:gd name="connsiteY29" fmla="*/ 340995 h 344805"/>
              <a:gd name="connsiteX30" fmla="*/ 333375 w 1636439"/>
              <a:gd name="connsiteY30" fmla="*/ 339090 h 344805"/>
              <a:gd name="connsiteX31" fmla="*/ 329565 w 1636439"/>
              <a:gd name="connsiteY31" fmla="*/ 316230 h 344805"/>
              <a:gd name="connsiteX32" fmla="*/ 310515 w 1636439"/>
              <a:gd name="connsiteY32" fmla="*/ 283845 h 344805"/>
              <a:gd name="connsiteX33" fmla="*/ 280035 w 1636439"/>
              <a:gd name="connsiteY33" fmla="*/ 241935 h 344805"/>
              <a:gd name="connsiteX34" fmla="*/ 251460 w 1636439"/>
              <a:gd name="connsiteY34" fmla="*/ 196215 h 344805"/>
              <a:gd name="connsiteX35" fmla="*/ 238125 w 1636439"/>
              <a:gd name="connsiteY35" fmla="*/ 167640 h 344805"/>
              <a:gd name="connsiteX36" fmla="*/ 228600 w 1636439"/>
              <a:gd name="connsiteY36" fmla="*/ 146685 h 344805"/>
              <a:gd name="connsiteX37" fmla="*/ 196215 w 1636439"/>
              <a:gd name="connsiteY37" fmla="*/ 108585 h 344805"/>
              <a:gd name="connsiteX38" fmla="*/ 177165 w 1636439"/>
              <a:gd name="connsiteY38" fmla="*/ 91440 h 344805"/>
              <a:gd name="connsiteX39" fmla="*/ 161925 w 1636439"/>
              <a:gd name="connsiteY39" fmla="*/ 81915 h 344805"/>
              <a:gd name="connsiteX40" fmla="*/ 127635 w 1636439"/>
              <a:gd name="connsiteY40" fmla="*/ 55245 h 344805"/>
              <a:gd name="connsiteX41" fmla="*/ 123825 w 1636439"/>
              <a:gd name="connsiteY41" fmla="*/ 49530 h 344805"/>
              <a:gd name="connsiteX42" fmla="*/ 110490 w 1636439"/>
              <a:gd name="connsiteY42" fmla="*/ 41910 h 344805"/>
              <a:gd name="connsiteX43" fmla="*/ 95250 w 1636439"/>
              <a:gd name="connsiteY43" fmla="*/ 30480 h 344805"/>
              <a:gd name="connsiteX44" fmla="*/ 74295 w 1636439"/>
              <a:gd name="connsiteY4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36395 w 1636395"/>
              <a:gd name="connsiteY25" fmla="*/ 339090 h 344805"/>
              <a:gd name="connsiteX26" fmla="*/ 1624965 w 1636395"/>
              <a:gd name="connsiteY26" fmla="*/ 342900 h 344805"/>
              <a:gd name="connsiteX27" fmla="*/ 1590675 w 1636395"/>
              <a:gd name="connsiteY27" fmla="*/ 344805 h 344805"/>
              <a:gd name="connsiteX28" fmla="*/ 462915 w 1636395"/>
              <a:gd name="connsiteY28" fmla="*/ 340995 h 344805"/>
              <a:gd name="connsiteX29" fmla="*/ 333375 w 1636395"/>
              <a:gd name="connsiteY29" fmla="*/ 339090 h 344805"/>
              <a:gd name="connsiteX30" fmla="*/ 329565 w 1636395"/>
              <a:gd name="connsiteY30" fmla="*/ 316230 h 344805"/>
              <a:gd name="connsiteX31" fmla="*/ 310515 w 1636395"/>
              <a:gd name="connsiteY31" fmla="*/ 283845 h 344805"/>
              <a:gd name="connsiteX32" fmla="*/ 280035 w 1636395"/>
              <a:gd name="connsiteY32" fmla="*/ 241935 h 344805"/>
              <a:gd name="connsiteX33" fmla="*/ 251460 w 1636395"/>
              <a:gd name="connsiteY33" fmla="*/ 196215 h 344805"/>
              <a:gd name="connsiteX34" fmla="*/ 238125 w 1636395"/>
              <a:gd name="connsiteY34" fmla="*/ 167640 h 344805"/>
              <a:gd name="connsiteX35" fmla="*/ 228600 w 1636395"/>
              <a:gd name="connsiteY35" fmla="*/ 146685 h 344805"/>
              <a:gd name="connsiteX36" fmla="*/ 196215 w 1636395"/>
              <a:gd name="connsiteY36" fmla="*/ 108585 h 344805"/>
              <a:gd name="connsiteX37" fmla="*/ 177165 w 1636395"/>
              <a:gd name="connsiteY37" fmla="*/ 91440 h 344805"/>
              <a:gd name="connsiteX38" fmla="*/ 161925 w 1636395"/>
              <a:gd name="connsiteY38" fmla="*/ 81915 h 344805"/>
              <a:gd name="connsiteX39" fmla="*/ 127635 w 1636395"/>
              <a:gd name="connsiteY39" fmla="*/ 55245 h 344805"/>
              <a:gd name="connsiteX40" fmla="*/ 123825 w 1636395"/>
              <a:gd name="connsiteY40" fmla="*/ 49530 h 344805"/>
              <a:gd name="connsiteX41" fmla="*/ 110490 w 1636395"/>
              <a:gd name="connsiteY41" fmla="*/ 41910 h 344805"/>
              <a:gd name="connsiteX42" fmla="*/ 95250 w 1636395"/>
              <a:gd name="connsiteY42" fmla="*/ 30480 h 344805"/>
              <a:gd name="connsiteX43" fmla="*/ 74295 w 1636395"/>
              <a:gd name="connsiteY4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05915 w 1636404"/>
              <a:gd name="connsiteY22" fmla="*/ 262890 h 344805"/>
              <a:gd name="connsiteX23" fmla="*/ 1623060 w 1636404"/>
              <a:gd name="connsiteY23" fmla="*/ 297180 h 344805"/>
              <a:gd name="connsiteX24" fmla="*/ 1636395 w 1636404"/>
              <a:gd name="connsiteY24" fmla="*/ 339090 h 344805"/>
              <a:gd name="connsiteX25" fmla="*/ 1624965 w 1636404"/>
              <a:gd name="connsiteY25" fmla="*/ 342900 h 344805"/>
              <a:gd name="connsiteX26" fmla="*/ 1590675 w 1636404"/>
              <a:gd name="connsiteY26" fmla="*/ 344805 h 344805"/>
              <a:gd name="connsiteX27" fmla="*/ 462915 w 1636404"/>
              <a:gd name="connsiteY27" fmla="*/ 340995 h 344805"/>
              <a:gd name="connsiteX28" fmla="*/ 333375 w 1636404"/>
              <a:gd name="connsiteY28" fmla="*/ 339090 h 344805"/>
              <a:gd name="connsiteX29" fmla="*/ 329565 w 1636404"/>
              <a:gd name="connsiteY29" fmla="*/ 316230 h 344805"/>
              <a:gd name="connsiteX30" fmla="*/ 310515 w 1636404"/>
              <a:gd name="connsiteY30" fmla="*/ 283845 h 344805"/>
              <a:gd name="connsiteX31" fmla="*/ 280035 w 1636404"/>
              <a:gd name="connsiteY31" fmla="*/ 241935 h 344805"/>
              <a:gd name="connsiteX32" fmla="*/ 251460 w 1636404"/>
              <a:gd name="connsiteY32" fmla="*/ 196215 h 344805"/>
              <a:gd name="connsiteX33" fmla="*/ 238125 w 1636404"/>
              <a:gd name="connsiteY33" fmla="*/ 167640 h 344805"/>
              <a:gd name="connsiteX34" fmla="*/ 228600 w 1636404"/>
              <a:gd name="connsiteY34" fmla="*/ 146685 h 344805"/>
              <a:gd name="connsiteX35" fmla="*/ 196215 w 1636404"/>
              <a:gd name="connsiteY35" fmla="*/ 108585 h 344805"/>
              <a:gd name="connsiteX36" fmla="*/ 177165 w 1636404"/>
              <a:gd name="connsiteY36" fmla="*/ 91440 h 344805"/>
              <a:gd name="connsiteX37" fmla="*/ 161925 w 1636404"/>
              <a:gd name="connsiteY37" fmla="*/ 81915 h 344805"/>
              <a:gd name="connsiteX38" fmla="*/ 127635 w 1636404"/>
              <a:gd name="connsiteY38" fmla="*/ 55245 h 344805"/>
              <a:gd name="connsiteX39" fmla="*/ 123825 w 1636404"/>
              <a:gd name="connsiteY39" fmla="*/ 49530 h 344805"/>
              <a:gd name="connsiteX40" fmla="*/ 110490 w 1636404"/>
              <a:gd name="connsiteY40" fmla="*/ 41910 h 344805"/>
              <a:gd name="connsiteX41" fmla="*/ 95250 w 1636404"/>
              <a:gd name="connsiteY41" fmla="*/ 30480 h 344805"/>
              <a:gd name="connsiteX42" fmla="*/ 74295 w 1636404"/>
              <a:gd name="connsiteY4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23060 w 1636404"/>
              <a:gd name="connsiteY22" fmla="*/ 297180 h 344805"/>
              <a:gd name="connsiteX23" fmla="*/ 1636395 w 1636404"/>
              <a:gd name="connsiteY23" fmla="*/ 339090 h 344805"/>
              <a:gd name="connsiteX24" fmla="*/ 1624965 w 1636404"/>
              <a:gd name="connsiteY24" fmla="*/ 342900 h 344805"/>
              <a:gd name="connsiteX25" fmla="*/ 1590675 w 1636404"/>
              <a:gd name="connsiteY25" fmla="*/ 344805 h 344805"/>
              <a:gd name="connsiteX26" fmla="*/ 462915 w 1636404"/>
              <a:gd name="connsiteY26" fmla="*/ 340995 h 344805"/>
              <a:gd name="connsiteX27" fmla="*/ 333375 w 1636404"/>
              <a:gd name="connsiteY27" fmla="*/ 339090 h 344805"/>
              <a:gd name="connsiteX28" fmla="*/ 329565 w 1636404"/>
              <a:gd name="connsiteY28" fmla="*/ 316230 h 344805"/>
              <a:gd name="connsiteX29" fmla="*/ 310515 w 1636404"/>
              <a:gd name="connsiteY29" fmla="*/ 283845 h 344805"/>
              <a:gd name="connsiteX30" fmla="*/ 280035 w 1636404"/>
              <a:gd name="connsiteY30" fmla="*/ 241935 h 344805"/>
              <a:gd name="connsiteX31" fmla="*/ 251460 w 1636404"/>
              <a:gd name="connsiteY31" fmla="*/ 196215 h 344805"/>
              <a:gd name="connsiteX32" fmla="*/ 238125 w 1636404"/>
              <a:gd name="connsiteY32" fmla="*/ 167640 h 344805"/>
              <a:gd name="connsiteX33" fmla="*/ 228600 w 1636404"/>
              <a:gd name="connsiteY33" fmla="*/ 146685 h 344805"/>
              <a:gd name="connsiteX34" fmla="*/ 196215 w 1636404"/>
              <a:gd name="connsiteY34" fmla="*/ 108585 h 344805"/>
              <a:gd name="connsiteX35" fmla="*/ 177165 w 1636404"/>
              <a:gd name="connsiteY35" fmla="*/ 91440 h 344805"/>
              <a:gd name="connsiteX36" fmla="*/ 161925 w 1636404"/>
              <a:gd name="connsiteY36" fmla="*/ 81915 h 344805"/>
              <a:gd name="connsiteX37" fmla="*/ 127635 w 1636404"/>
              <a:gd name="connsiteY37" fmla="*/ 55245 h 344805"/>
              <a:gd name="connsiteX38" fmla="*/ 123825 w 1636404"/>
              <a:gd name="connsiteY38" fmla="*/ 49530 h 344805"/>
              <a:gd name="connsiteX39" fmla="*/ 110490 w 1636404"/>
              <a:gd name="connsiteY39" fmla="*/ 41910 h 344805"/>
              <a:gd name="connsiteX40" fmla="*/ 95250 w 1636404"/>
              <a:gd name="connsiteY40" fmla="*/ 30480 h 344805"/>
              <a:gd name="connsiteX41" fmla="*/ 74295 w 1636404"/>
              <a:gd name="connsiteY4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604010 w 1636404"/>
              <a:gd name="connsiteY20" fmla="*/ 257175 h 344805"/>
              <a:gd name="connsiteX21" fmla="*/ 1623060 w 1636404"/>
              <a:gd name="connsiteY21" fmla="*/ 297180 h 344805"/>
              <a:gd name="connsiteX22" fmla="*/ 1636395 w 1636404"/>
              <a:gd name="connsiteY22" fmla="*/ 339090 h 344805"/>
              <a:gd name="connsiteX23" fmla="*/ 1624965 w 1636404"/>
              <a:gd name="connsiteY23" fmla="*/ 342900 h 344805"/>
              <a:gd name="connsiteX24" fmla="*/ 1590675 w 1636404"/>
              <a:gd name="connsiteY24" fmla="*/ 344805 h 344805"/>
              <a:gd name="connsiteX25" fmla="*/ 462915 w 1636404"/>
              <a:gd name="connsiteY25" fmla="*/ 340995 h 344805"/>
              <a:gd name="connsiteX26" fmla="*/ 333375 w 1636404"/>
              <a:gd name="connsiteY26" fmla="*/ 339090 h 344805"/>
              <a:gd name="connsiteX27" fmla="*/ 329565 w 1636404"/>
              <a:gd name="connsiteY27" fmla="*/ 316230 h 344805"/>
              <a:gd name="connsiteX28" fmla="*/ 310515 w 1636404"/>
              <a:gd name="connsiteY28" fmla="*/ 283845 h 344805"/>
              <a:gd name="connsiteX29" fmla="*/ 280035 w 1636404"/>
              <a:gd name="connsiteY29" fmla="*/ 241935 h 344805"/>
              <a:gd name="connsiteX30" fmla="*/ 251460 w 1636404"/>
              <a:gd name="connsiteY30" fmla="*/ 196215 h 344805"/>
              <a:gd name="connsiteX31" fmla="*/ 238125 w 1636404"/>
              <a:gd name="connsiteY31" fmla="*/ 167640 h 344805"/>
              <a:gd name="connsiteX32" fmla="*/ 228600 w 1636404"/>
              <a:gd name="connsiteY32" fmla="*/ 146685 h 344805"/>
              <a:gd name="connsiteX33" fmla="*/ 196215 w 1636404"/>
              <a:gd name="connsiteY33" fmla="*/ 108585 h 344805"/>
              <a:gd name="connsiteX34" fmla="*/ 177165 w 1636404"/>
              <a:gd name="connsiteY34" fmla="*/ 91440 h 344805"/>
              <a:gd name="connsiteX35" fmla="*/ 161925 w 1636404"/>
              <a:gd name="connsiteY35" fmla="*/ 81915 h 344805"/>
              <a:gd name="connsiteX36" fmla="*/ 127635 w 1636404"/>
              <a:gd name="connsiteY36" fmla="*/ 55245 h 344805"/>
              <a:gd name="connsiteX37" fmla="*/ 123825 w 1636404"/>
              <a:gd name="connsiteY37" fmla="*/ 49530 h 344805"/>
              <a:gd name="connsiteX38" fmla="*/ 110490 w 1636404"/>
              <a:gd name="connsiteY38" fmla="*/ 41910 h 344805"/>
              <a:gd name="connsiteX39" fmla="*/ 95250 w 1636404"/>
              <a:gd name="connsiteY39" fmla="*/ 30480 h 344805"/>
              <a:gd name="connsiteX40" fmla="*/ 74295 w 1636404"/>
              <a:gd name="connsiteY4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69720 w 1636404"/>
              <a:gd name="connsiteY17" fmla="*/ 205740 h 344805"/>
              <a:gd name="connsiteX18" fmla="*/ 1590675 w 1636404"/>
              <a:gd name="connsiteY18" fmla="*/ 228600 h 344805"/>
              <a:gd name="connsiteX19" fmla="*/ 1604010 w 1636404"/>
              <a:gd name="connsiteY19" fmla="*/ 257175 h 344805"/>
              <a:gd name="connsiteX20" fmla="*/ 1623060 w 1636404"/>
              <a:gd name="connsiteY20" fmla="*/ 297180 h 344805"/>
              <a:gd name="connsiteX21" fmla="*/ 1636395 w 1636404"/>
              <a:gd name="connsiteY21" fmla="*/ 339090 h 344805"/>
              <a:gd name="connsiteX22" fmla="*/ 1624965 w 1636404"/>
              <a:gd name="connsiteY22" fmla="*/ 342900 h 344805"/>
              <a:gd name="connsiteX23" fmla="*/ 1590675 w 1636404"/>
              <a:gd name="connsiteY23" fmla="*/ 344805 h 344805"/>
              <a:gd name="connsiteX24" fmla="*/ 462915 w 1636404"/>
              <a:gd name="connsiteY24" fmla="*/ 340995 h 344805"/>
              <a:gd name="connsiteX25" fmla="*/ 333375 w 1636404"/>
              <a:gd name="connsiteY25" fmla="*/ 339090 h 344805"/>
              <a:gd name="connsiteX26" fmla="*/ 329565 w 1636404"/>
              <a:gd name="connsiteY26" fmla="*/ 316230 h 344805"/>
              <a:gd name="connsiteX27" fmla="*/ 310515 w 1636404"/>
              <a:gd name="connsiteY27" fmla="*/ 283845 h 344805"/>
              <a:gd name="connsiteX28" fmla="*/ 280035 w 1636404"/>
              <a:gd name="connsiteY28" fmla="*/ 241935 h 344805"/>
              <a:gd name="connsiteX29" fmla="*/ 251460 w 1636404"/>
              <a:gd name="connsiteY29" fmla="*/ 196215 h 344805"/>
              <a:gd name="connsiteX30" fmla="*/ 238125 w 1636404"/>
              <a:gd name="connsiteY30" fmla="*/ 167640 h 344805"/>
              <a:gd name="connsiteX31" fmla="*/ 228600 w 1636404"/>
              <a:gd name="connsiteY31" fmla="*/ 146685 h 344805"/>
              <a:gd name="connsiteX32" fmla="*/ 196215 w 1636404"/>
              <a:gd name="connsiteY32" fmla="*/ 108585 h 344805"/>
              <a:gd name="connsiteX33" fmla="*/ 177165 w 1636404"/>
              <a:gd name="connsiteY33" fmla="*/ 91440 h 344805"/>
              <a:gd name="connsiteX34" fmla="*/ 161925 w 1636404"/>
              <a:gd name="connsiteY34" fmla="*/ 81915 h 344805"/>
              <a:gd name="connsiteX35" fmla="*/ 127635 w 1636404"/>
              <a:gd name="connsiteY35" fmla="*/ 55245 h 344805"/>
              <a:gd name="connsiteX36" fmla="*/ 123825 w 1636404"/>
              <a:gd name="connsiteY36" fmla="*/ 49530 h 344805"/>
              <a:gd name="connsiteX37" fmla="*/ 110490 w 1636404"/>
              <a:gd name="connsiteY37" fmla="*/ 41910 h 344805"/>
              <a:gd name="connsiteX38" fmla="*/ 95250 w 1636404"/>
              <a:gd name="connsiteY38" fmla="*/ 30480 h 344805"/>
              <a:gd name="connsiteX39" fmla="*/ 74295 w 1636404"/>
              <a:gd name="connsiteY3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37335 w 1636404"/>
              <a:gd name="connsiteY14" fmla="*/ 156210 h 344805"/>
              <a:gd name="connsiteX15" fmla="*/ 1543050 w 1636404"/>
              <a:gd name="connsiteY15" fmla="*/ 163830 h 344805"/>
              <a:gd name="connsiteX16" fmla="*/ 1569720 w 1636404"/>
              <a:gd name="connsiteY16" fmla="*/ 205740 h 344805"/>
              <a:gd name="connsiteX17" fmla="*/ 1590675 w 1636404"/>
              <a:gd name="connsiteY17" fmla="*/ 228600 h 344805"/>
              <a:gd name="connsiteX18" fmla="*/ 1604010 w 1636404"/>
              <a:gd name="connsiteY18" fmla="*/ 257175 h 344805"/>
              <a:gd name="connsiteX19" fmla="*/ 1623060 w 1636404"/>
              <a:gd name="connsiteY19" fmla="*/ 297180 h 344805"/>
              <a:gd name="connsiteX20" fmla="*/ 1636395 w 1636404"/>
              <a:gd name="connsiteY20" fmla="*/ 339090 h 344805"/>
              <a:gd name="connsiteX21" fmla="*/ 1624965 w 1636404"/>
              <a:gd name="connsiteY21" fmla="*/ 342900 h 344805"/>
              <a:gd name="connsiteX22" fmla="*/ 1590675 w 1636404"/>
              <a:gd name="connsiteY22" fmla="*/ 344805 h 344805"/>
              <a:gd name="connsiteX23" fmla="*/ 462915 w 1636404"/>
              <a:gd name="connsiteY23" fmla="*/ 340995 h 344805"/>
              <a:gd name="connsiteX24" fmla="*/ 333375 w 1636404"/>
              <a:gd name="connsiteY24" fmla="*/ 339090 h 344805"/>
              <a:gd name="connsiteX25" fmla="*/ 329565 w 1636404"/>
              <a:gd name="connsiteY25" fmla="*/ 316230 h 344805"/>
              <a:gd name="connsiteX26" fmla="*/ 310515 w 1636404"/>
              <a:gd name="connsiteY26" fmla="*/ 283845 h 344805"/>
              <a:gd name="connsiteX27" fmla="*/ 280035 w 1636404"/>
              <a:gd name="connsiteY27" fmla="*/ 241935 h 344805"/>
              <a:gd name="connsiteX28" fmla="*/ 251460 w 1636404"/>
              <a:gd name="connsiteY28" fmla="*/ 196215 h 344805"/>
              <a:gd name="connsiteX29" fmla="*/ 238125 w 1636404"/>
              <a:gd name="connsiteY29" fmla="*/ 167640 h 344805"/>
              <a:gd name="connsiteX30" fmla="*/ 228600 w 1636404"/>
              <a:gd name="connsiteY30" fmla="*/ 146685 h 344805"/>
              <a:gd name="connsiteX31" fmla="*/ 196215 w 1636404"/>
              <a:gd name="connsiteY31" fmla="*/ 108585 h 344805"/>
              <a:gd name="connsiteX32" fmla="*/ 177165 w 1636404"/>
              <a:gd name="connsiteY32" fmla="*/ 91440 h 344805"/>
              <a:gd name="connsiteX33" fmla="*/ 161925 w 1636404"/>
              <a:gd name="connsiteY33" fmla="*/ 81915 h 344805"/>
              <a:gd name="connsiteX34" fmla="*/ 127635 w 1636404"/>
              <a:gd name="connsiteY34" fmla="*/ 55245 h 344805"/>
              <a:gd name="connsiteX35" fmla="*/ 123825 w 1636404"/>
              <a:gd name="connsiteY35" fmla="*/ 49530 h 344805"/>
              <a:gd name="connsiteX36" fmla="*/ 110490 w 1636404"/>
              <a:gd name="connsiteY36" fmla="*/ 41910 h 344805"/>
              <a:gd name="connsiteX37" fmla="*/ 95250 w 1636404"/>
              <a:gd name="connsiteY37" fmla="*/ 30480 h 344805"/>
              <a:gd name="connsiteX38" fmla="*/ 74295 w 1636404"/>
              <a:gd name="connsiteY3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18285 w 1636404"/>
              <a:gd name="connsiteY12" fmla="*/ 129540 h 344805"/>
              <a:gd name="connsiteX13" fmla="*/ 1537335 w 1636404"/>
              <a:gd name="connsiteY13" fmla="*/ 156210 h 344805"/>
              <a:gd name="connsiteX14" fmla="*/ 1543050 w 1636404"/>
              <a:gd name="connsiteY14" fmla="*/ 163830 h 344805"/>
              <a:gd name="connsiteX15" fmla="*/ 1569720 w 1636404"/>
              <a:gd name="connsiteY15" fmla="*/ 205740 h 344805"/>
              <a:gd name="connsiteX16" fmla="*/ 1590675 w 1636404"/>
              <a:gd name="connsiteY16" fmla="*/ 228600 h 344805"/>
              <a:gd name="connsiteX17" fmla="*/ 1604010 w 1636404"/>
              <a:gd name="connsiteY17" fmla="*/ 257175 h 344805"/>
              <a:gd name="connsiteX18" fmla="*/ 1623060 w 1636404"/>
              <a:gd name="connsiteY18" fmla="*/ 297180 h 344805"/>
              <a:gd name="connsiteX19" fmla="*/ 1636395 w 1636404"/>
              <a:gd name="connsiteY19" fmla="*/ 339090 h 344805"/>
              <a:gd name="connsiteX20" fmla="*/ 1624965 w 1636404"/>
              <a:gd name="connsiteY20" fmla="*/ 342900 h 344805"/>
              <a:gd name="connsiteX21" fmla="*/ 1590675 w 1636404"/>
              <a:gd name="connsiteY21" fmla="*/ 344805 h 344805"/>
              <a:gd name="connsiteX22" fmla="*/ 462915 w 1636404"/>
              <a:gd name="connsiteY22" fmla="*/ 340995 h 344805"/>
              <a:gd name="connsiteX23" fmla="*/ 333375 w 1636404"/>
              <a:gd name="connsiteY23" fmla="*/ 339090 h 344805"/>
              <a:gd name="connsiteX24" fmla="*/ 329565 w 1636404"/>
              <a:gd name="connsiteY24" fmla="*/ 316230 h 344805"/>
              <a:gd name="connsiteX25" fmla="*/ 310515 w 1636404"/>
              <a:gd name="connsiteY25" fmla="*/ 283845 h 344805"/>
              <a:gd name="connsiteX26" fmla="*/ 280035 w 1636404"/>
              <a:gd name="connsiteY26" fmla="*/ 241935 h 344805"/>
              <a:gd name="connsiteX27" fmla="*/ 251460 w 1636404"/>
              <a:gd name="connsiteY27" fmla="*/ 196215 h 344805"/>
              <a:gd name="connsiteX28" fmla="*/ 238125 w 1636404"/>
              <a:gd name="connsiteY28" fmla="*/ 167640 h 344805"/>
              <a:gd name="connsiteX29" fmla="*/ 228600 w 1636404"/>
              <a:gd name="connsiteY29" fmla="*/ 146685 h 344805"/>
              <a:gd name="connsiteX30" fmla="*/ 196215 w 1636404"/>
              <a:gd name="connsiteY30" fmla="*/ 108585 h 344805"/>
              <a:gd name="connsiteX31" fmla="*/ 177165 w 1636404"/>
              <a:gd name="connsiteY31" fmla="*/ 91440 h 344805"/>
              <a:gd name="connsiteX32" fmla="*/ 161925 w 1636404"/>
              <a:gd name="connsiteY32" fmla="*/ 81915 h 344805"/>
              <a:gd name="connsiteX33" fmla="*/ 127635 w 1636404"/>
              <a:gd name="connsiteY33" fmla="*/ 55245 h 344805"/>
              <a:gd name="connsiteX34" fmla="*/ 123825 w 1636404"/>
              <a:gd name="connsiteY34" fmla="*/ 49530 h 344805"/>
              <a:gd name="connsiteX35" fmla="*/ 110490 w 1636404"/>
              <a:gd name="connsiteY35" fmla="*/ 41910 h 344805"/>
              <a:gd name="connsiteX36" fmla="*/ 95250 w 1636404"/>
              <a:gd name="connsiteY36" fmla="*/ 30480 h 344805"/>
              <a:gd name="connsiteX37" fmla="*/ 74295 w 1636404"/>
              <a:gd name="connsiteY3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504950 w 1636404"/>
              <a:gd name="connsiteY10" fmla="*/ 104775 h 344805"/>
              <a:gd name="connsiteX11" fmla="*/ 1518285 w 1636404"/>
              <a:gd name="connsiteY11" fmla="*/ 129540 h 344805"/>
              <a:gd name="connsiteX12" fmla="*/ 1537335 w 1636404"/>
              <a:gd name="connsiteY12" fmla="*/ 156210 h 344805"/>
              <a:gd name="connsiteX13" fmla="*/ 1543050 w 1636404"/>
              <a:gd name="connsiteY13" fmla="*/ 163830 h 344805"/>
              <a:gd name="connsiteX14" fmla="*/ 1569720 w 1636404"/>
              <a:gd name="connsiteY14" fmla="*/ 205740 h 344805"/>
              <a:gd name="connsiteX15" fmla="*/ 1590675 w 1636404"/>
              <a:gd name="connsiteY15" fmla="*/ 228600 h 344805"/>
              <a:gd name="connsiteX16" fmla="*/ 1604010 w 1636404"/>
              <a:gd name="connsiteY16" fmla="*/ 257175 h 344805"/>
              <a:gd name="connsiteX17" fmla="*/ 1623060 w 1636404"/>
              <a:gd name="connsiteY17" fmla="*/ 297180 h 344805"/>
              <a:gd name="connsiteX18" fmla="*/ 1636395 w 1636404"/>
              <a:gd name="connsiteY18" fmla="*/ 339090 h 344805"/>
              <a:gd name="connsiteX19" fmla="*/ 1624965 w 1636404"/>
              <a:gd name="connsiteY19" fmla="*/ 342900 h 344805"/>
              <a:gd name="connsiteX20" fmla="*/ 1590675 w 1636404"/>
              <a:gd name="connsiteY20" fmla="*/ 344805 h 344805"/>
              <a:gd name="connsiteX21" fmla="*/ 462915 w 1636404"/>
              <a:gd name="connsiteY21" fmla="*/ 340995 h 344805"/>
              <a:gd name="connsiteX22" fmla="*/ 333375 w 1636404"/>
              <a:gd name="connsiteY22" fmla="*/ 339090 h 344805"/>
              <a:gd name="connsiteX23" fmla="*/ 329565 w 1636404"/>
              <a:gd name="connsiteY23" fmla="*/ 316230 h 344805"/>
              <a:gd name="connsiteX24" fmla="*/ 310515 w 1636404"/>
              <a:gd name="connsiteY24" fmla="*/ 283845 h 344805"/>
              <a:gd name="connsiteX25" fmla="*/ 280035 w 1636404"/>
              <a:gd name="connsiteY25" fmla="*/ 241935 h 344805"/>
              <a:gd name="connsiteX26" fmla="*/ 251460 w 1636404"/>
              <a:gd name="connsiteY26" fmla="*/ 196215 h 344805"/>
              <a:gd name="connsiteX27" fmla="*/ 238125 w 1636404"/>
              <a:gd name="connsiteY27" fmla="*/ 167640 h 344805"/>
              <a:gd name="connsiteX28" fmla="*/ 228600 w 1636404"/>
              <a:gd name="connsiteY28" fmla="*/ 146685 h 344805"/>
              <a:gd name="connsiteX29" fmla="*/ 196215 w 1636404"/>
              <a:gd name="connsiteY29" fmla="*/ 108585 h 344805"/>
              <a:gd name="connsiteX30" fmla="*/ 177165 w 1636404"/>
              <a:gd name="connsiteY30" fmla="*/ 91440 h 344805"/>
              <a:gd name="connsiteX31" fmla="*/ 161925 w 1636404"/>
              <a:gd name="connsiteY31" fmla="*/ 81915 h 344805"/>
              <a:gd name="connsiteX32" fmla="*/ 127635 w 1636404"/>
              <a:gd name="connsiteY32" fmla="*/ 55245 h 344805"/>
              <a:gd name="connsiteX33" fmla="*/ 123825 w 1636404"/>
              <a:gd name="connsiteY33" fmla="*/ 49530 h 344805"/>
              <a:gd name="connsiteX34" fmla="*/ 110490 w 1636404"/>
              <a:gd name="connsiteY34" fmla="*/ 41910 h 344805"/>
              <a:gd name="connsiteX35" fmla="*/ 95250 w 1636404"/>
              <a:gd name="connsiteY35" fmla="*/ 30480 h 344805"/>
              <a:gd name="connsiteX36" fmla="*/ 74295 w 1636404"/>
              <a:gd name="connsiteY3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95250 w 1636404"/>
              <a:gd name="connsiteY32" fmla="*/ 30480 h 344805"/>
              <a:gd name="connsiteX33" fmla="*/ 74295 w 1636404"/>
              <a:gd name="connsiteY3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74295 w 1636404"/>
              <a:gd name="connsiteY3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74295 w 1636404"/>
              <a:gd name="connsiteY3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06450 w 1636404"/>
              <a:gd name="connsiteY23" fmla="*/ 28873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06450 w 1636404"/>
              <a:gd name="connsiteY22" fmla="*/ 288735 h 344805"/>
              <a:gd name="connsiteX23" fmla="*/ 287782 w 1636404"/>
              <a:gd name="connsiteY23" fmla="*/ 254161 h 344805"/>
              <a:gd name="connsiteX24" fmla="*/ 259080 w 1636404"/>
              <a:gd name="connsiteY24" fmla="*/ 200822 h 344805"/>
              <a:gd name="connsiteX25" fmla="*/ 230632 w 1636404"/>
              <a:gd name="connsiteY25" fmla="*/ 158912 h 344805"/>
              <a:gd name="connsiteX26" fmla="*/ 200280 w 1636404"/>
              <a:gd name="connsiteY26" fmla="*/ 120811 h 344805"/>
              <a:gd name="connsiteX27" fmla="*/ 170055 w 1636404"/>
              <a:gd name="connsiteY27" fmla="*/ 79470 h 344805"/>
              <a:gd name="connsiteX28" fmla="*/ 133732 w 1636404"/>
              <a:gd name="connsiteY28" fmla="*/ 47910 h 344805"/>
              <a:gd name="connsiteX29" fmla="*/ 74295 w 1636404"/>
              <a:gd name="connsiteY2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333375 w 1636404"/>
              <a:gd name="connsiteY20" fmla="*/ 339090 h 344805"/>
              <a:gd name="connsiteX21" fmla="*/ 306450 w 1636404"/>
              <a:gd name="connsiteY21" fmla="*/ 288735 h 344805"/>
              <a:gd name="connsiteX22" fmla="*/ 287782 w 1636404"/>
              <a:gd name="connsiteY22" fmla="*/ 254161 h 344805"/>
              <a:gd name="connsiteX23" fmla="*/ 259080 w 1636404"/>
              <a:gd name="connsiteY23" fmla="*/ 200822 h 344805"/>
              <a:gd name="connsiteX24" fmla="*/ 230632 w 1636404"/>
              <a:gd name="connsiteY24" fmla="*/ 158912 h 344805"/>
              <a:gd name="connsiteX25" fmla="*/ 200280 w 1636404"/>
              <a:gd name="connsiteY25" fmla="*/ 120811 h 344805"/>
              <a:gd name="connsiteX26" fmla="*/ 170055 w 1636404"/>
              <a:gd name="connsiteY26" fmla="*/ 79470 h 344805"/>
              <a:gd name="connsiteX27" fmla="*/ 133732 w 1636404"/>
              <a:gd name="connsiteY27" fmla="*/ 47910 h 344805"/>
              <a:gd name="connsiteX28" fmla="*/ 74295 w 1636404"/>
              <a:gd name="connsiteY2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43050 w 1636404"/>
              <a:gd name="connsiteY11" fmla="*/ 163830 h 344805"/>
              <a:gd name="connsiteX12" fmla="*/ 1569720 w 1636404"/>
              <a:gd name="connsiteY12" fmla="*/ 205740 h 344805"/>
              <a:gd name="connsiteX13" fmla="*/ 1590675 w 1636404"/>
              <a:gd name="connsiteY13" fmla="*/ 228600 h 344805"/>
              <a:gd name="connsiteX14" fmla="*/ 1604010 w 1636404"/>
              <a:gd name="connsiteY14" fmla="*/ 257175 h 344805"/>
              <a:gd name="connsiteX15" fmla="*/ 1623060 w 1636404"/>
              <a:gd name="connsiteY15" fmla="*/ 297180 h 344805"/>
              <a:gd name="connsiteX16" fmla="*/ 1636395 w 1636404"/>
              <a:gd name="connsiteY16" fmla="*/ 339090 h 344805"/>
              <a:gd name="connsiteX17" fmla="*/ 1624965 w 1636404"/>
              <a:gd name="connsiteY17" fmla="*/ 342900 h 344805"/>
              <a:gd name="connsiteX18" fmla="*/ 1590675 w 1636404"/>
              <a:gd name="connsiteY18" fmla="*/ 344805 h 344805"/>
              <a:gd name="connsiteX19" fmla="*/ 333375 w 1636404"/>
              <a:gd name="connsiteY19" fmla="*/ 339090 h 344805"/>
              <a:gd name="connsiteX20" fmla="*/ 306450 w 1636404"/>
              <a:gd name="connsiteY20" fmla="*/ 288735 h 344805"/>
              <a:gd name="connsiteX21" fmla="*/ 287782 w 1636404"/>
              <a:gd name="connsiteY21" fmla="*/ 254161 h 344805"/>
              <a:gd name="connsiteX22" fmla="*/ 259080 w 1636404"/>
              <a:gd name="connsiteY22" fmla="*/ 200822 h 344805"/>
              <a:gd name="connsiteX23" fmla="*/ 230632 w 1636404"/>
              <a:gd name="connsiteY23" fmla="*/ 158912 h 344805"/>
              <a:gd name="connsiteX24" fmla="*/ 200280 w 1636404"/>
              <a:gd name="connsiteY24" fmla="*/ 120811 h 344805"/>
              <a:gd name="connsiteX25" fmla="*/ 170055 w 1636404"/>
              <a:gd name="connsiteY25" fmla="*/ 79470 h 344805"/>
              <a:gd name="connsiteX26" fmla="*/ 133732 w 1636404"/>
              <a:gd name="connsiteY26" fmla="*/ 47910 h 344805"/>
              <a:gd name="connsiteX27" fmla="*/ 74295 w 1636404"/>
              <a:gd name="connsiteY2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69720 w 1636404"/>
              <a:gd name="connsiteY11" fmla="*/ 205740 h 344805"/>
              <a:gd name="connsiteX12" fmla="*/ 1590675 w 1636404"/>
              <a:gd name="connsiteY12" fmla="*/ 228600 h 344805"/>
              <a:gd name="connsiteX13" fmla="*/ 1604010 w 1636404"/>
              <a:gd name="connsiteY13" fmla="*/ 257175 h 344805"/>
              <a:gd name="connsiteX14" fmla="*/ 1623060 w 1636404"/>
              <a:gd name="connsiteY14" fmla="*/ 297180 h 344805"/>
              <a:gd name="connsiteX15" fmla="*/ 1636395 w 1636404"/>
              <a:gd name="connsiteY15" fmla="*/ 339090 h 344805"/>
              <a:gd name="connsiteX16" fmla="*/ 1624965 w 1636404"/>
              <a:gd name="connsiteY16" fmla="*/ 342900 h 344805"/>
              <a:gd name="connsiteX17" fmla="*/ 1590675 w 1636404"/>
              <a:gd name="connsiteY17" fmla="*/ 344805 h 344805"/>
              <a:gd name="connsiteX18" fmla="*/ 333375 w 1636404"/>
              <a:gd name="connsiteY18" fmla="*/ 339090 h 344805"/>
              <a:gd name="connsiteX19" fmla="*/ 306450 w 1636404"/>
              <a:gd name="connsiteY19" fmla="*/ 288735 h 344805"/>
              <a:gd name="connsiteX20" fmla="*/ 287782 w 1636404"/>
              <a:gd name="connsiteY20" fmla="*/ 254161 h 344805"/>
              <a:gd name="connsiteX21" fmla="*/ 259080 w 1636404"/>
              <a:gd name="connsiteY21" fmla="*/ 200822 h 344805"/>
              <a:gd name="connsiteX22" fmla="*/ 230632 w 1636404"/>
              <a:gd name="connsiteY22" fmla="*/ 158912 h 344805"/>
              <a:gd name="connsiteX23" fmla="*/ 200280 w 1636404"/>
              <a:gd name="connsiteY23" fmla="*/ 120811 h 344805"/>
              <a:gd name="connsiteX24" fmla="*/ 170055 w 1636404"/>
              <a:gd name="connsiteY24" fmla="*/ 79470 h 344805"/>
              <a:gd name="connsiteX25" fmla="*/ 133732 w 1636404"/>
              <a:gd name="connsiteY25" fmla="*/ 47910 h 344805"/>
              <a:gd name="connsiteX26" fmla="*/ 74295 w 1636404"/>
              <a:gd name="connsiteY2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590675 w 1636404"/>
              <a:gd name="connsiteY11" fmla="*/ 228600 h 344805"/>
              <a:gd name="connsiteX12" fmla="*/ 1604010 w 1636404"/>
              <a:gd name="connsiteY12" fmla="*/ 257175 h 344805"/>
              <a:gd name="connsiteX13" fmla="*/ 1623060 w 1636404"/>
              <a:gd name="connsiteY13" fmla="*/ 297180 h 344805"/>
              <a:gd name="connsiteX14" fmla="*/ 1636395 w 1636404"/>
              <a:gd name="connsiteY14" fmla="*/ 339090 h 344805"/>
              <a:gd name="connsiteX15" fmla="*/ 1624965 w 1636404"/>
              <a:gd name="connsiteY15" fmla="*/ 342900 h 344805"/>
              <a:gd name="connsiteX16" fmla="*/ 1590675 w 1636404"/>
              <a:gd name="connsiteY16" fmla="*/ 344805 h 344805"/>
              <a:gd name="connsiteX17" fmla="*/ 333375 w 1636404"/>
              <a:gd name="connsiteY17" fmla="*/ 339090 h 344805"/>
              <a:gd name="connsiteX18" fmla="*/ 306450 w 1636404"/>
              <a:gd name="connsiteY18" fmla="*/ 288735 h 344805"/>
              <a:gd name="connsiteX19" fmla="*/ 287782 w 1636404"/>
              <a:gd name="connsiteY19" fmla="*/ 254161 h 344805"/>
              <a:gd name="connsiteX20" fmla="*/ 259080 w 1636404"/>
              <a:gd name="connsiteY20" fmla="*/ 200822 h 344805"/>
              <a:gd name="connsiteX21" fmla="*/ 230632 w 1636404"/>
              <a:gd name="connsiteY21" fmla="*/ 158912 h 344805"/>
              <a:gd name="connsiteX22" fmla="*/ 200280 w 1636404"/>
              <a:gd name="connsiteY22" fmla="*/ 120811 h 344805"/>
              <a:gd name="connsiteX23" fmla="*/ 170055 w 1636404"/>
              <a:gd name="connsiteY23" fmla="*/ 79470 h 344805"/>
              <a:gd name="connsiteX24" fmla="*/ 133732 w 1636404"/>
              <a:gd name="connsiteY24" fmla="*/ 47910 h 344805"/>
              <a:gd name="connsiteX25" fmla="*/ 74295 w 1636404"/>
              <a:gd name="connsiteY2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599946 w 1636404"/>
              <a:gd name="connsiteY11" fmla="*/ 262066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74295 w 1636475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57325 w 1636475"/>
              <a:gd name="connsiteY6" fmla="*/ 62865 h 344805"/>
              <a:gd name="connsiteX7" fmla="*/ 1502918 w 1636475"/>
              <a:gd name="connsiteY7" fmla="*/ 104775 h 344805"/>
              <a:gd name="connsiteX8" fmla="*/ 1545465 w 1636475"/>
              <a:gd name="connsiteY8" fmla="*/ 156210 h 344805"/>
              <a:gd name="connsiteX9" fmla="*/ 1569720 w 1636475"/>
              <a:gd name="connsiteY9" fmla="*/ 205740 h 344805"/>
              <a:gd name="connsiteX10" fmla="*/ 1599946 w 1636475"/>
              <a:gd name="connsiteY10" fmla="*/ 262066 h 344805"/>
              <a:gd name="connsiteX11" fmla="*/ 1618995 w 1636475"/>
              <a:gd name="connsiteY11" fmla="*/ 302071 h 344805"/>
              <a:gd name="connsiteX12" fmla="*/ 1636395 w 1636475"/>
              <a:gd name="connsiteY12" fmla="*/ 339090 h 344805"/>
              <a:gd name="connsiteX13" fmla="*/ 1624965 w 1636475"/>
              <a:gd name="connsiteY13" fmla="*/ 342900 h 344805"/>
              <a:gd name="connsiteX14" fmla="*/ 1590675 w 1636475"/>
              <a:gd name="connsiteY14" fmla="*/ 344805 h 344805"/>
              <a:gd name="connsiteX15" fmla="*/ 333375 w 1636475"/>
              <a:gd name="connsiteY15" fmla="*/ 339090 h 344805"/>
              <a:gd name="connsiteX16" fmla="*/ 306450 w 1636475"/>
              <a:gd name="connsiteY16" fmla="*/ 288735 h 344805"/>
              <a:gd name="connsiteX17" fmla="*/ 287782 w 1636475"/>
              <a:gd name="connsiteY17" fmla="*/ 254161 h 344805"/>
              <a:gd name="connsiteX18" fmla="*/ 259080 w 1636475"/>
              <a:gd name="connsiteY18" fmla="*/ 200822 h 344805"/>
              <a:gd name="connsiteX19" fmla="*/ 230632 w 1636475"/>
              <a:gd name="connsiteY19" fmla="*/ 158912 h 344805"/>
              <a:gd name="connsiteX20" fmla="*/ 200280 w 1636475"/>
              <a:gd name="connsiteY20" fmla="*/ 120811 h 344805"/>
              <a:gd name="connsiteX21" fmla="*/ 170055 w 1636475"/>
              <a:gd name="connsiteY21" fmla="*/ 79470 h 344805"/>
              <a:gd name="connsiteX22" fmla="*/ 133732 w 1636475"/>
              <a:gd name="connsiteY22" fmla="*/ 47910 h 344805"/>
              <a:gd name="connsiteX23" fmla="*/ 90554 w 1636475"/>
              <a:gd name="connsiteY23" fmla="*/ 16064 h 344805"/>
              <a:gd name="connsiteX0" fmla="*/ 0 w 1636475"/>
              <a:gd name="connsiteY0" fmla="*/ 1176 h 344076"/>
              <a:gd name="connsiteX1" fmla="*/ 28453 w 1636475"/>
              <a:gd name="connsiteY1" fmla="*/ 3621 h 344076"/>
              <a:gd name="connsiteX2" fmla="*/ 42802 w 1636475"/>
              <a:gd name="connsiteY2" fmla="*/ 6891 h 344076"/>
              <a:gd name="connsiteX3" fmla="*/ 70485 w 1636475"/>
              <a:gd name="connsiteY3" fmla="*/ 3081 h 344076"/>
              <a:gd name="connsiteX4" fmla="*/ 1184804 w 1636475"/>
              <a:gd name="connsiteY4" fmla="*/ 12317 h 344076"/>
              <a:gd name="connsiteX5" fmla="*/ 1366267 w 1636475"/>
              <a:gd name="connsiteY5" fmla="*/ 10702 h 344076"/>
              <a:gd name="connsiteX6" fmla="*/ 1457325 w 1636475"/>
              <a:gd name="connsiteY6" fmla="*/ 62136 h 344076"/>
              <a:gd name="connsiteX7" fmla="*/ 1502918 w 1636475"/>
              <a:gd name="connsiteY7" fmla="*/ 104046 h 344076"/>
              <a:gd name="connsiteX8" fmla="*/ 1545465 w 1636475"/>
              <a:gd name="connsiteY8" fmla="*/ 155481 h 344076"/>
              <a:gd name="connsiteX9" fmla="*/ 1569720 w 1636475"/>
              <a:gd name="connsiteY9" fmla="*/ 205011 h 344076"/>
              <a:gd name="connsiteX10" fmla="*/ 1599946 w 1636475"/>
              <a:gd name="connsiteY10" fmla="*/ 261337 h 344076"/>
              <a:gd name="connsiteX11" fmla="*/ 1618995 w 1636475"/>
              <a:gd name="connsiteY11" fmla="*/ 301342 h 344076"/>
              <a:gd name="connsiteX12" fmla="*/ 1636395 w 1636475"/>
              <a:gd name="connsiteY12" fmla="*/ 338361 h 344076"/>
              <a:gd name="connsiteX13" fmla="*/ 1624965 w 1636475"/>
              <a:gd name="connsiteY13" fmla="*/ 342171 h 344076"/>
              <a:gd name="connsiteX14" fmla="*/ 1590675 w 1636475"/>
              <a:gd name="connsiteY14" fmla="*/ 344076 h 344076"/>
              <a:gd name="connsiteX15" fmla="*/ 333375 w 1636475"/>
              <a:gd name="connsiteY15" fmla="*/ 338361 h 344076"/>
              <a:gd name="connsiteX16" fmla="*/ 306450 w 1636475"/>
              <a:gd name="connsiteY16" fmla="*/ 288006 h 344076"/>
              <a:gd name="connsiteX17" fmla="*/ 287782 w 1636475"/>
              <a:gd name="connsiteY17" fmla="*/ 253432 h 344076"/>
              <a:gd name="connsiteX18" fmla="*/ 259080 w 1636475"/>
              <a:gd name="connsiteY18" fmla="*/ 200093 h 344076"/>
              <a:gd name="connsiteX19" fmla="*/ 230632 w 1636475"/>
              <a:gd name="connsiteY19" fmla="*/ 158183 h 344076"/>
              <a:gd name="connsiteX20" fmla="*/ 200280 w 1636475"/>
              <a:gd name="connsiteY20" fmla="*/ 120082 h 344076"/>
              <a:gd name="connsiteX21" fmla="*/ 170055 w 1636475"/>
              <a:gd name="connsiteY21" fmla="*/ 78741 h 344076"/>
              <a:gd name="connsiteX22" fmla="*/ 133732 w 1636475"/>
              <a:gd name="connsiteY22" fmla="*/ 47181 h 344076"/>
              <a:gd name="connsiteX23" fmla="*/ 90554 w 1636475"/>
              <a:gd name="connsiteY23" fmla="*/ 15335 h 344076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366267 w 1636475"/>
              <a:gd name="connsiteY5" fmla="*/ 14693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95024 w 1636475"/>
              <a:gd name="connsiteY9" fmla="*/ 218787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9454"/>
              <a:gd name="connsiteY0" fmla="*/ 5167 h 351329"/>
              <a:gd name="connsiteX1" fmla="*/ 28453 w 1639454"/>
              <a:gd name="connsiteY1" fmla="*/ 7612 h 351329"/>
              <a:gd name="connsiteX2" fmla="*/ 42802 w 1639454"/>
              <a:gd name="connsiteY2" fmla="*/ 10882 h 351329"/>
              <a:gd name="connsiteX3" fmla="*/ 70485 w 1639454"/>
              <a:gd name="connsiteY3" fmla="*/ 7072 h 351329"/>
              <a:gd name="connsiteX4" fmla="*/ 1102566 w 1639454"/>
              <a:gd name="connsiteY4" fmla="*/ 0 h 351329"/>
              <a:gd name="connsiteX5" fmla="*/ 1258725 w 1639454"/>
              <a:gd name="connsiteY5" fmla="*/ 40786 h 351329"/>
              <a:gd name="connsiteX6" fmla="*/ 1406717 w 1639454"/>
              <a:gd name="connsiteY6" fmla="*/ 88958 h 351329"/>
              <a:gd name="connsiteX7" fmla="*/ 1471289 w 1639454"/>
              <a:gd name="connsiteY7" fmla="*/ 137391 h 351329"/>
              <a:gd name="connsiteX8" fmla="*/ 1545465 w 1639454"/>
              <a:gd name="connsiteY8" fmla="*/ 159472 h 351329"/>
              <a:gd name="connsiteX9" fmla="*/ 1595024 w 1639454"/>
              <a:gd name="connsiteY9" fmla="*/ 218787 h 351329"/>
              <a:gd name="connsiteX10" fmla="*/ 1599946 w 1639454"/>
              <a:gd name="connsiteY10" fmla="*/ 265328 h 351329"/>
              <a:gd name="connsiteX11" fmla="*/ 1618995 w 1639454"/>
              <a:gd name="connsiteY11" fmla="*/ 305333 h 351329"/>
              <a:gd name="connsiteX12" fmla="*/ 1636395 w 1639454"/>
              <a:gd name="connsiteY12" fmla="*/ 342352 h 351329"/>
              <a:gd name="connsiteX13" fmla="*/ 1624965 w 1639454"/>
              <a:gd name="connsiteY13" fmla="*/ 346162 h 351329"/>
              <a:gd name="connsiteX14" fmla="*/ 1502112 w 1639454"/>
              <a:gd name="connsiteY14" fmla="*/ 351329 h 351329"/>
              <a:gd name="connsiteX15" fmla="*/ 333375 w 1639454"/>
              <a:gd name="connsiteY15" fmla="*/ 342352 h 351329"/>
              <a:gd name="connsiteX16" fmla="*/ 306450 w 1639454"/>
              <a:gd name="connsiteY16" fmla="*/ 291997 h 351329"/>
              <a:gd name="connsiteX17" fmla="*/ 287782 w 1639454"/>
              <a:gd name="connsiteY17" fmla="*/ 257423 h 351329"/>
              <a:gd name="connsiteX18" fmla="*/ 259080 w 1639454"/>
              <a:gd name="connsiteY18" fmla="*/ 204084 h 351329"/>
              <a:gd name="connsiteX19" fmla="*/ 230632 w 1639454"/>
              <a:gd name="connsiteY19" fmla="*/ 162174 h 351329"/>
              <a:gd name="connsiteX20" fmla="*/ 200280 w 1639454"/>
              <a:gd name="connsiteY20" fmla="*/ 124073 h 351329"/>
              <a:gd name="connsiteX21" fmla="*/ 170055 w 1639454"/>
              <a:gd name="connsiteY21" fmla="*/ 82732 h 351329"/>
              <a:gd name="connsiteX22" fmla="*/ 133732 w 1639454"/>
              <a:gd name="connsiteY22" fmla="*/ 51172 h 351329"/>
              <a:gd name="connsiteX23" fmla="*/ 90554 w 1639454"/>
              <a:gd name="connsiteY23" fmla="*/ 19326 h 351329"/>
              <a:gd name="connsiteX0" fmla="*/ 0 w 1637432"/>
              <a:gd name="connsiteY0" fmla="*/ 5167 h 351329"/>
              <a:gd name="connsiteX1" fmla="*/ 28453 w 1637432"/>
              <a:gd name="connsiteY1" fmla="*/ 7612 h 351329"/>
              <a:gd name="connsiteX2" fmla="*/ 42802 w 1637432"/>
              <a:gd name="connsiteY2" fmla="*/ 10882 h 351329"/>
              <a:gd name="connsiteX3" fmla="*/ 70485 w 1637432"/>
              <a:gd name="connsiteY3" fmla="*/ 7072 h 351329"/>
              <a:gd name="connsiteX4" fmla="*/ 1102566 w 1637432"/>
              <a:gd name="connsiteY4" fmla="*/ 0 h 351329"/>
              <a:gd name="connsiteX5" fmla="*/ 1258725 w 1637432"/>
              <a:gd name="connsiteY5" fmla="*/ 40786 h 351329"/>
              <a:gd name="connsiteX6" fmla="*/ 1406717 w 1637432"/>
              <a:gd name="connsiteY6" fmla="*/ 88958 h 351329"/>
              <a:gd name="connsiteX7" fmla="*/ 1471289 w 1637432"/>
              <a:gd name="connsiteY7" fmla="*/ 137391 h 351329"/>
              <a:gd name="connsiteX8" fmla="*/ 1545465 w 1637432"/>
              <a:gd name="connsiteY8" fmla="*/ 159472 h 351329"/>
              <a:gd name="connsiteX9" fmla="*/ 1595024 w 1637432"/>
              <a:gd name="connsiteY9" fmla="*/ 218787 h 351329"/>
              <a:gd name="connsiteX10" fmla="*/ 1599946 w 1637432"/>
              <a:gd name="connsiteY10" fmla="*/ 265328 h 351329"/>
              <a:gd name="connsiteX11" fmla="*/ 1618995 w 1637432"/>
              <a:gd name="connsiteY11" fmla="*/ 305333 h 351329"/>
              <a:gd name="connsiteX12" fmla="*/ 1636395 w 1637432"/>
              <a:gd name="connsiteY12" fmla="*/ 342352 h 351329"/>
              <a:gd name="connsiteX13" fmla="*/ 1587010 w 1637432"/>
              <a:gd name="connsiteY13" fmla="*/ 333116 h 351329"/>
              <a:gd name="connsiteX14" fmla="*/ 1502112 w 1637432"/>
              <a:gd name="connsiteY14" fmla="*/ 351329 h 351329"/>
              <a:gd name="connsiteX15" fmla="*/ 333375 w 1637432"/>
              <a:gd name="connsiteY15" fmla="*/ 342352 h 351329"/>
              <a:gd name="connsiteX16" fmla="*/ 306450 w 1637432"/>
              <a:gd name="connsiteY16" fmla="*/ 291997 h 351329"/>
              <a:gd name="connsiteX17" fmla="*/ 287782 w 1637432"/>
              <a:gd name="connsiteY17" fmla="*/ 257423 h 351329"/>
              <a:gd name="connsiteX18" fmla="*/ 259080 w 1637432"/>
              <a:gd name="connsiteY18" fmla="*/ 204084 h 351329"/>
              <a:gd name="connsiteX19" fmla="*/ 230632 w 1637432"/>
              <a:gd name="connsiteY19" fmla="*/ 162174 h 351329"/>
              <a:gd name="connsiteX20" fmla="*/ 200280 w 1637432"/>
              <a:gd name="connsiteY20" fmla="*/ 124073 h 351329"/>
              <a:gd name="connsiteX21" fmla="*/ 170055 w 1637432"/>
              <a:gd name="connsiteY21" fmla="*/ 82732 h 351329"/>
              <a:gd name="connsiteX22" fmla="*/ 133732 w 1637432"/>
              <a:gd name="connsiteY22" fmla="*/ 51172 h 351329"/>
              <a:gd name="connsiteX23" fmla="*/ 90554 w 1637432"/>
              <a:gd name="connsiteY23" fmla="*/ 19326 h 351329"/>
              <a:gd name="connsiteX0" fmla="*/ 0 w 1720595"/>
              <a:gd name="connsiteY0" fmla="*/ 5167 h 351329"/>
              <a:gd name="connsiteX1" fmla="*/ 28453 w 1720595"/>
              <a:gd name="connsiteY1" fmla="*/ 7612 h 351329"/>
              <a:gd name="connsiteX2" fmla="*/ 42802 w 1720595"/>
              <a:gd name="connsiteY2" fmla="*/ 10882 h 351329"/>
              <a:gd name="connsiteX3" fmla="*/ 70485 w 1720595"/>
              <a:gd name="connsiteY3" fmla="*/ 7072 h 351329"/>
              <a:gd name="connsiteX4" fmla="*/ 1102566 w 1720595"/>
              <a:gd name="connsiteY4" fmla="*/ 0 h 351329"/>
              <a:gd name="connsiteX5" fmla="*/ 1258725 w 1720595"/>
              <a:gd name="connsiteY5" fmla="*/ 40786 h 351329"/>
              <a:gd name="connsiteX6" fmla="*/ 1406717 w 1720595"/>
              <a:gd name="connsiteY6" fmla="*/ 88958 h 351329"/>
              <a:gd name="connsiteX7" fmla="*/ 1471289 w 1720595"/>
              <a:gd name="connsiteY7" fmla="*/ 137391 h 351329"/>
              <a:gd name="connsiteX8" fmla="*/ 1545465 w 1720595"/>
              <a:gd name="connsiteY8" fmla="*/ 159472 h 351329"/>
              <a:gd name="connsiteX9" fmla="*/ 1595024 w 1720595"/>
              <a:gd name="connsiteY9" fmla="*/ 218787 h 351329"/>
              <a:gd name="connsiteX10" fmla="*/ 1599946 w 1720595"/>
              <a:gd name="connsiteY10" fmla="*/ 265328 h 351329"/>
              <a:gd name="connsiteX11" fmla="*/ 1720211 w 1720595"/>
              <a:gd name="connsiteY11" fmla="*/ 328164 h 351329"/>
              <a:gd name="connsiteX12" fmla="*/ 1636395 w 1720595"/>
              <a:gd name="connsiteY12" fmla="*/ 342352 h 351329"/>
              <a:gd name="connsiteX13" fmla="*/ 1587010 w 1720595"/>
              <a:gd name="connsiteY13" fmla="*/ 333116 h 351329"/>
              <a:gd name="connsiteX14" fmla="*/ 1502112 w 1720595"/>
              <a:gd name="connsiteY14" fmla="*/ 351329 h 351329"/>
              <a:gd name="connsiteX15" fmla="*/ 333375 w 1720595"/>
              <a:gd name="connsiteY15" fmla="*/ 342352 h 351329"/>
              <a:gd name="connsiteX16" fmla="*/ 306450 w 1720595"/>
              <a:gd name="connsiteY16" fmla="*/ 291997 h 351329"/>
              <a:gd name="connsiteX17" fmla="*/ 287782 w 1720595"/>
              <a:gd name="connsiteY17" fmla="*/ 257423 h 351329"/>
              <a:gd name="connsiteX18" fmla="*/ 259080 w 1720595"/>
              <a:gd name="connsiteY18" fmla="*/ 204084 h 351329"/>
              <a:gd name="connsiteX19" fmla="*/ 230632 w 1720595"/>
              <a:gd name="connsiteY19" fmla="*/ 162174 h 351329"/>
              <a:gd name="connsiteX20" fmla="*/ 200280 w 1720595"/>
              <a:gd name="connsiteY20" fmla="*/ 124073 h 351329"/>
              <a:gd name="connsiteX21" fmla="*/ 170055 w 1720595"/>
              <a:gd name="connsiteY21" fmla="*/ 82732 h 351329"/>
              <a:gd name="connsiteX22" fmla="*/ 133732 w 1720595"/>
              <a:gd name="connsiteY22" fmla="*/ 51172 h 351329"/>
              <a:gd name="connsiteX23" fmla="*/ 90554 w 1720595"/>
              <a:gd name="connsiteY23" fmla="*/ 19326 h 351329"/>
              <a:gd name="connsiteX0" fmla="*/ 0 w 1720685"/>
              <a:gd name="connsiteY0" fmla="*/ 5167 h 351329"/>
              <a:gd name="connsiteX1" fmla="*/ 28453 w 1720685"/>
              <a:gd name="connsiteY1" fmla="*/ 7612 h 351329"/>
              <a:gd name="connsiteX2" fmla="*/ 42802 w 1720685"/>
              <a:gd name="connsiteY2" fmla="*/ 10882 h 351329"/>
              <a:gd name="connsiteX3" fmla="*/ 70485 w 1720685"/>
              <a:gd name="connsiteY3" fmla="*/ 7072 h 351329"/>
              <a:gd name="connsiteX4" fmla="*/ 1102566 w 1720685"/>
              <a:gd name="connsiteY4" fmla="*/ 0 h 351329"/>
              <a:gd name="connsiteX5" fmla="*/ 1258725 w 1720685"/>
              <a:gd name="connsiteY5" fmla="*/ 40786 h 351329"/>
              <a:gd name="connsiteX6" fmla="*/ 1406717 w 1720685"/>
              <a:gd name="connsiteY6" fmla="*/ 88958 h 351329"/>
              <a:gd name="connsiteX7" fmla="*/ 1471289 w 1720685"/>
              <a:gd name="connsiteY7" fmla="*/ 137391 h 351329"/>
              <a:gd name="connsiteX8" fmla="*/ 1545465 w 1720685"/>
              <a:gd name="connsiteY8" fmla="*/ 159472 h 351329"/>
              <a:gd name="connsiteX9" fmla="*/ 1595024 w 1720685"/>
              <a:gd name="connsiteY9" fmla="*/ 218787 h 351329"/>
              <a:gd name="connsiteX10" fmla="*/ 1599946 w 1720685"/>
              <a:gd name="connsiteY10" fmla="*/ 265328 h 351329"/>
              <a:gd name="connsiteX11" fmla="*/ 1720211 w 1720685"/>
              <a:gd name="connsiteY11" fmla="*/ 328164 h 351329"/>
              <a:gd name="connsiteX12" fmla="*/ 1636395 w 1720685"/>
              <a:gd name="connsiteY12" fmla="*/ 342352 h 351329"/>
              <a:gd name="connsiteX13" fmla="*/ 1502112 w 1720685"/>
              <a:gd name="connsiteY13" fmla="*/ 351329 h 351329"/>
              <a:gd name="connsiteX14" fmla="*/ 333375 w 1720685"/>
              <a:gd name="connsiteY14" fmla="*/ 342352 h 351329"/>
              <a:gd name="connsiteX15" fmla="*/ 306450 w 1720685"/>
              <a:gd name="connsiteY15" fmla="*/ 291997 h 351329"/>
              <a:gd name="connsiteX16" fmla="*/ 287782 w 1720685"/>
              <a:gd name="connsiteY16" fmla="*/ 257423 h 351329"/>
              <a:gd name="connsiteX17" fmla="*/ 259080 w 1720685"/>
              <a:gd name="connsiteY17" fmla="*/ 204084 h 351329"/>
              <a:gd name="connsiteX18" fmla="*/ 230632 w 1720685"/>
              <a:gd name="connsiteY18" fmla="*/ 162174 h 351329"/>
              <a:gd name="connsiteX19" fmla="*/ 200280 w 1720685"/>
              <a:gd name="connsiteY19" fmla="*/ 124073 h 351329"/>
              <a:gd name="connsiteX20" fmla="*/ 170055 w 1720685"/>
              <a:gd name="connsiteY20" fmla="*/ 82732 h 351329"/>
              <a:gd name="connsiteX21" fmla="*/ 133732 w 1720685"/>
              <a:gd name="connsiteY21" fmla="*/ 51172 h 351329"/>
              <a:gd name="connsiteX22" fmla="*/ 90554 w 1720685"/>
              <a:gd name="connsiteY22" fmla="*/ 19326 h 351329"/>
              <a:gd name="connsiteX0" fmla="*/ 0 w 1721779"/>
              <a:gd name="connsiteY0" fmla="*/ 5167 h 351329"/>
              <a:gd name="connsiteX1" fmla="*/ 28453 w 1721779"/>
              <a:gd name="connsiteY1" fmla="*/ 7612 h 351329"/>
              <a:gd name="connsiteX2" fmla="*/ 42802 w 1721779"/>
              <a:gd name="connsiteY2" fmla="*/ 10882 h 351329"/>
              <a:gd name="connsiteX3" fmla="*/ 70485 w 1721779"/>
              <a:gd name="connsiteY3" fmla="*/ 7072 h 351329"/>
              <a:gd name="connsiteX4" fmla="*/ 1102566 w 1721779"/>
              <a:gd name="connsiteY4" fmla="*/ 0 h 351329"/>
              <a:gd name="connsiteX5" fmla="*/ 1258725 w 1721779"/>
              <a:gd name="connsiteY5" fmla="*/ 40786 h 351329"/>
              <a:gd name="connsiteX6" fmla="*/ 1406717 w 1721779"/>
              <a:gd name="connsiteY6" fmla="*/ 88958 h 351329"/>
              <a:gd name="connsiteX7" fmla="*/ 1471289 w 1721779"/>
              <a:gd name="connsiteY7" fmla="*/ 137391 h 351329"/>
              <a:gd name="connsiteX8" fmla="*/ 1545465 w 1721779"/>
              <a:gd name="connsiteY8" fmla="*/ 159472 h 351329"/>
              <a:gd name="connsiteX9" fmla="*/ 1595024 w 1721779"/>
              <a:gd name="connsiteY9" fmla="*/ 218787 h 351329"/>
              <a:gd name="connsiteX10" fmla="*/ 1599946 w 1721779"/>
              <a:gd name="connsiteY10" fmla="*/ 265328 h 351329"/>
              <a:gd name="connsiteX11" fmla="*/ 1720211 w 1721779"/>
              <a:gd name="connsiteY11" fmla="*/ 328164 h 351329"/>
              <a:gd name="connsiteX12" fmla="*/ 1502112 w 1721779"/>
              <a:gd name="connsiteY12" fmla="*/ 351329 h 351329"/>
              <a:gd name="connsiteX13" fmla="*/ 333375 w 1721779"/>
              <a:gd name="connsiteY13" fmla="*/ 342352 h 351329"/>
              <a:gd name="connsiteX14" fmla="*/ 306450 w 1721779"/>
              <a:gd name="connsiteY14" fmla="*/ 291997 h 351329"/>
              <a:gd name="connsiteX15" fmla="*/ 287782 w 1721779"/>
              <a:gd name="connsiteY15" fmla="*/ 257423 h 351329"/>
              <a:gd name="connsiteX16" fmla="*/ 259080 w 1721779"/>
              <a:gd name="connsiteY16" fmla="*/ 204084 h 351329"/>
              <a:gd name="connsiteX17" fmla="*/ 230632 w 1721779"/>
              <a:gd name="connsiteY17" fmla="*/ 162174 h 351329"/>
              <a:gd name="connsiteX18" fmla="*/ 200280 w 1721779"/>
              <a:gd name="connsiteY18" fmla="*/ 124073 h 351329"/>
              <a:gd name="connsiteX19" fmla="*/ 170055 w 1721779"/>
              <a:gd name="connsiteY19" fmla="*/ 82732 h 351329"/>
              <a:gd name="connsiteX20" fmla="*/ 133732 w 1721779"/>
              <a:gd name="connsiteY20" fmla="*/ 51172 h 351329"/>
              <a:gd name="connsiteX21" fmla="*/ 90554 w 1721779"/>
              <a:gd name="connsiteY21" fmla="*/ 19326 h 351329"/>
              <a:gd name="connsiteX0" fmla="*/ 0 w 1721806"/>
              <a:gd name="connsiteY0" fmla="*/ 5167 h 351329"/>
              <a:gd name="connsiteX1" fmla="*/ 28453 w 1721806"/>
              <a:gd name="connsiteY1" fmla="*/ 7612 h 351329"/>
              <a:gd name="connsiteX2" fmla="*/ 42802 w 1721806"/>
              <a:gd name="connsiteY2" fmla="*/ 10882 h 351329"/>
              <a:gd name="connsiteX3" fmla="*/ 70485 w 1721806"/>
              <a:gd name="connsiteY3" fmla="*/ 7072 h 351329"/>
              <a:gd name="connsiteX4" fmla="*/ 1102566 w 1721806"/>
              <a:gd name="connsiteY4" fmla="*/ 0 h 351329"/>
              <a:gd name="connsiteX5" fmla="*/ 1258725 w 1721806"/>
              <a:gd name="connsiteY5" fmla="*/ 40786 h 351329"/>
              <a:gd name="connsiteX6" fmla="*/ 1406717 w 1721806"/>
              <a:gd name="connsiteY6" fmla="*/ 88958 h 351329"/>
              <a:gd name="connsiteX7" fmla="*/ 1471289 w 1721806"/>
              <a:gd name="connsiteY7" fmla="*/ 137391 h 351329"/>
              <a:gd name="connsiteX8" fmla="*/ 1545465 w 1721806"/>
              <a:gd name="connsiteY8" fmla="*/ 159472 h 351329"/>
              <a:gd name="connsiteX9" fmla="*/ 1582371 w 1721806"/>
              <a:gd name="connsiteY9" fmla="*/ 215526 h 351329"/>
              <a:gd name="connsiteX10" fmla="*/ 1599946 w 1721806"/>
              <a:gd name="connsiteY10" fmla="*/ 265328 h 351329"/>
              <a:gd name="connsiteX11" fmla="*/ 1720211 w 1721806"/>
              <a:gd name="connsiteY11" fmla="*/ 328164 h 351329"/>
              <a:gd name="connsiteX12" fmla="*/ 1502112 w 1721806"/>
              <a:gd name="connsiteY12" fmla="*/ 351329 h 351329"/>
              <a:gd name="connsiteX13" fmla="*/ 333375 w 1721806"/>
              <a:gd name="connsiteY13" fmla="*/ 342352 h 351329"/>
              <a:gd name="connsiteX14" fmla="*/ 306450 w 1721806"/>
              <a:gd name="connsiteY14" fmla="*/ 291997 h 351329"/>
              <a:gd name="connsiteX15" fmla="*/ 287782 w 1721806"/>
              <a:gd name="connsiteY15" fmla="*/ 257423 h 351329"/>
              <a:gd name="connsiteX16" fmla="*/ 259080 w 1721806"/>
              <a:gd name="connsiteY16" fmla="*/ 204084 h 351329"/>
              <a:gd name="connsiteX17" fmla="*/ 230632 w 1721806"/>
              <a:gd name="connsiteY17" fmla="*/ 162174 h 351329"/>
              <a:gd name="connsiteX18" fmla="*/ 200280 w 1721806"/>
              <a:gd name="connsiteY18" fmla="*/ 124073 h 351329"/>
              <a:gd name="connsiteX19" fmla="*/ 170055 w 1721806"/>
              <a:gd name="connsiteY19" fmla="*/ 82732 h 351329"/>
              <a:gd name="connsiteX20" fmla="*/ 133732 w 1721806"/>
              <a:gd name="connsiteY20" fmla="*/ 51172 h 351329"/>
              <a:gd name="connsiteX21" fmla="*/ 90554 w 1721806"/>
              <a:gd name="connsiteY21" fmla="*/ 19326 h 351329"/>
              <a:gd name="connsiteX0" fmla="*/ 0 w 1728952"/>
              <a:gd name="connsiteY0" fmla="*/ 5167 h 351329"/>
              <a:gd name="connsiteX1" fmla="*/ 28453 w 1728952"/>
              <a:gd name="connsiteY1" fmla="*/ 7612 h 351329"/>
              <a:gd name="connsiteX2" fmla="*/ 42802 w 1728952"/>
              <a:gd name="connsiteY2" fmla="*/ 10882 h 351329"/>
              <a:gd name="connsiteX3" fmla="*/ 70485 w 1728952"/>
              <a:gd name="connsiteY3" fmla="*/ 7072 h 351329"/>
              <a:gd name="connsiteX4" fmla="*/ 1102566 w 1728952"/>
              <a:gd name="connsiteY4" fmla="*/ 0 h 351329"/>
              <a:gd name="connsiteX5" fmla="*/ 1258725 w 1728952"/>
              <a:gd name="connsiteY5" fmla="*/ 40786 h 351329"/>
              <a:gd name="connsiteX6" fmla="*/ 1406717 w 1728952"/>
              <a:gd name="connsiteY6" fmla="*/ 88958 h 351329"/>
              <a:gd name="connsiteX7" fmla="*/ 1471289 w 1728952"/>
              <a:gd name="connsiteY7" fmla="*/ 137391 h 351329"/>
              <a:gd name="connsiteX8" fmla="*/ 1545465 w 1728952"/>
              <a:gd name="connsiteY8" fmla="*/ 159472 h 351329"/>
              <a:gd name="connsiteX9" fmla="*/ 1582371 w 1728952"/>
              <a:gd name="connsiteY9" fmla="*/ 215526 h 351329"/>
              <a:gd name="connsiteX10" fmla="*/ 1675859 w 1728952"/>
              <a:gd name="connsiteY10" fmla="*/ 288159 h 351329"/>
              <a:gd name="connsiteX11" fmla="*/ 1720211 w 1728952"/>
              <a:gd name="connsiteY11" fmla="*/ 328164 h 351329"/>
              <a:gd name="connsiteX12" fmla="*/ 1502112 w 1728952"/>
              <a:gd name="connsiteY12" fmla="*/ 351329 h 351329"/>
              <a:gd name="connsiteX13" fmla="*/ 333375 w 1728952"/>
              <a:gd name="connsiteY13" fmla="*/ 342352 h 351329"/>
              <a:gd name="connsiteX14" fmla="*/ 306450 w 1728952"/>
              <a:gd name="connsiteY14" fmla="*/ 291997 h 351329"/>
              <a:gd name="connsiteX15" fmla="*/ 287782 w 1728952"/>
              <a:gd name="connsiteY15" fmla="*/ 257423 h 351329"/>
              <a:gd name="connsiteX16" fmla="*/ 259080 w 1728952"/>
              <a:gd name="connsiteY16" fmla="*/ 204084 h 351329"/>
              <a:gd name="connsiteX17" fmla="*/ 230632 w 1728952"/>
              <a:gd name="connsiteY17" fmla="*/ 162174 h 351329"/>
              <a:gd name="connsiteX18" fmla="*/ 200280 w 1728952"/>
              <a:gd name="connsiteY18" fmla="*/ 124073 h 351329"/>
              <a:gd name="connsiteX19" fmla="*/ 170055 w 1728952"/>
              <a:gd name="connsiteY19" fmla="*/ 82732 h 351329"/>
              <a:gd name="connsiteX20" fmla="*/ 133732 w 1728952"/>
              <a:gd name="connsiteY20" fmla="*/ 51172 h 351329"/>
              <a:gd name="connsiteX21" fmla="*/ 90554 w 1728952"/>
              <a:gd name="connsiteY21" fmla="*/ 19326 h 351329"/>
              <a:gd name="connsiteX0" fmla="*/ 0 w 1825472"/>
              <a:gd name="connsiteY0" fmla="*/ 5167 h 375787"/>
              <a:gd name="connsiteX1" fmla="*/ 28453 w 1825472"/>
              <a:gd name="connsiteY1" fmla="*/ 7612 h 375787"/>
              <a:gd name="connsiteX2" fmla="*/ 42802 w 1825472"/>
              <a:gd name="connsiteY2" fmla="*/ 10882 h 375787"/>
              <a:gd name="connsiteX3" fmla="*/ 70485 w 1825472"/>
              <a:gd name="connsiteY3" fmla="*/ 7072 h 375787"/>
              <a:gd name="connsiteX4" fmla="*/ 1102566 w 1825472"/>
              <a:gd name="connsiteY4" fmla="*/ 0 h 375787"/>
              <a:gd name="connsiteX5" fmla="*/ 1258725 w 1825472"/>
              <a:gd name="connsiteY5" fmla="*/ 40786 h 375787"/>
              <a:gd name="connsiteX6" fmla="*/ 1406717 w 1825472"/>
              <a:gd name="connsiteY6" fmla="*/ 88958 h 375787"/>
              <a:gd name="connsiteX7" fmla="*/ 1471289 w 1825472"/>
              <a:gd name="connsiteY7" fmla="*/ 137391 h 375787"/>
              <a:gd name="connsiteX8" fmla="*/ 1545465 w 1825472"/>
              <a:gd name="connsiteY8" fmla="*/ 159472 h 375787"/>
              <a:gd name="connsiteX9" fmla="*/ 1582371 w 1825472"/>
              <a:gd name="connsiteY9" fmla="*/ 215526 h 375787"/>
              <a:gd name="connsiteX10" fmla="*/ 1675859 w 1825472"/>
              <a:gd name="connsiteY10" fmla="*/ 288159 h 375787"/>
              <a:gd name="connsiteX11" fmla="*/ 1821428 w 1825472"/>
              <a:gd name="connsiteY11" fmla="*/ 373826 h 375787"/>
              <a:gd name="connsiteX12" fmla="*/ 1502112 w 1825472"/>
              <a:gd name="connsiteY12" fmla="*/ 351329 h 375787"/>
              <a:gd name="connsiteX13" fmla="*/ 333375 w 1825472"/>
              <a:gd name="connsiteY13" fmla="*/ 342352 h 375787"/>
              <a:gd name="connsiteX14" fmla="*/ 306450 w 1825472"/>
              <a:gd name="connsiteY14" fmla="*/ 291997 h 375787"/>
              <a:gd name="connsiteX15" fmla="*/ 287782 w 1825472"/>
              <a:gd name="connsiteY15" fmla="*/ 257423 h 375787"/>
              <a:gd name="connsiteX16" fmla="*/ 259080 w 1825472"/>
              <a:gd name="connsiteY16" fmla="*/ 204084 h 375787"/>
              <a:gd name="connsiteX17" fmla="*/ 230632 w 1825472"/>
              <a:gd name="connsiteY17" fmla="*/ 162174 h 375787"/>
              <a:gd name="connsiteX18" fmla="*/ 200280 w 1825472"/>
              <a:gd name="connsiteY18" fmla="*/ 124073 h 375787"/>
              <a:gd name="connsiteX19" fmla="*/ 170055 w 1825472"/>
              <a:gd name="connsiteY19" fmla="*/ 82732 h 375787"/>
              <a:gd name="connsiteX20" fmla="*/ 133732 w 1825472"/>
              <a:gd name="connsiteY20" fmla="*/ 51172 h 375787"/>
              <a:gd name="connsiteX21" fmla="*/ 90554 w 1825472"/>
              <a:gd name="connsiteY21" fmla="*/ 19326 h 375787"/>
              <a:gd name="connsiteX0" fmla="*/ 0 w 1841421"/>
              <a:gd name="connsiteY0" fmla="*/ 5167 h 375323"/>
              <a:gd name="connsiteX1" fmla="*/ 28453 w 1841421"/>
              <a:gd name="connsiteY1" fmla="*/ 7612 h 375323"/>
              <a:gd name="connsiteX2" fmla="*/ 42802 w 1841421"/>
              <a:gd name="connsiteY2" fmla="*/ 10882 h 375323"/>
              <a:gd name="connsiteX3" fmla="*/ 70485 w 1841421"/>
              <a:gd name="connsiteY3" fmla="*/ 7072 h 375323"/>
              <a:gd name="connsiteX4" fmla="*/ 1102566 w 1841421"/>
              <a:gd name="connsiteY4" fmla="*/ 0 h 375323"/>
              <a:gd name="connsiteX5" fmla="*/ 1258725 w 1841421"/>
              <a:gd name="connsiteY5" fmla="*/ 40786 h 375323"/>
              <a:gd name="connsiteX6" fmla="*/ 1406717 w 1841421"/>
              <a:gd name="connsiteY6" fmla="*/ 88958 h 375323"/>
              <a:gd name="connsiteX7" fmla="*/ 1471289 w 1841421"/>
              <a:gd name="connsiteY7" fmla="*/ 137391 h 375323"/>
              <a:gd name="connsiteX8" fmla="*/ 1545465 w 1841421"/>
              <a:gd name="connsiteY8" fmla="*/ 159472 h 375323"/>
              <a:gd name="connsiteX9" fmla="*/ 1582371 w 1841421"/>
              <a:gd name="connsiteY9" fmla="*/ 215526 h 375323"/>
              <a:gd name="connsiteX10" fmla="*/ 1783402 w 1841421"/>
              <a:gd name="connsiteY10" fmla="*/ 297943 h 375323"/>
              <a:gd name="connsiteX11" fmla="*/ 1821428 w 1841421"/>
              <a:gd name="connsiteY11" fmla="*/ 373826 h 375323"/>
              <a:gd name="connsiteX12" fmla="*/ 1502112 w 1841421"/>
              <a:gd name="connsiteY12" fmla="*/ 351329 h 375323"/>
              <a:gd name="connsiteX13" fmla="*/ 333375 w 1841421"/>
              <a:gd name="connsiteY13" fmla="*/ 342352 h 375323"/>
              <a:gd name="connsiteX14" fmla="*/ 306450 w 1841421"/>
              <a:gd name="connsiteY14" fmla="*/ 291997 h 375323"/>
              <a:gd name="connsiteX15" fmla="*/ 287782 w 1841421"/>
              <a:gd name="connsiteY15" fmla="*/ 257423 h 375323"/>
              <a:gd name="connsiteX16" fmla="*/ 259080 w 1841421"/>
              <a:gd name="connsiteY16" fmla="*/ 204084 h 375323"/>
              <a:gd name="connsiteX17" fmla="*/ 230632 w 1841421"/>
              <a:gd name="connsiteY17" fmla="*/ 162174 h 375323"/>
              <a:gd name="connsiteX18" fmla="*/ 200280 w 1841421"/>
              <a:gd name="connsiteY18" fmla="*/ 124073 h 375323"/>
              <a:gd name="connsiteX19" fmla="*/ 170055 w 1841421"/>
              <a:gd name="connsiteY19" fmla="*/ 82732 h 375323"/>
              <a:gd name="connsiteX20" fmla="*/ 133732 w 1841421"/>
              <a:gd name="connsiteY20" fmla="*/ 51172 h 375323"/>
              <a:gd name="connsiteX21" fmla="*/ 90554 w 1841421"/>
              <a:gd name="connsiteY21" fmla="*/ 19326 h 375323"/>
              <a:gd name="connsiteX0" fmla="*/ 0 w 1829377"/>
              <a:gd name="connsiteY0" fmla="*/ 5167 h 375323"/>
              <a:gd name="connsiteX1" fmla="*/ 28453 w 1829377"/>
              <a:gd name="connsiteY1" fmla="*/ 7612 h 375323"/>
              <a:gd name="connsiteX2" fmla="*/ 42802 w 1829377"/>
              <a:gd name="connsiteY2" fmla="*/ 10882 h 375323"/>
              <a:gd name="connsiteX3" fmla="*/ 70485 w 1829377"/>
              <a:gd name="connsiteY3" fmla="*/ 7072 h 375323"/>
              <a:gd name="connsiteX4" fmla="*/ 1102566 w 1829377"/>
              <a:gd name="connsiteY4" fmla="*/ 0 h 375323"/>
              <a:gd name="connsiteX5" fmla="*/ 1258725 w 1829377"/>
              <a:gd name="connsiteY5" fmla="*/ 40786 h 375323"/>
              <a:gd name="connsiteX6" fmla="*/ 1406717 w 1829377"/>
              <a:gd name="connsiteY6" fmla="*/ 88958 h 375323"/>
              <a:gd name="connsiteX7" fmla="*/ 1471289 w 1829377"/>
              <a:gd name="connsiteY7" fmla="*/ 137391 h 375323"/>
              <a:gd name="connsiteX8" fmla="*/ 1545465 w 1829377"/>
              <a:gd name="connsiteY8" fmla="*/ 159472 h 375323"/>
              <a:gd name="connsiteX9" fmla="*/ 1582371 w 1829377"/>
              <a:gd name="connsiteY9" fmla="*/ 215526 h 375323"/>
              <a:gd name="connsiteX10" fmla="*/ 1720143 w 1829377"/>
              <a:gd name="connsiteY10" fmla="*/ 297943 h 375323"/>
              <a:gd name="connsiteX11" fmla="*/ 1821428 w 1829377"/>
              <a:gd name="connsiteY11" fmla="*/ 373826 h 375323"/>
              <a:gd name="connsiteX12" fmla="*/ 1502112 w 1829377"/>
              <a:gd name="connsiteY12" fmla="*/ 351329 h 375323"/>
              <a:gd name="connsiteX13" fmla="*/ 333375 w 1829377"/>
              <a:gd name="connsiteY13" fmla="*/ 342352 h 375323"/>
              <a:gd name="connsiteX14" fmla="*/ 306450 w 1829377"/>
              <a:gd name="connsiteY14" fmla="*/ 291997 h 375323"/>
              <a:gd name="connsiteX15" fmla="*/ 287782 w 1829377"/>
              <a:gd name="connsiteY15" fmla="*/ 257423 h 375323"/>
              <a:gd name="connsiteX16" fmla="*/ 259080 w 1829377"/>
              <a:gd name="connsiteY16" fmla="*/ 204084 h 375323"/>
              <a:gd name="connsiteX17" fmla="*/ 230632 w 1829377"/>
              <a:gd name="connsiteY17" fmla="*/ 162174 h 375323"/>
              <a:gd name="connsiteX18" fmla="*/ 200280 w 1829377"/>
              <a:gd name="connsiteY18" fmla="*/ 124073 h 375323"/>
              <a:gd name="connsiteX19" fmla="*/ 170055 w 1829377"/>
              <a:gd name="connsiteY19" fmla="*/ 82732 h 375323"/>
              <a:gd name="connsiteX20" fmla="*/ 133732 w 1829377"/>
              <a:gd name="connsiteY20" fmla="*/ 51172 h 375323"/>
              <a:gd name="connsiteX21" fmla="*/ 90554 w 1829377"/>
              <a:gd name="connsiteY21" fmla="*/ 19326 h 375323"/>
              <a:gd name="connsiteX0" fmla="*/ 0 w 1836623"/>
              <a:gd name="connsiteY0" fmla="*/ 5167 h 401883"/>
              <a:gd name="connsiteX1" fmla="*/ 28453 w 1836623"/>
              <a:gd name="connsiteY1" fmla="*/ 7612 h 401883"/>
              <a:gd name="connsiteX2" fmla="*/ 42802 w 1836623"/>
              <a:gd name="connsiteY2" fmla="*/ 10882 h 401883"/>
              <a:gd name="connsiteX3" fmla="*/ 70485 w 1836623"/>
              <a:gd name="connsiteY3" fmla="*/ 7072 h 401883"/>
              <a:gd name="connsiteX4" fmla="*/ 1102566 w 1836623"/>
              <a:gd name="connsiteY4" fmla="*/ 0 h 401883"/>
              <a:gd name="connsiteX5" fmla="*/ 1258725 w 1836623"/>
              <a:gd name="connsiteY5" fmla="*/ 40786 h 401883"/>
              <a:gd name="connsiteX6" fmla="*/ 1406717 w 1836623"/>
              <a:gd name="connsiteY6" fmla="*/ 88958 h 401883"/>
              <a:gd name="connsiteX7" fmla="*/ 1471289 w 1836623"/>
              <a:gd name="connsiteY7" fmla="*/ 137391 h 401883"/>
              <a:gd name="connsiteX8" fmla="*/ 1545465 w 1836623"/>
              <a:gd name="connsiteY8" fmla="*/ 159472 h 401883"/>
              <a:gd name="connsiteX9" fmla="*/ 1582371 w 1836623"/>
              <a:gd name="connsiteY9" fmla="*/ 215526 h 401883"/>
              <a:gd name="connsiteX10" fmla="*/ 1720143 w 1836623"/>
              <a:gd name="connsiteY10" fmla="*/ 297943 h 401883"/>
              <a:gd name="connsiteX11" fmla="*/ 1821428 w 1836623"/>
              <a:gd name="connsiteY11" fmla="*/ 373826 h 401883"/>
              <a:gd name="connsiteX12" fmla="*/ 1378755 w 1836623"/>
              <a:gd name="connsiteY12" fmla="*/ 401883 h 401883"/>
              <a:gd name="connsiteX13" fmla="*/ 333375 w 1836623"/>
              <a:gd name="connsiteY13" fmla="*/ 342352 h 401883"/>
              <a:gd name="connsiteX14" fmla="*/ 306450 w 1836623"/>
              <a:gd name="connsiteY14" fmla="*/ 291997 h 401883"/>
              <a:gd name="connsiteX15" fmla="*/ 287782 w 1836623"/>
              <a:gd name="connsiteY15" fmla="*/ 257423 h 401883"/>
              <a:gd name="connsiteX16" fmla="*/ 259080 w 1836623"/>
              <a:gd name="connsiteY16" fmla="*/ 204084 h 401883"/>
              <a:gd name="connsiteX17" fmla="*/ 230632 w 1836623"/>
              <a:gd name="connsiteY17" fmla="*/ 162174 h 401883"/>
              <a:gd name="connsiteX18" fmla="*/ 200280 w 1836623"/>
              <a:gd name="connsiteY18" fmla="*/ 124073 h 401883"/>
              <a:gd name="connsiteX19" fmla="*/ 170055 w 1836623"/>
              <a:gd name="connsiteY19" fmla="*/ 82732 h 401883"/>
              <a:gd name="connsiteX20" fmla="*/ 133732 w 1836623"/>
              <a:gd name="connsiteY20" fmla="*/ 51172 h 401883"/>
              <a:gd name="connsiteX21" fmla="*/ 90554 w 1836623"/>
              <a:gd name="connsiteY21" fmla="*/ 19326 h 401883"/>
              <a:gd name="connsiteX0" fmla="*/ 0 w 1721413"/>
              <a:gd name="connsiteY0" fmla="*/ 5167 h 401883"/>
              <a:gd name="connsiteX1" fmla="*/ 28453 w 1721413"/>
              <a:gd name="connsiteY1" fmla="*/ 7612 h 401883"/>
              <a:gd name="connsiteX2" fmla="*/ 42802 w 1721413"/>
              <a:gd name="connsiteY2" fmla="*/ 10882 h 401883"/>
              <a:gd name="connsiteX3" fmla="*/ 70485 w 1721413"/>
              <a:gd name="connsiteY3" fmla="*/ 7072 h 401883"/>
              <a:gd name="connsiteX4" fmla="*/ 1102566 w 1721413"/>
              <a:gd name="connsiteY4" fmla="*/ 0 h 401883"/>
              <a:gd name="connsiteX5" fmla="*/ 1258725 w 1721413"/>
              <a:gd name="connsiteY5" fmla="*/ 40786 h 401883"/>
              <a:gd name="connsiteX6" fmla="*/ 1406717 w 1721413"/>
              <a:gd name="connsiteY6" fmla="*/ 88958 h 401883"/>
              <a:gd name="connsiteX7" fmla="*/ 1471289 w 1721413"/>
              <a:gd name="connsiteY7" fmla="*/ 137391 h 401883"/>
              <a:gd name="connsiteX8" fmla="*/ 1545465 w 1721413"/>
              <a:gd name="connsiteY8" fmla="*/ 159472 h 401883"/>
              <a:gd name="connsiteX9" fmla="*/ 1582371 w 1721413"/>
              <a:gd name="connsiteY9" fmla="*/ 215526 h 401883"/>
              <a:gd name="connsiteX10" fmla="*/ 1720143 w 1721413"/>
              <a:gd name="connsiteY10" fmla="*/ 297943 h 401883"/>
              <a:gd name="connsiteX11" fmla="*/ 1634810 w 1721413"/>
              <a:gd name="connsiteY11" fmla="*/ 377088 h 401883"/>
              <a:gd name="connsiteX12" fmla="*/ 1378755 w 1721413"/>
              <a:gd name="connsiteY12" fmla="*/ 401883 h 401883"/>
              <a:gd name="connsiteX13" fmla="*/ 333375 w 1721413"/>
              <a:gd name="connsiteY13" fmla="*/ 342352 h 401883"/>
              <a:gd name="connsiteX14" fmla="*/ 306450 w 1721413"/>
              <a:gd name="connsiteY14" fmla="*/ 291997 h 401883"/>
              <a:gd name="connsiteX15" fmla="*/ 287782 w 1721413"/>
              <a:gd name="connsiteY15" fmla="*/ 257423 h 401883"/>
              <a:gd name="connsiteX16" fmla="*/ 259080 w 1721413"/>
              <a:gd name="connsiteY16" fmla="*/ 204084 h 401883"/>
              <a:gd name="connsiteX17" fmla="*/ 230632 w 1721413"/>
              <a:gd name="connsiteY17" fmla="*/ 162174 h 401883"/>
              <a:gd name="connsiteX18" fmla="*/ 200280 w 1721413"/>
              <a:gd name="connsiteY18" fmla="*/ 124073 h 401883"/>
              <a:gd name="connsiteX19" fmla="*/ 170055 w 1721413"/>
              <a:gd name="connsiteY19" fmla="*/ 82732 h 401883"/>
              <a:gd name="connsiteX20" fmla="*/ 133732 w 1721413"/>
              <a:gd name="connsiteY20" fmla="*/ 51172 h 401883"/>
              <a:gd name="connsiteX21" fmla="*/ 90554 w 1721413"/>
              <a:gd name="connsiteY21" fmla="*/ 19326 h 401883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333375 w 1723289"/>
              <a:gd name="connsiteY13" fmla="*/ 342352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276441 w 1723289"/>
              <a:gd name="connsiteY13" fmla="*/ 454875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83421"/>
              <a:gd name="connsiteX1" fmla="*/ 28453 w 1723289"/>
              <a:gd name="connsiteY1" fmla="*/ 7612 h 483421"/>
              <a:gd name="connsiteX2" fmla="*/ 42802 w 1723289"/>
              <a:gd name="connsiteY2" fmla="*/ 10882 h 483421"/>
              <a:gd name="connsiteX3" fmla="*/ 70485 w 1723289"/>
              <a:gd name="connsiteY3" fmla="*/ 7072 h 483421"/>
              <a:gd name="connsiteX4" fmla="*/ 1102566 w 1723289"/>
              <a:gd name="connsiteY4" fmla="*/ 0 h 483421"/>
              <a:gd name="connsiteX5" fmla="*/ 1258725 w 1723289"/>
              <a:gd name="connsiteY5" fmla="*/ 40786 h 483421"/>
              <a:gd name="connsiteX6" fmla="*/ 1406717 w 1723289"/>
              <a:gd name="connsiteY6" fmla="*/ 88958 h 483421"/>
              <a:gd name="connsiteX7" fmla="*/ 1471289 w 1723289"/>
              <a:gd name="connsiteY7" fmla="*/ 137391 h 483421"/>
              <a:gd name="connsiteX8" fmla="*/ 1545465 w 1723289"/>
              <a:gd name="connsiteY8" fmla="*/ 159472 h 483421"/>
              <a:gd name="connsiteX9" fmla="*/ 1582371 w 1723289"/>
              <a:gd name="connsiteY9" fmla="*/ 215526 h 483421"/>
              <a:gd name="connsiteX10" fmla="*/ 1720143 w 1723289"/>
              <a:gd name="connsiteY10" fmla="*/ 297943 h 483421"/>
              <a:gd name="connsiteX11" fmla="*/ 1634810 w 1723289"/>
              <a:gd name="connsiteY11" fmla="*/ 377088 h 483421"/>
              <a:gd name="connsiteX12" fmla="*/ 1179486 w 1723289"/>
              <a:gd name="connsiteY12" fmla="*/ 483421 h 483421"/>
              <a:gd name="connsiteX13" fmla="*/ 276441 w 1723289"/>
              <a:gd name="connsiteY13" fmla="*/ 454875 h 483421"/>
              <a:gd name="connsiteX14" fmla="*/ 306450 w 1723289"/>
              <a:gd name="connsiteY14" fmla="*/ 291997 h 483421"/>
              <a:gd name="connsiteX15" fmla="*/ 287782 w 1723289"/>
              <a:gd name="connsiteY15" fmla="*/ 257423 h 483421"/>
              <a:gd name="connsiteX16" fmla="*/ 259080 w 1723289"/>
              <a:gd name="connsiteY16" fmla="*/ 204084 h 483421"/>
              <a:gd name="connsiteX17" fmla="*/ 230632 w 1723289"/>
              <a:gd name="connsiteY17" fmla="*/ 162174 h 483421"/>
              <a:gd name="connsiteX18" fmla="*/ 200280 w 1723289"/>
              <a:gd name="connsiteY18" fmla="*/ 124073 h 483421"/>
              <a:gd name="connsiteX19" fmla="*/ 170055 w 1723289"/>
              <a:gd name="connsiteY19" fmla="*/ 82732 h 483421"/>
              <a:gd name="connsiteX20" fmla="*/ 133732 w 1723289"/>
              <a:gd name="connsiteY20" fmla="*/ 51172 h 483421"/>
              <a:gd name="connsiteX21" fmla="*/ 90554 w 1723289"/>
              <a:gd name="connsiteY21" fmla="*/ 19326 h 483421"/>
              <a:gd name="connsiteX0" fmla="*/ 0 w 1725785"/>
              <a:gd name="connsiteY0" fmla="*/ 5167 h 524190"/>
              <a:gd name="connsiteX1" fmla="*/ 28453 w 1725785"/>
              <a:gd name="connsiteY1" fmla="*/ 7612 h 524190"/>
              <a:gd name="connsiteX2" fmla="*/ 42802 w 1725785"/>
              <a:gd name="connsiteY2" fmla="*/ 10882 h 524190"/>
              <a:gd name="connsiteX3" fmla="*/ 70485 w 1725785"/>
              <a:gd name="connsiteY3" fmla="*/ 7072 h 524190"/>
              <a:gd name="connsiteX4" fmla="*/ 1102566 w 1725785"/>
              <a:gd name="connsiteY4" fmla="*/ 0 h 524190"/>
              <a:gd name="connsiteX5" fmla="*/ 1258725 w 1725785"/>
              <a:gd name="connsiteY5" fmla="*/ 40786 h 524190"/>
              <a:gd name="connsiteX6" fmla="*/ 1406717 w 1725785"/>
              <a:gd name="connsiteY6" fmla="*/ 88958 h 524190"/>
              <a:gd name="connsiteX7" fmla="*/ 1471289 w 1725785"/>
              <a:gd name="connsiteY7" fmla="*/ 137391 h 524190"/>
              <a:gd name="connsiteX8" fmla="*/ 1545465 w 1725785"/>
              <a:gd name="connsiteY8" fmla="*/ 159472 h 524190"/>
              <a:gd name="connsiteX9" fmla="*/ 1582371 w 1725785"/>
              <a:gd name="connsiteY9" fmla="*/ 215526 h 524190"/>
              <a:gd name="connsiteX10" fmla="*/ 1720143 w 1725785"/>
              <a:gd name="connsiteY10" fmla="*/ 297943 h 524190"/>
              <a:gd name="connsiteX11" fmla="*/ 1634810 w 1725785"/>
              <a:gd name="connsiteY11" fmla="*/ 377088 h 524190"/>
              <a:gd name="connsiteX12" fmla="*/ 1078270 w 1725785"/>
              <a:gd name="connsiteY12" fmla="*/ 524190 h 524190"/>
              <a:gd name="connsiteX13" fmla="*/ 276441 w 1725785"/>
              <a:gd name="connsiteY13" fmla="*/ 454875 h 524190"/>
              <a:gd name="connsiteX14" fmla="*/ 306450 w 1725785"/>
              <a:gd name="connsiteY14" fmla="*/ 291997 h 524190"/>
              <a:gd name="connsiteX15" fmla="*/ 287782 w 1725785"/>
              <a:gd name="connsiteY15" fmla="*/ 257423 h 524190"/>
              <a:gd name="connsiteX16" fmla="*/ 259080 w 1725785"/>
              <a:gd name="connsiteY16" fmla="*/ 204084 h 524190"/>
              <a:gd name="connsiteX17" fmla="*/ 230632 w 1725785"/>
              <a:gd name="connsiteY17" fmla="*/ 162174 h 524190"/>
              <a:gd name="connsiteX18" fmla="*/ 200280 w 1725785"/>
              <a:gd name="connsiteY18" fmla="*/ 124073 h 524190"/>
              <a:gd name="connsiteX19" fmla="*/ 170055 w 1725785"/>
              <a:gd name="connsiteY19" fmla="*/ 82732 h 524190"/>
              <a:gd name="connsiteX20" fmla="*/ 133732 w 1725785"/>
              <a:gd name="connsiteY20" fmla="*/ 51172 h 524190"/>
              <a:gd name="connsiteX21" fmla="*/ 90554 w 1725785"/>
              <a:gd name="connsiteY21" fmla="*/ 19326 h 524190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258725 w 1725784"/>
              <a:gd name="connsiteY5" fmla="*/ 36795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21567 w 1725784"/>
              <a:gd name="connsiteY8" fmla="*/ 194619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7026"/>
              <a:gd name="connsiteY0" fmla="*/ 1176 h 520199"/>
              <a:gd name="connsiteX1" fmla="*/ 28453 w 1727026"/>
              <a:gd name="connsiteY1" fmla="*/ 3621 h 520199"/>
              <a:gd name="connsiteX2" fmla="*/ 42802 w 1727026"/>
              <a:gd name="connsiteY2" fmla="*/ 6891 h 520199"/>
              <a:gd name="connsiteX3" fmla="*/ 70485 w 1727026"/>
              <a:gd name="connsiteY3" fmla="*/ 3081 h 520199"/>
              <a:gd name="connsiteX4" fmla="*/ 1112407 w 1727026"/>
              <a:gd name="connsiteY4" fmla="*/ 18840 h 520199"/>
              <a:gd name="connsiteX5" fmla="*/ 1397899 w 1727026"/>
              <a:gd name="connsiteY5" fmla="*/ 40057 h 520199"/>
              <a:gd name="connsiteX6" fmla="*/ 1427804 w 1727026"/>
              <a:gd name="connsiteY6" fmla="*/ 88228 h 520199"/>
              <a:gd name="connsiteX7" fmla="*/ 1474101 w 1727026"/>
              <a:gd name="connsiteY7" fmla="*/ 148077 h 520199"/>
              <a:gd name="connsiteX8" fmla="*/ 1521567 w 1727026"/>
              <a:gd name="connsiteY8" fmla="*/ 194619 h 520199"/>
              <a:gd name="connsiteX9" fmla="*/ 1565501 w 1727026"/>
              <a:gd name="connsiteY9" fmla="*/ 239258 h 520199"/>
              <a:gd name="connsiteX10" fmla="*/ 1720143 w 1727026"/>
              <a:gd name="connsiteY10" fmla="*/ 293952 h 520199"/>
              <a:gd name="connsiteX11" fmla="*/ 1634810 w 1727026"/>
              <a:gd name="connsiteY11" fmla="*/ 373097 h 520199"/>
              <a:gd name="connsiteX12" fmla="*/ 1078270 w 1727026"/>
              <a:gd name="connsiteY12" fmla="*/ 520199 h 520199"/>
              <a:gd name="connsiteX13" fmla="*/ 276441 w 1727026"/>
              <a:gd name="connsiteY13" fmla="*/ 450884 h 520199"/>
              <a:gd name="connsiteX14" fmla="*/ 306450 w 1727026"/>
              <a:gd name="connsiteY14" fmla="*/ 288006 h 520199"/>
              <a:gd name="connsiteX15" fmla="*/ 287782 w 1727026"/>
              <a:gd name="connsiteY15" fmla="*/ 253432 h 520199"/>
              <a:gd name="connsiteX16" fmla="*/ 259080 w 1727026"/>
              <a:gd name="connsiteY16" fmla="*/ 200093 h 520199"/>
              <a:gd name="connsiteX17" fmla="*/ 230632 w 1727026"/>
              <a:gd name="connsiteY17" fmla="*/ 158183 h 520199"/>
              <a:gd name="connsiteX18" fmla="*/ 200280 w 1727026"/>
              <a:gd name="connsiteY18" fmla="*/ 120082 h 520199"/>
              <a:gd name="connsiteX19" fmla="*/ 170055 w 1727026"/>
              <a:gd name="connsiteY19" fmla="*/ 78741 h 520199"/>
              <a:gd name="connsiteX20" fmla="*/ 133732 w 1727026"/>
              <a:gd name="connsiteY20" fmla="*/ 47181 h 520199"/>
              <a:gd name="connsiteX21" fmla="*/ 90554 w 1727026"/>
              <a:gd name="connsiteY21" fmla="*/ 15335 h 520199"/>
              <a:gd name="connsiteX0" fmla="*/ 0 w 1671679"/>
              <a:gd name="connsiteY0" fmla="*/ 1176 h 520199"/>
              <a:gd name="connsiteX1" fmla="*/ 28453 w 1671679"/>
              <a:gd name="connsiteY1" fmla="*/ 3621 h 520199"/>
              <a:gd name="connsiteX2" fmla="*/ 42802 w 1671679"/>
              <a:gd name="connsiteY2" fmla="*/ 6891 h 520199"/>
              <a:gd name="connsiteX3" fmla="*/ 70485 w 1671679"/>
              <a:gd name="connsiteY3" fmla="*/ 3081 h 520199"/>
              <a:gd name="connsiteX4" fmla="*/ 1112407 w 1671679"/>
              <a:gd name="connsiteY4" fmla="*/ 18840 h 520199"/>
              <a:gd name="connsiteX5" fmla="*/ 1397899 w 1671679"/>
              <a:gd name="connsiteY5" fmla="*/ 40057 h 520199"/>
              <a:gd name="connsiteX6" fmla="*/ 1427804 w 1671679"/>
              <a:gd name="connsiteY6" fmla="*/ 88228 h 520199"/>
              <a:gd name="connsiteX7" fmla="*/ 1474101 w 1671679"/>
              <a:gd name="connsiteY7" fmla="*/ 148077 h 520199"/>
              <a:gd name="connsiteX8" fmla="*/ 1521567 w 1671679"/>
              <a:gd name="connsiteY8" fmla="*/ 194619 h 520199"/>
              <a:gd name="connsiteX9" fmla="*/ 1565501 w 1671679"/>
              <a:gd name="connsiteY9" fmla="*/ 239258 h 520199"/>
              <a:gd name="connsiteX10" fmla="*/ 1613302 w 1671679"/>
              <a:gd name="connsiteY10" fmla="*/ 321675 h 520199"/>
              <a:gd name="connsiteX11" fmla="*/ 1634810 w 1671679"/>
              <a:gd name="connsiteY11" fmla="*/ 373097 h 520199"/>
              <a:gd name="connsiteX12" fmla="*/ 1078270 w 1671679"/>
              <a:gd name="connsiteY12" fmla="*/ 520199 h 520199"/>
              <a:gd name="connsiteX13" fmla="*/ 276441 w 1671679"/>
              <a:gd name="connsiteY13" fmla="*/ 450884 h 520199"/>
              <a:gd name="connsiteX14" fmla="*/ 306450 w 1671679"/>
              <a:gd name="connsiteY14" fmla="*/ 288006 h 520199"/>
              <a:gd name="connsiteX15" fmla="*/ 287782 w 1671679"/>
              <a:gd name="connsiteY15" fmla="*/ 253432 h 520199"/>
              <a:gd name="connsiteX16" fmla="*/ 259080 w 1671679"/>
              <a:gd name="connsiteY16" fmla="*/ 200093 h 520199"/>
              <a:gd name="connsiteX17" fmla="*/ 230632 w 1671679"/>
              <a:gd name="connsiteY17" fmla="*/ 158183 h 520199"/>
              <a:gd name="connsiteX18" fmla="*/ 200280 w 1671679"/>
              <a:gd name="connsiteY18" fmla="*/ 120082 h 520199"/>
              <a:gd name="connsiteX19" fmla="*/ 170055 w 1671679"/>
              <a:gd name="connsiteY19" fmla="*/ 78741 h 520199"/>
              <a:gd name="connsiteX20" fmla="*/ 133732 w 1671679"/>
              <a:gd name="connsiteY20" fmla="*/ 47181 h 520199"/>
              <a:gd name="connsiteX21" fmla="*/ 90554 w 1671679"/>
              <a:gd name="connsiteY21" fmla="*/ 15335 h 520199"/>
              <a:gd name="connsiteX0" fmla="*/ 0 w 1657794"/>
              <a:gd name="connsiteY0" fmla="*/ 1176 h 520199"/>
              <a:gd name="connsiteX1" fmla="*/ 28453 w 1657794"/>
              <a:gd name="connsiteY1" fmla="*/ 3621 h 520199"/>
              <a:gd name="connsiteX2" fmla="*/ 42802 w 1657794"/>
              <a:gd name="connsiteY2" fmla="*/ 6891 h 520199"/>
              <a:gd name="connsiteX3" fmla="*/ 70485 w 1657794"/>
              <a:gd name="connsiteY3" fmla="*/ 3081 h 520199"/>
              <a:gd name="connsiteX4" fmla="*/ 1112407 w 1657794"/>
              <a:gd name="connsiteY4" fmla="*/ 18840 h 520199"/>
              <a:gd name="connsiteX5" fmla="*/ 1397899 w 1657794"/>
              <a:gd name="connsiteY5" fmla="*/ 40057 h 520199"/>
              <a:gd name="connsiteX6" fmla="*/ 1427804 w 1657794"/>
              <a:gd name="connsiteY6" fmla="*/ 88228 h 520199"/>
              <a:gd name="connsiteX7" fmla="*/ 1474101 w 1657794"/>
              <a:gd name="connsiteY7" fmla="*/ 148077 h 520199"/>
              <a:gd name="connsiteX8" fmla="*/ 1521567 w 1657794"/>
              <a:gd name="connsiteY8" fmla="*/ 194619 h 520199"/>
              <a:gd name="connsiteX9" fmla="*/ 1565501 w 1657794"/>
              <a:gd name="connsiteY9" fmla="*/ 239258 h 520199"/>
              <a:gd name="connsiteX10" fmla="*/ 1552852 w 1657794"/>
              <a:gd name="connsiteY10" fmla="*/ 324937 h 520199"/>
              <a:gd name="connsiteX11" fmla="*/ 1634810 w 1657794"/>
              <a:gd name="connsiteY11" fmla="*/ 373097 h 520199"/>
              <a:gd name="connsiteX12" fmla="*/ 1078270 w 1657794"/>
              <a:gd name="connsiteY12" fmla="*/ 520199 h 520199"/>
              <a:gd name="connsiteX13" fmla="*/ 276441 w 1657794"/>
              <a:gd name="connsiteY13" fmla="*/ 450884 h 520199"/>
              <a:gd name="connsiteX14" fmla="*/ 306450 w 1657794"/>
              <a:gd name="connsiteY14" fmla="*/ 288006 h 520199"/>
              <a:gd name="connsiteX15" fmla="*/ 287782 w 1657794"/>
              <a:gd name="connsiteY15" fmla="*/ 253432 h 520199"/>
              <a:gd name="connsiteX16" fmla="*/ 259080 w 1657794"/>
              <a:gd name="connsiteY16" fmla="*/ 200093 h 520199"/>
              <a:gd name="connsiteX17" fmla="*/ 230632 w 1657794"/>
              <a:gd name="connsiteY17" fmla="*/ 158183 h 520199"/>
              <a:gd name="connsiteX18" fmla="*/ 200280 w 1657794"/>
              <a:gd name="connsiteY18" fmla="*/ 120082 h 520199"/>
              <a:gd name="connsiteX19" fmla="*/ 170055 w 1657794"/>
              <a:gd name="connsiteY19" fmla="*/ 78741 h 520199"/>
              <a:gd name="connsiteX20" fmla="*/ 133732 w 1657794"/>
              <a:gd name="connsiteY20" fmla="*/ 47181 h 520199"/>
              <a:gd name="connsiteX21" fmla="*/ 90554 w 1657794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97899 w 1658159"/>
              <a:gd name="connsiteY5" fmla="*/ 40057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61349 w 1658159"/>
              <a:gd name="connsiteY5" fmla="*/ 270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9175 w 1658159"/>
              <a:gd name="connsiteY5" fmla="*/ 20488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10321 w 1658159"/>
              <a:gd name="connsiteY8" fmla="*/ 206035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358"/>
              <a:gd name="connsiteY0" fmla="*/ 1176 h 520199"/>
              <a:gd name="connsiteX1" fmla="*/ 28453 w 1658358"/>
              <a:gd name="connsiteY1" fmla="*/ 3621 h 520199"/>
              <a:gd name="connsiteX2" fmla="*/ 42802 w 1658358"/>
              <a:gd name="connsiteY2" fmla="*/ 6891 h 520199"/>
              <a:gd name="connsiteX3" fmla="*/ 70485 w 1658358"/>
              <a:gd name="connsiteY3" fmla="*/ 3081 h 520199"/>
              <a:gd name="connsiteX4" fmla="*/ 1112407 w 1658358"/>
              <a:gd name="connsiteY4" fmla="*/ 18840 h 520199"/>
              <a:gd name="connsiteX5" fmla="*/ 1314958 w 1658358"/>
              <a:gd name="connsiteY5" fmla="*/ 5811 h 520199"/>
              <a:gd name="connsiteX6" fmla="*/ 1427804 w 1658358"/>
              <a:gd name="connsiteY6" fmla="*/ 88228 h 520199"/>
              <a:gd name="connsiteX7" fmla="*/ 1474101 w 1658358"/>
              <a:gd name="connsiteY7" fmla="*/ 148077 h 520199"/>
              <a:gd name="connsiteX8" fmla="*/ 1510321 w 1658358"/>
              <a:gd name="connsiteY8" fmla="*/ 206035 h 520199"/>
              <a:gd name="connsiteX9" fmla="*/ 1533168 w 1658358"/>
              <a:gd name="connsiteY9" fmla="*/ 265350 h 520199"/>
              <a:gd name="connsiteX10" fmla="*/ 1552852 w 1658358"/>
              <a:gd name="connsiteY10" fmla="*/ 324937 h 520199"/>
              <a:gd name="connsiteX11" fmla="*/ 1634810 w 1658358"/>
              <a:gd name="connsiteY11" fmla="*/ 373097 h 520199"/>
              <a:gd name="connsiteX12" fmla="*/ 1078270 w 1658358"/>
              <a:gd name="connsiteY12" fmla="*/ 520199 h 520199"/>
              <a:gd name="connsiteX13" fmla="*/ 276441 w 1658358"/>
              <a:gd name="connsiteY13" fmla="*/ 450884 h 520199"/>
              <a:gd name="connsiteX14" fmla="*/ 306450 w 1658358"/>
              <a:gd name="connsiteY14" fmla="*/ 288006 h 520199"/>
              <a:gd name="connsiteX15" fmla="*/ 287782 w 1658358"/>
              <a:gd name="connsiteY15" fmla="*/ 253432 h 520199"/>
              <a:gd name="connsiteX16" fmla="*/ 259080 w 1658358"/>
              <a:gd name="connsiteY16" fmla="*/ 200093 h 520199"/>
              <a:gd name="connsiteX17" fmla="*/ 230632 w 1658358"/>
              <a:gd name="connsiteY17" fmla="*/ 158183 h 520199"/>
              <a:gd name="connsiteX18" fmla="*/ 200280 w 1658358"/>
              <a:gd name="connsiteY18" fmla="*/ 120082 h 520199"/>
              <a:gd name="connsiteX19" fmla="*/ 170055 w 1658358"/>
              <a:gd name="connsiteY19" fmla="*/ 78741 h 520199"/>
              <a:gd name="connsiteX20" fmla="*/ 133732 w 1658358"/>
              <a:gd name="connsiteY20" fmla="*/ 47181 h 520199"/>
              <a:gd name="connsiteX21" fmla="*/ 90554 w 1658358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276441 w 1555366"/>
              <a:gd name="connsiteY13" fmla="*/ 450884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170055 w 1555366"/>
              <a:gd name="connsiteY18" fmla="*/ 78741 h 520199"/>
              <a:gd name="connsiteX19" fmla="*/ 133732 w 1555366"/>
              <a:gd name="connsiteY19" fmla="*/ 47181 h 520199"/>
              <a:gd name="connsiteX20" fmla="*/ 90554 w 1555366"/>
              <a:gd name="connsiteY20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30632 w 1555366"/>
              <a:gd name="connsiteY16" fmla="*/ 158183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0" fmla="*/ 19123 w 1574489"/>
              <a:gd name="connsiteY0" fmla="*/ 0 h 519023"/>
              <a:gd name="connsiteX1" fmla="*/ 47576 w 1574489"/>
              <a:gd name="connsiteY1" fmla="*/ 2445 h 519023"/>
              <a:gd name="connsiteX2" fmla="*/ 89608 w 1574489"/>
              <a:gd name="connsiteY2" fmla="*/ 1905 h 519023"/>
              <a:gd name="connsiteX3" fmla="*/ 1131530 w 1574489"/>
              <a:gd name="connsiteY3" fmla="*/ 17664 h 519023"/>
              <a:gd name="connsiteX4" fmla="*/ 1334081 w 1574489"/>
              <a:gd name="connsiteY4" fmla="*/ 4635 h 519023"/>
              <a:gd name="connsiteX5" fmla="*/ 1446927 w 1574489"/>
              <a:gd name="connsiteY5" fmla="*/ 87052 h 519023"/>
              <a:gd name="connsiteX6" fmla="*/ 1493224 w 1574489"/>
              <a:gd name="connsiteY6" fmla="*/ 146901 h 519023"/>
              <a:gd name="connsiteX7" fmla="*/ 1529444 w 1574489"/>
              <a:gd name="connsiteY7" fmla="*/ 204859 h 519023"/>
              <a:gd name="connsiteX8" fmla="*/ 1552291 w 1574489"/>
              <a:gd name="connsiteY8" fmla="*/ 264174 h 519023"/>
              <a:gd name="connsiteX9" fmla="*/ 1571975 w 1574489"/>
              <a:gd name="connsiteY9" fmla="*/ 323761 h 519023"/>
              <a:gd name="connsiteX10" fmla="*/ 1492266 w 1574489"/>
              <a:gd name="connsiteY10" fmla="*/ 415952 h 519023"/>
              <a:gd name="connsiteX11" fmla="*/ 1097393 w 1574489"/>
              <a:gd name="connsiteY11" fmla="*/ 519023 h 519023"/>
              <a:gd name="connsiteX12" fmla="*/ 330709 w 1574489"/>
              <a:gd name="connsiteY12" fmla="*/ 493739 h 519023"/>
              <a:gd name="connsiteX13" fmla="*/ 359313 w 1574489"/>
              <a:gd name="connsiteY13" fmla="*/ 285199 h 519023"/>
              <a:gd name="connsiteX14" fmla="*/ 313934 w 1574489"/>
              <a:gd name="connsiteY14" fmla="*/ 242472 h 519023"/>
              <a:gd name="connsiteX15" fmla="*/ 259596 w 1574489"/>
              <a:gd name="connsiteY15" fmla="*/ 150484 h 519023"/>
              <a:gd name="connsiteX16" fmla="*/ 189178 w 1574489"/>
              <a:gd name="connsiteY16" fmla="*/ 77565 h 519023"/>
              <a:gd name="connsiteX17" fmla="*/ 152855 w 1574489"/>
              <a:gd name="connsiteY17" fmla="*/ 46005 h 519023"/>
              <a:gd name="connsiteX0" fmla="*/ 0 w 1555366"/>
              <a:gd name="connsiteY0" fmla="*/ 0 h 519023"/>
              <a:gd name="connsiteX1" fmla="*/ 70485 w 1555366"/>
              <a:gd name="connsiteY1" fmla="*/ 1905 h 519023"/>
              <a:gd name="connsiteX2" fmla="*/ 1112407 w 1555366"/>
              <a:gd name="connsiteY2" fmla="*/ 17664 h 519023"/>
              <a:gd name="connsiteX3" fmla="*/ 1314958 w 1555366"/>
              <a:gd name="connsiteY3" fmla="*/ 4635 h 519023"/>
              <a:gd name="connsiteX4" fmla="*/ 1427804 w 1555366"/>
              <a:gd name="connsiteY4" fmla="*/ 87052 h 519023"/>
              <a:gd name="connsiteX5" fmla="*/ 1474101 w 1555366"/>
              <a:gd name="connsiteY5" fmla="*/ 146901 h 519023"/>
              <a:gd name="connsiteX6" fmla="*/ 1510321 w 1555366"/>
              <a:gd name="connsiteY6" fmla="*/ 204859 h 519023"/>
              <a:gd name="connsiteX7" fmla="*/ 1533168 w 1555366"/>
              <a:gd name="connsiteY7" fmla="*/ 264174 h 519023"/>
              <a:gd name="connsiteX8" fmla="*/ 1552852 w 1555366"/>
              <a:gd name="connsiteY8" fmla="*/ 323761 h 519023"/>
              <a:gd name="connsiteX9" fmla="*/ 1473143 w 1555366"/>
              <a:gd name="connsiteY9" fmla="*/ 415952 h 519023"/>
              <a:gd name="connsiteX10" fmla="*/ 1078270 w 1555366"/>
              <a:gd name="connsiteY10" fmla="*/ 519023 h 519023"/>
              <a:gd name="connsiteX11" fmla="*/ 311586 w 1555366"/>
              <a:gd name="connsiteY11" fmla="*/ 493739 h 519023"/>
              <a:gd name="connsiteX12" fmla="*/ 340190 w 1555366"/>
              <a:gd name="connsiteY12" fmla="*/ 285199 h 519023"/>
              <a:gd name="connsiteX13" fmla="*/ 294811 w 1555366"/>
              <a:gd name="connsiteY13" fmla="*/ 242472 h 519023"/>
              <a:gd name="connsiteX14" fmla="*/ 240473 w 1555366"/>
              <a:gd name="connsiteY14" fmla="*/ 150484 h 519023"/>
              <a:gd name="connsiteX15" fmla="*/ 170055 w 1555366"/>
              <a:gd name="connsiteY15" fmla="*/ 77565 h 519023"/>
              <a:gd name="connsiteX16" fmla="*/ 133732 w 1555366"/>
              <a:gd name="connsiteY16" fmla="*/ 46005 h 519023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63247 w 1484881"/>
              <a:gd name="connsiteY15" fmla="*/ 44100 h 517118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30914 w 1484881"/>
              <a:gd name="connsiteY15" fmla="*/ 21269 h 517118"/>
              <a:gd name="connsiteX0" fmla="*/ 0 w 1483475"/>
              <a:gd name="connsiteY0" fmla="*/ 17231 h 514780"/>
              <a:gd name="connsiteX1" fmla="*/ 1040516 w 1483475"/>
              <a:gd name="connsiteY1" fmla="*/ 13421 h 514780"/>
              <a:gd name="connsiteX2" fmla="*/ 1243067 w 1483475"/>
              <a:gd name="connsiteY2" fmla="*/ 392 h 514780"/>
              <a:gd name="connsiteX3" fmla="*/ 1355913 w 1483475"/>
              <a:gd name="connsiteY3" fmla="*/ 82809 h 514780"/>
              <a:gd name="connsiteX4" fmla="*/ 1402210 w 1483475"/>
              <a:gd name="connsiteY4" fmla="*/ 142658 h 514780"/>
              <a:gd name="connsiteX5" fmla="*/ 1438430 w 1483475"/>
              <a:gd name="connsiteY5" fmla="*/ 200616 h 514780"/>
              <a:gd name="connsiteX6" fmla="*/ 1461277 w 1483475"/>
              <a:gd name="connsiteY6" fmla="*/ 259931 h 514780"/>
              <a:gd name="connsiteX7" fmla="*/ 1480961 w 1483475"/>
              <a:gd name="connsiteY7" fmla="*/ 319518 h 514780"/>
              <a:gd name="connsiteX8" fmla="*/ 1401252 w 1483475"/>
              <a:gd name="connsiteY8" fmla="*/ 411709 h 514780"/>
              <a:gd name="connsiteX9" fmla="*/ 1006379 w 1483475"/>
              <a:gd name="connsiteY9" fmla="*/ 514780 h 514780"/>
              <a:gd name="connsiteX10" fmla="*/ 239695 w 1483475"/>
              <a:gd name="connsiteY10" fmla="*/ 489496 h 514780"/>
              <a:gd name="connsiteX11" fmla="*/ 268299 w 1483475"/>
              <a:gd name="connsiteY11" fmla="*/ 280956 h 514780"/>
              <a:gd name="connsiteX12" fmla="*/ 222920 w 1483475"/>
              <a:gd name="connsiteY12" fmla="*/ 238229 h 514780"/>
              <a:gd name="connsiteX13" fmla="*/ 168582 w 1483475"/>
              <a:gd name="connsiteY13" fmla="*/ 146241 h 514780"/>
              <a:gd name="connsiteX14" fmla="*/ 98164 w 1483475"/>
              <a:gd name="connsiteY14" fmla="*/ 73322 h 514780"/>
              <a:gd name="connsiteX15" fmla="*/ 29508 w 1483475"/>
              <a:gd name="connsiteY15" fmla="*/ 18931 h 514780"/>
              <a:gd name="connsiteX0" fmla="*/ 0 w 1487692"/>
              <a:gd name="connsiteY0" fmla="*/ 12339 h 514780"/>
              <a:gd name="connsiteX1" fmla="*/ 1044733 w 1487692"/>
              <a:gd name="connsiteY1" fmla="*/ 13421 h 514780"/>
              <a:gd name="connsiteX2" fmla="*/ 1247284 w 1487692"/>
              <a:gd name="connsiteY2" fmla="*/ 392 h 514780"/>
              <a:gd name="connsiteX3" fmla="*/ 1360130 w 1487692"/>
              <a:gd name="connsiteY3" fmla="*/ 82809 h 514780"/>
              <a:gd name="connsiteX4" fmla="*/ 1406427 w 1487692"/>
              <a:gd name="connsiteY4" fmla="*/ 142658 h 514780"/>
              <a:gd name="connsiteX5" fmla="*/ 1442647 w 1487692"/>
              <a:gd name="connsiteY5" fmla="*/ 200616 h 514780"/>
              <a:gd name="connsiteX6" fmla="*/ 1465494 w 1487692"/>
              <a:gd name="connsiteY6" fmla="*/ 259931 h 514780"/>
              <a:gd name="connsiteX7" fmla="*/ 1485178 w 1487692"/>
              <a:gd name="connsiteY7" fmla="*/ 319518 h 514780"/>
              <a:gd name="connsiteX8" fmla="*/ 1405469 w 1487692"/>
              <a:gd name="connsiteY8" fmla="*/ 411709 h 514780"/>
              <a:gd name="connsiteX9" fmla="*/ 1010596 w 1487692"/>
              <a:gd name="connsiteY9" fmla="*/ 514780 h 514780"/>
              <a:gd name="connsiteX10" fmla="*/ 243912 w 1487692"/>
              <a:gd name="connsiteY10" fmla="*/ 489496 h 514780"/>
              <a:gd name="connsiteX11" fmla="*/ 272516 w 1487692"/>
              <a:gd name="connsiteY11" fmla="*/ 280956 h 514780"/>
              <a:gd name="connsiteX12" fmla="*/ 227137 w 1487692"/>
              <a:gd name="connsiteY12" fmla="*/ 238229 h 514780"/>
              <a:gd name="connsiteX13" fmla="*/ 172799 w 1487692"/>
              <a:gd name="connsiteY13" fmla="*/ 146241 h 514780"/>
              <a:gd name="connsiteX14" fmla="*/ 102381 w 1487692"/>
              <a:gd name="connsiteY14" fmla="*/ 73322 h 514780"/>
              <a:gd name="connsiteX15" fmla="*/ 33725 w 1487692"/>
              <a:gd name="connsiteY15" fmla="*/ 18931 h 514780"/>
              <a:gd name="connsiteX0" fmla="*/ 0 w 1511591"/>
              <a:gd name="connsiteY0" fmla="*/ 0 h 530164"/>
              <a:gd name="connsiteX1" fmla="*/ 1068632 w 1511591"/>
              <a:gd name="connsiteY1" fmla="*/ 28805 h 530164"/>
              <a:gd name="connsiteX2" fmla="*/ 1271183 w 1511591"/>
              <a:gd name="connsiteY2" fmla="*/ 15776 h 530164"/>
              <a:gd name="connsiteX3" fmla="*/ 1384029 w 1511591"/>
              <a:gd name="connsiteY3" fmla="*/ 98193 h 530164"/>
              <a:gd name="connsiteX4" fmla="*/ 1430326 w 1511591"/>
              <a:gd name="connsiteY4" fmla="*/ 158042 h 530164"/>
              <a:gd name="connsiteX5" fmla="*/ 1466546 w 1511591"/>
              <a:gd name="connsiteY5" fmla="*/ 216000 h 530164"/>
              <a:gd name="connsiteX6" fmla="*/ 1489393 w 1511591"/>
              <a:gd name="connsiteY6" fmla="*/ 275315 h 530164"/>
              <a:gd name="connsiteX7" fmla="*/ 1509077 w 1511591"/>
              <a:gd name="connsiteY7" fmla="*/ 334902 h 530164"/>
              <a:gd name="connsiteX8" fmla="*/ 1429368 w 1511591"/>
              <a:gd name="connsiteY8" fmla="*/ 427093 h 530164"/>
              <a:gd name="connsiteX9" fmla="*/ 1034495 w 1511591"/>
              <a:gd name="connsiteY9" fmla="*/ 530164 h 530164"/>
              <a:gd name="connsiteX10" fmla="*/ 267811 w 1511591"/>
              <a:gd name="connsiteY10" fmla="*/ 504880 h 530164"/>
              <a:gd name="connsiteX11" fmla="*/ 296415 w 1511591"/>
              <a:gd name="connsiteY11" fmla="*/ 296340 h 530164"/>
              <a:gd name="connsiteX12" fmla="*/ 251036 w 1511591"/>
              <a:gd name="connsiteY12" fmla="*/ 253613 h 530164"/>
              <a:gd name="connsiteX13" fmla="*/ 196698 w 1511591"/>
              <a:gd name="connsiteY13" fmla="*/ 161625 h 530164"/>
              <a:gd name="connsiteX14" fmla="*/ 126280 w 1511591"/>
              <a:gd name="connsiteY14" fmla="*/ 88706 h 530164"/>
              <a:gd name="connsiteX15" fmla="*/ 57624 w 1511591"/>
              <a:gd name="connsiteY15" fmla="*/ 34315 h 53016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67811 w 1511591"/>
              <a:gd name="connsiteY10" fmla="*/ 4999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4234"/>
              <a:gd name="connsiteX1" fmla="*/ 1068632 w 1511591"/>
              <a:gd name="connsiteY1" fmla="*/ 23913 h 534234"/>
              <a:gd name="connsiteX2" fmla="*/ 1271183 w 1511591"/>
              <a:gd name="connsiteY2" fmla="*/ 10884 h 534234"/>
              <a:gd name="connsiteX3" fmla="*/ 1384029 w 1511591"/>
              <a:gd name="connsiteY3" fmla="*/ 93301 h 534234"/>
              <a:gd name="connsiteX4" fmla="*/ 1430326 w 1511591"/>
              <a:gd name="connsiteY4" fmla="*/ 153150 h 534234"/>
              <a:gd name="connsiteX5" fmla="*/ 1466546 w 1511591"/>
              <a:gd name="connsiteY5" fmla="*/ 211108 h 534234"/>
              <a:gd name="connsiteX6" fmla="*/ 1489393 w 1511591"/>
              <a:gd name="connsiteY6" fmla="*/ 270423 h 534234"/>
              <a:gd name="connsiteX7" fmla="*/ 1509077 w 1511591"/>
              <a:gd name="connsiteY7" fmla="*/ 330010 h 534234"/>
              <a:gd name="connsiteX8" fmla="*/ 1429368 w 1511591"/>
              <a:gd name="connsiteY8" fmla="*/ 422201 h 534234"/>
              <a:gd name="connsiteX9" fmla="*/ 1034495 w 1511591"/>
              <a:gd name="connsiteY9" fmla="*/ 525272 h 534234"/>
              <a:gd name="connsiteX10" fmla="*/ 287492 w 1511591"/>
              <a:gd name="connsiteY10" fmla="*/ 534234 h 534234"/>
              <a:gd name="connsiteX11" fmla="*/ 296415 w 1511591"/>
              <a:gd name="connsiteY11" fmla="*/ 291448 h 534234"/>
              <a:gd name="connsiteX12" fmla="*/ 251036 w 1511591"/>
              <a:gd name="connsiteY12" fmla="*/ 248721 h 534234"/>
              <a:gd name="connsiteX13" fmla="*/ 196698 w 1511591"/>
              <a:gd name="connsiteY13" fmla="*/ 156733 h 534234"/>
              <a:gd name="connsiteX14" fmla="*/ 126280 w 1511591"/>
              <a:gd name="connsiteY14" fmla="*/ 83814 h 534234"/>
              <a:gd name="connsiteX15" fmla="*/ 57624 w 1511591"/>
              <a:gd name="connsiteY15" fmla="*/ 29423 h 53423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80463 w 1511591"/>
              <a:gd name="connsiteY10" fmla="*/ 5211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96415 w 1511591"/>
              <a:gd name="connsiteY11" fmla="*/ 291448 h 535057"/>
              <a:gd name="connsiteX12" fmla="*/ 251036 w 1511591"/>
              <a:gd name="connsiteY12" fmla="*/ 248721 h 535057"/>
              <a:gd name="connsiteX13" fmla="*/ 196698 w 1511591"/>
              <a:gd name="connsiteY13" fmla="*/ 156733 h 535057"/>
              <a:gd name="connsiteX14" fmla="*/ 126280 w 1511591"/>
              <a:gd name="connsiteY14" fmla="*/ 83814 h 535057"/>
              <a:gd name="connsiteX15" fmla="*/ 57624 w 1511591"/>
              <a:gd name="connsiteY15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77649 w 1511591"/>
              <a:gd name="connsiteY11" fmla="*/ 434027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45315 w 1511591"/>
              <a:gd name="connsiteY11" fmla="*/ 450335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36216 w 1511591"/>
              <a:gd name="connsiteY9" fmla="*/ 478058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7055"/>
              <a:gd name="connsiteX1" fmla="*/ 1068632 w 1511591"/>
              <a:gd name="connsiteY1" fmla="*/ 23913 h 537055"/>
              <a:gd name="connsiteX2" fmla="*/ 1271183 w 1511591"/>
              <a:gd name="connsiteY2" fmla="*/ 10884 h 537055"/>
              <a:gd name="connsiteX3" fmla="*/ 1384029 w 1511591"/>
              <a:gd name="connsiteY3" fmla="*/ 93301 h 537055"/>
              <a:gd name="connsiteX4" fmla="*/ 1430326 w 1511591"/>
              <a:gd name="connsiteY4" fmla="*/ 153150 h 537055"/>
              <a:gd name="connsiteX5" fmla="*/ 1466546 w 1511591"/>
              <a:gd name="connsiteY5" fmla="*/ 211108 h 537055"/>
              <a:gd name="connsiteX6" fmla="*/ 1489393 w 1511591"/>
              <a:gd name="connsiteY6" fmla="*/ 270423 h 537055"/>
              <a:gd name="connsiteX7" fmla="*/ 1509077 w 1511591"/>
              <a:gd name="connsiteY7" fmla="*/ 330010 h 537055"/>
              <a:gd name="connsiteX8" fmla="*/ 1429368 w 1511591"/>
              <a:gd name="connsiteY8" fmla="*/ 422201 h 537055"/>
              <a:gd name="connsiteX9" fmla="*/ 1298259 w 1511591"/>
              <a:gd name="connsiteY9" fmla="*/ 528612 h 537055"/>
              <a:gd name="connsiteX10" fmla="*/ 1068234 w 1511591"/>
              <a:gd name="connsiteY10" fmla="*/ 535057 h 537055"/>
              <a:gd name="connsiteX11" fmla="*/ 280463 w 1511591"/>
              <a:gd name="connsiteY11" fmla="*/ 521188 h 537055"/>
              <a:gd name="connsiteX12" fmla="*/ 245315 w 1511591"/>
              <a:gd name="connsiteY12" fmla="*/ 450335 h 537055"/>
              <a:gd name="connsiteX13" fmla="*/ 296415 w 1511591"/>
              <a:gd name="connsiteY13" fmla="*/ 291448 h 537055"/>
              <a:gd name="connsiteX14" fmla="*/ 251036 w 1511591"/>
              <a:gd name="connsiteY14" fmla="*/ 248721 h 537055"/>
              <a:gd name="connsiteX15" fmla="*/ 196698 w 1511591"/>
              <a:gd name="connsiteY15" fmla="*/ 156733 h 537055"/>
              <a:gd name="connsiteX16" fmla="*/ 126280 w 1511591"/>
              <a:gd name="connsiteY16" fmla="*/ 83814 h 537055"/>
              <a:gd name="connsiteX17" fmla="*/ 57624 w 1511591"/>
              <a:gd name="connsiteY17" fmla="*/ 29423 h 537055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02477 w 1511591"/>
              <a:gd name="connsiteY9" fmla="*/ 518827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2477 w 1511591"/>
              <a:gd name="connsiteY9" fmla="*/ 518827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71444 w 1511591"/>
              <a:gd name="connsiteY1" fmla="*/ 7605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84029 w 1511591"/>
              <a:gd name="connsiteY3" fmla="*/ 97514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15450 w 1511591"/>
              <a:gd name="connsiteY17" fmla="*/ 36897 h 534378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43909 w 1510185"/>
              <a:gd name="connsiteY12" fmla="*/ 468274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17199 w 1510185"/>
              <a:gd name="connsiteY12" fmla="*/ 482951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04547 w 1510185"/>
              <a:gd name="connsiteY12" fmla="*/ 486213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33154 w 1510185"/>
              <a:gd name="connsiteY13" fmla="*/ 325694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54524"/>
              <a:gd name="connsiteX1" fmla="*/ 1070038 w 1510185"/>
              <a:gd name="connsiteY1" fmla="*/ 25544 h 554524"/>
              <a:gd name="connsiteX2" fmla="*/ 1278212 w 1510185"/>
              <a:gd name="connsiteY2" fmla="*/ 14146 h 554524"/>
              <a:gd name="connsiteX3" fmla="*/ 1391058 w 1510185"/>
              <a:gd name="connsiteY3" fmla="*/ 106348 h 554524"/>
              <a:gd name="connsiteX4" fmla="*/ 1428920 w 1510185"/>
              <a:gd name="connsiteY4" fmla="*/ 171089 h 554524"/>
              <a:gd name="connsiteX5" fmla="*/ 1465140 w 1510185"/>
              <a:gd name="connsiteY5" fmla="*/ 229047 h 554524"/>
              <a:gd name="connsiteX6" fmla="*/ 1487987 w 1510185"/>
              <a:gd name="connsiteY6" fmla="*/ 288362 h 554524"/>
              <a:gd name="connsiteX7" fmla="*/ 1507671 w 1510185"/>
              <a:gd name="connsiteY7" fmla="*/ 347949 h 554524"/>
              <a:gd name="connsiteX8" fmla="*/ 1427962 w 1510185"/>
              <a:gd name="connsiteY8" fmla="*/ 440140 h 554524"/>
              <a:gd name="connsiteX9" fmla="*/ 1305289 w 1510185"/>
              <a:gd name="connsiteY9" fmla="*/ 530243 h 554524"/>
              <a:gd name="connsiteX10" fmla="*/ 1066828 w 1510185"/>
              <a:gd name="connsiteY10" fmla="*/ 548104 h 554524"/>
              <a:gd name="connsiteX11" fmla="*/ 279057 w 1510185"/>
              <a:gd name="connsiteY11" fmla="*/ 539127 h 554524"/>
              <a:gd name="connsiteX12" fmla="*/ 172214 w 1510185"/>
              <a:gd name="connsiteY12" fmla="*/ 491105 h 554524"/>
              <a:gd name="connsiteX13" fmla="*/ 74524 w 1510185"/>
              <a:gd name="connsiteY13" fmla="*/ 549528 h 554524"/>
              <a:gd name="connsiteX14" fmla="*/ 233154 w 1510185"/>
              <a:gd name="connsiteY14" fmla="*/ 325694 h 554524"/>
              <a:gd name="connsiteX15" fmla="*/ 235571 w 1510185"/>
              <a:gd name="connsiteY15" fmla="*/ 245460 h 554524"/>
              <a:gd name="connsiteX16" fmla="*/ 158742 w 1510185"/>
              <a:gd name="connsiteY16" fmla="*/ 173041 h 554524"/>
              <a:gd name="connsiteX17" fmla="*/ 68642 w 1510185"/>
              <a:gd name="connsiteY17" fmla="*/ 109907 h 554524"/>
              <a:gd name="connsiteX18" fmla="*/ 14044 w 1510185"/>
              <a:gd name="connsiteY18" fmla="*/ 50623 h 554524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33154 w 1510185"/>
              <a:gd name="connsiteY14" fmla="*/ 325694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47814 w 1510185"/>
              <a:gd name="connsiteY13" fmla="*/ 518544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47814 w 1510185"/>
              <a:gd name="connsiteY12" fmla="*/ 518544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57467 w 1510185"/>
              <a:gd name="connsiteY12" fmla="*/ 523436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57467 w 1510185"/>
              <a:gd name="connsiteY12" fmla="*/ 523436 h 548104"/>
              <a:gd name="connsiteX13" fmla="*/ 209255 w 1510185"/>
              <a:gd name="connsiteY13" fmla="*/ 324063 h 548104"/>
              <a:gd name="connsiteX14" fmla="*/ 224324 w 1510185"/>
              <a:gd name="connsiteY14" fmla="*/ 255244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44058 w 1496141"/>
              <a:gd name="connsiteY0" fmla="*/ 47157 h 534379"/>
              <a:gd name="connsiteX1" fmla="*/ 1055994 w 1496141"/>
              <a:gd name="connsiteY1" fmla="*/ 11819 h 534379"/>
              <a:gd name="connsiteX2" fmla="*/ 1264168 w 1496141"/>
              <a:gd name="connsiteY2" fmla="*/ 421 h 534379"/>
              <a:gd name="connsiteX3" fmla="*/ 1377014 w 1496141"/>
              <a:gd name="connsiteY3" fmla="*/ 92623 h 534379"/>
              <a:gd name="connsiteX4" fmla="*/ 1414876 w 1496141"/>
              <a:gd name="connsiteY4" fmla="*/ 157364 h 534379"/>
              <a:gd name="connsiteX5" fmla="*/ 1451096 w 1496141"/>
              <a:gd name="connsiteY5" fmla="*/ 215322 h 534379"/>
              <a:gd name="connsiteX6" fmla="*/ 1473943 w 1496141"/>
              <a:gd name="connsiteY6" fmla="*/ 274637 h 534379"/>
              <a:gd name="connsiteX7" fmla="*/ 1493627 w 1496141"/>
              <a:gd name="connsiteY7" fmla="*/ 334224 h 534379"/>
              <a:gd name="connsiteX8" fmla="*/ 1413918 w 1496141"/>
              <a:gd name="connsiteY8" fmla="*/ 426415 h 534379"/>
              <a:gd name="connsiteX9" fmla="*/ 1291245 w 1496141"/>
              <a:gd name="connsiteY9" fmla="*/ 516518 h 534379"/>
              <a:gd name="connsiteX10" fmla="*/ 1052784 w 1496141"/>
              <a:gd name="connsiteY10" fmla="*/ 534379 h 534379"/>
              <a:gd name="connsiteX11" fmla="*/ 265013 w 1496141"/>
              <a:gd name="connsiteY11" fmla="*/ 525402 h 534379"/>
              <a:gd name="connsiteX12" fmla="*/ 143423 w 1496141"/>
              <a:gd name="connsiteY12" fmla="*/ 509711 h 534379"/>
              <a:gd name="connsiteX13" fmla="*/ 195211 w 1496141"/>
              <a:gd name="connsiteY13" fmla="*/ 310338 h 534379"/>
              <a:gd name="connsiteX14" fmla="*/ 210280 w 1496141"/>
              <a:gd name="connsiteY14" fmla="*/ 241519 h 534379"/>
              <a:gd name="connsiteX15" fmla="*/ 144698 w 1496141"/>
              <a:gd name="connsiteY15" fmla="*/ 159316 h 534379"/>
              <a:gd name="connsiteX16" fmla="*/ 54598 w 1496141"/>
              <a:gd name="connsiteY16" fmla="*/ 96182 h 534379"/>
              <a:gd name="connsiteX17" fmla="*/ 0 w 1496141"/>
              <a:gd name="connsiteY17" fmla="*/ 36898 h 534379"/>
              <a:gd name="connsiteX0" fmla="*/ 0 w 1452083"/>
              <a:gd name="connsiteY0" fmla="*/ 47157 h 534379"/>
              <a:gd name="connsiteX1" fmla="*/ 1011936 w 1452083"/>
              <a:gd name="connsiteY1" fmla="*/ 11819 h 534379"/>
              <a:gd name="connsiteX2" fmla="*/ 1220110 w 1452083"/>
              <a:gd name="connsiteY2" fmla="*/ 421 h 534379"/>
              <a:gd name="connsiteX3" fmla="*/ 1332956 w 1452083"/>
              <a:gd name="connsiteY3" fmla="*/ 92623 h 534379"/>
              <a:gd name="connsiteX4" fmla="*/ 1370818 w 1452083"/>
              <a:gd name="connsiteY4" fmla="*/ 157364 h 534379"/>
              <a:gd name="connsiteX5" fmla="*/ 1407038 w 1452083"/>
              <a:gd name="connsiteY5" fmla="*/ 215322 h 534379"/>
              <a:gd name="connsiteX6" fmla="*/ 1429885 w 1452083"/>
              <a:gd name="connsiteY6" fmla="*/ 274637 h 534379"/>
              <a:gd name="connsiteX7" fmla="*/ 1449569 w 1452083"/>
              <a:gd name="connsiteY7" fmla="*/ 334224 h 534379"/>
              <a:gd name="connsiteX8" fmla="*/ 1369860 w 1452083"/>
              <a:gd name="connsiteY8" fmla="*/ 426415 h 534379"/>
              <a:gd name="connsiteX9" fmla="*/ 1247187 w 1452083"/>
              <a:gd name="connsiteY9" fmla="*/ 516518 h 534379"/>
              <a:gd name="connsiteX10" fmla="*/ 1008726 w 1452083"/>
              <a:gd name="connsiteY10" fmla="*/ 534379 h 534379"/>
              <a:gd name="connsiteX11" fmla="*/ 220955 w 1452083"/>
              <a:gd name="connsiteY11" fmla="*/ 525402 h 534379"/>
              <a:gd name="connsiteX12" fmla="*/ 99365 w 1452083"/>
              <a:gd name="connsiteY12" fmla="*/ 509711 h 534379"/>
              <a:gd name="connsiteX13" fmla="*/ 151153 w 1452083"/>
              <a:gd name="connsiteY13" fmla="*/ 310338 h 534379"/>
              <a:gd name="connsiteX14" fmla="*/ 166222 w 1452083"/>
              <a:gd name="connsiteY14" fmla="*/ 241519 h 534379"/>
              <a:gd name="connsiteX15" fmla="*/ 100640 w 1452083"/>
              <a:gd name="connsiteY15" fmla="*/ 159316 h 534379"/>
              <a:gd name="connsiteX16" fmla="*/ 10540 w 1452083"/>
              <a:gd name="connsiteY16" fmla="*/ 96182 h 534379"/>
              <a:gd name="connsiteX0" fmla="*/ 1318 w 1441543"/>
              <a:gd name="connsiteY0" fmla="*/ 40634 h 534379"/>
              <a:gd name="connsiteX1" fmla="*/ 1001396 w 1441543"/>
              <a:gd name="connsiteY1" fmla="*/ 11819 h 534379"/>
              <a:gd name="connsiteX2" fmla="*/ 1209570 w 1441543"/>
              <a:gd name="connsiteY2" fmla="*/ 421 h 534379"/>
              <a:gd name="connsiteX3" fmla="*/ 1322416 w 1441543"/>
              <a:gd name="connsiteY3" fmla="*/ 92623 h 534379"/>
              <a:gd name="connsiteX4" fmla="*/ 1360278 w 1441543"/>
              <a:gd name="connsiteY4" fmla="*/ 157364 h 534379"/>
              <a:gd name="connsiteX5" fmla="*/ 1396498 w 1441543"/>
              <a:gd name="connsiteY5" fmla="*/ 215322 h 534379"/>
              <a:gd name="connsiteX6" fmla="*/ 1419345 w 1441543"/>
              <a:gd name="connsiteY6" fmla="*/ 274637 h 534379"/>
              <a:gd name="connsiteX7" fmla="*/ 1439029 w 1441543"/>
              <a:gd name="connsiteY7" fmla="*/ 334224 h 534379"/>
              <a:gd name="connsiteX8" fmla="*/ 1359320 w 1441543"/>
              <a:gd name="connsiteY8" fmla="*/ 426415 h 534379"/>
              <a:gd name="connsiteX9" fmla="*/ 1236647 w 1441543"/>
              <a:gd name="connsiteY9" fmla="*/ 516518 h 534379"/>
              <a:gd name="connsiteX10" fmla="*/ 998186 w 1441543"/>
              <a:gd name="connsiteY10" fmla="*/ 534379 h 534379"/>
              <a:gd name="connsiteX11" fmla="*/ 210415 w 1441543"/>
              <a:gd name="connsiteY11" fmla="*/ 525402 h 534379"/>
              <a:gd name="connsiteX12" fmla="*/ 88825 w 1441543"/>
              <a:gd name="connsiteY12" fmla="*/ 509711 h 534379"/>
              <a:gd name="connsiteX13" fmla="*/ 140613 w 1441543"/>
              <a:gd name="connsiteY13" fmla="*/ 310338 h 534379"/>
              <a:gd name="connsiteX14" fmla="*/ 155682 w 1441543"/>
              <a:gd name="connsiteY14" fmla="*/ 241519 h 534379"/>
              <a:gd name="connsiteX15" fmla="*/ 90100 w 1441543"/>
              <a:gd name="connsiteY15" fmla="*/ 159316 h 534379"/>
              <a:gd name="connsiteX16" fmla="*/ 0 w 1441543"/>
              <a:gd name="connsiteY16" fmla="*/ 96182 h 534379"/>
              <a:gd name="connsiteX0" fmla="*/ 1318 w 1441543"/>
              <a:gd name="connsiteY0" fmla="*/ 40424 h 534169"/>
              <a:gd name="connsiteX1" fmla="*/ 1002582 w 1441543"/>
              <a:gd name="connsiteY1" fmla="*/ 33352 h 534169"/>
              <a:gd name="connsiteX2" fmla="*/ 1209570 w 1441543"/>
              <a:gd name="connsiteY2" fmla="*/ 211 h 534169"/>
              <a:gd name="connsiteX3" fmla="*/ 1322416 w 1441543"/>
              <a:gd name="connsiteY3" fmla="*/ 92413 h 534169"/>
              <a:gd name="connsiteX4" fmla="*/ 1360278 w 1441543"/>
              <a:gd name="connsiteY4" fmla="*/ 157154 h 534169"/>
              <a:gd name="connsiteX5" fmla="*/ 1396498 w 1441543"/>
              <a:gd name="connsiteY5" fmla="*/ 215112 h 534169"/>
              <a:gd name="connsiteX6" fmla="*/ 1419345 w 1441543"/>
              <a:gd name="connsiteY6" fmla="*/ 274427 h 534169"/>
              <a:gd name="connsiteX7" fmla="*/ 1439029 w 1441543"/>
              <a:gd name="connsiteY7" fmla="*/ 334014 h 534169"/>
              <a:gd name="connsiteX8" fmla="*/ 1359320 w 1441543"/>
              <a:gd name="connsiteY8" fmla="*/ 426205 h 534169"/>
              <a:gd name="connsiteX9" fmla="*/ 1236647 w 1441543"/>
              <a:gd name="connsiteY9" fmla="*/ 516308 h 534169"/>
              <a:gd name="connsiteX10" fmla="*/ 998186 w 1441543"/>
              <a:gd name="connsiteY10" fmla="*/ 534169 h 534169"/>
              <a:gd name="connsiteX11" fmla="*/ 210415 w 1441543"/>
              <a:gd name="connsiteY11" fmla="*/ 525192 h 534169"/>
              <a:gd name="connsiteX12" fmla="*/ 88825 w 1441543"/>
              <a:gd name="connsiteY12" fmla="*/ 509501 h 534169"/>
              <a:gd name="connsiteX13" fmla="*/ 140613 w 1441543"/>
              <a:gd name="connsiteY13" fmla="*/ 310128 h 534169"/>
              <a:gd name="connsiteX14" fmla="*/ 155682 w 1441543"/>
              <a:gd name="connsiteY14" fmla="*/ 241309 h 534169"/>
              <a:gd name="connsiteX15" fmla="*/ 90100 w 1441543"/>
              <a:gd name="connsiteY15" fmla="*/ 159106 h 534169"/>
              <a:gd name="connsiteX16" fmla="*/ 0 w 1441543"/>
              <a:gd name="connsiteY16" fmla="*/ 95972 h 534169"/>
              <a:gd name="connsiteX0" fmla="*/ 1318 w 1441543"/>
              <a:gd name="connsiteY0" fmla="*/ 8924 h 502669"/>
              <a:gd name="connsiteX1" fmla="*/ 1002582 w 1441543"/>
              <a:gd name="connsiteY1" fmla="*/ 1852 h 502669"/>
              <a:gd name="connsiteX2" fmla="*/ 1224985 w 1441543"/>
              <a:gd name="connsiteY2" fmla="*/ 12198 h 502669"/>
              <a:gd name="connsiteX3" fmla="*/ 1322416 w 1441543"/>
              <a:gd name="connsiteY3" fmla="*/ 60913 h 502669"/>
              <a:gd name="connsiteX4" fmla="*/ 1360278 w 1441543"/>
              <a:gd name="connsiteY4" fmla="*/ 125654 h 502669"/>
              <a:gd name="connsiteX5" fmla="*/ 1396498 w 1441543"/>
              <a:gd name="connsiteY5" fmla="*/ 183612 h 502669"/>
              <a:gd name="connsiteX6" fmla="*/ 1419345 w 1441543"/>
              <a:gd name="connsiteY6" fmla="*/ 242927 h 502669"/>
              <a:gd name="connsiteX7" fmla="*/ 1439029 w 1441543"/>
              <a:gd name="connsiteY7" fmla="*/ 302514 h 502669"/>
              <a:gd name="connsiteX8" fmla="*/ 1359320 w 1441543"/>
              <a:gd name="connsiteY8" fmla="*/ 394705 h 502669"/>
              <a:gd name="connsiteX9" fmla="*/ 1236647 w 1441543"/>
              <a:gd name="connsiteY9" fmla="*/ 484808 h 502669"/>
              <a:gd name="connsiteX10" fmla="*/ 998186 w 1441543"/>
              <a:gd name="connsiteY10" fmla="*/ 502669 h 502669"/>
              <a:gd name="connsiteX11" fmla="*/ 210415 w 1441543"/>
              <a:gd name="connsiteY11" fmla="*/ 493692 h 502669"/>
              <a:gd name="connsiteX12" fmla="*/ 88825 w 1441543"/>
              <a:gd name="connsiteY12" fmla="*/ 478001 h 502669"/>
              <a:gd name="connsiteX13" fmla="*/ 140613 w 1441543"/>
              <a:gd name="connsiteY13" fmla="*/ 278628 h 502669"/>
              <a:gd name="connsiteX14" fmla="*/ 155682 w 1441543"/>
              <a:gd name="connsiteY14" fmla="*/ 209809 h 502669"/>
              <a:gd name="connsiteX15" fmla="*/ 90100 w 1441543"/>
              <a:gd name="connsiteY15" fmla="*/ 127606 h 502669"/>
              <a:gd name="connsiteX16" fmla="*/ 0 w 1441543"/>
              <a:gd name="connsiteY16" fmla="*/ 64472 h 502669"/>
              <a:gd name="connsiteX0" fmla="*/ 1318 w 1441543"/>
              <a:gd name="connsiteY0" fmla="*/ 18890 h 512635"/>
              <a:gd name="connsiteX1" fmla="*/ 1002582 w 1441543"/>
              <a:gd name="connsiteY1" fmla="*/ 11818 h 512635"/>
              <a:gd name="connsiteX2" fmla="*/ 1210756 w 1441543"/>
              <a:gd name="connsiteY2" fmla="*/ 420 h 512635"/>
              <a:gd name="connsiteX3" fmla="*/ 1322416 w 1441543"/>
              <a:gd name="connsiteY3" fmla="*/ 70879 h 512635"/>
              <a:gd name="connsiteX4" fmla="*/ 1360278 w 1441543"/>
              <a:gd name="connsiteY4" fmla="*/ 135620 h 512635"/>
              <a:gd name="connsiteX5" fmla="*/ 1396498 w 1441543"/>
              <a:gd name="connsiteY5" fmla="*/ 193578 h 512635"/>
              <a:gd name="connsiteX6" fmla="*/ 1419345 w 1441543"/>
              <a:gd name="connsiteY6" fmla="*/ 252893 h 512635"/>
              <a:gd name="connsiteX7" fmla="*/ 1439029 w 1441543"/>
              <a:gd name="connsiteY7" fmla="*/ 312480 h 512635"/>
              <a:gd name="connsiteX8" fmla="*/ 1359320 w 1441543"/>
              <a:gd name="connsiteY8" fmla="*/ 404671 h 512635"/>
              <a:gd name="connsiteX9" fmla="*/ 1236647 w 1441543"/>
              <a:gd name="connsiteY9" fmla="*/ 494774 h 512635"/>
              <a:gd name="connsiteX10" fmla="*/ 998186 w 1441543"/>
              <a:gd name="connsiteY10" fmla="*/ 512635 h 512635"/>
              <a:gd name="connsiteX11" fmla="*/ 210415 w 1441543"/>
              <a:gd name="connsiteY11" fmla="*/ 503658 h 512635"/>
              <a:gd name="connsiteX12" fmla="*/ 88825 w 1441543"/>
              <a:gd name="connsiteY12" fmla="*/ 487967 h 512635"/>
              <a:gd name="connsiteX13" fmla="*/ 140613 w 1441543"/>
              <a:gd name="connsiteY13" fmla="*/ 288594 h 512635"/>
              <a:gd name="connsiteX14" fmla="*/ 155682 w 1441543"/>
              <a:gd name="connsiteY14" fmla="*/ 219775 h 512635"/>
              <a:gd name="connsiteX15" fmla="*/ 90100 w 1441543"/>
              <a:gd name="connsiteY15" fmla="*/ 137572 h 512635"/>
              <a:gd name="connsiteX16" fmla="*/ 0 w 1441543"/>
              <a:gd name="connsiteY16" fmla="*/ 74438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101868 w 1454586"/>
              <a:gd name="connsiteY12" fmla="*/ 487967 h 512635"/>
              <a:gd name="connsiteX13" fmla="*/ 153656 w 1454586"/>
              <a:gd name="connsiteY13" fmla="*/ 288594 h 512635"/>
              <a:gd name="connsiteX14" fmla="*/ 168725 w 1454586"/>
              <a:gd name="connsiteY14" fmla="*/ 219775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101868 w 1454586"/>
              <a:gd name="connsiteY12" fmla="*/ 487967 h 512635"/>
              <a:gd name="connsiteX13" fmla="*/ 153656 w 1454586"/>
              <a:gd name="connsiteY13" fmla="*/ 288594 h 512635"/>
              <a:gd name="connsiteX14" fmla="*/ 159239 w 1454586"/>
              <a:gd name="connsiteY14" fmla="*/ 237169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101868 w 1454586"/>
              <a:gd name="connsiteY12" fmla="*/ 487967 h 512635"/>
              <a:gd name="connsiteX13" fmla="*/ 148913 w 1454586"/>
              <a:gd name="connsiteY13" fmla="*/ 297291 h 512635"/>
              <a:gd name="connsiteX14" fmla="*/ 159239 w 1454586"/>
              <a:gd name="connsiteY14" fmla="*/ 237169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80524 w 1454586"/>
              <a:gd name="connsiteY12" fmla="*/ 485793 h 512635"/>
              <a:gd name="connsiteX13" fmla="*/ 148913 w 1454586"/>
              <a:gd name="connsiteY13" fmla="*/ 297291 h 512635"/>
              <a:gd name="connsiteX14" fmla="*/ 159239 w 1454586"/>
              <a:gd name="connsiteY14" fmla="*/ 237169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3831"/>
              <a:gd name="connsiteY0" fmla="*/ 18890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59239 w 1453831"/>
              <a:gd name="connsiteY14" fmla="*/ 237169 h 512635"/>
              <a:gd name="connsiteX15" fmla="*/ 103143 w 1453831"/>
              <a:gd name="connsiteY15" fmla="*/ 137572 h 512635"/>
              <a:gd name="connsiteX16" fmla="*/ 0 w 1453831"/>
              <a:gd name="connsiteY16" fmla="*/ 52695 h 512635"/>
              <a:gd name="connsiteX0" fmla="*/ 14361 w 1453831"/>
              <a:gd name="connsiteY0" fmla="*/ 18890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31966 w 1453831"/>
              <a:gd name="connsiteY14" fmla="*/ 226297 h 512635"/>
              <a:gd name="connsiteX15" fmla="*/ 103143 w 1453831"/>
              <a:gd name="connsiteY15" fmla="*/ 137572 h 512635"/>
              <a:gd name="connsiteX16" fmla="*/ 0 w 1453831"/>
              <a:gd name="connsiteY16" fmla="*/ 52695 h 512635"/>
              <a:gd name="connsiteX0" fmla="*/ 14361 w 1453831"/>
              <a:gd name="connsiteY0" fmla="*/ 18890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31966 w 1453831"/>
              <a:gd name="connsiteY14" fmla="*/ 226297 h 512635"/>
              <a:gd name="connsiteX15" fmla="*/ 78242 w 1453831"/>
              <a:gd name="connsiteY15" fmla="*/ 109305 h 512635"/>
              <a:gd name="connsiteX16" fmla="*/ 0 w 1453831"/>
              <a:gd name="connsiteY16" fmla="*/ 52695 h 512635"/>
              <a:gd name="connsiteX0" fmla="*/ 14361 w 1453831"/>
              <a:gd name="connsiteY0" fmla="*/ 8019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31966 w 1453831"/>
              <a:gd name="connsiteY14" fmla="*/ 226297 h 512635"/>
              <a:gd name="connsiteX15" fmla="*/ 78242 w 1453831"/>
              <a:gd name="connsiteY15" fmla="*/ 109305 h 512635"/>
              <a:gd name="connsiteX16" fmla="*/ 0 w 1453831"/>
              <a:gd name="connsiteY16" fmla="*/ 52695 h 512635"/>
              <a:gd name="connsiteX0" fmla="*/ 0 w 1457257"/>
              <a:gd name="connsiteY0" fmla="*/ 1496 h 512635"/>
              <a:gd name="connsiteX1" fmla="*/ 1019051 w 1457257"/>
              <a:gd name="connsiteY1" fmla="*/ 11818 h 512635"/>
              <a:gd name="connsiteX2" fmla="*/ 1227225 w 1457257"/>
              <a:gd name="connsiteY2" fmla="*/ 420 h 512635"/>
              <a:gd name="connsiteX3" fmla="*/ 1338885 w 1457257"/>
              <a:gd name="connsiteY3" fmla="*/ 70879 h 512635"/>
              <a:gd name="connsiteX4" fmla="*/ 1376747 w 1457257"/>
              <a:gd name="connsiteY4" fmla="*/ 135620 h 512635"/>
              <a:gd name="connsiteX5" fmla="*/ 1412967 w 1457257"/>
              <a:gd name="connsiteY5" fmla="*/ 193578 h 512635"/>
              <a:gd name="connsiteX6" fmla="*/ 1435814 w 1457257"/>
              <a:gd name="connsiteY6" fmla="*/ 252893 h 512635"/>
              <a:gd name="connsiteX7" fmla="*/ 1455498 w 1457257"/>
              <a:gd name="connsiteY7" fmla="*/ 312480 h 512635"/>
              <a:gd name="connsiteX8" fmla="*/ 1388833 w 1457257"/>
              <a:gd name="connsiteY8" fmla="*/ 419892 h 512635"/>
              <a:gd name="connsiteX9" fmla="*/ 1253116 w 1457257"/>
              <a:gd name="connsiteY9" fmla="*/ 494774 h 512635"/>
              <a:gd name="connsiteX10" fmla="*/ 1014655 w 1457257"/>
              <a:gd name="connsiteY10" fmla="*/ 512635 h 512635"/>
              <a:gd name="connsiteX11" fmla="*/ 226884 w 1457257"/>
              <a:gd name="connsiteY11" fmla="*/ 503658 h 512635"/>
              <a:gd name="connsiteX12" fmla="*/ 83950 w 1457257"/>
              <a:gd name="connsiteY12" fmla="*/ 485793 h 512635"/>
              <a:gd name="connsiteX13" fmla="*/ 152339 w 1457257"/>
              <a:gd name="connsiteY13" fmla="*/ 297291 h 512635"/>
              <a:gd name="connsiteX14" fmla="*/ 135392 w 1457257"/>
              <a:gd name="connsiteY14" fmla="*/ 226297 h 512635"/>
              <a:gd name="connsiteX15" fmla="*/ 81668 w 1457257"/>
              <a:gd name="connsiteY15" fmla="*/ 109305 h 512635"/>
              <a:gd name="connsiteX16" fmla="*/ 3426 w 1457257"/>
              <a:gd name="connsiteY16" fmla="*/ 52695 h 512635"/>
              <a:gd name="connsiteX0" fmla="*/ 27404 w 1484661"/>
              <a:gd name="connsiteY0" fmla="*/ 1496 h 512635"/>
              <a:gd name="connsiteX1" fmla="*/ 1046455 w 1484661"/>
              <a:gd name="connsiteY1" fmla="*/ 11818 h 512635"/>
              <a:gd name="connsiteX2" fmla="*/ 1254629 w 1484661"/>
              <a:gd name="connsiteY2" fmla="*/ 420 h 512635"/>
              <a:gd name="connsiteX3" fmla="*/ 1366289 w 1484661"/>
              <a:gd name="connsiteY3" fmla="*/ 70879 h 512635"/>
              <a:gd name="connsiteX4" fmla="*/ 1404151 w 1484661"/>
              <a:gd name="connsiteY4" fmla="*/ 135620 h 512635"/>
              <a:gd name="connsiteX5" fmla="*/ 1440371 w 1484661"/>
              <a:gd name="connsiteY5" fmla="*/ 193578 h 512635"/>
              <a:gd name="connsiteX6" fmla="*/ 1463218 w 1484661"/>
              <a:gd name="connsiteY6" fmla="*/ 252893 h 512635"/>
              <a:gd name="connsiteX7" fmla="*/ 1482902 w 1484661"/>
              <a:gd name="connsiteY7" fmla="*/ 312480 h 512635"/>
              <a:gd name="connsiteX8" fmla="*/ 1416237 w 1484661"/>
              <a:gd name="connsiteY8" fmla="*/ 419892 h 512635"/>
              <a:gd name="connsiteX9" fmla="*/ 1280520 w 1484661"/>
              <a:gd name="connsiteY9" fmla="*/ 494774 h 512635"/>
              <a:gd name="connsiteX10" fmla="*/ 1042059 w 1484661"/>
              <a:gd name="connsiteY10" fmla="*/ 512635 h 512635"/>
              <a:gd name="connsiteX11" fmla="*/ 254288 w 1484661"/>
              <a:gd name="connsiteY11" fmla="*/ 503658 h 512635"/>
              <a:gd name="connsiteX12" fmla="*/ 111354 w 1484661"/>
              <a:gd name="connsiteY12" fmla="*/ 485793 h 512635"/>
              <a:gd name="connsiteX13" fmla="*/ 179743 w 1484661"/>
              <a:gd name="connsiteY13" fmla="*/ 297291 h 512635"/>
              <a:gd name="connsiteX14" fmla="*/ 162796 w 1484661"/>
              <a:gd name="connsiteY14" fmla="*/ 226297 h 512635"/>
              <a:gd name="connsiteX15" fmla="*/ 109072 w 1484661"/>
              <a:gd name="connsiteY15" fmla="*/ 109305 h 512635"/>
              <a:gd name="connsiteX16" fmla="*/ 0 w 1484661"/>
              <a:gd name="connsiteY16" fmla="*/ 39649 h 512635"/>
              <a:gd name="connsiteX0" fmla="*/ 46376 w 1503633"/>
              <a:gd name="connsiteY0" fmla="*/ 1496 h 512635"/>
              <a:gd name="connsiteX1" fmla="*/ 1065427 w 1503633"/>
              <a:gd name="connsiteY1" fmla="*/ 11818 h 512635"/>
              <a:gd name="connsiteX2" fmla="*/ 1273601 w 1503633"/>
              <a:gd name="connsiteY2" fmla="*/ 420 h 512635"/>
              <a:gd name="connsiteX3" fmla="*/ 1385261 w 1503633"/>
              <a:gd name="connsiteY3" fmla="*/ 70879 h 512635"/>
              <a:gd name="connsiteX4" fmla="*/ 1423123 w 1503633"/>
              <a:gd name="connsiteY4" fmla="*/ 135620 h 512635"/>
              <a:gd name="connsiteX5" fmla="*/ 1459343 w 1503633"/>
              <a:gd name="connsiteY5" fmla="*/ 193578 h 512635"/>
              <a:gd name="connsiteX6" fmla="*/ 1482190 w 1503633"/>
              <a:gd name="connsiteY6" fmla="*/ 252893 h 512635"/>
              <a:gd name="connsiteX7" fmla="*/ 1501874 w 1503633"/>
              <a:gd name="connsiteY7" fmla="*/ 312480 h 512635"/>
              <a:gd name="connsiteX8" fmla="*/ 1435209 w 1503633"/>
              <a:gd name="connsiteY8" fmla="*/ 419892 h 512635"/>
              <a:gd name="connsiteX9" fmla="*/ 1299492 w 1503633"/>
              <a:gd name="connsiteY9" fmla="*/ 494774 h 512635"/>
              <a:gd name="connsiteX10" fmla="*/ 1061031 w 1503633"/>
              <a:gd name="connsiteY10" fmla="*/ 512635 h 512635"/>
              <a:gd name="connsiteX11" fmla="*/ 273260 w 1503633"/>
              <a:gd name="connsiteY11" fmla="*/ 503658 h 512635"/>
              <a:gd name="connsiteX12" fmla="*/ 130326 w 1503633"/>
              <a:gd name="connsiteY12" fmla="*/ 485793 h 512635"/>
              <a:gd name="connsiteX13" fmla="*/ 198715 w 1503633"/>
              <a:gd name="connsiteY13" fmla="*/ 297291 h 512635"/>
              <a:gd name="connsiteX14" fmla="*/ 181768 w 1503633"/>
              <a:gd name="connsiteY14" fmla="*/ 226297 h 512635"/>
              <a:gd name="connsiteX15" fmla="*/ 128044 w 1503633"/>
              <a:gd name="connsiteY15" fmla="*/ 109305 h 512635"/>
              <a:gd name="connsiteX16" fmla="*/ 0 w 1503633"/>
              <a:gd name="connsiteY16" fmla="*/ 63567 h 512635"/>
              <a:gd name="connsiteX0" fmla="*/ 14360 w 1471617"/>
              <a:gd name="connsiteY0" fmla="*/ 3160 h 514299"/>
              <a:gd name="connsiteX1" fmla="*/ 1033411 w 1471617"/>
              <a:gd name="connsiteY1" fmla="*/ 13482 h 514299"/>
              <a:gd name="connsiteX2" fmla="*/ 1241585 w 1471617"/>
              <a:gd name="connsiteY2" fmla="*/ 2084 h 514299"/>
              <a:gd name="connsiteX3" fmla="*/ 1353245 w 1471617"/>
              <a:gd name="connsiteY3" fmla="*/ 72543 h 514299"/>
              <a:gd name="connsiteX4" fmla="*/ 1391107 w 1471617"/>
              <a:gd name="connsiteY4" fmla="*/ 137284 h 514299"/>
              <a:gd name="connsiteX5" fmla="*/ 1427327 w 1471617"/>
              <a:gd name="connsiteY5" fmla="*/ 195242 h 514299"/>
              <a:gd name="connsiteX6" fmla="*/ 1450174 w 1471617"/>
              <a:gd name="connsiteY6" fmla="*/ 254557 h 514299"/>
              <a:gd name="connsiteX7" fmla="*/ 1469858 w 1471617"/>
              <a:gd name="connsiteY7" fmla="*/ 314144 h 514299"/>
              <a:gd name="connsiteX8" fmla="*/ 1403193 w 1471617"/>
              <a:gd name="connsiteY8" fmla="*/ 421556 h 514299"/>
              <a:gd name="connsiteX9" fmla="*/ 1267476 w 1471617"/>
              <a:gd name="connsiteY9" fmla="*/ 496438 h 514299"/>
              <a:gd name="connsiteX10" fmla="*/ 1029015 w 1471617"/>
              <a:gd name="connsiteY10" fmla="*/ 514299 h 514299"/>
              <a:gd name="connsiteX11" fmla="*/ 241244 w 1471617"/>
              <a:gd name="connsiteY11" fmla="*/ 505322 h 514299"/>
              <a:gd name="connsiteX12" fmla="*/ 98310 w 1471617"/>
              <a:gd name="connsiteY12" fmla="*/ 487457 h 514299"/>
              <a:gd name="connsiteX13" fmla="*/ 166699 w 1471617"/>
              <a:gd name="connsiteY13" fmla="*/ 298955 h 514299"/>
              <a:gd name="connsiteX14" fmla="*/ 149752 w 1471617"/>
              <a:gd name="connsiteY14" fmla="*/ 227961 h 514299"/>
              <a:gd name="connsiteX15" fmla="*/ 96028 w 1471617"/>
              <a:gd name="connsiteY15" fmla="*/ 110969 h 514299"/>
              <a:gd name="connsiteX16" fmla="*/ 0 w 1471617"/>
              <a:gd name="connsiteY16" fmla="*/ 0 h 514299"/>
              <a:gd name="connsiteX0" fmla="*/ 0 w 1457257"/>
              <a:gd name="connsiteY0" fmla="*/ 1497 h 512636"/>
              <a:gd name="connsiteX1" fmla="*/ 1019051 w 1457257"/>
              <a:gd name="connsiteY1" fmla="*/ 11819 h 512636"/>
              <a:gd name="connsiteX2" fmla="*/ 1227225 w 1457257"/>
              <a:gd name="connsiteY2" fmla="*/ 421 h 512636"/>
              <a:gd name="connsiteX3" fmla="*/ 1338885 w 1457257"/>
              <a:gd name="connsiteY3" fmla="*/ 70880 h 512636"/>
              <a:gd name="connsiteX4" fmla="*/ 1376747 w 1457257"/>
              <a:gd name="connsiteY4" fmla="*/ 135621 h 512636"/>
              <a:gd name="connsiteX5" fmla="*/ 1412967 w 1457257"/>
              <a:gd name="connsiteY5" fmla="*/ 193579 h 512636"/>
              <a:gd name="connsiteX6" fmla="*/ 1435814 w 1457257"/>
              <a:gd name="connsiteY6" fmla="*/ 252894 h 512636"/>
              <a:gd name="connsiteX7" fmla="*/ 1455498 w 1457257"/>
              <a:gd name="connsiteY7" fmla="*/ 312481 h 512636"/>
              <a:gd name="connsiteX8" fmla="*/ 1388833 w 1457257"/>
              <a:gd name="connsiteY8" fmla="*/ 419893 h 512636"/>
              <a:gd name="connsiteX9" fmla="*/ 1253116 w 1457257"/>
              <a:gd name="connsiteY9" fmla="*/ 494775 h 512636"/>
              <a:gd name="connsiteX10" fmla="*/ 1014655 w 1457257"/>
              <a:gd name="connsiteY10" fmla="*/ 512636 h 512636"/>
              <a:gd name="connsiteX11" fmla="*/ 226884 w 1457257"/>
              <a:gd name="connsiteY11" fmla="*/ 503659 h 512636"/>
              <a:gd name="connsiteX12" fmla="*/ 83950 w 1457257"/>
              <a:gd name="connsiteY12" fmla="*/ 485794 h 512636"/>
              <a:gd name="connsiteX13" fmla="*/ 152339 w 1457257"/>
              <a:gd name="connsiteY13" fmla="*/ 297292 h 512636"/>
              <a:gd name="connsiteX14" fmla="*/ 135392 w 1457257"/>
              <a:gd name="connsiteY14" fmla="*/ 226298 h 512636"/>
              <a:gd name="connsiteX15" fmla="*/ 81668 w 1457257"/>
              <a:gd name="connsiteY15" fmla="*/ 109306 h 512636"/>
              <a:gd name="connsiteX16" fmla="*/ 14098 w 1457257"/>
              <a:gd name="connsiteY16" fmla="*/ 17906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2573 w 1460945"/>
              <a:gd name="connsiteY3" fmla="*/ 70880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85356 w 1460945"/>
              <a:gd name="connsiteY15" fmla="*/ 109306 h 512636"/>
              <a:gd name="connsiteX16" fmla="*/ 0 w 1460945"/>
              <a:gd name="connsiteY16" fmla="*/ 35301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2573 w 1460945"/>
              <a:gd name="connsiteY3" fmla="*/ 70880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71127 w 1460945"/>
              <a:gd name="connsiteY15" fmla="*/ 107675 h 512636"/>
              <a:gd name="connsiteX16" fmla="*/ 0 w 1460945"/>
              <a:gd name="connsiteY16" fmla="*/ 35301 h 512636"/>
              <a:gd name="connsiteX0" fmla="*/ 3688 w 1460945"/>
              <a:gd name="connsiteY0" fmla="*/ 9651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2573 w 1460945"/>
              <a:gd name="connsiteY3" fmla="*/ 70880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71127 w 1460945"/>
              <a:gd name="connsiteY15" fmla="*/ 107675 h 512636"/>
              <a:gd name="connsiteX16" fmla="*/ 0 w 1460945"/>
              <a:gd name="connsiteY16" fmla="*/ 35301 h 512636"/>
              <a:gd name="connsiteX0" fmla="*/ 3688 w 1460945"/>
              <a:gd name="connsiteY0" fmla="*/ 0 h 520923"/>
              <a:gd name="connsiteX1" fmla="*/ 1022739 w 1460945"/>
              <a:gd name="connsiteY1" fmla="*/ 20106 h 520923"/>
              <a:gd name="connsiteX2" fmla="*/ 1230913 w 1460945"/>
              <a:gd name="connsiteY2" fmla="*/ 8708 h 520923"/>
              <a:gd name="connsiteX3" fmla="*/ 1342573 w 1460945"/>
              <a:gd name="connsiteY3" fmla="*/ 79167 h 520923"/>
              <a:gd name="connsiteX4" fmla="*/ 1380435 w 1460945"/>
              <a:gd name="connsiteY4" fmla="*/ 143908 h 520923"/>
              <a:gd name="connsiteX5" fmla="*/ 1416655 w 1460945"/>
              <a:gd name="connsiteY5" fmla="*/ 201866 h 520923"/>
              <a:gd name="connsiteX6" fmla="*/ 1439502 w 1460945"/>
              <a:gd name="connsiteY6" fmla="*/ 261181 h 520923"/>
              <a:gd name="connsiteX7" fmla="*/ 1459186 w 1460945"/>
              <a:gd name="connsiteY7" fmla="*/ 320768 h 520923"/>
              <a:gd name="connsiteX8" fmla="*/ 1392521 w 1460945"/>
              <a:gd name="connsiteY8" fmla="*/ 428180 h 520923"/>
              <a:gd name="connsiteX9" fmla="*/ 1256804 w 1460945"/>
              <a:gd name="connsiteY9" fmla="*/ 503062 h 520923"/>
              <a:gd name="connsiteX10" fmla="*/ 1018343 w 1460945"/>
              <a:gd name="connsiteY10" fmla="*/ 520923 h 520923"/>
              <a:gd name="connsiteX11" fmla="*/ 230572 w 1460945"/>
              <a:gd name="connsiteY11" fmla="*/ 511946 h 520923"/>
              <a:gd name="connsiteX12" fmla="*/ 87638 w 1460945"/>
              <a:gd name="connsiteY12" fmla="*/ 494081 h 520923"/>
              <a:gd name="connsiteX13" fmla="*/ 156027 w 1460945"/>
              <a:gd name="connsiteY13" fmla="*/ 305579 h 520923"/>
              <a:gd name="connsiteX14" fmla="*/ 139080 w 1460945"/>
              <a:gd name="connsiteY14" fmla="*/ 234585 h 520923"/>
              <a:gd name="connsiteX15" fmla="*/ 71127 w 1460945"/>
              <a:gd name="connsiteY15" fmla="*/ 115962 h 520923"/>
              <a:gd name="connsiteX16" fmla="*/ 0 w 1460945"/>
              <a:gd name="connsiteY16" fmla="*/ 43588 h 520923"/>
              <a:gd name="connsiteX0" fmla="*/ 4577 w 1460945"/>
              <a:gd name="connsiteY0" fmla="*/ 8021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2573 w 1460945"/>
              <a:gd name="connsiteY3" fmla="*/ 70880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71127 w 1460945"/>
              <a:gd name="connsiteY15" fmla="*/ 107675 h 512636"/>
              <a:gd name="connsiteX16" fmla="*/ 0 w 1460945"/>
              <a:gd name="connsiteY16" fmla="*/ 35301 h 512636"/>
              <a:gd name="connsiteX0" fmla="*/ 4577 w 1460945"/>
              <a:gd name="connsiteY0" fmla="*/ 8021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2573 w 1460945"/>
              <a:gd name="connsiteY3" fmla="*/ 70880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62234 w 1460945"/>
              <a:gd name="connsiteY15" fmla="*/ 106045 h 512636"/>
              <a:gd name="connsiteX16" fmla="*/ 0 w 1460945"/>
              <a:gd name="connsiteY16" fmla="*/ 35301 h 512636"/>
              <a:gd name="connsiteX0" fmla="*/ 4577 w 1460945"/>
              <a:gd name="connsiteY0" fmla="*/ 8021 h 512636"/>
              <a:gd name="connsiteX1" fmla="*/ 124482 w 1460945"/>
              <a:gd name="connsiteY1" fmla="*/ 6419 h 512636"/>
              <a:gd name="connsiteX2" fmla="*/ 1022739 w 1460945"/>
              <a:gd name="connsiteY2" fmla="*/ 11819 h 512636"/>
              <a:gd name="connsiteX3" fmla="*/ 1230913 w 1460945"/>
              <a:gd name="connsiteY3" fmla="*/ 421 h 512636"/>
              <a:gd name="connsiteX4" fmla="*/ 1342573 w 1460945"/>
              <a:gd name="connsiteY4" fmla="*/ 70880 h 512636"/>
              <a:gd name="connsiteX5" fmla="*/ 1380435 w 1460945"/>
              <a:gd name="connsiteY5" fmla="*/ 135621 h 512636"/>
              <a:gd name="connsiteX6" fmla="*/ 1416655 w 1460945"/>
              <a:gd name="connsiteY6" fmla="*/ 193579 h 512636"/>
              <a:gd name="connsiteX7" fmla="*/ 1439502 w 1460945"/>
              <a:gd name="connsiteY7" fmla="*/ 252894 h 512636"/>
              <a:gd name="connsiteX8" fmla="*/ 1459186 w 1460945"/>
              <a:gd name="connsiteY8" fmla="*/ 312481 h 512636"/>
              <a:gd name="connsiteX9" fmla="*/ 1392521 w 1460945"/>
              <a:gd name="connsiteY9" fmla="*/ 419893 h 512636"/>
              <a:gd name="connsiteX10" fmla="*/ 1256804 w 1460945"/>
              <a:gd name="connsiteY10" fmla="*/ 494775 h 512636"/>
              <a:gd name="connsiteX11" fmla="*/ 1018343 w 1460945"/>
              <a:gd name="connsiteY11" fmla="*/ 512636 h 512636"/>
              <a:gd name="connsiteX12" fmla="*/ 230572 w 1460945"/>
              <a:gd name="connsiteY12" fmla="*/ 503659 h 512636"/>
              <a:gd name="connsiteX13" fmla="*/ 87638 w 1460945"/>
              <a:gd name="connsiteY13" fmla="*/ 485794 h 512636"/>
              <a:gd name="connsiteX14" fmla="*/ 156027 w 1460945"/>
              <a:gd name="connsiteY14" fmla="*/ 297292 h 512636"/>
              <a:gd name="connsiteX15" fmla="*/ 139080 w 1460945"/>
              <a:gd name="connsiteY15" fmla="*/ 226298 h 512636"/>
              <a:gd name="connsiteX16" fmla="*/ 62234 w 1460945"/>
              <a:gd name="connsiteY16" fmla="*/ 106045 h 512636"/>
              <a:gd name="connsiteX17" fmla="*/ 0 w 1460945"/>
              <a:gd name="connsiteY17" fmla="*/ 35301 h 512636"/>
              <a:gd name="connsiteX0" fmla="*/ 4577 w 1460945"/>
              <a:gd name="connsiteY0" fmla="*/ 11387 h 516002"/>
              <a:gd name="connsiteX1" fmla="*/ 124482 w 1460945"/>
              <a:gd name="connsiteY1" fmla="*/ 0 h 516002"/>
              <a:gd name="connsiteX2" fmla="*/ 1022739 w 1460945"/>
              <a:gd name="connsiteY2" fmla="*/ 15185 h 516002"/>
              <a:gd name="connsiteX3" fmla="*/ 1230913 w 1460945"/>
              <a:gd name="connsiteY3" fmla="*/ 3787 h 516002"/>
              <a:gd name="connsiteX4" fmla="*/ 1342573 w 1460945"/>
              <a:gd name="connsiteY4" fmla="*/ 74246 h 516002"/>
              <a:gd name="connsiteX5" fmla="*/ 1380435 w 1460945"/>
              <a:gd name="connsiteY5" fmla="*/ 138987 h 516002"/>
              <a:gd name="connsiteX6" fmla="*/ 1416655 w 1460945"/>
              <a:gd name="connsiteY6" fmla="*/ 196945 h 516002"/>
              <a:gd name="connsiteX7" fmla="*/ 1439502 w 1460945"/>
              <a:gd name="connsiteY7" fmla="*/ 256260 h 516002"/>
              <a:gd name="connsiteX8" fmla="*/ 1459186 w 1460945"/>
              <a:gd name="connsiteY8" fmla="*/ 315847 h 516002"/>
              <a:gd name="connsiteX9" fmla="*/ 1392521 w 1460945"/>
              <a:gd name="connsiteY9" fmla="*/ 423259 h 516002"/>
              <a:gd name="connsiteX10" fmla="*/ 1256804 w 1460945"/>
              <a:gd name="connsiteY10" fmla="*/ 498141 h 516002"/>
              <a:gd name="connsiteX11" fmla="*/ 1018343 w 1460945"/>
              <a:gd name="connsiteY11" fmla="*/ 516002 h 516002"/>
              <a:gd name="connsiteX12" fmla="*/ 230572 w 1460945"/>
              <a:gd name="connsiteY12" fmla="*/ 507025 h 516002"/>
              <a:gd name="connsiteX13" fmla="*/ 87638 w 1460945"/>
              <a:gd name="connsiteY13" fmla="*/ 489160 h 516002"/>
              <a:gd name="connsiteX14" fmla="*/ 156027 w 1460945"/>
              <a:gd name="connsiteY14" fmla="*/ 300658 h 516002"/>
              <a:gd name="connsiteX15" fmla="*/ 139080 w 1460945"/>
              <a:gd name="connsiteY15" fmla="*/ 229664 h 516002"/>
              <a:gd name="connsiteX16" fmla="*/ 62234 w 1460945"/>
              <a:gd name="connsiteY16" fmla="*/ 109411 h 516002"/>
              <a:gd name="connsiteX17" fmla="*/ 0 w 1460945"/>
              <a:gd name="connsiteY17" fmla="*/ 38667 h 516002"/>
              <a:gd name="connsiteX0" fmla="*/ 4577 w 1460945"/>
              <a:gd name="connsiteY0" fmla="*/ 8021 h 512636"/>
              <a:gd name="connsiteX1" fmla="*/ 193849 w 1460945"/>
              <a:gd name="connsiteY1" fmla="*/ 9680 h 512636"/>
              <a:gd name="connsiteX2" fmla="*/ 1022739 w 1460945"/>
              <a:gd name="connsiteY2" fmla="*/ 11819 h 512636"/>
              <a:gd name="connsiteX3" fmla="*/ 1230913 w 1460945"/>
              <a:gd name="connsiteY3" fmla="*/ 421 h 512636"/>
              <a:gd name="connsiteX4" fmla="*/ 1342573 w 1460945"/>
              <a:gd name="connsiteY4" fmla="*/ 70880 h 512636"/>
              <a:gd name="connsiteX5" fmla="*/ 1380435 w 1460945"/>
              <a:gd name="connsiteY5" fmla="*/ 135621 h 512636"/>
              <a:gd name="connsiteX6" fmla="*/ 1416655 w 1460945"/>
              <a:gd name="connsiteY6" fmla="*/ 193579 h 512636"/>
              <a:gd name="connsiteX7" fmla="*/ 1439502 w 1460945"/>
              <a:gd name="connsiteY7" fmla="*/ 252894 h 512636"/>
              <a:gd name="connsiteX8" fmla="*/ 1459186 w 1460945"/>
              <a:gd name="connsiteY8" fmla="*/ 312481 h 512636"/>
              <a:gd name="connsiteX9" fmla="*/ 1392521 w 1460945"/>
              <a:gd name="connsiteY9" fmla="*/ 419893 h 512636"/>
              <a:gd name="connsiteX10" fmla="*/ 1256804 w 1460945"/>
              <a:gd name="connsiteY10" fmla="*/ 494775 h 512636"/>
              <a:gd name="connsiteX11" fmla="*/ 1018343 w 1460945"/>
              <a:gd name="connsiteY11" fmla="*/ 512636 h 512636"/>
              <a:gd name="connsiteX12" fmla="*/ 230572 w 1460945"/>
              <a:gd name="connsiteY12" fmla="*/ 503659 h 512636"/>
              <a:gd name="connsiteX13" fmla="*/ 87638 w 1460945"/>
              <a:gd name="connsiteY13" fmla="*/ 485794 h 512636"/>
              <a:gd name="connsiteX14" fmla="*/ 156027 w 1460945"/>
              <a:gd name="connsiteY14" fmla="*/ 297292 h 512636"/>
              <a:gd name="connsiteX15" fmla="*/ 139080 w 1460945"/>
              <a:gd name="connsiteY15" fmla="*/ 226298 h 512636"/>
              <a:gd name="connsiteX16" fmla="*/ 62234 w 1460945"/>
              <a:gd name="connsiteY16" fmla="*/ 106045 h 512636"/>
              <a:gd name="connsiteX17" fmla="*/ 0 w 1460945"/>
              <a:gd name="connsiteY17" fmla="*/ 35301 h 512636"/>
              <a:gd name="connsiteX0" fmla="*/ 5466 w 1460945"/>
              <a:gd name="connsiteY0" fmla="*/ 3129 h 512636"/>
              <a:gd name="connsiteX1" fmla="*/ 193849 w 1460945"/>
              <a:gd name="connsiteY1" fmla="*/ 9680 h 512636"/>
              <a:gd name="connsiteX2" fmla="*/ 1022739 w 1460945"/>
              <a:gd name="connsiteY2" fmla="*/ 11819 h 512636"/>
              <a:gd name="connsiteX3" fmla="*/ 1230913 w 1460945"/>
              <a:gd name="connsiteY3" fmla="*/ 421 h 512636"/>
              <a:gd name="connsiteX4" fmla="*/ 1342573 w 1460945"/>
              <a:gd name="connsiteY4" fmla="*/ 70880 h 512636"/>
              <a:gd name="connsiteX5" fmla="*/ 1380435 w 1460945"/>
              <a:gd name="connsiteY5" fmla="*/ 135621 h 512636"/>
              <a:gd name="connsiteX6" fmla="*/ 1416655 w 1460945"/>
              <a:gd name="connsiteY6" fmla="*/ 193579 h 512636"/>
              <a:gd name="connsiteX7" fmla="*/ 1439502 w 1460945"/>
              <a:gd name="connsiteY7" fmla="*/ 252894 h 512636"/>
              <a:gd name="connsiteX8" fmla="*/ 1459186 w 1460945"/>
              <a:gd name="connsiteY8" fmla="*/ 312481 h 512636"/>
              <a:gd name="connsiteX9" fmla="*/ 1392521 w 1460945"/>
              <a:gd name="connsiteY9" fmla="*/ 419893 h 512636"/>
              <a:gd name="connsiteX10" fmla="*/ 1256804 w 1460945"/>
              <a:gd name="connsiteY10" fmla="*/ 494775 h 512636"/>
              <a:gd name="connsiteX11" fmla="*/ 1018343 w 1460945"/>
              <a:gd name="connsiteY11" fmla="*/ 512636 h 512636"/>
              <a:gd name="connsiteX12" fmla="*/ 230572 w 1460945"/>
              <a:gd name="connsiteY12" fmla="*/ 503659 h 512636"/>
              <a:gd name="connsiteX13" fmla="*/ 87638 w 1460945"/>
              <a:gd name="connsiteY13" fmla="*/ 485794 h 512636"/>
              <a:gd name="connsiteX14" fmla="*/ 156027 w 1460945"/>
              <a:gd name="connsiteY14" fmla="*/ 297292 h 512636"/>
              <a:gd name="connsiteX15" fmla="*/ 139080 w 1460945"/>
              <a:gd name="connsiteY15" fmla="*/ 226298 h 512636"/>
              <a:gd name="connsiteX16" fmla="*/ 62234 w 1460945"/>
              <a:gd name="connsiteY16" fmla="*/ 106045 h 512636"/>
              <a:gd name="connsiteX17" fmla="*/ 0 w 1460945"/>
              <a:gd name="connsiteY17" fmla="*/ 35301 h 512636"/>
              <a:gd name="connsiteX0" fmla="*/ 7245 w 1460945"/>
              <a:gd name="connsiteY0" fmla="*/ 0 h 535599"/>
              <a:gd name="connsiteX1" fmla="*/ 193849 w 1460945"/>
              <a:gd name="connsiteY1" fmla="*/ 32643 h 535599"/>
              <a:gd name="connsiteX2" fmla="*/ 1022739 w 1460945"/>
              <a:gd name="connsiteY2" fmla="*/ 34782 h 535599"/>
              <a:gd name="connsiteX3" fmla="*/ 1230913 w 1460945"/>
              <a:gd name="connsiteY3" fmla="*/ 23384 h 535599"/>
              <a:gd name="connsiteX4" fmla="*/ 1342573 w 1460945"/>
              <a:gd name="connsiteY4" fmla="*/ 93843 h 535599"/>
              <a:gd name="connsiteX5" fmla="*/ 1380435 w 1460945"/>
              <a:gd name="connsiteY5" fmla="*/ 158584 h 535599"/>
              <a:gd name="connsiteX6" fmla="*/ 1416655 w 1460945"/>
              <a:gd name="connsiteY6" fmla="*/ 216542 h 535599"/>
              <a:gd name="connsiteX7" fmla="*/ 1439502 w 1460945"/>
              <a:gd name="connsiteY7" fmla="*/ 275857 h 535599"/>
              <a:gd name="connsiteX8" fmla="*/ 1459186 w 1460945"/>
              <a:gd name="connsiteY8" fmla="*/ 335444 h 535599"/>
              <a:gd name="connsiteX9" fmla="*/ 1392521 w 1460945"/>
              <a:gd name="connsiteY9" fmla="*/ 442856 h 535599"/>
              <a:gd name="connsiteX10" fmla="*/ 1256804 w 1460945"/>
              <a:gd name="connsiteY10" fmla="*/ 517738 h 535599"/>
              <a:gd name="connsiteX11" fmla="*/ 1018343 w 1460945"/>
              <a:gd name="connsiteY11" fmla="*/ 535599 h 535599"/>
              <a:gd name="connsiteX12" fmla="*/ 230572 w 1460945"/>
              <a:gd name="connsiteY12" fmla="*/ 526622 h 535599"/>
              <a:gd name="connsiteX13" fmla="*/ 87638 w 1460945"/>
              <a:gd name="connsiteY13" fmla="*/ 508757 h 535599"/>
              <a:gd name="connsiteX14" fmla="*/ 156027 w 1460945"/>
              <a:gd name="connsiteY14" fmla="*/ 320255 h 535599"/>
              <a:gd name="connsiteX15" fmla="*/ 139080 w 1460945"/>
              <a:gd name="connsiteY15" fmla="*/ 249261 h 535599"/>
              <a:gd name="connsiteX16" fmla="*/ 62234 w 1460945"/>
              <a:gd name="connsiteY16" fmla="*/ 129008 h 535599"/>
              <a:gd name="connsiteX17" fmla="*/ 0 w 1460945"/>
              <a:gd name="connsiteY17" fmla="*/ 58264 h 535599"/>
              <a:gd name="connsiteX0" fmla="*/ 7245 w 1460945"/>
              <a:gd name="connsiteY0" fmla="*/ 0 h 522553"/>
              <a:gd name="connsiteX1" fmla="*/ 193849 w 1460945"/>
              <a:gd name="connsiteY1" fmla="*/ 19597 h 522553"/>
              <a:gd name="connsiteX2" fmla="*/ 1022739 w 1460945"/>
              <a:gd name="connsiteY2" fmla="*/ 21736 h 522553"/>
              <a:gd name="connsiteX3" fmla="*/ 1230913 w 1460945"/>
              <a:gd name="connsiteY3" fmla="*/ 10338 h 522553"/>
              <a:gd name="connsiteX4" fmla="*/ 1342573 w 1460945"/>
              <a:gd name="connsiteY4" fmla="*/ 80797 h 522553"/>
              <a:gd name="connsiteX5" fmla="*/ 1380435 w 1460945"/>
              <a:gd name="connsiteY5" fmla="*/ 145538 h 522553"/>
              <a:gd name="connsiteX6" fmla="*/ 1416655 w 1460945"/>
              <a:gd name="connsiteY6" fmla="*/ 203496 h 522553"/>
              <a:gd name="connsiteX7" fmla="*/ 1439502 w 1460945"/>
              <a:gd name="connsiteY7" fmla="*/ 262811 h 522553"/>
              <a:gd name="connsiteX8" fmla="*/ 1459186 w 1460945"/>
              <a:gd name="connsiteY8" fmla="*/ 322398 h 522553"/>
              <a:gd name="connsiteX9" fmla="*/ 1392521 w 1460945"/>
              <a:gd name="connsiteY9" fmla="*/ 429810 h 522553"/>
              <a:gd name="connsiteX10" fmla="*/ 1256804 w 1460945"/>
              <a:gd name="connsiteY10" fmla="*/ 504692 h 522553"/>
              <a:gd name="connsiteX11" fmla="*/ 1018343 w 1460945"/>
              <a:gd name="connsiteY11" fmla="*/ 522553 h 522553"/>
              <a:gd name="connsiteX12" fmla="*/ 230572 w 1460945"/>
              <a:gd name="connsiteY12" fmla="*/ 513576 h 522553"/>
              <a:gd name="connsiteX13" fmla="*/ 87638 w 1460945"/>
              <a:gd name="connsiteY13" fmla="*/ 495711 h 522553"/>
              <a:gd name="connsiteX14" fmla="*/ 156027 w 1460945"/>
              <a:gd name="connsiteY14" fmla="*/ 307209 h 522553"/>
              <a:gd name="connsiteX15" fmla="*/ 139080 w 1460945"/>
              <a:gd name="connsiteY15" fmla="*/ 236215 h 522553"/>
              <a:gd name="connsiteX16" fmla="*/ 62234 w 1460945"/>
              <a:gd name="connsiteY16" fmla="*/ 115962 h 522553"/>
              <a:gd name="connsiteX17" fmla="*/ 0 w 1460945"/>
              <a:gd name="connsiteY17" fmla="*/ 45218 h 522553"/>
              <a:gd name="connsiteX0" fmla="*/ 7245 w 1460945"/>
              <a:gd name="connsiteY0" fmla="*/ 0 h 527445"/>
              <a:gd name="connsiteX1" fmla="*/ 193849 w 1460945"/>
              <a:gd name="connsiteY1" fmla="*/ 24489 h 527445"/>
              <a:gd name="connsiteX2" fmla="*/ 1022739 w 1460945"/>
              <a:gd name="connsiteY2" fmla="*/ 26628 h 527445"/>
              <a:gd name="connsiteX3" fmla="*/ 1230913 w 1460945"/>
              <a:gd name="connsiteY3" fmla="*/ 15230 h 527445"/>
              <a:gd name="connsiteX4" fmla="*/ 1342573 w 1460945"/>
              <a:gd name="connsiteY4" fmla="*/ 85689 h 527445"/>
              <a:gd name="connsiteX5" fmla="*/ 1380435 w 1460945"/>
              <a:gd name="connsiteY5" fmla="*/ 150430 h 527445"/>
              <a:gd name="connsiteX6" fmla="*/ 1416655 w 1460945"/>
              <a:gd name="connsiteY6" fmla="*/ 208388 h 527445"/>
              <a:gd name="connsiteX7" fmla="*/ 1439502 w 1460945"/>
              <a:gd name="connsiteY7" fmla="*/ 267703 h 527445"/>
              <a:gd name="connsiteX8" fmla="*/ 1459186 w 1460945"/>
              <a:gd name="connsiteY8" fmla="*/ 327290 h 527445"/>
              <a:gd name="connsiteX9" fmla="*/ 1392521 w 1460945"/>
              <a:gd name="connsiteY9" fmla="*/ 434702 h 527445"/>
              <a:gd name="connsiteX10" fmla="*/ 1256804 w 1460945"/>
              <a:gd name="connsiteY10" fmla="*/ 509584 h 527445"/>
              <a:gd name="connsiteX11" fmla="*/ 1018343 w 1460945"/>
              <a:gd name="connsiteY11" fmla="*/ 527445 h 527445"/>
              <a:gd name="connsiteX12" fmla="*/ 230572 w 1460945"/>
              <a:gd name="connsiteY12" fmla="*/ 518468 h 527445"/>
              <a:gd name="connsiteX13" fmla="*/ 87638 w 1460945"/>
              <a:gd name="connsiteY13" fmla="*/ 500603 h 527445"/>
              <a:gd name="connsiteX14" fmla="*/ 156027 w 1460945"/>
              <a:gd name="connsiteY14" fmla="*/ 312101 h 527445"/>
              <a:gd name="connsiteX15" fmla="*/ 139080 w 1460945"/>
              <a:gd name="connsiteY15" fmla="*/ 241107 h 527445"/>
              <a:gd name="connsiteX16" fmla="*/ 62234 w 1460945"/>
              <a:gd name="connsiteY16" fmla="*/ 120854 h 527445"/>
              <a:gd name="connsiteX17" fmla="*/ 0 w 1460945"/>
              <a:gd name="connsiteY17" fmla="*/ 50110 h 527445"/>
              <a:gd name="connsiteX0" fmla="*/ 5466 w 1460945"/>
              <a:gd name="connsiteY0" fmla="*/ 0 h 520922"/>
              <a:gd name="connsiteX1" fmla="*/ 193849 w 1460945"/>
              <a:gd name="connsiteY1" fmla="*/ 17966 h 520922"/>
              <a:gd name="connsiteX2" fmla="*/ 1022739 w 1460945"/>
              <a:gd name="connsiteY2" fmla="*/ 20105 h 520922"/>
              <a:gd name="connsiteX3" fmla="*/ 1230913 w 1460945"/>
              <a:gd name="connsiteY3" fmla="*/ 8707 h 520922"/>
              <a:gd name="connsiteX4" fmla="*/ 1342573 w 1460945"/>
              <a:gd name="connsiteY4" fmla="*/ 79166 h 520922"/>
              <a:gd name="connsiteX5" fmla="*/ 1380435 w 1460945"/>
              <a:gd name="connsiteY5" fmla="*/ 143907 h 520922"/>
              <a:gd name="connsiteX6" fmla="*/ 1416655 w 1460945"/>
              <a:gd name="connsiteY6" fmla="*/ 201865 h 520922"/>
              <a:gd name="connsiteX7" fmla="*/ 1439502 w 1460945"/>
              <a:gd name="connsiteY7" fmla="*/ 261180 h 520922"/>
              <a:gd name="connsiteX8" fmla="*/ 1459186 w 1460945"/>
              <a:gd name="connsiteY8" fmla="*/ 320767 h 520922"/>
              <a:gd name="connsiteX9" fmla="*/ 1392521 w 1460945"/>
              <a:gd name="connsiteY9" fmla="*/ 428179 h 520922"/>
              <a:gd name="connsiteX10" fmla="*/ 1256804 w 1460945"/>
              <a:gd name="connsiteY10" fmla="*/ 503061 h 520922"/>
              <a:gd name="connsiteX11" fmla="*/ 1018343 w 1460945"/>
              <a:gd name="connsiteY11" fmla="*/ 520922 h 520922"/>
              <a:gd name="connsiteX12" fmla="*/ 230572 w 1460945"/>
              <a:gd name="connsiteY12" fmla="*/ 511945 h 520922"/>
              <a:gd name="connsiteX13" fmla="*/ 87638 w 1460945"/>
              <a:gd name="connsiteY13" fmla="*/ 494080 h 520922"/>
              <a:gd name="connsiteX14" fmla="*/ 156027 w 1460945"/>
              <a:gd name="connsiteY14" fmla="*/ 305578 h 520922"/>
              <a:gd name="connsiteX15" fmla="*/ 139080 w 1460945"/>
              <a:gd name="connsiteY15" fmla="*/ 234584 h 520922"/>
              <a:gd name="connsiteX16" fmla="*/ 62234 w 1460945"/>
              <a:gd name="connsiteY16" fmla="*/ 114331 h 520922"/>
              <a:gd name="connsiteX17" fmla="*/ 0 w 1460945"/>
              <a:gd name="connsiteY17" fmla="*/ 43587 h 520922"/>
              <a:gd name="connsiteX0" fmla="*/ 5466 w 1460945"/>
              <a:gd name="connsiteY0" fmla="*/ 0 h 520922"/>
              <a:gd name="connsiteX1" fmla="*/ 193849 w 1460945"/>
              <a:gd name="connsiteY1" fmla="*/ 17966 h 520922"/>
              <a:gd name="connsiteX2" fmla="*/ 1022739 w 1460945"/>
              <a:gd name="connsiteY2" fmla="*/ 20105 h 520922"/>
              <a:gd name="connsiteX3" fmla="*/ 1230913 w 1460945"/>
              <a:gd name="connsiteY3" fmla="*/ 8707 h 520922"/>
              <a:gd name="connsiteX4" fmla="*/ 1351466 w 1460945"/>
              <a:gd name="connsiteY4" fmla="*/ 71013 h 520922"/>
              <a:gd name="connsiteX5" fmla="*/ 1380435 w 1460945"/>
              <a:gd name="connsiteY5" fmla="*/ 143907 h 520922"/>
              <a:gd name="connsiteX6" fmla="*/ 1416655 w 1460945"/>
              <a:gd name="connsiteY6" fmla="*/ 201865 h 520922"/>
              <a:gd name="connsiteX7" fmla="*/ 1439502 w 1460945"/>
              <a:gd name="connsiteY7" fmla="*/ 261180 h 520922"/>
              <a:gd name="connsiteX8" fmla="*/ 1459186 w 1460945"/>
              <a:gd name="connsiteY8" fmla="*/ 320767 h 520922"/>
              <a:gd name="connsiteX9" fmla="*/ 1392521 w 1460945"/>
              <a:gd name="connsiteY9" fmla="*/ 428179 h 520922"/>
              <a:gd name="connsiteX10" fmla="*/ 1256804 w 1460945"/>
              <a:gd name="connsiteY10" fmla="*/ 503061 h 520922"/>
              <a:gd name="connsiteX11" fmla="*/ 1018343 w 1460945"/>
              <a:gd name="connsiteY11" fmla="*/ 520922 h 520922"/>
              <a:gd name="connsiteX12" fmla="*/ 230572 w 1460945"/>
              <a:gd name="connsiteY12" fmla="*/ 511945 h 520922"/>
              <a:gd name="connsiteX13" fmla="*/ 87638 w 1460945"/>
              <a:gd name="connsiteY13" fmla="*/ 494080 h 520922"/>
              <a:gd name="connsiteX14" fmla="*/ 156027 w 1460945"/>
              <a:gd name="connsiteY14" fmla="*/ 305578 h 520922"/>
              <a:gd name="connsiteX15" fmla="*/ 139080 w 1460945"/>
              <a:gd name="connsiteY15" fmla="*/ 234584 h 520922"/>
              <a:gd name="connsiteX16" fmla="*/ 62234 w 1460945"/>
              <a:gd name="connsiteY16" fmla="*/ 114331 h 520922"/>
              <a:gd name="connsiteX17" fmla="*/ 0 w 1460945"/>
              <a:gd name="connsiteY17" fmla="*/ 43587 h 520922"/>
              <a:gd name="connsiteX0" fmla="*/ 5466 w 1460945"/>
              <a:gd name="connsiteY0" fmla="*/ 0 h 520922"/>
              <a:gd name="connsiteX1" fmla="*/ 193849 w 1460945"/>
              <a:gd name="connsiteY1" fmla="*/ 17966 h 520922"/>
              <a:gd name="connsiteX2" fmla="*/ 1022739 w 1460945"/>
              <a:gd name="connsiteY2" fmla="*/ 20105 h 520922"/>
              <a:gd name="connsiteX3" fmla="*/ 1230913 w 1460945"/>
              <a:gd name="connsiteY3" fmla="*/ 8707 h 520922"/>
              <a:gd name="connsiteX4" fmla="*/ 1351466 w 1460945"/>
              <a:gd name="connsiteY4" fmla="*/ 71013 h 520922"/>
              <a:gd name="connsiteX5" fmla="*/ 1385771 w 1460945"/>
              <a:gd name="connsiteY5" fmla="*/ 143907 h 520922"/>
              <a:gd name="connsiteX6" fmla="*/ 1416655 w 1460945"/>
              <a:gd name="connsiteY6" fmla="*/ 201865 h 520922"/>
              <a:gd name="connsiteX7" fmla="*/ 1439502 w 1460945"/>
              <a:gd name="connsiteY7" fmla="*/ 261180 h 520922"/>
              <a:gd name="connsiteX8" fmla="*/ 1459186 w 1460945"/>
              <a:gd name="connsiteY8" fmla="*/ 320767 h 520922"/>
              <a:gd name="connsiteX9" fmla="*/ 1392521 w 1460945"/>
              <a:gd name="connsiteY9" fmla="*/ 428179 h 520922"/>
              <a:gd name="connsiteX10" fmla="*/ 1256804 w 1460945"/>
              <a:gd name="connsiteY10" fmla="*/ 503061 h 520922"/>
              <a:gd name="connsiteX11" fmla="*/ 1018343 w 1460945"/>
              <a:gd name="connsiteY11" fmla="*/ 520922 h 520922"/>
              <a:gd name="connsiteX12" fmla="*/ 230572 w 1460945"/>
              <a:gd name="connsiteY12" fmla="*/ 511945 h 520922"/>
              <a:gd name="connsiteX13" fmla="*/ 87638 w 1460945"/>
              <a:gd name="connsiteY13" fmla="*/ 494080 h 520922"/>
              <a:gd name="connsiteX14" fmla="*/ 156027 w 1460945"/>
              <a:gd name="connsiteY14" fmla="*/ 305578 h 520922"/>
              <a:gd name="connsiteX15" fmla="*/ 139080 w 1460945"/>
              <a:gd name="connsiteY15" fmla="*/ 234584 h 520922"/>
              <a:gd name="connsiteX16" fmla="*/ 62234 w 1460945"/>
              <a:gd name="connsiteY16" fmla="*/ 114331 h 520922"/>
              <a:gd name="connsiteX17" fmla="*/ 0 w 1460945"/>
              <a:gd name="connsiteY17" fmla="*/ 43587 h 520922"/>
              <a:gd name="connsiteX0" fmla="*/ 5466 w 1460945"/>
              <a:gd name="connsiteY0" fmla="*/ 0 h 520922"/>
              <a:gd name="connsiteX1" fmla="*/ 193849 w 1460945"/>
              <a:gd name="connsiteY1" fmla="*/ 17966 h 520922"/>
              <a:gd name="connsiteX2" fmla="*/ 1022739 w 1460945"/>
              <a:gd name="connsiteY2" fmla="*/ 20105 h 520922"/>
              <a:gd name="connsiteX3" fmla="*/ 1230913 w 1460945"/>
              <a:gd name="connsiteY3" fmla="*/ 8707 h 520922"/>
              <a:gd name="connsiteX4" fmla="*/ 1351466 w 1460945"/>
              <a:gd name="connsiteY4" fmla="*/ 71013 h 520922"/>
              <a:gd name="connsiteX5" fmla="*/ 1388439 w 1460945"/>
              <a:gd name="connsiteY5" fmla="*/ 142276 h 520922"/>
              <a:gd name="connsiteX6" fmla="*/ 1416655 w 1460945"/>
              <a:gd name="connsiteY6" fmla="*/ 201865 h 520922"/>
              <a:gd name="connsiteX7" fmla="*/ 1439502 w 1460945"/>
              <a:gd name="connsiteY7" fmla="*/ 261180 h 520922"/>
              <a:gd name="connsiteX8" fmla="*/ 1459186 w 1460945"/>
              <a:gd name="connsiteY8" fmla="*/ 320767 h 520922"/>
              <a:gd name="connsiteX9" fmla="*/ 1392521 w 1460945"/>
              <a:gd name="connsiteY9" fmla="*/ 428179 h 520922"/>
              <a:gd name="connsiteX10" fmla="*/ 1256804 w 1460945"/>
              <a:gd name="connsiteY10" fmla="*/ 503061 h 520922"/>
              <a:gd name="connsiteX11" fmla="*/ 1018343 w 1460945"/>
              <a:gd name="connsiteY11" fmla="*/ 520922 h 520922"/>
              <a:gd name="connsiteX12" fmla="*/ 230572 w 1460945"/>
              <a:gd name="connsiteY12" fmla="*/ 511945 h 520922"/>
              <a:gd name="connsiteX13" fmla="*/ 87638 w 1460945"/>
              <a:gd name="connsiteY13" fmla="*/ 494080 h 520922"/>
              <a:gd name="connsiteX14" fmla="*/ 156027 w 1460945"/>
              <a:gd name="connsiteY14" fmla="*/ 305578 h 520922"/>
              <a:gd name="connsiteX15" fmla="*/ 139080 w 1460945"/>
              <a:gd name="connsiteY15" fmla="*/ 234584 h 520922"/>
              <a:gd name="connsiteX16" fmla="*/ 62234 w 1460945"/>
              <a:gd name="connsiteY16" fmla="*/ 114331 h 520922"/>
              <a:gd name="connsiteX17" fmla="*/ 0 w 1460945"/>
              <a:gd name="connsiteY17" fmla="*/ 43587 h 520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60945" h="520922">
                <a:moveTo>
                  <a:pt x="5466" y="0"/>
                </a:moveTo>
                <a:lnTo>
                  <a:pt x="193849" y="17966"/>
                </a:lnTo>
                <a:lnTo>
                  <a:pt x="1022739" y="20105"/>
                </a:lnTo>
                <a:cubicBezTo>
                  <a:pt x="1029695" y="24743"/>
                  <a:pt x="1219801" y="5215"/>
                  <a:pt x="1230913" y="8707"/>
                </a:cubicBezTo>
                <a:cubicBezTo>
                  <a:pt x="1297113" y="17154"/>
                  <a:pt x="1325212" y="48752"/>
                  <a:pt x="1351466" y="71013"/>
                </a:cubicBezTo>
                <a:cubicBezTo>
                  <a:pt x="1377720" y="93274"/>
                  <a:pt x="1377574" y="120467"/>
                  <a:pt x="1388439" y="142276"/>
                </a:cubicBezTo>
                <a:cubicBezTo>
                  <a:pt x="1399304" y="164085"/>
                  <a:pt x="1408144" y="182048"/>
                  <a:pt x="1416655" y="201865"/>
                </a:cubicBezTo>
                <a:cubicBezTo>
                  <a:pt x="1425166" y="221682"/>
                  <a:pt x="1432414" y="241363"/>
                  <a:pt x="1439502" y="261180"/>
                </a:cubicBezTo>
                <a:cubicBezTo>
                  <a:pt x="1446590" y="280997"/>
                  <a:pt x="1467016" y="292934"/>
                  <a:pt x="1459186" y="320767"/>
                </a:cubicBezTo>
                <a:cubicBezTo>
                  <a:pt x="1451356" y="348600"/>
                  <a:pt x="1426251" y="397797"/>
                  <a:pt x="1392521" y="428179"/>
                </a:cubicBezTo>
                <a:cubicBezTo>
                  <a:pt x="1358791" y="458561"/>
                  <a:pt x="1319167" y="487604"/>
                  <a:pt x="1256804" y="503061"/>
                </a:cubicBezTo>
                <a:cubicBezTo>
                  <a:pt x="1194441" y="518518"/>
                  <a:pt x="1194302" y="513734"/>
                  <a:pt x="1018343" y="520922"/>
                </a:cubicBezTo>
                <a:lnTo>
                  <a:pt x="230572" y="511945"/>
                </a:lnTo>
                <a:cubicBezTo>
                  <a:pt x="60736" y="507018"/>
                  <a:pt x="100062" y="528475"/>
                  <a:pt x="87638" y="494080"/>
                </a:cubicBezTo>
                <a:cubicBezTo>
                  <a:pt x="75214" y="459686"/>
                  <a:pt x="147453" y="348827"/>
                  <a:pt x="156027" y="305578"/>
                </a:cubicBezTo>
                <a:cubicBezTo>
                  <a:pt x="164601" y="262329"/>
                  <a:pt x="154712" y="266458"/>
                  <a:pt x="139080" y="234584"/>
                </a:cubicBezTo>
                <a:cubicBezTo>
                  <a:pt x="123448" y="202710"/>
                  <a:pt x="85414" y="146164"/>
                  <a:pt x="62234" y="114331"/>
                </a:cubicBezTo>
                <a:cubicBezTo>
                  <a:pt x="39054" y="82498"/>
                  <a:pt x="24116" y="63990"/>
                  <a:pt x="0" y="43587"/>
                </a:cubicBezTo>
              </a:path>
            </a:pathLst>
          </a:custGeom>
          <a:gradFill flip="none" rotWithShape="1">
            <a:gsLst>
              <a:gs pos="0">
                <a:srgbClr val="0000FF">
                  <a:alpha val="85000"/>
                </a:srgbClr>
              </a:gs>
              <a:gs pos="67000">
                <a:srgbClr val="0066FF">
                  <a:alpha val="49804"/>
                </a:srgbClr>
              </a:gs>
              <a:gs pos="100000">
                <a:srgbClr val="0099FF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Parallelogram 219">
            <a:extLst>
              <a:ext uri="{FF2B5EF4-FFF2-40B4-BE49-F238E27FC236}">
                <a16:creationId xmlns:a16="http://schemas.microsoft.com/office/drawing/2014/main" id="{10CE5A27-9549-4B72-98AB-828E18F3D4DC}"/>
              </a:ext>
            </a:extLst>
          </p:cNvPr>
          <p:cNvSpPr/>
          <p:nvPr/>
        </p:nvSpPr>
        <p:spPr>
          <a:xfrm flipV="1">
            <a:off x="6693435" y="3457696"/>
            <a:ext cx="2486549" cy="318022"/>
          </a:xfrm>
          <a:prstGeom prst="parallelogram">
            <a:avLst>
              <a:gd name="adj" fmla="val 49709"/>
            </a:avLst>
          </a:pr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rgbClr val="0000FF">
                  <a:alpha val="84706"/>
                </a:srgbClr>
              </a:gs>
            </a:gsLst>
            <a:lin ang="16200000" scaled="1"/>
            <a:tileRect/>
          </a:gradFill>
          <a:ln w="158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Freeform: Shape 222">
            <a:extLst>
              <a:ext uri="{FF2B5EF4-FFF2-40B4-BE49-F238E27FC236}">
                <a16:creationId xmlns:a16="http://schemas.microsoft.com/office/drawing/2014/main" id="{AAFBC821-0AB7-4EC6-9759-C2DAF1A54E2B}"/>
              </a:ext>
            </a:extLst>
          </p:cNvPr>
          <p:cNvSpPr/>
          <p:nvPr/>
        </p:nvSpPr>
        <p:spPr>
          <a:xfrm>
            <a:off x="6317232" y="2120926"/>
            <a:ext cx="3129468" cy="598841"/>
          </a:xfrm>
          <a:custGeom>
            <a:avLst/>
            <a:gdLst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52400 w 1636903"/>
              <a:gd name="connsiteY4" fmla="*/ 1368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18859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80975 w 1636903"/>
              <a:gd name="connsiteY5" fmla="*/ 1178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8105 w 1636903"/>
              <a:gd name="connsiteY97" fmla="*/ 1940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4770 w 1636903"/>
              <a:gd name="connsiteY98" fmla="*/ 117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72390 w 1636903"/>
              <a:gd name="connsiteY98" fmla="*/ 416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62865 w 1636903"/>
              <a:gd name="connsiteY3" fmla="*/ 15591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41910 w 1636903"/>
              <a:gd name="connsiteY98" fmla="*/ 49881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4988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64795 w 1636903"/>
              <a:gd name="connsiteY76" fmla="*/ 21942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76225 w 1636903"/>
              <a:gd name="connsiteY75" fmla="*/ 234666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5750 w 1636903"/>
              <a:gd name="connsiteY73" fmla="*/ 251811 h 348966"/>
              <a:gd name="connsiteX74" fmla="*/ 280035 w 1636903"/>
              <a:gd name="connsiteY74" fmla="*/ 244191 h 348966"/>
              <a:gd name="connsiteX75" fmla="*/ 287655 w 1636903"/>
              <a:gd name="connsiteY75" fmla="*/ 232761 h 348966"/>
              <a:gd name="connsiteX76" fmla="*/ 274320 w 1636903"/>
              <a:gd name="connsiteY76" fmla="*/ 215616 h 348966"/>
              <a:gd name="connsiteX77" fmla="*/ 251460 w 1636903"/>
              <a:gd name="connsiteY77" fmla="*/ 198471 h 348966"/>
              <a:gd name="connsiteX78" fmla="*/ 238125 w 1636903"/>
              <a:gd name="connsiteY78" fmla="*/ 169896 h 348966"/>
              <a:gd name="connsiteX79" fmla="*/ 234315 w 1636903"/>
              <a:gd name="connsiteY79" fmla="*/ 162276 h 348966"/>
              <a:gd name="connsiteX80" fmla="*/ 228600 w 1636903"/>
              <a:gd name="connsiteY80" fmla="*/ 148941 h 348966"/>
              <a:gd name="connsiteX81" fmla="*/ 224790 w 1636903"/>
              <a:gd name="connsiteY81" fmla="*/ 139416 h 348966"/>
              <a:gd name="connsiteX82" fmla="*/ 213360 w 1636903"/>
              <a:gd name="connsiteY82" fmla="*/ 124176 h 348966"/>
              <a:gd name="connsiteX83" fmla="*/ 207645 w 1636903"/>
              <a:gd name="connsiteY83" fmla="*/ 120366 h 348966"/>
              <a:gd name="connsiteX84" fmla="*/ 201930 w 1636903"/>
              <a:gd name="connsiteY84" fmla="*/ 114651 h 348966"/>
              <a:gd name="connsiteX85" fmla="*/ 196215 w 1636903"/>
              <a:gd name="connsiteY85" fmla="*/ 110841 h 348966"/>
              <a:gd name="connsiteX86" fmla="*/ 190500 w 1636903"/>
              <a:gd name="connsiteY86" fmla="*/ 105126 h 348966"/>
              <a:gd name="connsiteX87" fmla="*/ 184785 w 1636903"/>
              <a:gd name="connsiteY87" fmla="*/ 101316 h 348966"/>
              <a:gd name="connsiteX88" fmla="*/ 177165 w 1636903"/>
              <a:gd name="connsiteY88" fmla="*/ 93696 h 348966"/>
              <a:gd name="connsiteX89" fmla="*/ 167640 w 1636903"/>
              <a:gd name="connsiteY89" fmla="*/ 89886 h 348966"/>
              <a:gd name="connsiteX90" fmla="*/ 161925 w 1636903"/>
              <a:gd name="connsiteY90" fmla="*/ 84171 h 348966"/>
              <a:gd name="connsiteX91" fmla="*/ 154305 w 1636903"/>
              <a:gd name="connsiteY91" fmla="*/ 80361 h 348966"/>
              <a:gd name="connsiteX92" fmla="*/ 150495 w 1636903"/>
              <a:gd name="connsiteY92" fmla="*/ 74646 h 348966"/>
              <a:gd name="connsiteX93" fmla="*/ 127635 w 1636903"/>
              <a:gd name="connsiteY93" fmla="*/ 57501 h 348966"/>
              <a:gd name="connsiteX94" fmla="*/ 123825 w 1636903"/>
              <a:gd name="connsiteY94" fmla="*/ 51786 h 348966"/>
              <a:gd name="connsiteX95" fmla="*/ 110490 w 1636903"/>
              <a:gd name="connsiteY95" fmla="*/ 44166 h 348966"/>
              <a:gd name="connsiteX96" fmla="*/ 95250 w 1636903"/>
              <a:gd name="connsiteY96" fmla="*/ 32736 h 348966"/>
              <a:gd name="connsiteX97" fmla="*/ 74295 w 1636903"/>
              <a:gd name="connsiteY97" fmla="*/ 23211 h 348966"/>
              <a:gd name="connsiteX98" fmla="*/ 60960 w 1636903"/>
              <a:gd name="connsiteY98" fmla="*/ 21306 h 348966"/>
              <a:gd name="connsiteX99" fmla="*/ 49530 w 1636903"/>
              <a:gd name="connsiteY99" fmla="*/ 4161 h 348966"/>
              <a:gd name="connsiteX100" fmla="*/ 43815 w 1636903"/>
              <a:gd name="connsiteY100" fmla="*/ 2256 h 348966"/>
              <a:gd name="connsiteX101" fmla="*/ 53340 w 1636903"/>
              <a:gd name="connsiteY101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9560 w 1636903"/>
              <a:gd name="connsiteY72" fmla="*/ 257526 h 348966"/>
              <a:gd name="connsiteX73" fmla="*/ 280035 w 1636903"/>
              <a:gd name="connsiteY73" fmla="*/ 244191 h 348966"/>
              <a:gd name="connsiteX74" fmla="*/ 287655 w 1636903"/>
              <a:gd name="connsiteY74" fmla="*/ 232761 h 348966"/>
              <a:gd name="connsiteX75" fmla="*/ 274320 w 1636903"/>
              <a:gd name="connsiteY75" fmla="*/ 215616 h 348966"/>
              <a:gd name="connsiteX76" fmla="*/ 251460 w 1636903"/>
              <a:gd name="connsiteY76" fmla="*/ 198471 h 348966"/>
              <a:gd name="connsiteX77" fmla="*/ 238125 w 1636903"/>
              <a:gd name="connsiteY77" fmla="*/ 169896 h 348966"/>
              <a:gd name="connsiteX78" fmla="*/ 234315 w 1636903"/>
              <a:gd name="connsiteY78" fmla="*/ 162276 h 348966"/>
              <a:gd name="connsiteX79" fmla="*/ 228600 w 1636903"/>
              <a:gd name="connsiteY79" fmla="*/ 148941 h 348966"/>
              <a:gd name="connsiteX80" fmla="*/ 224790 w 1636903"/>
              <a:gd name="connsiteY80" fmla="*/ 139416 h 348966"/>
              <a:gd name="connsiteX81" fmla="*/ 213360 w 1636903"/>
              <a:gd name="connsiteY81" fmla="*/ 124176 h 348966"/>
              <a:gd name="connsiteX82" fmla="*/ 207645 w 1636903"/>
              <a:gd name="connsiteY82" fmla="*/ 120366 h 348966"/>
              <a:gd name="connsiteX83" fmla="*/ 201930 w 1636903"/>
              <a:gd name="connsiteY83" fmla="*/ 114651 h 348966"/>
              <a:gd name="connsiteX84" fmla="*/ 196215 w 1636903"/>
              <a:gd name="connsiteY84" fmla="*/ 110841 h 348966"/>
              <a:gd name="connsiteX85" fmla="*/ 190500 w 1636903"/>
              <a:gd name="connsiteY85" fmla="*/ 105126 h 348966"/>
              <a:gd name="connsiteX86" fmla="*/ 184785 w 1636903"/>
              <a:gd name="connsiteY86" fmla="*/ 101316 h 348966"/>
              <a:gd name="connsiteX87" fmla="*/ 177165 w 1636903"/>
              <a:gd name="connsiteY87" fmla="*/ 93696 h 348966"/>
              <a:gd name="connsiteX88" fmla="*/ 167640 w 1636903"/>
              <a:gd name="connsiteY88" fmla="*/ 89886 h 348966"/>
              <a:gd name="connsiteX89" fmla="*/ 161925 w 1636903"/>
              <a:gd name="connsiteY89" fmla="*/ 84171 h 348966"/>
              <a:gd name="connsiteX90" fmla="*/ 154305 w 1636903"/>
              <a:gd name="connsiteY90" fmla="*/ 80361 h 348966"/>
              <a:gd name="connsiteX91" fmla="*/ 150495 w 1636903"/>
              <a:gd name="connsiteY91" fmla="*/ 74646 h 348966"/>
              <a:gd name="connsiteX92" fmla="*/ 127635 w 1636903"/>
              <a:gd name="connsiteY92" fmla="*/ 57501 h 348966"/>
              <a:gd name="connsiteX93" fmla="*/ 123825 w 1636903"/>
              <a:gd name="connsiteY93" fmla="*/ 51786 h 348966"/>
              <a:gd name="connsiteX94" fmla="*/ 110490 w 1636903"/>
              <a:gd name="connsiteY94" fmla="*/ 44166 h 348966"/>
              <a:gd name="connsiteX95" fmla="*/ 95250 w 1636903"/>
              <a:gd name="connsiteY95" fmla="*/ 32736 h 348966"/>
              <a:gd name="connsiteX96" fmla="*/ 74295 w 1636903"/>
              <a:gd name="connsiteY96" fmla="*/ 23211 h 348966"/>
              <a:gd name="connsiteX97" fmla="*/ 60960 w 1636903"/>
              <a:gd name="connsiteY97" fmla="*/ 21306 h 348966"/>
              <a:gd name="connsiteX98" fmla="*/ 49530 w 1636903"/>
              <a:gd name="connsiteY98" fmla="*/ 4161 h 348966"/>
              <a:gd name="connsiteX99" fmla="*/ 43815 w 1636903"/>
              <a:gd name="connsiteY99" fmla="*/ 2256 h 348966"/>
              <a:gd name="connsiteX100" fmla="*/ 53340 w 1636903"/>
              <a:gd name="connsiteY100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87655 w 1636903"/>
              <a:gd name="connsiteY73" fmla="*/ 232761 h 348966"/>
              <a:gd name="connsiteX74" fmla="*/ 274320 w 1636903"/>
              <a:gd name="connsiteY74" fmla="*/ 215616 h 348966"/>
              <a:gd name="connsiteX75" fmla="*/ 251460 w 1636903"/>
              <a:gd name="connsiteY75" fmla="*/ 198471 h 348966"/>
              <a:gd name="connsiteX76" fmla="*/ 238125 w 1636903"/>
              <a:gd name="connsiteY76" fmla="*/ 169896 h 348966"/>
              <a:gd name="connsiteX77" fmla="*/ 234315 w 1636903"/>
              <a:gd name="connsiteY77" fmla="*/ 162276 h 348966"/>
              <a:gd name="connsiteX78" fmla="*/ 228600 w 1636903"/>
              <a:gd name="connsiteY78" fmla="*/ 148941 h 348966"/>
              <a:gd name="connsiteX79" fmla="*/ 224790 w 1636903"/>
              <a:gd name="connsiteY79" fmla="*/ 139416 h 348966"/>
              <a:gd name="connsiteX80" fmla="*/ 213360 w 1636903"/>
              <a:gd name="connsiteY80" fmla="*/ 124176 h 348966"/>
              <a:gd name="connsiteX81" fmla="*/ 207645 w 1636903"/>
              <a:gd name="connsiteY81" fmla="*/ 120366 h 348966"/>
              <a:gd name="connsiteX82" fmla="*/ 201930 w 1636903"/>
              <a:gd name="connsiteY82" fmla="*/ 114651 h 348966"/>
              <a:gd name="connsiteX83" fmla="*/ 196215 w 1636903"/>
              <a:gd name="connsiteY83" fmla="*/ 110841 h 348966"/>
              <a:gd name="connsiteX84" fmla="*/ 190500 w 1636903"/>
              <a:gd name="connsiteY84" fmla="*/ 105126 h 348966"/>
              <a:gd name="connsiteX85" fmla="*/ 184785 w 1636903"/>
              <a:gd name="connsiteY85" fmla="*/ 101316 h 348966"/>
              <a:gd name="connsiteX86" fmla="*/ 177165 w 1636903"/>
              <a:gd name="connsiteY86" fmla="*/ 93696 h 348966"/>
              <a:gd name="connsiteX87" fmla="*/ 167640 w 1636903"/>
              <a:gd name="connsiteY87" fmla="*/ 89886 h 348966"/>
              <a:gd name="connsiteX88" fmla="*/ 161925 w 1636903"/>
              <a:gd name="connsiteY88" fmla="*/ 84171 h 348966"/>
              <a:gd name="connsiteX89" fmla="*/ 154305 w 1636903"/>
              <a:gd name="connsiteY89" fmla="*/ 80361 h 348966"/>
              <a:gd name="connsiteX90" fmla="*/ 150495 w 1636903"/>
              <a:gd name="connsiteY90" fmla="*/ 74646 h 348966"/>
              <a:gd name="connsiteX91" fmla="*/ 127635 w 1636903"/>
              <a:gd name="connsiteY91" fmla="*/ 57501 h 348966"/>
              <a:gd name="connsiteX92" fmla="*/ 123825 w 1636903"/>
              <a:gd name="connsiteY92" fmla="*/ 51786 h 348966"/>
              <a:gd name="connsiteX93" fmla="*/ 110490 w 1636903"/>
              <a:gd name="connsiteY93" fmla="*/ 44166 h 348966"/>
              <a:gd name="connsiteX94" fmla="*/ 95250 w 1636903"/>
              <a:gd name="connsiteY94" fmla="*/ 32736 h 348966"/>
              <a:gd name="connsiteX95" fmla="*/ 74295 w 1636903"/>
              <a:gd name="connsiteY95" fmla="*/ 23211 h 348966"/>
              <a:gd name="connsiteX96" fmla="*/ 60960 w 1636903"/>
              <a:gd name="connsiteY96" fmla="*/ 21306 h 348966"/>
              <a:gd name="connsiteX97" fmla="*/ 49530 w 1636903"/>
              <a:gd name="connsiteY97" fmla="*/ 4161 h 348966"/>
              <a:gd name="connsiteX98" fmla="*/ 43815 w 1636903"/>
              <a:gd name="connsiteY98" fmla="*/ 2256 h 348966"/>
              <a:gd name="connsiteX99" fmla="*/ 53340 w 1636903"/>
              <a:gd name="connsiteY99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74320 w 1636903"/>
              <a:gd name="connsiteY73" fmla="*/ 215616 h 348966"/>
              <a:gd name="connsiteX74" fmla="*/ 251460 w 1636903"/>
              <a:gd name="connsiteY74" fmla="*/ 198471 h 348966"/>
              <a:gd name="connsiteX75" fmla="*/ 238125 w 1636903"/>
              <a:gd name="connsiteY75" fmla="*/ 169896 h 348966"/>
              <a:gd name="connsiteX76" fmla="*/ 234315 w 1636903"/>
              <a:gd name="connsiteY76" fmla="*/ 162276 h 348966"/>
              <a:gd name="connsiteX77" fmla="*/ 228600 w 1636903"/>
              <a:gd name="connsiteY77" fmla="*/ 148941 h 348966"/>
              <a:gd name="connsiteX78" fmla="*/ 224790 w 1636903"/>
              <a:gd name="connsiteY78" fmla="*/ 139416 h 348966"/>
              <a:gd name="connsiteX79" fmla="*/ 213360 w 1636903"/>
              <a:gd name="connsiteY79" fmla="*/ 124176 h 348966"/>
              <a:gd name="connsiteX80" fmla="*/ 207645 w 1636903"/>
              <a:gd name="connsiteY80" fmla="*/ 120366 h 348966"/>
              <a:gd name="connsiteX81" fmla="*/ 201930 w 1636903"/>
              <a:gd name="connsiteY81" fmla="*/ 114651 h 348966"/>
              <a:gd name="connsiteX82" fmla="*/ 196215 w 1636903"/>
              <a:gd name="connsiteY82" fmla="*/ 110841 h 348966"/>
              <a:gd name="connsiteX83" fmla="*/ 190500 w 1636903"/>
              <a:gd name="connsiteY83" fmla="*/ 105126 h 348966"/>
              <a:gd name="connsiteX84" fmla="*/ 184785 w 1636903"/>
              <a:gd name="connsiteY84" fmla="*/ 101316 h 348966"/>
              <a:gd name="connsiteX85" fmla="*/ 177165 w 1636903"/>
              <a:gd name="connsiteY85" fmla="*/ 93696 h 348966"/>
              <a:gd name="connsiteX86" fmla="*/ 167640 w 1636903"/>
              <a:gd name="connsiteY86" fmla="*/ 89886 h 348966"/>
              <a:gd name="connsiteX87" fmla="*/ 161925 w 1636903"/>
              <a:gd name="connsiteY87" fmla="*/ 84171 h 348966"/>
              <a:gd name="connsiteX88" fmla="*/ 154305 w 1636903"/>
              <a:gd name="connsiteY88" fmla="*/ 80361 h 348966"/>
              <a:gd name="connsiteX89" fmla="*/ 150495 w 1636903"/>
              <a:gd name="connsiteY89" fmla="*/ 74646 h 348966"/>
              <a:gd name="connsiteX90" fmla="*/ 127635 w 1636903"/>
              <a:gd name="connsiteY90" fmla="*/ 57501 h 348966"/>
              <a:gd name="connsiteX91" fmla="*/ 123825 w 1636903"/>
              <a:gd name="connsiteY91" fmla="*/ 51786 h 348966"/>
              <a:gd name="connsiteX92" fmla="*/ 110490 w 1636903"/>
              <a:gd name="connsiteY92" fmla="*/ 44166 h 348966"/>
              <a:gd name="connsiteX93" fmla="*/ 95250 w 1636903"/>
              <a:gd name="connsiteY93" fmla="*/ 32736 h 348966"/>
              <a:gd name="connsiteX94" fmla="*/ 74295 w 1636903"/>
              <a:gd name="connsiteY94" fmla="*/ 23211 h 348966"/>
              <a:gd name="connsiteX95" fmla="*/ 60960 w 1636903"/>
              <a:gd name="connsiteY95" fmla="*/ 21306 h 348966"/>
              <a:gd name="connsiteX96" fmla="*/ 49530 w 1636903"/>
              <a:gd name="connsiteY96" fmla="*/ 4161 h 348966"/>
              <a:gd name="connsiteX97" fmla="*/ 43815 w 1636903"/>
              <a:gd name="connsiteY97" fmla="*/ 2256 h 348966"/>
              <a:gd name="connsiteX98" fmla="*/ 53340 w 1636903"/>
              <a:gd name="connsiteY98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60960 w 1636903"/>
              <a:gd name="connsiteY94" fmla="*/ 21306 h 348966"/>
              <a:gd name="connsiteX95" fmla="*/ 49530 w 1636903"/>
              <a:gd name="connsiteY95" fmla="*/ 4161 h 348966"/>
              <a:gd name="connsiteX96" fmla="*/ 43815 w 1636903"/>
              <a:gd name="connsiteY96" fmla="*/ 2256 h 348966"/>
              <a:gd name="connsiteX97" fmla="*/ 53340 w 1636903"/>
              <a:gd name="connsiteY97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96" fmla="*/ 53340 w 1636903"/>
              <a:gd name="connsiteY96" fmla="*/ 35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95" fmla="*/ 43815 w 1636903"/>
              <a:gd name="connsiteY95" fmla="*/ 2256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94" fmla="*/ 49530 w 1636903"/>
              <a:gd name="connsiteY94" fmla="*/ 416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33350 w 1636903"/>
              <a:gd name="connsiteY4" fmla="*/ 6066 h 348966"/>
              <a:gd name="connsiteX5" fmla="*/ 179070 w 1636903"/>
              <a:gd name="connsiteY5" fmla="*/ 4161 h 348966"/>
              <a:gd name="connsiteX6" fmla="*/ 215265 w 1636903"/>
              <a:gd name="connsiteY6" fmla="*/ 7971 h 348966"/>
              <a:gd name="connsiteX7" fmla="*/ 312420 w 1636903"/>
              <a:gd name="connsiteY7" fmla="*/ 2256 h 348966"/>
              <a:gd name="connsiteX8" fmla="*/ 579120 w 1636903"/>
              <a:gd name="connsiteY8" fmla="*/ 4161 h 348966"/>
              <a:gd name="connsiteX9" fmla="*/ 592455 w 1636903"/>
              <a:gd name="connsiteY9" fmla="*/ 6066 h 348966"/>
              <a:gd name="connsiteX10" fmla="*/ 638175 w 1636903"/>
              <a:gd name="connsiteY10" fmla="*/ 9876 h 348966"/>
              <a:gd name="connsiteX11" fmla="*/ 878205 w 1636903"/>
              <a:gd name="connsiteY11" fmla="*/ 4161 h 348966"/>
              <a:gd name="connsiteX12" fmla="*/ 1099185 w 1636903"/>
              <a:gd name="connsiteY12" fmla="*/ 351 h 348966"/>
              <a:gd name="connsiteX13" fmla="*/ 1323975 w 1636903"/>
              <a:gd name="connsiteY13" fmla="*/ 2256 h 348966"/>
              <a:gd name="connsiteX14" fmla="*/ 1344930 w 1636903"/>
              <a:gd name="connsiteY14" fmla="*/ 13686 h 348966"/>
              <a:gd name="connsiteX15" fmla="*/ 1350645 w 1636903"/>
              <a:gd name="connsiteY15" fmla="*/ 15591 h 348966"/>
              <a:gd name="connsiteX16" fmla="*/ 1356360 w 1636903"/>
              <a:gd name="connsiteY16" fmla="*/ 19401 h 348966"/>
              <a:gd name="connsiteX17" fmla="*/ 1371600 w 1636903"/>
              <a:gd name="connsiteY17" fmla="*/ 23211 h 348966"/>
              <a:gd name="connsiteX18" fmla="*/ 1377315 w 1636903"/>
              <a:gd name="connsiteY18" fmla="*/ 25116 h 348966"/>
              <a:gd name="connsiteX19" fmla="*/ 1392555 w 1636903"/>
              <a:gd name="connsiteY19" fmla="*/ 28926 h 348966"/>
              <a:gd name="connsiteX20" fmla="*/ 1403985 w 1636903"/>
              <a:gd name="connsiteY20" fmla="*/ 32736 h 348966"/>
              <a:gd name="connsiteX21" fmla="*/ 1409700 w 1636903"/>
              <a:gd name="connsiteY21" fmla="*/ 34641 h 348966"/>
              <a:gd name="connsiteX22" fmla="*/ 1419225 w 1636903"/>
              <a:gd name="connsiteY22" fmla="*/ 38451 h 348966"/>
              <a:gd name="connsiteX23" fmla="*/ 1436370 w 1636903"/>
              <a:gd name="connsiteY23" fmla="*/ 47976 h 348966"/>
              <a:gd name="connsiteX24" fmla="*/ 1442085 w 1636903"/>
              <a:gd name="connsiteY24" fmla="*/ 51786 h 348966"/>
              <a:gd name="connsiteX25" fmla="*/ 1447800 w 1636903"/>
              <a:gd name="connsiteY25" fmla="*/ 53691 h 348966"/>
              <a:gd name="connsiteX26" fmla="*/ 1455420 w 1636903"/>
              <a:gd name="connsiteY26" fmla="*/ 57501 h 348966"/>
              <a:gd name="connsiteX27" fmla="*/ 1461135 w 1636903"/>
              <a:gd name="connsiteY27" fmla="*/ 61311 h 348966"/>
              <a:gd name="connsiteX28" fmla="*/ 1472565 w 1636903"/>
              <a:gd name="connsiteY28" fmla="*/ 67026 h 348966"/>
              <a:gd name="connsiteX29" fmla="*/ 1487805 w 1636903"/>
              <a:gd name="connsiteY29" fmla="*/ 76551 h 348966"/>
              <a:gd name="connsiteX30" fmla="*/ 1497330 w 1636903"/>
              <a:gd name="connsiteY30" fmla="*/ 91791 h 348966"/>
              <a:gd name="connsiteX31" fmla="*/ 1504950 w 1636903"/>
              <a:gd name="connsiteY31" fmla="*/ 107031 h 348966"/>
              <a:gd name="connsiteX32" fmla="*/ 1508760 w 1636903"/>
              <a:gd name="connsiteY32" fmla="*/ 112746 h 348966"/>
              <a:gd name="connsiteX33" fmla="*/ 1518285 w 1636903"/>
              <a:gd name="connsiteY33" fmla="*/ 131796 h 348966"/>
              <a:gd name="connsiteX34" fmla="*/ 1524000 w 1636903"/>
              <a:gd name="connsiteY34" fmla="*/ 137511 h 348966"/>
              <a:gd name="connsiteX35" fmla="*/ 1537335 w 1636903"/>
              <a:gd name="connsiteY35" fmla="*/ 158466 h 348966"/>
              <a:gd name="connsiteX36" fmla="*/ 1543050 w 1636903"/>
              <a:gd name="connsiteY36" fmla="*/ 166086 h 348966"/>
              <a:gd name="connsiteX37" fmla="*/ 1546860 w 1636903"/>
              <a:gd name="connsiteY37" fmla="*/ 171801 h 348966"/>
              <a:gd name="connsiteX38" fmla="*/ 1554480 w 1636903"/>
              <a:gd name="connsiteY38" fmla="*/ 185136 h 348966"/>
              <a:gd name="connsiteX39" fmla="*/ 1560195 w 1636903"/>
              <a:gd name="connsiteY39" fmla="*/ 190851 h 348966"/>
              <a:gd name="connsiteX40" fmla="*/ 1569720 w 1636903"/>
              <a:gd name="connsiteY40" fmla="*/ 207996 h 348966"/>
              <a:gd name="connsiteX41" fmla="*/ 1575435 w 1636903"/>
              <a:gd name="connsiteY41" fmla="*/ 211806 h 348966"/>
              <a:gd name="connsiteX42" fmla="*/ 1579245 w 1636903"/>
              <a:gd name="connsiteY42" fmla="*/ 219426 h 348966"/>
              <a:gd name="connsiteX43" fmla="*/ 1590675 w 1636903"/>
              <a:gd name="connsiteY43" fmla="*/ 230856 h 348966"/>
              <a:gd name="connsiteX44" fmla="*/ 1592580 w 1636903"/>
              <a:gd name="connsiteY44" fmla="*/ 236571 h 348966"/>
              <a:gd name="connsiteX45" fmla="*/ 1594485 w 1636903"/>
              <a:gd name="connsiteY45" fmla="*/ 244191 h 348966"/>
              <a:gd name="connsiteX46" fmla="*/ 1598295 w 1636903"/>
              <a:gd name="connsiteY46" fmla="*/ 249906 h 348966"/>
              <a:gd name="connsiteX47" fmla="*/ 1604010 w 1636903"/>
              <a:gd name="connsiteY47" fmla="*/ 259431 h 348966"/>
              <a:gd name="connsiteX48" fmla="*/ 1605915 w 1636903"/>
              <a:gd name="connsiteY48" fmla="*/ 265146 h 348966"/>
              <a:gd name="connsiteX49" fmla="*/ 1617345 w 1636903"/>
              <a:gd name="connsiteY49" fmla="*/ 278481 h 348966"/>
              <a:gd name="connsiteX50" fmla="*/ 1623060 w 1636903"/>
              <a:gd name="connsiteY50" fmla="*/ 299436 h 348966"/>
              <a:gd name="connsiteX51" fmla="*/ 1624965 w 1636903"/>
              <a:gd name="connsiteY51" fmla="*/ 305151 h 348966"/>
              <a:gd name="connsiteX52" fmla="*/ 1628775 w 1636903"/>
              <a:gd name="connsiteY52" fmla="*/ 320391 h 348966"/>
              <a:gd name="connsiteX53" fmla="*/ 1630680 w 1636903"/>
              <a:gd name="connsiteY53" fmla="*/ 328011 h 348966"/>
              <a:gd name="connsiteX54" fmla="*/ 1634490 w 1636903"/>
              <a:gd name="connsiteY54" fmla="*/ 333726 h 348966"/>
              <a:gd name="connsiteX55" fmla="*/ 1636395 w 1636903"/>
              <a:gd name="connsiteY55" fmla="*/ 341346 h 348966"/>
              <a:gd name="connsiteX56" fmla="*/ 1624965 w 1636903"/>
              <a:gd name="connsiteY56" fmla="*/ 345156 h 348966"/>
              <a:gd name="connsiteX57" fmla="*/ 1590675 w 1636903"/>
              <a:gd name="connsiteY57" fmla="*/ 347061 h 348966"/>
              <a:gd name="connsiteX58" fmla="*/ 1297305 w 1636903"/>
              <a:gd name="connsiteY58" fmla="*/ 348966 h 348966"/>
              <a:gd name="connsiteX59" fmla="*/ 1061085 w 1636903"/>
              <a:gd name="connsiteY59" fmla="*/ 347061 h 348966"/>
              <a:gd name="connsiteX60" fmla="*/ 984885 w 1636903"/>
              <a:gd name="connsiteY60" fmla="*/ 345156 h 348966"/>
              <a:gd name="connsiteX61" fmla="*/ 721995 w 1636903"/>
              <a:gd name="connsiteY61" fmla="*/ 347061 h 348966"/>
              <a:gd name="connsiteX62" fmla="*/ 501015 w 1636903"/>
              <a:gd name="connsiteY62" fmla="*/ 345156 h 348966"/>
              <a:gd name="connsiteX63" fmla="*/ 462915 w 1636903"/>
              <a:gd name="connsiteY63" fmla="*/ 343251 h 348966"/>
              <a:gd name="connsiteX64" fmla="*/ 333375 w 1636903"/>
              <a:gd name="connsiteY64" fmla="*/ 341346 h 348966"/>
              <a:gd name="connsiteX65" fmla="*/ 329565 w 1636903"/>
              <a:gd name="connsiteY65" fmla="*/ 318486 h 348966"/>
              <a:gd name="connsiteX66" fmla="*/ 325755 w 1636903"/>
              <a:gd name="connsiteY66" fmla="*/ 308961 h 348966"/>
              <a:gd name="connsiteX67" fmla="*/ 321945 w 1636903"/>
              <a:gd name="connsiteY67" fmla="*/ 303246 h 348966"/>
              <a:gd name="connsiteX68" fmla="*/ 318135 w 1636903"/>
              <a:gd name="connsiteY68" fmla="*/ 295626 h 348966"/>
              <a:gd name="connsiteX69" fmla="*/ 310515 w 1636903"/>
              <a:gd name="connsiteY69" fmla="*/ 286101 h 348966"/>
              <a:gd name="connsiteX70" fmla="*/ 306705 w 1636903"/>
              <a:gd name="connsiteY70" fmla="*/ 280386 h 348966"/>
              <a:gd name="connsiteX71" fmla="*/ 300990 w 1636903"/>
              <a:gd name="connsiteY71" fmla="*/ 274671 h 348966"/>
              <a:gd name="connsiteX72" fmla="*/ 280035 w 1636903"/>
              <a:gd name="connsiteY72" fmla="*/ 244191 h 348966"/>
              <a:gd name="connsiteX73" fmla="*/ 251460 w 1636903"/>
              <a:gd name="connsiteY73" fmla="*/ 198471 h 348966"/>
              <a:gd name="connsiteX74" fmla="*/ 238125 w 1636903"/>
              <a:gd name="connsiteY74" fmla="*/ 169896 h 348966"/>
              <a:gd name="connsiteX75" fmla="*/ 234315 w 1636903"/>
              <a:gd name="connsiteY75" fmla="*/ 162276 h 348966"/>
              <a:gd name="connsiteX76" fmla="*/ 228600 w 1636903"/>
              <a:gd name="connsiteY76" fmla="*/ 148941 h 348966"/>
              <a:gd name="connsiteX77" fmla="*/ 224790 w 1636903"/>
              <a:gd name="connsiteY77" fmla="*/ 139416 h 348966"/>
              <a:gd name="connsiteX78" fmla="*/ 213360 w 1636903"/>
              <a:gd name="connsiteY78" fmla="*/ 124176 h 348966"/>
              <a:gd name="connsiteX79" fmla="*/ 207645 w 1636903"/>
              <a:gd name="connsiteY79" fmla="*/ 120366 h 348966"/>
              <a:gd name="connsiteX80" fmla="*/ 201930 w 1636903"/>
              <a:gd name="connsiteY80" fmla="*/ 114651 h 348966"/>
              <a:gd name="connsiteX81" fmla="*/ 196215 w 1636903"/>
              <a:gd name="connsiteY81" fmla="*/ 110841 h 348966"/>
              <a:gd name="connsiteX82" fmla="*/ 190500 w 1636903"/>
              <a:gd name="connsiteY82" fmla="*/ 105126 h 348966"/>
              <a:gd name="connsiteX83" fmla="*/ 184785 w 1636903"/>
              <a:gd name="connsiteY83" fmla="*/ 101316 h 348966"/>
              <a:gd name="connsiteX84" fmla="*/ 177165 w 1636903"/>
              <a:gd name="connsiteY84" fmla="*/ 93696 h 348966"/>
              <a:gd name="connsiteX85" fmla="*/ 167640 w 1636903"/>
              <a:gd name="connsiteY85" fmla="*/ 89886 h 348966"/>
              <a:gd name="connsiteX86" fmla="*/ 161925 w 1636903"/>
              <a:gd name="connsiteY86" fmla="*/ 84171 h 348966"/>
              <a:gd name="connsiteX87" fmla="*/ 154305 w 1636903"/>
              <a:gd name="connsiteY87" fmla="*/ 80361 h 348966"/>
              <a:gd name="connsiteX88" fmla="*/ 150495 w 1636903"/>
              <a:gd name="connsiteY88" fmla="*/ 74646 h 348966"/>
              <a:gd name="connsiteX89" fmla="*/ 127635 w 1636903"/>
              <a:gd name="connsiteY89" fmla="*/ 57501 h 348966"/>
              <a:gd name="connsiteX90" fmla="*/ 123825 w 1636903"/>
              <a:gd name="connsiteY90" fmla="*/ 51786 h 348966"/>
              <a:gd name="connsiteX91" fmla="*/ 110490 w 1636903"/>
              <a:gd name="connsiteY91" fmla="*/ 44166 h 348966"/>
              <a:gd name="connsiteX92" fmla="*/ 95250 w 1636903"/>
              <a:gd name="connsiteY92" fmla="*/ 32736 h 348966"/>
              <a:gd name="connsiteX93" fmla="*/ 74295 w 1636903"/>
              <a:gd name="connsiteY93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215265 w 1636903"/>
              <a:gd name="connsiteY5" fmla="*/ 7971 h 348966"/>
              <a:gd name="connsiteX6" fmla="*/ 312420 w 1636903"/>
              <a:gd name="connsiteY6" fmla="*/ 2256 h 348966"/>
              <a:gd name="connsiteX7" fmla="*/ 579120 w 1636903"/>
              <a:gd name="connsiteY7" fmla="*/ 4161 h 348966"/>
              <a:gd name="connsiteX8" fmla="*/ 592455 w 1636903"/>
              <a:gd name="connsiteY8" fmla="*/ 6066 h 348966"/>
              <a:gd name="connsiteX9" fmla="*/ 638175 w 1636903"/>
              <a:gd name="connsiteY9" fmla="*/ 9876 h 348966"/>
              <a:gd name="connsiteX10" fmla="*/ 878205 w 1636903"/>
              <a:gd name="connsiteY10" fmla="*/ 4161 h 348966"/>
              <a:gd name="connsiteX11" fmla="*/ 1099185 w 1636903"/>
              <a:gd name="connsiteY11" fmla="*/ 351 h 348966"/>
              <a:gd name="connsiteX12" fmla="*/ 1323975 w 1636903"/>
              <a:gd name="connsiteY12" fmla="*/ 2256 h 348966"/>
              <a:gd name="connsiteX13" fmla="*/ 1344930 w 1636903"/>
              <a:gd name="connsiteY13" fmla="*/ 13686 h 348966"/>
              <a:gd name="connsiteX14" fmla="*/ 1350645 w 1636903"/>
              <a:gd name="connsiteY14" fmla="*/ 15591 h 348966"/>
              <a:gd name="connsiteX15" fmla="*/ 1356360 w 1636903"/>
              <a:gd name="connsiteY15" fmla="*/ 19401 h 348966"/>
              <a:gd name="connsiteX16" fmla="*/ 1371600 w 1636903"/>
              <a:gd name="connsiteY16" fmla="*/ 23211 h 348966"/>
              <a:gd name="connsiteX17" fmla="*/ 1377315 w 1636903"/>
              <a:gd name="connsiteY17" fmla="*/ 25116 h 348966"/>
              <a:gd name="connsiteX18" fmla="*/ 1392555 w 1636903"/>
              <a:gd name="connsiteY18" fmla="*/ 28926 h 348966"/>
              <a:gd name="connsiteX19" fmla="*/ 1403985 w 1636903"/>
              <a:gd name="connsiteY19" fmla="*/ 32736 h 348966"/>
              <a:gd name="connsiteX20" fmla="*/ 1409700 w 1636903"/>
              <a:gd name="connsiteY20" fmla="*/ 34641 h 348966"/>
              <a:gd name="connsiteX21" fmla="*/ 1419225 w 1636903"/>
              <a:gd name="connsiteY21" fmla="*/ 38451 h 348966"/>
              <a:gd name="connsiteX22" fmla="*/ 1436370 w 1636903"/>
              <a:gd name="connsiteY22" fmla="*/ 47976 h 348966"/>
              <a:gd name="connsiteX23" fmla="*/ 1442085 w 1636903"/>
              <a:gd name="connsiteY23" fmla="*/ 51786 h 348966"/>
              <a:gd name="connsiteX24" fmla="*/ 1447800 w 1636903"/>
              <a:gd name="connsiteY24" fmla="*/ 53691 h 348966"/>
              <a:gd name="connsiteX25" fmla="*/ 1455420 w 1636903"/>
              <a:gd name="connsiteY25" fmla="*/ 57501 h 348966"/>
              <a:gd name="connsiteX26" fmla="*/ 1461135 w 1636903"/>
              <a:gd name="connsiteY26" fmla="*/ 61311 h 348966"/>
              <a:gd name="connsiteX27" fmla="*/ 1472565 w 1636903"/>
              <a:gd name="connsiteY27" fmla="*/ 67026 h 348966"/>
              <a:gd name="connsiteX28" fmla="*/ 1487805 w 1636903"/>
              <a:gd name="connsiteY28" fmla="*/ 76551 h 348966"/>
              <a:gd name="connsiteX29" fmla="*/ 1497330 w 1636903"/>
              <a:gd name="connsiteY29" fmla="*/ 91791 h 348966"/>
              <a:gd name="connsiteX30" fmla="*/ 1504950 w 1636903"/>
              <a:gd name="connsiteY30" fmla="*/ 107031 h 348966"/>
              <a:gd name="connsiteX31" fmla="*/ 1508760 w 1636903"/>
              <a:gd name="connsiteY31" fmla="*/ 112746 h 348966"/>
              <a:gd name="connsiteX32" fmla="*/ 1518285 w 1636903"/>
              <a:gd name="connsiteY32" fmla="*/ 131796 h 348966"/>
              <a:gd name="connsiteX33" fmla="*/ 1524000 w 1636903"/>
              <a:gd name="connsiteY33" fmla="*/ 137511 h 348966"/>
              <a:gd name="connsiteX34" fmla="*/ 1537335 w 1636903"/>
              <a:gd name="connsiteY34" fmla="*/ 158466 h 348966"/>
              <a:gd name="connsiteX35" fmla="*/ 1543050 w 1636903"/>
              <a:gd name="connsiteY35" fmla="*/ 166086 h 348966"/>
              <a:gd name="connsiteX36" fmla="*/ 1546860 w 1636903"/>
              <a:gd name="connsiteY36" fmla="*/ 171801 h 348966"/>
              <a:gd name="connsiteX37" fmla="*/ 1554480 w 1636903"/>
              <a:gd name="connsiteY37" fmla="*/ 185136 h 348966"/>
              <a:gd name="connsiteX38" fmla="*/ 1560195 w 1636903"/>
              <a:gd name="connsiteY38" fmla="*/ 190851 h 348966"/>
              <a:gd name="connsiteX39" fmla="*/ 1569720 w 1636903"/>
              <a:gd name="connsiteY39" fmla="*/ 207996 h 348966"/>
              <a:gd name="connsiteX40" fmla="*/ 1575435 w 1636903"/>
              <a:gd name="connsiteY40" fmla="*/ 211806 h 348966"/>
              <a:gd name="connsiteX41" fmla="*/ 1579245 w 1636903"/>
              <a:gd name="connsiteY41" fmla="*/ 219426 h 348966"/>
              <a:gd name="connsiteX42" fmla="*/ 1590675 w 1636903"/>
              <a:gd name="connsiteY42" fmla="*/ 230856 h 348966"/>
              <a:gd name="connsiteX43" fmla="*/ 1592580 w 1636903"/>
              <a:gd name="connsiteY43" fmla="*/ 236571 h 348966"/>
              <a:gd name="connsiteX44" fmla="*/ 1594485 w 1636903"/>
              <a:gd name="connsiteY44" fmla="*/ 244191 h 348966"/>
              <a:gd name="connsiteX45" fmla="*/ 1598295 w 1636903"/>
              <a:gd name="connsiteY45" fmla="*/ 249906 h 348966"/>
              <a:gd name="connsiteX46" fmla="*/ 1604010 w 1636903"/>
              <a:gd name="connsiteY46" fmla="*/ 259431 h 348966"/>
              <a:gd name="connsiteX47" fmla="*/ 1605915 w 1636903"/>
              <a:gd name="connsiteY47" fmla="*/ 265146 h 348966"/>
              <a:gd name="connsiteX48" fmla="*/ 1617345 w 1636903"/>
              <a:gd name="connsiteY48" fmla="*/ 278481 h 348966"/>
              <a:gd name="connsiteX49" fmla="*/ 1623060 w 1636903"/>
              <a:gd name="connsiteY49" fmla="*/ 299436 h 348966"/>
              <a:gd name="connsiteX50" fmla="*/ 1624965 w 1636903"/>
              <a:gd name="connsiteY50" fmla="*/ 305151 h 348966"/>
              <a:gd name="connsiteX51" fmla="*/ 1628775 w 1636903"/>
              <a:gd name="connsiteY51" fmla="*/ 320391 h 348966"/>
              <a:gd name="connsiteX52" fmla="*/ 1630680 w 1636903"/>
              <a:gd name="connsiteY52" fmla="*/ 328011 h 348966"/>
              <a:gd name="connsiteX53" fmla="*/ 1634490 w 1636903"/>
              <a:gd name="connsiteY53" fmla="*/ 333726 h 348966"/>
              <a:gd name="connsiteX54" fmla="*/ 1636395 w 1636903"/>
              <a:gd name="connsiteY54" fmla="*/ 341346 h 348966"/>
              <a:gd name="connsiteX55" fmla="*/ 1624965 w 1636903"/>
              <a:gd name="connsiteY55" fmla="*/ 345156 h 348966"/>
              <a:gd name="connsiteX56" fmla="*/ 1590675 w 1636903"/>
              <a:gd name="connsiteY56" fmla="*/ 347061 h 348966"/>
              <a:gd name="connsiteX57" fmla="*/ 1297305 w 1636903"/>
              <a:gd name="connsiteY57" fmla="*/ 348966 h 348966"/>
              <a:gd name="connsiteX58" fmla="*/ 1061085 w 1636903"/>
              <a:gd name="connsiteY58" fmla="*/ 347061 h 348966"/>
              <a:gd name="connsiteX59" fmla="*/ 984885 w 1636903"/>
              <a:gd name="connsiteY59" fmla="*/ 345156 h 348966"/>
              <a:gd name="connsiteX60" fmla="*/ 721995 w 1636903"/>
              <a:gd name="connsiteY60" fmla="*/ 347061 h 348966"/>
              <a:gd name="connsiteX61" fmla="*/ 501015 w 1636903"/>
              <a:gd name="connsiteY61" fmla="*/ 345156 h 348966"/>
              <a:gd name="connsiteX62" fmla="*/ 462915 w 1636903"/>
              <a:gd name="connsiteY62" fmla="*/ 343251 h 348966"/>
              <a:gd name="connsiteX63" fmla="*/ 333375 w 1636903"/>
              <a:gd name="connsiteY63" fmla="*/ 341346 h 348966"/>
              <a:gd name="connsiteX64" fmla="*/ 329565 w 1636903"/>
              <a:gd name="connsiteY64" fmla="*/ 318486 h 348966"/>
              <a:gd name="connsiteX65" fmla="*/ 325755 w 1636903"/>
              <a:gd name="connsiteY65" fmla="*/ 308961 h 348966"/>
              <a:gd name="connsiteX66" fmla="*/ 321945 w 1636903"/>
              <a:gd name="connsiteY66" fmla="*/ 303246 h 348966"/>
              <a:gd name="connsiteX67" fmla="*/ 318135 w 1636903"/>
              <a:gd name="connsiteY67" fmla="*/ 295626 h 348966"/>
              <a:gd name="connsiteX68" fmla="*/ 310515 w 1636903"/>
              <a:gd name="connsiteY68" fmla="*/ 286101 h 348966"/>
              <a:gd name="connsiteX69" fmla="*/ 306705 w 1636903"/>
              <a:gd name="connsiteY69" fmla="*/ 280386 h 348966"/>
              <a:gd name="connsiteX70" fmla="*/ 300990 w 1636903"/>
              <a:gd name="connsiteY70" fmla="*/ 274671 h 348966"/>
              <a:gd name="connsiteX71" fmla="*/ 280035 w 1636903"/>
              <a:gd name="connsiteY71" fmla="*/ 244191 h 348966"/>
              <a:gd name="connsiteX72" fmla="*/ 251460 w 1636903"/>
              <a:gd name="connsiteY72" fmla="*/ 198471 h 348966"/>
              <a:gd name="connsiteX73" fmla="*/ 238125 w 1636903"/>
              <a:gd name="connsiteY73" fmla="*/ 169896 h 348966"/>
              <a:gd name="connsiteX74" fmla="*/ 234315 w 1636903"/>
              <a:gd name="connsiteY74" fmla="*/ 162276 h 348966"/>
              <a:gd name="connsiteX75" fmla="*/ 228600 w 1636903"/>
              <a:gd name="connsiteY75" fmla="*/ 148941 h 348966"/>
              <a:gd name="connsiteX76" fmla="*/ 224790 w 1636903"/>
              <a:gd name="connsiteY76" fmla="*/ 139416 h 348966"/>
              <a:gd name="connsiteX77" fmla="*/ 213360 w 1636903"/>
              <a:gd name="connsiteY77" fmla="*/ 124176 h 348966"/>
              <a:gd name="connsiteX78" fmla="*/ 207645 w 1636903"/>
              <a:gd name="connsiteY78" fmla="*/ 120366 h 348966"/>
              <a:gd name="connsiteX79" fmla="*/ 201930 w 1636903"/>
              <a:gd name="connsiteY79" fmla="*/ 114651 h 348966"/>
              <a:gd name="connsiteX80" fmla="*/ 196215 w 1636903"/>
              <a:gd name="connsiteY80" fmla="*/ 110841 h 348966"/>
              <a:gd name="connsiteX81" fmla="*/ 190500 w 1636903"/>
              <a:gd name="connsiteY81" fmla="*/ 105126 h 348966"/>
              <a:gd name="connsiteX82" fmla="*/ 184785 w 1636903"/>
              <a:gd name="connsiteY82" fmla="*/ 101316 h 348966"/>
              <a:gd name="connsiteX83" fmla="*/ 177165 w 1636903"/>
              <a:gd name="connsiteY83" fmla="*/ 93696 h 348966"/>
              <a:gd name="connsiteX84" fmla="*/ 167640 w 1636903"/>
              <a:gd name="connsiteY84" fmla="*/ 89886 h 348966"/>
              <a:gd name="connsiteX85" fmla="*/ 161925 w 1636903"/>
              <a:gd name="connsiteY85" fmla="*/ 84171 h 348966"/>
              <a:gd name="connsiteX86" fmla="*/ 154305 w 1636903"/>
              <a:gd name="connsiteY86" fmla="*/ 80361 h 348966"/>
              <a:gd name="connsiteX87" fmla="*/ 150495 w 1636903"/>
              <a:gd name="connsiteY87" fmla="*/ 74646 h 348966"/>
              <a:gd name="connsiteX88" fmla="*/ 127635 w 1636903"/>
              <a:gd name="connsiteY88" fmla="*/ 57501 h 348966"/>
              <a:gd name="connsiteX89" fmla="*/ 123825 w 1636903"/>
              <a:gd name="connsiteY89" fmla="*/ 51786 h 348966"/>
              <a:gd name="connsiteX90" fmla="*/ 110490 w 1636903"/>
              <a:gd name="connsiteY90" fmla="*/ 44166 h 348966"/>
              <a:gd name="connsiteX91" fmla="*/ 95250 w 1636903"/>
              <a:gd name="connsiteY91" fmla="*/ 32736 h 348966"/>
              <a:gd name="connsiteX92" fmla="*/ 74295 w 1636903"/>
              <a:gd name="connsiteY92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638175 w 1636903"/>
              <a:gd name="connsiteY8" fmla="*/ 9876 h 348966"/>
              <a:gd name="connsiteX9" fmla="*/ 878205 w 1636903"/>
              <a:gd name="connsiteY9" fmla="*/ 4161 h 348966"/>
              <a:gd name="connsiteX10" fmla="*/ 1099185 w 1636903"/>
              <a:gd name="connsiteY10" fmla="*/ 351 h 348966"/>
              <a:gd name="connsiteX11" fmla="*/ 1323975 w 1636903"/>
              <a:gd name="connsiteY11" fmla="*/ 2256 h 348966"/>
              <a:gd name="connsiteX12" fmla="*/ 1344930 w 1636903"/>
              <a:gd name="connsiteY12" fmla="*/ 13686 h 348966"/>
              <a:gd name="connsiteX13" fmla="*/ 1350645 w 1636903"/>
              <a:gd name="connsiteY13" fmla="*/ 15591 h 348966"/>
              <a:gd name="connsiteX14" fmla="*/ 1356360 w 1636903"/>
              <a:gd name="connsiteY14" fmla="*/ 19401 h 348966"/>
              <a:gd name="connsiteX15" fmla="*/ 1371600 w 1636903"/>
              <a:gd name="connsiteY15" fmla="*/ 23211 h 348966"/>
              <a:gd name="connsiteX16" fmla="*/ 1377315 w 1636903"/>
              <a:gd name="connsiteY16" fmla="*/ 25116 h 348966"/>
              <a:gd name="connsiteX17" fmla="*/ 1392555 w 1636903"/>
              <a:gd name="connsiteY17" fmla="*/ 28926 h 348966"/>
              <a:gd name="connsiteX18" fmla="*/ 1403985 w 1636903"/>
              <a:gd name="connsiteY18" fmla="*/ 32736 h 348966"/>
              <a:gd name="connsiteX19" fmla="*/ 1409700 w 1636903"/>
              <a:gd name="connsiteY19" fmla="*/ 34641 h 348966"/>
              <a:gd name="connsiteX20" fmla="*/ 1419225 w 1636903"/>
              <a:gd name="connsiteY20" fmla="*/ 38451 h 348966"/>
              <a:gd name="connsiteX21" fmla="*/ 1436370 w 1636903"/>
              <a:gd name="connsiteY21" fmla="*/ 47976 h 348966"/>
              <a:gd name="connsiteX22" fmla="*/ 1442085 w 1636903"/>
              <a:gd name="connsiteY22" fmla="*/ 51786 h 348966"/>
              <a:gd name="connsiteX23" fmla="*/ 1447800 w 1636903"/>
              <a:gd name="connsiteY23" fmla="*/ 53691 h 348966"/>
              <a:gd name="connsiteX24" fmla="*/ 1455420 w 1636903"/>
              <a:gd name="connsiteY24" fmla="*/ 57501 h 348966"/>
              <a:gd name="connsiteX25" fmla="*/ 1461135 w 1636903"/>
              <a:gd name="connsiteY25" fmla="*/ 61311 h 348966"/>
              <a:gd name="connsiteX26" fmla="*/ 1472565 w 1636903"/>
              <a:gd name="connsiteY26" fmla="*/ 67026 h 348966"/>
              <a:gd name="connsiteX27" fmla="*/ 1487805 w 1636903"/>
              <a:gd name="connsiteY27" fmla="*/ 76551 h 348966"/>
              <a:gd name="connsiteX28" fmla="*/ 1497330 w 1636903"/>
              <a:gd name="connsiteY28" fmla="*/ 91791 h 348966"/>
              <a:gd name="connsiteX29" fmla="*/ 1504950 w 1636903"/>
              <a:gd name="connsiteY29" fmla="*/ 107031 h 348966"/>
              <a:gd name="connsiteX30" fmla="*/ 1508760 w 1636903"/>
              <a:gd name="connsiteY30" fmla="*/ 112746 h 348966"/>
              <a:gd name="connsiteX31" fmla="*/ 1518285 w 1636903"/>
              <a:gd name="connsiteY31" fmla="*/ 131796 h 348966"/>
              <a:gd name="connsiteX32" fmla="*/ 1524000 w 1636903"/>
              <a:gd name="connsiteY32" fmla="*/ 137511 h 348966"/>
              <a:gd name="connsiteX33" fmla="*/ 1537335 w 1636903"/>
              <a:gd name="connsiteY33" fmla="*/ 158466 h 348966"/>
              <a:gd name="connsiteX34" fmla="*/ 1543050 w 1636903"/>
              <a:gd name="connsiteY34" fmla="*/ 166086 h 348966"/>
              <a:gd name="connsiteX35" fmla="*/ 1546860 w 1636903"/>
              <a:gd name="connsiteY35" fmla="*/ 171801 h 348966"/>
              <a:gd name="connsiteX36" fmla="*/ 1554480 w 1636903"/>
              <a:gd name="connsiteY36" fmla="*/ 185136 h 348966"/>
              <a:gd name="connsiteX37" fmla="*/ 1560195 w 1636903"/>
              <a:gd name="connsiteY37" fmla="*/ 190851 h 348966"/>
              <a:gd name="connsiteX38" fmla="*/ 1569720 w 1636903"/>
              <a:gd name="connsiteY38" fmla="*/ 207996 h 348966"/>
              <a:gd name="connsiteX39" fmla="*/ 1575435 w 1636903"/>
              <a:gd name="connsiteY39" fmla="*/ 211806 h 348966"/>
              <a:gd name="connsiteX40" fmla="*/ 1579245 w 1636903"/>
              <a:gd name="connsiteY40" fmla="*/ 219426 h 348966"/>
              <a:gd name="connsiteX41" fmla="*/ 1590675 w 1636903"/>
              <a:gd name="connsiteY41" fmla="*/ 230856 h 348966"/>
              <a:gd name="connsiteX42" fmla="*/ 1592580 w 1636903"/>
              <a:gd name="connsiteY42" fmla="*/ 236571 h 348966"/>
              <a:gd name="connsiteX43" fmla="*/ 1594485 w 1636903"/>
              <a:gd name="connsiteY43" fmla="*/ 244191 h 348966"/>
              <a:gd name="connsiteX44" fmla="*/ 1598295 w 1636903"/>
              <a:gd name="connsiteY44" fmla="*/ 249906 h 348966"/>
              <a:gd name="connsiteX45" fmla="*/ 1604010 w 1636903"/>
              <a:gd name="connsiteY45" fmla="*/ 259431 h 348966"/>
              <a:gd name="connsiteX46" fmla="*/ 1605915 w 1636903"/>
              <a:gd name="connsiteY46" fmla="*/ 265146 h 348966"/>
              <a:gd name="connsiteX47" fmla="*/ 1617345 w 1636903"/>
              <a:gd name="connsiteY47" fmla="*/ 278481 h 348966"/>
              <a:gd name="connsiteX48" fmla="*/ 1623060 w 1636903"/>
              <a:gd name="connsiteY48" fmla="*/ 299436 h 348966"/>
              <a:gd name="connsiteX49" fmla="*/ 1624965 w 1636903"/>
              <a:gd name="connsiteY49" fmla="*/ 305151 h 348966"/>
              <a:gd name="connsiteX50" fmla="*/ 1628775 w 1636903"/>
              <a:gd name="connsiteY50" fmla="*/ 320391 h 348966"/>
              <a:gd name="connsiteX51" fmla="*/ 1630680 w 1636903"/>
              <a:gd name="connsiteY51" fmla="*/ 328011 h 348966"/>
              <a:gd name="connsiteX52" fmla="*/ 1634490 w 1636903"/>
              <a:gd name="connsiteY52" fmla="*/ 333726 h 348966"/>
              <a:gd name="connsiteX53" fmla="*/ 1636395 w 1636903"/>
              <a:gd name="connsiteY53" fmla="*/ 341346 h 348966"/>
              <a:gd name="connsiteX54" fmla="*/ 1624965 w 1636903"/>
              <a:gd name="connsiteY54" fmla="*/ 345156 h 348966"/>
              <a:gd name="connsiteX55" fmla="*/ 1590675 w 1636903"/>
              <a:gd name="connsiteY55" fmla="*/ 347061 h 348966"/>
              <a:gd name="connsiteX56" fmla="*/ 1297305 w 1636903"/>
              <a:gd name="connsiteY56" fmla="*/ 348966 h 348966"/>
              <a:gd name="connsiteX57" fmla="*/ 1061085 w 1636903"/>
              <a:gd name="connsiteY57" fmla="*/ 347061 h 348966"/>
              <a:gd name="connsiteX58" fmla="*/ 984885 w 1636903"/>
              <a:gd name="connsiteY58" fmla="*/ 345156 h 348966"/>
              <a:gd name="connsiteX59" fmla="*/ 721995 w 1636903"/>
              <a:gd name="connsiteY59" fmla="*/ 347061 h 348966"/>
              <a:gd name="connsiteX60" fmla="*/ 501015 w 1636903"/>
              <a:gd name="connsiteY60" fmla="*/ 345156 h 348966"/>
              <a:gd name="connsiteX61" fmla="*/ 462915 w 1636903"/>
              <a:gd name="connsiteY61" fmla="*/ 343251 h 348966"/>
              <a:gd name="connsiteX62" fmla="*/ 333375 w 1636903"/>
              <a:gd name="connsiteY62" fmla="*/ 341346 h 348966"/>
              <a:gd name="connsiteX63" fmla="*/ 329565 w 1636903"/>
              <a:gd name="connsiteY63" fmla="*/ 318486 h 348966"/>
              <a:gd name="connsiteX64" fmla="*/ 325755 w 1636903"/>
              <a:gd name="connsiteY64" fmla="*/ 308961 h 348966"/>
              <a:gd name="connsiteX65" fmla="*/ 321945 w 1636903"/>
              <a:gd name="connsiteY65" fmla="*/ 303246 h 348966"/>
              <a:gd name="connsiteX66" fmla="*/ 318135 w 1636903"/>
              <a:gd name="connsiteY66" fmla="*/ 295626 h 348966"/>
              <a:gd name="connsiteX67" fmla="*/ 310515 w 1636903"/>
              <a:gd name="connsiteY67" fmla="*/ 286101 h 348966"/>
              <a:gd name="connsiteX68" fmla="*/ 306705 w 1636903"/>
              <a:gd name="connsiteY68" fmla="*/ 280386 h 348966"/>
              <a:gd name="connsiteX69" fmla="*/ 300990 w 1636903"/>
              <a:gd name="connsiteY69" fmla="*/ 274671 h 348966"/>
              <a:gd name="connsiteX70" fmla="*/ 280035 w 1636903"/>
              <a:gd name="connsiteY70" fmla="*/ 244191 h 348966"/>
              <a:gd name="connsiteX71" fmla="*/ 251460 w 1636903"/>
              <a:gd name="connsiteY71" fmla="*/ 198471 h 348966"/>
              <a:gd name="connsiteX72" fmla="*/ 238125 w 1636903"/>
              <a:gd name="connsiteY72" fmla="*/ 169896 h 348966"/>
              <a:gd name="connsiteX73" fmla="*/ 234315 w 1636903"/>
              <a:gd name="connsiteY73" fmla="*/ 162276 h 348966"/>
              <a:gd name="connsiteX74" fmla="*/ 228600 w 1636903"/>
              <a:gd name="connsiteY74" fmla="*/ 148941 h 348966"/>
              <a:gd name="connsiteX75" fmla="*/ 224790 w 1636903"/>
              <a:gd name="connsiteY75" fmla="*/ 139416 h 348966"/>
              <a:gd name="connsiteX76" fmla="*/ 213360 w 1636903"/>
              <a:gd name="connsiteY76" fmla="*/ 124176 h 348966"/>
              <a:gd name="connsiteX77" fmla="*/ 207645 w 1636903"/>
              <a:gd name="connsiteY77" fmla="*/ 120366 h 348966"/>
              <a:gd name="connsiteX78" fmla="*/ 201930 w 1636903"/>
              <a:gd name="connsiteY78" fmla="*/ 114651 h 348966"/>
              <a:gd name="connsiteX79" fmla="*/ 196215 w 1636903"/>
              <a:gd name="connsiteY79" fmla="*/ 110841 h 348966"/>
              <a:gd name="connsiteX80" fmla="*/ 190500 w 1636903"/>
              <a:gd name="connsiteY80" fmla="*/ 105126 h 348966"/>
              <a:gd name="connsiteX81" fmla="*/ 184785 w 1636903"/>
              <a:gd name="connsiteY81" fmla="*/ 101316 h 348966"/>
              <a:gd name="connsiteX82" fmla="*/ 177165 w 1636903"/>
              <a:gd name="connsiteY82" fmla="*/ 93696 h 348966"/>
              <a:gd name="connsiteX83" fmla="*/ 167640 w 1636903"/>
              <a:gd name="connsiteY83" fmla="*/ 89886 h 348966"/>
              <a:gd name="connsiteX84" fmla="*/ 161925 w 1636903"/>
              <a:gd name="connsiteY84" fmla="*/ 84171 h 348966"/>
              <a:gd name="connsiteX85" fmla="*/ 154305 w 1636903"/>
              <a:gd name="connsiteY85" fmla="*/ 80361 h 348966"/>
              <a:gd name="connsiteX86" fmla="*/ 150495 w 1636903"/>
              <a:gd name="connsiteY86" fmla="*/ 74646 h 348966"/>
              <a:gd name="connsiteX87" fmla="*/ 127635 w 1636903"/>
              <a:gd name="connsiteY87" fmla="*/ 57501 h 348966"/>
              <a:gd name="connsiteX88" fmla="*/ 123825 w 1636903"/>
              <a:gd name="connsiteY88" fmla="*/ 51786 h 348966"/>
              <a:gd name="connsiteX89" fmla="*/ 110490 w 1636903"/>
              <a:gd name="connsiteY89" fmla="*/ 44166 h 348966"/>
              <a:gd name="connsiteX90" fmla="*/ 95250 w 1636903"/>
              <a:gd name="connsiteY90" fmla="*/ 32736 h 348966"/>
              <a:gd name="connsiteX91" fmla="*/ 74295 w 1636903"/>
              <a:gd name="connsiteY91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592455 w 1636903"/>
              <a:gd name="connsiteY7" fmla="*/ 6066 h 348966"/>
              <a:gd name="connsiteX8" fmla="*/ 878205 w 1636903"/>
              <a:gd name="connsiteY8" fmla="*/ 4161 h 348966"/>
              <a:gd name="connsiteX9" fmla="*/ 1099185 w 1636903"/>
              <a:gd name="connsiteY9" fmla="*/ 351 h 348966"/>
              <a:gd name="connsiteX10" fmla="*/ 1323975 w 1636903"/>
              <a:gd name="connsiteY10" fmla="*/ 2256 h 348966"/>
              <a:gd name="connsiteX11" fmla="*/ 1344930 w 1636903"/>
              <a:gd name="connsiteY11" fmla="*/ 13686 h 348966"/>
              <a:gd name="connsiteX12" fmla="*/ 1350645 w 1636903"/>
              <a:gd name="connsiteY12" fmla="*/ 15591 h 348966"/>
              <a:gd name="connsiteX13" fmla="*/ 1356360 w 1636903"/>
              <a:gd name="connsiteY13" fmla="*/ 19401 h 348966"/>
              <a:gd name="connsiteX14" fmla="*/ 1371600 w 1636903"/>
              <a:gd name="connsiteY14" fmla="*/ 23211 h 348966"/>
              <a:gd name="connsiteX15" fmla="*/ 1377315 w 1636903"/>
              <a:gd name="connsiteY15" fmla="*/ 25116 h 348966"/>
              <a:gd name="connsiteX16" fmla="*/ 1392555 w 1636903"/>
              <a:gd name="connsiteY16" fmla="*/ 28926 h 348966"/>
              <a:gd name="connsiteX17" fmla="*/ 1403985 w 1636903"/>
              <a:gd name="connsiteY17" fmla="*/ 32736 h 348966"/>
              <a:gd name="connsiteX18" fmla="*/ 1409700 w 1636903"/>
              <a:gd name="connsiteY18" fmla="*/ 34641 h 348966"/>
              <a:gd name="connsiteX19" fmla="*/ 1419225 w 1636903"/>
              <a:gd name="connsiteY19" fmla="*/ 38451 h 348966"/>
              <a:gd name="connsiteX20" fmla="*/ 1436370 w 1636903"/>
              <a:gd name="connsiteY20" fmla="*/ 47976 h 348966"/>
              <a:gd name="connsiteX21" fmla="*/ 1442085 w 1636903"/>
              <a:gd name="connsiteY21" fmla="*/ 51786 h 348966"/>
              <a:gd name="connsiteX22" fmla="*/ 1447800 w 1636903"/>
              <a:gd name="connsiteY22" fmla="*/ 53691 h 348966"/>
              <a:gd name="connsiteX23" fmla="*/ 1455420 w 1636903"/>
              <a:gd name="connsiteY23" fmla="*/ 57501 h 348966"/>
              <a:gd name="connsiteX24" fmla="*/ 1461135 w 1636903"/>
              <a:gd name="connsiteY24" fmla="*/ 61311 h 348966"/>
              <a:gd name="connsiteX25" fmla="*/ 1472565 w 1636903"/>
              <a:gd name="connsiteY25" fmla="*/ 67026 h 348966"/>
              <a:gd name="connsiteX26" fmla="*/ 1487805 w 1636903"/>
              <a:gd name="connsiteY26" fmla="*/ 76551 h 348966"/>
              <a:gd name="connsiteX27" fmla="*/ 1497330 w 1636903"/>
              <a:gd name="connsiteY27" fmla="*/ 91791 h 348966"/>
              <a:gd name="connsiteX28" fmla="*/ 1504950 w 1636903"/>
              <a:gd name="connsiteY28" fmla="*/ 107031 h 348966"/>
              <a:gd name="connsiteX29" fmla="*/ 1508760 w 1636903"/>
              <a:gd name="connsiteY29" fmla="*/ 112746 h 348966"/>
              <a:gd name="connsiteX30" fmla="*/ 1518285 w 1636903"/>
              <a:gd name="connsiteY30" fmla="*/ 131796 h 348966"/>
              <a:gd name="connsiteX31" fmla="*/ 1524000 w 1636903"/>
              <a:gd name="connsiteY31" fmla="*/ 137511 h 348966"/>
              <a:gd name="connsiteX32" fmla="*/ 1537335 w 1636903"/>
              <a:gd name="connsiteY32" fmla="*/ 158466 h 348966"/>
              <a:gd name="connsiteX33" fmla="*/ 1543050 w 1636903"/>
              <a:gd name="connsiteY33" fmla="*/ 166086 h 348966"/>
              <a:gd name="connsiteX34" fmla="*/ 1546860 w 1636903"/>
              <a:gd name="connsiteY34" fmla="*/ 171801 h 348966"/>
              <a:gd name="connsiteX35" fmla="*/ 1554480 w 1636903"/>
              <a:gd name="connsiteY35" fmla="*/ 185136 h 348966"/>
              <a:gd name="connsiteX36" fmla="*/ 1560195 w 1636903"/>
              <a:gd name="connsiteY36" fmla="*/ 190851 h 348966"/>
              <a:gd name="connsiteX37" fmla="*/ 1569720 w 1636903"/>
              <a:gd name="connsiteY37" fmla="*/ 207996 h 348966"/>
              <a:gd name="connsiteX38" fmla="*/ 1575435 w 1636903"/>
              <a:gd name="connsiteY38" fmla="*/ 211806 h 348966"/>
              <a:gd name="connsiteX39" fmla="*/ 1579245 w 1636903"/>
              <a:gd name="connsiteY39" fmla="*/ 219426 h 348966"/>
              <a:gd name="connsiteX40" fmla="*/ 1590675 w 1636903"/>
              <a:gd name="connsiteY40" fmla="*/ 230856 h 348966"/>
              <a:gd name="connsiteX41" fmla="*/ 1592580 w 1636903"/>
              <a:gd name="connsiteY41" fmla="*/ 236571 h 348966"/>
              <a:gd name="connsiteX42" fmla="*/ 1594485 w 1636903"/>
              <a:gd name="connsiteY42" fmla="*/ 244191 h 348966"/>
              <a:gd name="connsiteX43" fmla="*/ 1598295 w 1636903"/>
              <a:gd name="connsiteY43" fmla="*/ 249906 h 348966"/>
              <a:gd name="connsiteX44" fmla="*/ 1604010 w 1636903"/>
              <a:gd name="connsiteY44" fmla="*/ 259431 h 348966"/>
              <a:gd name="connsiteX45" fmla="*/ 1605915 w 1636903"/>
              <a:gd name="connsiteY45" fmla="*/ 265146 h 348966"/>
              <a:gd name="connsiteX46" fmla="*/ 1617345 w 1636903"/>
              <a:gd name="connsiteY46" fmla="*/ 278481 h 348966"/>
              <a:gd name="connsiteX47" fmla="*/ 1623060 w 1636903"/>
              <a:gd name="connsiteY47" fmla="*/ 299436 h 348966"/>
              <a:gd name="connsiteX48" fmla="*/ 1624965 w 1636903"/>
              <a:gd name="connsiteY48" fmla="*/ 305151 h 348966"/>
              <a:gd name="connsiteX49" fmla="*/ 1628775 w 1636903"/>
              <a:gd name="connsiteY49" fmla="*/ 320391 h 348966"/>
              <a:gd name="connsiteX50" fmla="*/ 1630680 w 1636903"/>
              <a:gd name="connsiteY50" fmla="*/ 328011 h 348966"/>
              <a:gd name="connsiteX51" fmla="*/ 1634490 w 1636903"/>
              <a:gd name="connsiteY51" fmla="*/ 333726 h 348966"/>
              <a:gd name="connsiteX52" fmla="*/ 1636395 w 1636903"/>
              <a:gd name="connsiteY52" fmla="*/ 341346 h 348966"/>
              <a:gd name="connsiteX53" fmla="*/ 1624965 w 1636903"/>
              <a:gd name="connsiteY53" fmla="*/ 345156 h 348966"/>
              <a:gd name="connsiteX54" fmla="*/ 1590675 w 1636903"/>
              <a:gd name="connsiteY54" fmla="*/ 347061 h 348966"/>
              <a:gd name="connsiteX55" fmla="*/ 1297305 w 1636903"/>
              <a:gd name="connsiteY55" fmla="*/ 348966 h 348966"/>
              <a:gd name="connsiteX56" fmla="*/ 1061085 w 1636903"/>
              <a:gd name="connsiteY56" fmla="*/ 347061 h 348966"/>
              <a:gd name="connsiteX57" fmla="*/ 984885 w 1636903"/>
              <a:gd name="connsiteY57" fmla="*/ 345156 h 348966"/>
              <a:gd name="connsiteX58" fmla="*/ 721995 w 1636903"/>
              <a:gd name="connsiteY58" fmla="*/ 347061 h 348966"/>
              <a:gd name="connsiteX59" fmla="*/ 501015 w 1636903"/>
              <a:gd name="connsiteY59" fmla="*/ 345156 h 348966"/>
              <a:gd name="connsiteX60" fmla="*/ 462915 w 1636903"/>
              <a:gd name="connsiteY60" fmla="*/ 343251 h 348966"/>
              <a:gd name="connsiteX61" fmla="*/ 333375 w 1636903"/>
              <a:gd name="connsiteY61" fmla="*/ 341346 h 348966"/>
              <a:gd name="connsiteX62" fmla="*/ 329565 w 1636903"/>
              <a:gd name="connsiteY62" fmla="*/ 318486 h 348966"/>
              <a:gd name="connsiteX63" fmla="*/ 325755 w 1636903"/>
              <a:gd name="connsiteY63" fmla="*/ 308961 h 348966"/>
              <a:gd name="connsiteX64" fmla="*/ 321945 w 1636903"/>
              <a:gd name="connsiteY64" fmla="*/ 303246 h 348966"/>
              <a:gd name="connsiteX65" fmla="*/ 318135 w 1636903"/>
              <a:gd name="connsiteY65" fmla="*/ 295626 h 348966"/>
              <a:gd name="connsiteX66" fmla="*/ 310515 w 1636903"/>
              <a:gd name="connsiteY66" fmla="*/ 286101 h 348966"/>
              <a:gd name="connsiteX67" fmla="*/ 306705 w 1636903"/>
              <a:gd name="connsiteY67" fmla="*/ 280386 h 348966"/>
              <a:gd name="connsiteX68" fmla="*/ 300990 w 1636903"/>
              <a:gd name="connsiteY68" fmla="*/ 274671 h 348966"/>
              <a:gd name="connsiteX69" fmla="*/ 280035 w 1636903"/>
              <a:gd name="connsiteY69" fmla="*/ 244191 h 348966"/>
              <a:gd name="connsiteX70" fmla="*/ 251460 w 1636903"/>
              <a:gd name="connsiteY70" fmla="*/ 198471 h 348966"/>
              <a:gd name="connsiteX71" fmla="*/ 238125 w 1636903"/>
              <a:gd name="connsiteY71" fmla="*/ 169896 h 348966"/>
              <a:gd name="connsiteX72" fmla="*/ 234315 w 1636903"/>
              <a:gd name="connsiteY72" fmla="*/ 162276 h 348966"/>
              <a:gd name="connsiteX73" fmla="*/ 228600 w 1636903"/>
              <a:gd name="connsiteY73" fmla="*/ 148941 h 348966"/>
              <a:gd name="connsiteX74" fmla="*/ 224790 w 1636903"/>
              <a:gd name="connsiteY74" fmla="*/ 139416 h 348966"/>
              <a:gd name="connsiteX75" fmla="*/ 213360 w 1636903"/>
              <a:gd name="connsiteY75" fmla="*/ 124176 h 348966"/>
              <a:gd name="connsiteX76" fmla="*/ 207645 w 1636903"/>
              <a:gd name="connsiteY76" fmla="*/ 120366 h 348966"/>
              <a:gd name="connsiteX77" fmla="*/ 201930 w 1636903"/>
              <a:gd name="connsiteY77" fmla="*/ 114651 h 348966"/>
              <a:gd name="connsiteX78" fmla="*/ 196215 w 1636903"/>
              <a:gd name="connsiteY78" fmla="*/ 110841 h 348966"/>
              <a:gd name="connsiteX79" fmla="*/ 190500 w 1636903"/>
              <a:gd name="connsiteY79" fmla="*/ 105126 h 348966"/>
              <a:gd name="connsiteX80" fmla="*/ 184785 w 1636903"/>
              <a:gd name="connsiteY80" fmla="*/ 101316 h 348966"/>
              <a:gd name="connsiteX81" fmla="*/ 177165 w 1636903"/>
              <a:gd name="connsiteY81" fmla="*/ 93696 h 348966"/>
              <a:gd name="connsiteX82" fmla="*/ 167640 w 1636903"/>
              <a:gd name="connsiteY82" fmla="*/ 89886 h 348966"/>
              <a:gd name="connsiteX83" fmla="*/ 161925 w 1636903"/>
              <a:gd name="connsiteY83" fmla="*/ 84171 h 348966"/>
              <a:gd name="connsiteX84" fmla="*/ 154305 w 1636903"/>
              <a:gd name="connsiteY84" fmla="*/ 80361 h 348966"/>
              <a:gd name="connsiteX85" fmla="*/ 150495 w 1636903"/>
              <a:gd name="connsiteY85" fmla="*/ 74646 h 348966"/>
              <a:gd name="connsiteX86" fmla="*/ 127635 w 1636903"/>
              <a:gd name="connsiteY86" fmla="*/ 57501 h 348966"/>
              <a:gd name="connsiteX87" fmla="*/ 123825 w 1636903"/>
              <a:gd name="connsiteY87" fmla="*/ 51786 h 348966"/>
              <a:gd name="connsiteX88" fmla="*/ 110490 w 1636903"/>
              <a:gd name="connsiteY88" fmla="*/ 44166 h 348966"/>
              <a:gd name="connsiteX89" fmla="*/ 95250 w 1636903"/>
              <a:gd name="connsiteY89" fmla="*/ 32736 h 348966"/>
              <a:gd name="connsiteX90" fmla="*/ 74295 w 1636903"/>
              <a:gd name="connsiteY90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579120 w 1636903"/>
              <a:gd name="connsiteY6" fmla="*/ 4161 h 348966"/>
              <a:gd name="connsiteX7" fmla="*/ 878205 w 1636903"/>
              <a:gd name="connsiteY7" fmla="*/ 4161 h 348966"/>
              <a:gd name="connsiteX8" fmla="*/ 1099185 w 1636903"/>
              <a:gd name="connsiteY8" fmla="*/ 351 h 348966"/>
              <a:gd name="connsiteX9" fmla="*/ 1323975 w 1636903"/>
              <a:gd name="connsiteY9" fmla="*/ 2256 h 348966"/>
              <a:gd name="connsiteX10" fmla="*/ 1344930 w 1636903"/>
              <a:gd name="connsiteY10" fmla="*/ 13686 h 348966"/>
              <a:gd name="connsiteX11" fmla="*/ 1350645 w 1636903"/>
              <a:gd name="connsiteY11" fmla="*/ 15591 h 348966"/>
              <a:gd name="connsiteX12" fmla="*/ 1356360 w 1636903"/>
              <a:gd name="connsiteY12" fmla="*/ 19401 h 348966"/>
              <a:gd name="connsiteX13" fmla="*/ 1371600 w 1636903"/>
              <a:gd name="connsiteY13" fmla="*/ 23211 h 348966"/>
              <a:gd name="connsiteX14" fmla="*/ 1377315 w 1636903"/>
              <a:gd name="connsiteY14" fmla="*/ 25116 h 348966"/>
              <a:gd name="connsiteX15" fmla="*/ 1392555 w 1636903"/>
              <a:gd name="connsiteY15" fmla="*/ 28926 h 348966"/>
              <a:gd name="connsiteX16" fmla="*/ 1403985 w 1636903"/>
              <a:gd name="connsiteY16" fmla="*/ 32736 h 348966"/>
              <a:gd name="connsiteX17" fmla="*/ 1409700 w 1636903"/>
              <a:gd name="connsiteY17" fmla="*/ 34641 h 348966"/>
              <a:gd name="connsiteX18" fmla="*/ 1419225 w 1636903"/>
              <a:gd name="connsiteY18" fmla="*/ 38451 h 348966"/>
              <a:gd name="connsiteX19" fmla="*/ 1436370 w 1636903"/>
              <a:gd name="connsiteY19" fmla="*/ 47976 h 348966"/>
              <a:gd name="connsiteX20" fmla="*/ 1442085 w 1636903"/>
              <a:gd name="connsiteY20" fmla="*/ 51786 h 348966"/>
              <a:gd name="connsiteX21" fmla="*/ 1447800 w 1636903"/>
              <a:gd name="connsiteY21" fmla="*/ 53691 h 348966"/>
              <a:gd name="connsiteX22" fmla="*/ 1455420 w 1636903"/>
              <a:gd name="connsiteY22" fmla="*/ 57501 h 348966"/>
              <a:gd name="connsiteX23" fmla="*/ 1461135 w 1636903"/>
              <a:gd name="connsiteY23" fmla="*/ 61311 h 348966"/>
              <a:gd name="connsiteX24" fmla="*/ 1472565 w 1636903"/>
              <a:gd name="connsiteY24" fmla="*/ 67026 h 348966"/>
              <a:gd name="connsiteX25" fmla="*/ 1487805 w 1636903"/>
              <a:gd name="connsiteY25" fmla="*/ 76551 h 348966"/>
              <a:gd name="connsiteX26" fmla="*/ 1497330 w 1636903"/>
              <a:gd name="connsiteY26" fmla="*/ 91791 h 348966"/>
              <a:gd name="connsiteX27" fmla="*/ 1504950 w 1636903"/>
              <a:gd name="connsiteY27" fmla="*/ 107031 h 348966"/>
              <a:gd name="connsiteX28" fmla="*/ 1508760 w 1636903"/>
              <a:gd name="connsiteY28" fmla="*/ 112746 h 348966"/>
              <a:gd name="connsiteX29" fmla="*/ 1518285 w 1636903"/>
              <a:gd name="connsiteY29" fmla="*/ 131796 h 348966"/>
              <a:gd name="connsiteX30" fmla="*/ 1524000 w 1636903"/>
              <a:gd name="connsiteY30" fmla="*/ 137511 h 348966"/>
              <a:gd name="connsiteX31" fmla="*/ 1537335 w 1636903"/>
              <a:gd name="connsiteY31" fmla="*/ 158466 h 348966"/>
              <a:gd name="connsiteX32" fmla="*/ 1543050 w 1636903"/>
              <a:gd name="connsiteY32" fmla="*/ 166086 h 348966"/>
              <a:gd name="connsiteX33" fmla="*/ 1546860 w 1636903"/>
              <a:gd name="connsiteY33" fmla="*/ 171801 h 348966"/>
              <a:gd name="connsiteX34" fmla="*/ 1554480 w 1636903"/>
              <a:gd name="connsiteY34" fmla="*/ 185136 h 348966"/>
              <a:gd name="connsiteX35" fmla="*/ 1560195 w 1636903"/>
              <a:gd name="connsiteY35" fmla="*/ 190851 h 348966"/>
              <a:gd name="connsiteX36" fmla="*/ 1569720 w 1636903"/>
              <a:gd name="connsiteY36" fmla="*/ 207996 h 348966"/>
              <a:gd name="connsiteX37" fmla="*/ 1575435 w 1636903"/>
              <a:gd name="connsiteY37" fmla="*/ 211806 h 348966"/>
              <a:gd name="connsiteX38" fmla="*/ 1579245 w 1636903"/>
              <a:gd name="connsiteY38" fmla="*/ 219426 h 348966"/>
              <a:gd name="connsiteX39" fmla="*/ 1590675 w 1636903"/>
              <a:gd name="connsiteY39" fmla="*/ 230856 h 348966"/>
              <a:gd name="connsiteX40" fmla="*/ 1592580 w 1636903"/>
              <a:gd name="connsiteY40" fmla="*/ 236571 h 348966"/>
              <a:gd name="connsiteX41" fmla="*/ 1594485 w 1636903"/>
              <a:gd name="connsiteY41" fmla="*/ 244191 h 348966"/>
              <a:gd name="connsiteX42" fmla="*/ 1598295 w 1636903"/>
              <a:gd name="connsiteY42" fmla="*/ 249906 h 348966"/>
              <a:gd name="connsiteX43" fmla="*/ 1604010 w 1636903"/>
              <a:gd name="connsiteY43" fmla="*/ 259431 h 348966"/>
              <a:gd name="connsiteX44" fmla="*/ 1605915 w 1636903"/>
              <a:gd name="connsiteY44" fmla="*/ 265146 h 348966"/>
              <a:gd name="connsiteX45" fmla="*/ 1617345 w 1636903"/>
              <a:gd name="connsiteY45" fmla="*/ 278481 h 348966"/>
              <a:gd name="connsiteX46" fmla="*/ 1623060 w 1636903"/>
              <a:gd name="connsiteY46" fmla="*/ 299436 h 348966"/>
              <a:gd name="connsiteX47" fmla="*/ 1624965 w 1636903"/>
              <a:gd name="connsiteY47" fmla="*/ 305151 h 348966"/>
              <a:gd name="connsiteX48" fmla="*/ 1628775 w 1636903"/>
              <a:gd name="connsiteY48" fmla="*/ 320391 h 348966"/>
              <a:gd name="connsiteX49" fmla="*/ 1630680 w 1636903"/>
              <a:gd name="connsiteY49" fmla="*/ 328011 h 348966"/>
              <a:gd name="connsiteX50" fmla="*/ 1634490 w 1636903"/>
              <a:gd name="connsiteY50" fmla="*/ 333726 h 348966"/>
              <a:gd name="connsiteX51" fmla="*/ 1636395 w 1636903"/>
              <a:gd name="connsiteY51" fmla="*/ 341346 h 348966"/>
              <a:gd name="connsiteX52" fmla="*/ 1624965 w 1636903"/>
              <a:gd name="connsiteY52" fmla="*/ 345156 h 348966"/>
              <a:gd name="connsiteX53" fmla="*/ 1590675 w 1636903"/>
              <a:gd name="connsiteY53" fmla="*/ 347061 h 348966"/>
              <a:gd name="connsiteX54" fmla="*/ 1297305 w 1636903"/>
              <a:gd name="connsiteY54" fmla="*/ 348966 h 348966"/>
              <a:gd name="connsiteX55" fmla="*/ 1061085 w 1636903"/>
              <a:gd name="connsiteY55" fmla="*/ 347061 h 348966"/>
              <a:gd name="connsiteX56" fmla="*/ 984885 w 1636903"/>
              <a:gd name="connsiteY56" fmla="*/ 345156 h 348966"/>
              <a:gd name="connsiteX57" fmla="*/ 721995 w 1636903"/>
              <a:gd name="connsiteY57" fmla="*/ 347061 h 348966"/>
              <a:gd name="connsiteX58" fmla="*/ 501015 w 1636903"/>
              <a:gd name="connsiteY58" fmla="*/ 345156 h 348966"/>
              <a:gd name="connsiteX59" fmla="*/ 462915 w 1636903"/>
              <a:gd name="connsiteY59" fmla="*/ 343251 h 348966"/>
              <a:gd name="connsiteX60" fmla="*/ 333375 w 1636903"/>
              <a:gd name="connsiteY60" fmla="*/ 341346 h 348966"/>
              <a:gd name="connsiteX61" fmla="*/ 329565 w 1636903"/>
              <a:gd name="connsiteY61" fmla="*/ 318486 h 348966"/>
              <a:gd name="connsiteX62" fmla="*/ 325755 w 1636903"/>
              <a:gd name="connsiteY62" fmla="*/ 308961 h 348966"/>
              <a:gd name="connsiteX63" fmla="*/ 321945 w 1636903"/>
              <a:gd name="connsiteY63" fmla="*/ 303246 h 348966"/>
              <a:gd name="connsiteX64" fmla="*/ 318135 w 1636903"/>
              <a:gd name="connsiteY64" fmla="*/ 295626 h 348966"/>
              <a:gd name="connsiteX65" fmla="*/ 310515 w 1636903"/>
              <a:gd name="connsiteY65" fmla="*/ 286101 h 348966"/>
              <a:gd name="connsiteX66" fmla="*/ 306705 w 1636903"/>
              <a:gd name="connsiteY66" fmla="*/ 280386 h 348966"/>
              <a:gd name="connsiteX67" fmla="*/ 300990 w 1636903"/>
              <a:gd name="connsiteY67" fmla="*/ 274671 h 348966"/>
              <a:gd name="connsiteX68" fmla="*/ 280035 w 1636903"/>
              <a:gd name="connsiteY68" fmla="*/ 244191 h 348966"/>
              <a:gd name="connsiteX69" fmla="*/ 251460 w 1636903"/>
              <a:gd name="connsiteY69" fmla="*/ 198471 h 348966"/>
              <a:gd name="connsiteX70" fmla="*/ 238125 w 1636903"/>
              <a:gd name="connsiteY70" fmla="*/ 169896 h 348966"/>
              <a:gd name="connsiteX71" fmla="*/ 234315 w 1636903"/>
              <a:gd name="connsiteY71" fmla="*/ 162276 h 348966"/>
              <a:gd name="connsiteX72" fmla="*/ 228600 w 1636903"/>
              <a:gd name="connsiteY72" fmla="*/ 148941 h 348966"/>
              <a:gd name="connsiteX73" fmla="*/ 224790 w 1636903"/>
              <a:gd name="connsiteY73" fmla="*/ 139416 h 348966"/>
              <a:gd name="connsiteX74" fmla="*/ 213360 w 1636903"/>
              <a:gd name="connsiteY74" fmla="*/ 124176 h 348966"/>
              <a:gd name="connsiteX75" fmla="*/ 207645 w 1636903"/>
              <a:gd name="connsiteY75" fmla="*/ 120366 h 348966"/>
              <a:gd name="connsiteX76" fmla="*/ 201930 w 1636903"/>
              <a:gd name="connsiteY76" fmla="*/ 114651 h 348966"/>
              <a:gd name="connsiteX77" fmla="*/ 196215 w 1636903"/>
              <a:gd name="connsiteY77" fmla="*/ 110841 h 348966"/>
              <a:gd name="connsiteX78" fmla="*/ 190500 w 1636903"/>
              <a:gd name="connsiteY78" fmla="*/ 105126 h 348966"/>
              <a:gd name="connsiteX79" fmla="*/ 184785 w 1636903"/>
              <a:gd name="connsiteY79" fmla="*/ 101316 h 348966"/>
              <a:gd name="connsiteX80" fmla="*/ 177165 w 1636903"/>
              <a:gd name="connsiteY80" fmla="*/ 93696 h 348966"/>
              <a:gd name="connsiteX81" fmla="*/ 167640 w 1636903"/>
              <a:gd name="connsiteY81" fmla="*/ 89886 h 348966"/>
              <a:gd name="connsiteX82" fmla="*/ 161925 w 1636903"/>
              <a:gd name="connsiteY82" fmla="*/ 84171 h 348966"/>
              <a:gd name="connsiteX83" fmla="*/ 154305 w 1636903"/>
              <a:gd name="connsiteY83" fmla="*/ 80361 h 348966"/>
              <a:gd name="connsiteX84" fmla="*/ 150495 w 1636903"/>
              <a:gd name="connsiteY84" fmla="*/ 74646 h 348966"/>
              <a:gd name="connsiteX85" fmla="*/ 127635 w 1636903"/>
              <a:gd name="connsiteY85" fmla="*/ 57501 h 348966"/>
              <a:gd name="connsiteX86" fmla="*/ 123825 w 1636903"/>
              <a:gd name="connsiteY86" fmla="*/ 51786 h 348966"/>
              <a:gd name="connsiteX87" fmla="*/ 110490 w 1636903"/>
              <a:gd name="connsiteY87" fmla="*/ 44166 h 348966"/>
              <a:gd name="connsiteX88" fmla="*/ 95250 w 1636903"/>
              <a:gd name="connsiteY88" fmla="*/ 32736 h 348966"/>
              <a:gd name="connsiteX89" fmla="*/ 74295 w 1636903"/>
              <a:gd name="connsiteY89" fmla="*/ 23211 h 348966"/>
              <a:gd name="connsiteX0" fmla="*/ 0 w 1636903"/>
              <a:gd name="connsiteY0" fmla="*/ 4161 h 348966"/>
              <a:gd name="connsiteX1" fmla="*/ 0 w 1636903"/>
              <a:gd name="connsiteY1" fmla="*/ 4161 h 348966"/>
              <a:gd name="connsiteX2" fmla="*/ 28575 w 1636903"/>
              <a:gd name="connsiteY2" fmla="*/ 9876 h 348966"/>
              <a:gd name="connsiteX3" fmla="*/ 70485 w 1636903"/>
              <a:gd name="connsiteY3" fmla="*/ 6066 h 348966"/>
              <a:gd name="connsiteX4" fmla="*/ 179070 w 1636903"/>
              <a:gd name="connsiteY4" fmla="*/ 4161 h 348966"/>
              <a:gd name="connsiteX5" fmla="*/ 312420 w 1636903"/>
              <a:gd name="connsiteY5" fmla="*/ 2256 h 348966"/>
              <a:gd name="connsiteX6" fmla="*/ 878205 w 1636903"/>
              <a:gd name="connsiteY6" fmla="*/ 4161 h 348966"/>
              <a:gd name="connsiteX7" fmla="*/ 1099185 w 1636903"/>
              <a:gd name="connsiteY7" fmla="*/ 351 h 348966"/>
              <a:gd name="connsiteX8" fmla="*/ 1323975 w 1636903"/>
              <a:gd name="connsiteY8" fmla="*/ 2256 h 348966"/>
              <a:gd name="connsiteX9" fmla="*/ 1344930 w 1636903"/>
              <a:gd name="connsiteY9" fmla="*/ 13686 h 348966"/>
              <a:gd name="connsiteX10" fmla="*/ 1350645 w 1636903"/>
              <a:gd name="connsiteY10" fmla="*/ 15591 h 348966"/>
              <a:gd name="connsiteX11" fmla="*/ 1356360 w 1636903"/>
              <a:gd name="connsiteY11" fmla="*/ 19401 h 348966"/>
              <a:gd name="connsiteX12" fmla="*/ 1371600 w 1636903"/>
              <a:gd name="connsiteY12" fmla="*/ 23211 h 348966"/>
              <a:gd name="connsiteX13" fmla="*/ 1377315 w 1636903"/>
              <a:gd name="connsiteY13" fmla="*/ 25116 h 348966"/>
              <a:gd name="connsiteX14" fmla="*/ 1392555 w 1636903"/>
              <a:gd name="connsiteY14" fmla="*/ 28926 h 348966"/>
              <a:gd name="connsiteX15" fmla="*/ 1403985 w 1636903"/>
              <a:gd name="connsiteY15" fmla="*/ 32736 h 348966"/>
              <a:gd name="connsiteX16" fmla="*/ 1409700 w 1636903"/>
              <a:gd name="connsiteY16" fmla="*/ 34641 h 348966"/>
              <a:gd name="connsiteX17" fmla="*/ 1419225 w 1636903"/>
              <a:gd name="connsiteY17" fmla="*/ 38451 h 348966"/>
              <a:gd name="connsiteX18" fmla="*/ 1436370 w 1636903"/>
              <a:gd name="connsiteY18" fmla="*/ 47976 h 348966"/>
              <a:gd name="connsiteX19" fmla="*/ 1442085 w 1636903"/>
              <a:gd name="connsiteY19" fmla="*/ 51786 h 348966"/>
              <a:gd name="connsiteX20" fmla="*/ 1447800 w 1636903"/>
              <a:gd name="connsiteY20" fmla="*/ 53691 h 348966"/>
              <a:gd name="connsiteX21" fmla="*/ 1455420 w 1636903"/>
              <a:gd name="connsiteY21" fmla="*/ 57501 h 348966"/>
              <a:gd name="connsiteX22" fmla="*/ 1461135 w 1636903"/>
              <a:gd name="connsiteY22" fmla="*/ 61311 h 348966"/>
              <a:gd name="connsiteX23" fmla="*/ 1472565 w 1636903"/>
              <a:gd name="connsiteY23" fmla="*/ 67026 h 348966"/>
              <a:gd name="connsiteX24" fmla="*/ 1487805 w 1636903"/>
              <a:gd name="connsiteY24" fmla="*/ 76551 h 348966"/>
              <a:gd name="connsiteX25" fmla="*/ 1497330 w 1636903"/>
              <a:gd name="connsiteY25" fmla="*/ 91791 h 348966"/>
              <a:gd name="connsiteX26" fmla="*/ 1504950 w 1636903"/>
              <a:gd name="connsiteY26" fmla="*/ 107031 h 348966"/>
              <a:gd name="connsiteX27" fmla="*/ 1508760 w 1636903"/>
              <a:gd name="connsiteY27" fmla="*/ 112746 h 348966"/>
              <a:gd name="connsiteX28" fmla="*/ 1518285 w 1636903"/>
              <a:gd name="connsiteY28" fmla="*/ 131796 h 348966"/>
              <a:gd name="connsiteX29" fmla="*/ 1524000 w 1636903"/>
              <a:gd name="connsiteY29" fmla="*/ 137511 h 348966"/>
              <a:gd name="connsiteX30" fmla="*/ 1537335 w 1636903"/>
              <a:gd name="connsiteY30" fmla="*/ 158466 h 348966"/>
              <a:gd name="connsiteX31" fmla="*/ 1543050 w 1636903"/>
              <a:gd name="connsiteY31" fmla="*/ 166086 h 348966"/>
              <a:gd name="connsiteX32" fmla="*/ 1546860 w 1636903"/>
              <a:gd name="connsiteY32" fmla="*/ 171801 h 348966"/>
              <a:gd name="connsiteX33" fmla="*/ 1554480 w 1636903"/>
              <a:gd name="connsiteY33" fmla="*/ 185136 h 348966"/>
              <a:gd name="connsiteX34" fmla="*/ 1560195 w 1636903"/>
              <a:gd name="connsiteY34" fmla="*/ 190851 h 348966"/>
              <a:gd name="connsiteX35" fmla="*/ 1569720 w 1636903"/>
              <a:gd name="connsiteY35" fmla="*/ 207996 h 348966"/>
              <a:gd name="connsiteX36" fmla="*/ 1575435 w 1636903"/>
              <a:gd name="connsiteY36" fmla="*/ 211806 h 348966"/>
              <a:gd name="connsiteX37" fmla="*/ 1579245 w 1636903"/>
              <a:gd name="connsiteY37" fmla="*/ 219426 h 348966"/>
              <a:gd name="connsiteX38" fmla="*/ 1590675 w 1636903"/>
              <a:gd name="connsiteY38" fmla="*/ 230856 h 348966"/>
              <a:gd name="connsiteX39" fmla="*/ 1592580 w 1636903"/>
              <a:gd name="connsiteY39" fmla="*/ 236571 h 348966"/>
              <a:gd name="connsiteX40" fmla="*/ 1594485 w 1636903"/>
              <a:gd name="connsiteY40" fmla="*/ 244191 h 348966"/>
              <a:gd name="connsiteX41" fmla="*/ 1598295 w 1636903"/>
              <a:gd name="connsiteY41" fmla="*/ 249906 h 348966"/>
              <a:gd name="connsiteX42" fmla="*/ 1604010 w 1636903"/>
              <a:gd name="connsiteY42" fmla="*/ 259431 h 348966"/>
              <a:gd name="connsiteX43" fmla="*/ 1605915 w 1636903"/>
              <a:gd name="connsiteY43" fmla="*/ 265146 h 348966"/>
              <a:gd name="connsiteX44" fmla="*/ 1617345 w 1636903"/>
              <a:gd name="connsiteY44" fmla="*/ 278481 h 348966"/>
              <a:gd name="connsiteX45" fmla="*/ 1623060 w 1636903"/>
              <a:gd name="connsiteY45" fmla="*/ 299436 h 348966"/>
              <a:gd name="connsiteX46" fmla="*/ 1624965 w 1636903"/>
              <a:gd name="connsiteY46" fmla="*/ 305151 h 348966"/>
              <a:gd name="connsiteX47" fmla="*/ 1628775 w 1636903"/>
              <a:gd name="connsiteY47" fmla="*/ 320391 h 348966"/>
              <a:gd name="connsiteX48" fmla="*/ 1630680 w 1636903"/>
              <a:gd name="connsiteY48" fmla="*/ 328011 h 348966"/>
              <a:gd name="connsiteX49" fmla="*/ 1634490 w 1636903"/>
              <a:gd name="connsiteY49" fmla="*/ 333726 h 348966"/>
              <a:gd name="connsiteX50" fmla="*/ 1636395 w 1636903"/>
              <a:gd name="connsiteY50" fmla="*/ 341346 h 348966"/>
              <a:gd name="connsiteX51" fmla="*/ 1624965 w 1636903"/>
              <a:gd name="connsiteY51" fmla="*/ 345156 h 348966"/>
              <a:gd name="connsiteX52" fmla="*/ 1590675 w 1636903"/>
              <a:gd name="connsiteY52" fmla="*/ 347061 h 348966"/>
              <a:gd name="connsiteX53" fmla="*/ 1297305 w 1636903"/>
              <a:gd name="connsiteY53" fmla="*/ 348966 h 348966"/>
              <a:gd name="connsiteX54" fmla="*/ 1061085 w 1636903"/>
              <a:gd name="connsiteY54" fmla="*/ 347061 h 348966"/>
              <a:gd name="connsiteX55" fmla="*/ 984885 w 1636903"/>
              <a:gd name="connsiteY55" fmla="*/ 345156 h 348966"/>
              <a:gd name="connsiteX56" fmla="*/ 721995 w 1636903"/>
              <a:gd name="connsiteY56" fmla="*/ 347061 h 348966"/>
              <a:gd name="connsiteX57" fmla="*/ 501015 w 1636903"/>
              <a:gd name="connsiteY57" fmla="*/ 345156 h 348966"/>
              <a:gd name="connsiteX58" fmla="*/ 462915 w 1636903"/>
              <a:gd name="connsiteY58" fmla="*/ 343251 h 348966"/>
              <a:gd name="connsiteX59" fmla="*/ 333375 w 1636903"/>
              <a:gd name="connsiteY59" fmla="*/ 341346 h 348966"/>
              <a:gd name="connsiteX60" fmla="*/ 329565 w 1636903"/>
              <a:gd name="connsiteY60" fmla="*/ 318486 h 348966"/>
              <a:gd name="connsiteX61" fmla="*/ 325755 w 1636903"/>
              <a:gd name="connsiteY61" fmla="*/ 308961 h 348966"/>
              <a:gd name="connsiteX62" fmla="*/ 321945 w 1636903"/>
              <a:gd name="connsiteY62" fmla="*/ 303246 h 348966"/>
              <a:gd name="connsiteX63" fmla="*/ 318135 w 1636903"/>
              <a:gd name="connsiteY63" fmla="*/ 295626 h 348966"/>
              <a:gd name="connsiteX64" fmla="*/ 310515 w 1636903"/>
              <a:gd name="connsiteY64" fmla="*/ 286101 h 348966"/>
              <a:gd name="connsiteX65" fmla="*/ 306705 w 1636903"/>
              <a:gd name="connsiteY65" fmla="*/ 280386 h 348966"/>
              <a:gd name="connsiteX66" fmla="*/ 300990 w 1636903"/>
              <a:gd name="connsiteY66" fmla="*/ 274671 h 348966"/>
              <a:gd name="connsiteX67" fmla="*/ 280035 w 1636903"/>
              <a:gd name="connsiteY67" fmla="*/ 244191 h 348966"/>
              <a:gd name="connsiteX68" fmla="*/ 251460 w 1636903"/>
              <a:gd name="connsiteY68" fmla="*/ 198471 h 348966"/>
              <a:gd name="connsiteX69" fmla="*/ 238125 w 1636903"/>
              <a:gd name="connsiteY69" fmla="*/ 169896 h 348966"/>
              <a:gd name="connsiteX70" fmla="*/ 234315 w 1636903"/>
              <a:gd name="connsiteY70" fmla="*/ 162276 h 348966"/>
              <a:gd name="connsiteX71" fmla="*/ 228600 w 1636903"/>
              <a:gd name="connsiteY71" fmla="*/ 148941 h 348966"/>
              <a:gd name="connsiteX72" fmla="*/ 224790 w 1636903"/>
              <a:gd name="connsiteY72" fmla="*/ 139416 h 348966"/>
              <a:gd name="connsiteX73" fmla="*/ 213360 w 1636903"/>
              <a:gd name="connsiteY73" fmla="*/ 124176 h 348966"/>
              <a:gd name="connsiteX74" fmla="*/ 207645 w 1636903"/>
              <a:gd name="connsiteY74" fmla="*/ 120366 h 348966"/>
              <a:gd name="connsiteX75" fmla="*/ 201930 w 1636903"/>
              <a:gd name="connsiteY75" fmla="*/ 114651 h 348966"/>
              <a:gd name="connsiteX76" fmla="*/ 196215 w 1636903"/>
              <a:gd name="connsiteY76" fmla="*/ 110841 h 348966"/>
              <a:gd name="connsiteX77" fmla="*/ 190500 w 1636903"/>
              <a:gd name="connsiteY77" fmla="*/ 105126 h 348966"/>
              <a:gd name="connsiteX78" fmla="*/ 184785 w 1636903"/>
              <a:gd name="connsiteY78" fmla="*/ 101316 h 348966"/>
              <a:gd name="connsiteX79" fmla="*/ 177165 w 1636903"/>
              <a:gd name="connsiteY79" fmla="*/ 93696 h 348966"/>
              <a:gd name="connsiteX80" fmla="*/ 167640 w 1636903"/>
              <a:gd name="connsiteY80" fmla="*/ 89886 h 348966"/>
              <a:gd name="connsiteX81" fmla="*/ 161925 w 1636903"/>
              <a:gd name="connsiteY81" fmla="*/ 84171 h 348966"/>
              <a:gd name="connsiteX82" fmla="*/ 154305 w 1636903"/>
              <a:gd name="connsiteY82" fmla="*/ 80361 h 348966"/>
              <a:gd name="connsiteX83" fmla="*/ 150495 w 1636903"/>
              <a:gd name="connsiteY83" fmla="*/ 74646 h 348966"/>
              <a:gd name="connsiteX84" fmla="*/ 127635 w 1636903"/>
              <a:gd name="connsiteY84" fmla="*/ 57501 h 348966"/>
              <a:gd name="connsiteX85" fmla="*/ 123825 w 1636903"/>
              <a:gd name="connsiteY85" fmla="*/ 51786 h 348966"/>
              <a:gd name="connsiteX86" fmla="*/ 110490 w 1636903"/>
              <a:gd name="connsiteY86" fmla="*/ 44166 h 348966"/>
              <a:gd name="connsiteX87" fmla="*/ 95250 w 1636903"/>
              <a:gd name="connsiteY87" fmla="*/ 32736 h 348966"/>
              <a:gd name="connsiteX88" fmla="*/ 74295 w 1636903"/>
              <a:gd name="connsiteY88" fmla="*/ 23211 h 348966"/>
              <a:gd name="connsiteX0" fmla="*/ 0 w 1636903"/>
              <a:gd name="connsiteY0" fmla="*/ 3810 h 348615"/>
              <a:gd name="connsiteX1" fmla="*/ 0 w 1636903"/>
              <a:gd name="connsiteY1" fmla="*/ 3810 h 348615"/>
              <a:gd name="connsiteX2" fmla="*/ 28575 w 1636903"/>
              <a:gd name="connsiteY2" fmla="*/ 9525 h 348615"/>
              <a:gd name="connsiteX3" fmla="*/ 70485 w 1636903"/>
              <a:gd name="connsiteY3" fmla="*/ 5715 h 348615"/>
              <a:gd name="connsiteX4" fmla="*/ 179070 w 1636903"/>
              <a:gd name="connsiteY4" fmla="*/ 3810 h 348615"/>
              <a:gd name="connsiteX5" fmla="*/ 312420 w 1636903"/>
              <a:gd name="connsiteY5" fmla="*/ 1905 h 348615"/>
              <a:gd name="connsiteX6" fmla="*/ 1099185 w 1636903"/>
              <a:gd name="connsiteY6" fmla="*/ 0 h 348615"/>
              <a:gd name="connsiteX7" fmla="*/ 1323975 w 1636903"/>
              <a:gd name="connsiteY7" fmla="*/ 1905 h 348615"/>
              <a:gd name="connsiteX8" fmla="*/ 1344930 w 1636903"/>
              <a:gd name="connsiteY8" fmla="*/ 13335 h 348615"/>
              <a:gd name="connsiteX9" fmla="*/ 1350645 w 1636903"/>
              <a:gd name="connsiteY9" fmla="*/ 15240 h 348615"/>
              <a:gd name="connsiteX10" fmla="*/ 1356360 w 1636903"/>
              <a:gd name="connsiteY10" fmla="*/ 19050 h 348615"/>
              <a:gd name="connsiteX11" fmla="*/ 1371600 w 1636903"/>
              <a:gd name="connsiteY11" fmla="*/ 22860 h 348615"/>
              <a:gd name="connsiteX12" fmla="*/ 1377315 w 1636903"/>
              <a:gd name="connsiteY12" fmla="*/ 24765 h 348615"/>
              <a:gd name="connsiteX13" fmla="*/ 1392555 w 1636903"/>
              <a:gd name="connsiteY13" fmla="*/ 28575 h 348615"/>
              <a:gd name="connsiteX14" fmla="*/ 1403985 w 1636903"/>
              <a:gd name="connsiteY14" fmla="*/ 32385 h 348615"/>
              <a:gd name="connsiteX15" fmla="*/ 1409700 w 1636903"/>
              <a:gd name="connsiteY15" fmla="*/ 34290 h 348615"/>
              <a:gd name="connsiteX16" fmla="*/ 1419225 w 1636903"/>
              <a:gd name="connsiteY16" fmla="*/ 38100 h 348615"/>
              <a:gd name="connsiteX17" fmla="*/ 1436370 w 1636903"/>
              <a:gd name="connsiteY17" fmla="*/ 47625 h 348615"/>
              <a:gd name="connsiteX18" fmla="*/ 1442085 w 1636903"/>
              <a:gd name="connsiteY18" fmla="*/ 51435 h 348615"/>
              <a:gd name="connsiteX19" fmla="*/ 1447800 w 1636903"/>
              <a:gd name="connsiteY19" fmla="*/ 53340 h 348615"/>
              <a:gd name="connsiteX20" fmla="*/ 1455420 w 1636903"/>
              <a:gd name="connsiteY20" fmla="*/ 57150 h 348615"/>
              <a:gd name="connsiteX21" fmla="*/ 1461135 w 1636903"/>
              <a:gd name="connsiteY21" fmla="*/ 60960 h 348615"/>
              <a:gd name="connsiteX22" fmla="*/ 1472565 w 1636903"/>
              <a:gd name="connsiteY22" fmla="*/ 66675 h 348615"/>
              <a:gd name="connsiteX23" fmla="*/ 1487805 w 1636903"/>
              <a:gd name="connsiteY23" fmla="*/ 76200 h 348615"/>
              <a:gd name="connsiteX24" fmla="*/ 1497330 w 1636903"/>
              <a:gd name="connsiteY24" fmla="*/ 91440 h 348615"/>
              <a:gd name="connsiteX25" fmla="*/ 1504950 w 1636903"/>
              <a:gd name="connsiteY25" fmla="*/ 106680 h 348615"/>
              <a:gd name="connsiteX26" fmla="*/ 1508760 w 1636903"/>
              <a:gd name="connsiteY26" fmla="*/ 112395 h 348615"/>
              <a:gd name="connsiteX27" fmla="*/ 1518285 w 1636903"/>
              <a:gd name="connsiteY27" fmla="*/ 131445 h 348615"/>
              <a:gd name="connsiteX28" fmla="*/ 1524000 w 1636903"/>
              <a:gd name="connsiteY28" fmla="*/ 137160 h 348615"/>
              <a:gd name="connsiteX29" fmla="*/ 1537335 w 1636903"/>
              <a:gd name="connsiteY29" fmla="*/ 158115 h 348615"/>
              <a:gd name="connsiteX30" fmla="*/ 1543050 w 1636903"/>
              <a:gd name="connsiteY30" fmla="*/ 165735 h 348615"/>
              <a:gd name="connsiteX31" fmla="*/ 1546860 w 1636903"/>
              <a:gd name="connsiteY31" fmla="*/ 171450 h 348615"/>
              <a:gd name="connsiteX32" fmla="*/ 1554480 w 1636903"/>
              <a:gd name="connsiteY32" fmla="*/ 184785 h 348615"/>
              <a:gd name="connsiteX33" fmla="*/ 1560195 w 1636903"/>
              <a:gd name="connsiteY33" fmla="*/ 190500 h 348615"/>
              <a:gd name="connsiteX34" fmla="*/ 1569720 w 1636903"/>
              <a:gd name="connsiteY34" fmla="*/ 207645 h 348615"/>
              <a:gd name="connsiteX35" fmla="*/ 1575435 w 1636903"/>
              <a:gd name="connsiteY35" fmla="*/ 211455 h 348615"/>
              <a:gd name="connsiteX36" fmla="*/ 1579245 w 1636903"/>
              <a:gd name="connsiteY36" fmla="*/ 219075 h 348615"/>
              <a:gd name="connsiteX37" fmla="*/ 1590675 w 1636903"/>
              <a:gd name="connsiteY37" fmla="*/ 230505 h 348615"/>
              <a:gd name="connsiteX38" fmla="*/ 1592580 w 1636903"/>
              <a:gd name="connsiteY38" fmla="*/ 236220 h 348615"/>
              <a:gd name="connsiteX39" fmla="*/ 1594485 w 1636903"/>
              <a:gd name="connsiteY39" fmla="*/ 243840 h 348615"/>
              <a:gd name="connsiteX40" fmla="*/ 1598295 w 1636903"/>
              <a:gd name="connsiteY40" fmla="*/ 249555 h 348615"/>
              <a:gd name="connsiteX41" fmla="*/ 1604010 w 1636903"/>
              <a:gd name="connsiteY41" fmla="*/ 259080 h 348615"/>
              <a:gd name="connsiteX42" fmla="*/ 1605915 w 1636903"/>
              <a:gd name="connsiteY42" fmla="*/ 264795 h 348615"/>
              <a:gd name="connsiteX43" fmla="*/ 1617345 w 1636903"/>
              <a:gd name="connsiteY43" fmla="*/ 278130 h 348615"/>
              <a:gd name="connsiteX44" fmla="*/ 1623060 w 1636903"/>
              <a:gd name="connsiteY44" fmla="*/ 299085 h 348615"/>
              <a:gd name="connsiteX45" fmla="*/ 1624965 w 1636903"/>
              <a:gd name="connsiteY45" fmla="*/ 304800 h 348615"/>
              <a:gd name="connsiteX46" fmla="*/ 1628775 w 1636903"/>
              <a:gd name="connsiteY46" fmla="*/ 320040 h 348615"/>
              <a:gd name="connsiteX47" fmla="*/ 1630680 w 1636903"/>
              <a:gd name="connsiteY47" fmla="*/ 327660 h 348615"/>
              <a:gd name="connsiteX48" fmla="*/ 1634490 w 1636903"/>
              <a:gd name="connsiteY48" fmla="*/ 333375 h 348615"/>
              <a:gd name="connsiteX49" fmla="*/ 1636395 w 1636903"/>
              <a:gd name="connsiteY49" fmla="*/ 340995 h 348615"/>
              <a:gd name="connsiteX50" fmla="*/ 1624965 w 1636903"/>
              <a:gd name="connsiteY50" fmla="*/ 344805 h 348615"/>
              <a:gd name="connsiteX51" fmla="*/ 1590675 w 1636903"/>
              <a:gd name="connsiteY51" fmla="*/ 346710 h 348615"/>
              <a:gd name="connsiteX52" fmla="*/ 1297305 w 1636903"/>
              <a:gd name="connsiteY52" fmla="*/ 348615 h 348615"/>
              <a:gd name="connsiteX53" fmla="*/ 1061085 w 1636903"/>
              <a:gd name="connsiteY53" fmla="*/ 346710 h 348615"/>
              <a:gd name="connsiteX54" fmla="*/ 984885 w 1636903"/>
              <a:gd name="connsiteY54" fmla="*/ 344805 h 348615"/>
              <a:gd name="connsiteX55" fmla="*/ 721995 w 1636903"/>
              <a:gd name="connsiteY55" fmla="*/ 346710 h 348615"/>
              <a:gd name="connsiteX56" fmla="*/ 501015 w 1636903"/>
              <a:gd name="connsiteY56" fmla="*/ 344805 h 348615"/>
              <a:gd name="connsiteX57" fmla="*/ 462915 w 1636903"/>
              <a:gd name="connsiteY57" fmla="*/ 342900 h 348615"/>
              <a:gd name="connsiteX58" fmla="*/ 333375 w 1636903"/>
              <a:gd name="connsiteY58" fmla="*/ 340995 h 348615"/>
              <a:gd name="connsiteX59" fmla="*/ 329565 w 1636903"/>
              <a:gd name="connsiteY59" fmla="*/ 318135 h 348615"/>
              <a:gd name="connsiteX60" fmla="*/ 325755 w 1636903"/>
              <a:gd name="connsiteY60" fmla="*/ 308610 h 348615"/>
              <a:gd name="connsiteX61" fmla="*/ 321945 w 1636903"/>
              <a:gd name="connsiteY61" fmla="*/ 302895 h 348615"/>
              <a:gd name="connsiteX62" fmla="*/ 318135 w 1636903"/>
              <a:gd name="connsiteY62" fmla="*/ 295275 h 348615"/>
              <a:gd name="connsiteX63" fmla="*/ 310515 w 1636903"/>
              <a:gd name="connsiteY63" fmla="*/ 285750 h 348615"/>
              <a:gd name="connsiteX64" fmla="*/ 306705 w 1636903"/>
              <a:gd name="connsiteY64" fmla="*/ 280035 h 348615"/>
              <a:gd name="connsiteX65" fmla="*/ 300990 w 1636903"/>
              <a:gd name="connsiteY65" fmla="*/ 274320 h 348615"/>
              <a:gd name="connsiteX66" fmla="*/ 280035 w 1636903"/>
              <a:gd name="connsiteY66" fmla="*/ 243840 h 348615"/>
              <a:gd name="connsiteX67" fmla="*/ 251460 w 1636903"/>
              <a:gd name="connsiteY67" fmla="*/ 198120 h 348615"/>
              <a:gd name="connsiteX68" fmla="*/ 238125 w 1636903"/>
              <a:gd name="connsiteY68" fmla="*/ 169545 h 348615"/>
              <a:gd name="connsiteX69" fmla="*/ 234315 w 1636903"/>
              <a:gd name="connsiteY69" fmla="*/ 161925 h 348615"/>
              <a:gd name="connsiteX70" fmla="*/ 228600 w 1636903"/>
              <a:gd name="connsiteY70" fmla="*/ 148590 h 348615"/>
              <a:gd name="connsiteX71" fmla="*/ 224790 w 1636903"/>
              <a:gd name="connsiteY71" fmla="*/ 139065 h 348615"/>
              <a:gd name="connsiteX72" fmla="*/ 213360 w 1636903"/>
              <a:gd name="connsiteY72" fmla="*/ 123825 h 348615"/>
              <a:gd name="connsiteX73" fmla="*/ 207645 w 1636903"/>
              <a:gd name="connsiteY73" fmla="*/ 120015 h 348615"/>
              <a:gd name="connsiteX74" fmla="*/ 201930 w 1636903"/>
              <a:gd name="connsiteY74" fmla="*/ 114300 h 348615"/>
              <a:gd name="connsiteX75" fmla="*/ 196215 w 1636903"/>
              <a:gd name="connsiteY75" fmla="*/ 110490 h 348615"/>
              <a:gd name="connsiteX76" fmla="*/ 190500 w 1636903"/>
              <a:gd name="connsiteY76" fmla="*/ 104775 h 348615"/>
              <a:gd name="connsiteX77" fmla="*/ 184785 w 1636903"/>
              <a:gd name="connsiteY77" fmla="*/ 100965 h 348615"/>
              <a:gd name="connsiteX78" fmla="*/ 177165 w 1636903"/>
              <a:gd name="connsiteY78" fmla="*/ 93345 h 348615"/>
              <a:gd name="connsiteX79" fmla="*/ 167640 w 1636903"/>
              <a:gd name="connsiteY79" fmla="*/ 89535 h 348615"/>
              <a:gd name="connsiteX80" fmla="*/ 161925 w 1636903"/>
              <a:gd name="connsiteY80" fmla="*/ 83820 h 348615"/>
              <a:gd name="connsiteX81" fmla="*/ 154305 w 1636903"/>
              <a:gd name="connsiteY81" fmla="*/ 80010 h 348615"/>
              <a:gd name="connsiteX82" fmla="*/ 150495 w 1636903"/>
              <a:gd name="connsiteY82" fmla="*/ 74295 h 348615"/>
              <a:gd name="connsiteX83" fmla="*/ 127635 w 1636903"/>
              <a:gd name="connsiteY83" fmla="*/ 57150 h 348615"/>
              <a:gd name="connsiteX84" fmla="*/ 123825 w 1636903"/>
              <a:gd name="connsiteY84" fmla="*/ 51435 h 348615"/>
              <a:gd name="connsiteX85" fmla="*/ 110490 w 1636903"/>
              <a:gd name="connsiteY85" fmla="*/ 43815 h 348615"/>
              <a:gd name="connsiteX86" fmla="*/ 95250 w 1636903"/>
              <a:gd name="connsiteY86" fmla="*/ 32385 h 348615"/>
              <a:gd name="connsiteX87" fmla="*/ 74295 w 1636903"/>
              <a:gd name="connsiteY87" fmla="*/ 22860 h 348615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312420 w 1636903"/>
              <a:gd name="connsiteY5" fmla="*/ 0 h 346710"/>
              <a:gd name="connsiteX6" fmla="*/ 1323975 w 1636903"/>
              <a:gd name="connsiteY6" fmla="*/ 0 h 346710"/>
              <a:gd name="connsiteX7" fmla="*/ 1344930 w 1636903"/>
              <a:gd name="connsiteY7" fmla="*/ 11430 h 346710"/>
              <a:gd name="connsiteX8" fmla="*/ 1350645 w 1636903"/>
              <a:gd name="connsiteY8" fmla="*/ 13335 h 346710"/>
              <a:gd name="connsiteX9" fmla="*/ 1356360 w 1636903"/>
              <a:gd name="connsiteY9" fmla="*/ 17145 h 346710"/>
              <a:gd name="connsiteX10" fmla="*/ 1371600 w 1636903"/>
              <a:gd name="connsiteY10" fmla="*/ 20955 h 346710"/>
              <a:gd name="connsiteX11" fmla="*/ 1377315 w 1636903"/>
              <a:gd name="connsiteY11" fmla="*/ 22860 h 346710"/>
              <a:gd name="connsiteX12" fmla="*/ 1392555 w 1636903"/>
              <a:gd name="connsiteY12" fmla="*/ 26670 h 346710"/>
              <a:gd name="connsiteX13" fmla="*/ 1403985 w 1636903"/>
              <a:gd name="connsiteY13" fmla="*/ 30480 h 346710"/>
              <a:gd name="connsiteX14" fmla="*/ 1409700 w 1636903"/>
              <a:gd name="connsiteY14" fmla="*/ 32385 h 346710"/>
              <a:gd name="connsiteX15" fmla="*/ 1419225 w 1636903"/>
              <a:gd name="connsiteY15" fmla="*/ 36195 h 346710"/>
              <a:gd name="connsiteX16" fmla="*/ 1436370 w 1636903"/>
              <a:gd name="connsiteY16" fmla="*/ 45720 h 346710"/>
              <a:gd name="connsiteX17" fmla="*/ 1442085 w 1636903"/>
              <a:gd name="connsiteY17" fmla="*/ 49530 h 346710"/>
              <a:gd name="connsiteX18" fmla="*/ 1447800 w 1636903"/>
              <a:gd name="connsiteY18" fmla="*/ 51435 h 346710"/>
              <a:gd name="connsiteX19" fmla="*/ 1455420 w 1636903"/>
              <a:gd name="connsiteY19" fmla="*/ 55245 h 346710"/>
              <a:gd name="connsiteX20" fmla="*/ 1461135 w 1636903"/>
              <a:gd name="connsiteY20" fmla="*/ 59055 h 346710"/>
              <a:gd name="connsiteX21" fmla="*/ 1472565 w 1636903"/>
              <a:gd name="connsiteY21" fmla="*/ 64770 h 346710"/>
              <a:gd name="connsiteX22" fmla="*/ 1487805 w 1636903"/>
              <a:gd name="connsiteY22" fmla="*/ 74295 h 346710"/>
              <a:gd name="connsiteX23" fmla="*/ 1497330 w 1636903"/>
              <a:gd name="connsiteY23" fmla="*/ 89535 h 346710"/>
              <a:gd name="connsiteX24" fmla="*/ 1504950 w 1636903"/>
              <a:gd name="connsiteY24" fmla="*/ 104775 h 346710"/>
              <a:gd name="connsiteX25" fmla="*/ 1508760 w 1636903"/>
              <a:gd name="connsiteY25" fmla="*/ 110490 h 346710"/>
              <a:gd name="connsiteX26" fmla="*/ 1518285 w 1636903"/>
              <a:gd name="connsiteY26" fmla="*/ 129540 h 346710"/>
              <a:gd name="connsiteX27" fmla="*/ 1524000 w 1636903"/>
              <a:gd name="connsiteY27" fmla="*/ 135255 h 346710"/>
              <a:gd name="connsiteX28" fmla="*/ 1537335 w 1636903"/>
              <a:gd name="connsiteY28" fmla="*/ 156210 h 346710"/>
              <a:gd name="connsiteX29" fmla="*/ 1543050 w 1636903"/>
              <a:gd name="connsiteY29" fmla="*/ 163830 h 346710"/>
              <a:gd name="connsiteX30" fmla="*/ 1546860 w 1636903"/>
              <a:gd name="connsiteY30" fmla="*/ 169545 h 346710"/>
              <a:gd name="connsiteX31" fmla="*/ 1554480 w 1636903"/>
              <a:gd name="connsiteY31" fmla="*/ 182880 h 346710"/>
              <a:gd name="connsiteX32" fmla="*/ 1560195 w 1636903"/>
              <a:gd name="connsiteY32" fmla="*/ 188595 h 346710"/>
              <a:gd name="connsiteX33" fmla="*/ 1569720 w 1636903"/>
              <a:gd name="connsiteY33" fmla="*/ 205740 h 346710"/>
              <a:gd name="connsiteX34" fmla="*/ 1575435 w 1636903"/>
              <a:gd name="connsiteY34" fmla="*/ 209550 h 346710"/>
              <a:gd name="connsiteX35" fmla="*/ 1579245 w 1636903"/>
              <a:gd name="connsiteY35" fmla="*/ 217170 h 346710"/>
              <a:gd name="connsiteX36" fmla="*/ 1590675 w 1636903"/>
              <a:gd name="connsiteY36" fmla="*/ 228600 h 346710"/>
              <a:gd name="connsiteX37" fmla="*/ 1592580 w 1636903"/>
              <a:gd name="connsiteY37" fmla="*/ 234315 h 346710"/>
              <a:gd name="connsiteX38" fmla="*/ 1594485 w 1636903"/>
              <a:gd name="connsiteY38" fmla="*/ 241935 h 346710"/>
              <a:gd name="connsiteX39" fmla="*/ 1598295 w 1636903"/>
              <a:gd name="connsiteY39" fmla="*/ 247650 h 346710"/>
              <a:gd name="connsiteX40" fmla="*/ 1604010 w 1636903"/>
              <a:gd name="connsiteY40" fmla="*/ 257175 h 346710"/>
              <a:gd name="connsiteX41" fmla="*/ 1605915 w 1636903"/>
              <a:gd name="connsiteY41" fmla="*/ 262890 h 346710"/>
              <a:gd name="connsiteX42" fmla="*/ 1617345 w 1636903"/>
              <a:gd name="connsiteY42" fmla="*/ 276225 h 346710"/>
              <a:gd name="connsiteX43" fmla="*/ 1623060 w 1636903"/>
              <a:gd name="connsiteY43" fmla="*/ 297180 h 346710"/>
              <a:gd name="connsiteX44" fmla="*/ 1624965 w 1636903"/>
              <a:gd name="connsiteY44" fmla="*/ 302895 h 346710"/>
              <a:gd name="connsiteX45" fmla="*/ 1628775 w 1636903"/>
              <a:gd name="connsiteY45" fmla="*/ 318135 h 346710"/>
              <a:gd name="connsiteX46" fmla="*/ 1630680 w 1636903"/>
              <a:gd name="connsiteY46" fmla="*/ 325755 h 346710"/>
              <a:gd name="connsiteX47" fmla="*/ 1634490 w 1636903"/>
              <a:gd name="connsiteY47" fmla="*/ 331470 h 346710"/>
              <a:gd name="connsiteX48" fmla="*/ 1636395 w 1636903"/>
              <a:gd name="connsiteY48" fmla="*/ 339090 h 346710"/>
              <a:gd name="connsiteX49" fmla="*/ 1624965 w 1636903"/>
              <a:gd name="connsiteY49" fmla="*/ 342900 h 346710"/>
              <a:gd name="connsiteX50" fmla="*/ 1590675 w 1636903"/>
              <a:gd name="connsiteY50" fmla="*/ 344805 h 346710"/>
              <a:gd name="connsiteX51" fmla="*/ 1297305 w 1636903"/>
              <a:gd name="connsiteY51" fmla="*/ 346710 h 346710"/>
              <a:gd name="connsiteX52" fmla="*/ 1061085 w 1636903"/>
              <a:gd name="connsiteY52" fmla="*/ 344805 h 346710"/>
              <a:gd name="connsiteX53" fmla="*/ 984885 w 1636903"/>
              <a:gd name="connsiteY53" fmla="*/ 342900 h 346710"/>
              <a:gd name="connsiteX54" fmla="*/ 721995 w 1636903"/>
              <a:gd name="connsiteY54" fmla="*/ 344805 h 346710"/>
              <a:gd name="connsiteX55" fmla="*/ 501015 w 1636903"/>
              <a:gd name="connsiteY55" fmla="*/ 342900 h 346710"/>
              <a:gd name="connsiteX56" fmla="*/ 462915 w 1636903"/>
              <a:gd name="connsiteY56" fmla="*/ 340995 h 346710"/>
              <a:gd name="connsiteX57" fmla="*/ 333375 w 1636903"/>
              <a:gd name="connsiteY57" fmla="*/ 339090 h 346710"/>
              <a:gd name="connsiteX58" fmla="*/ 329565 w 1636903"/>
              <a:gd name="connsiteY58" fmla="*/ 316230 h 346710"/>
              <a:gd name="connsiteX59" fmla="*/ 325755 w 1636903"/>
              <a:gd name="connsiteY59" fmla="*/ 306705 h 346710"/>
              <a:gd name="connsiteX60" fmla="*/ 321945 w 1636903"/>
              <a:gd name="connsiteY60" fmla="*/ 300990 h 346710"/>
              <a:gd name="connsiteX61" fmla="*/ 318135 w 1636903"/>
              <a:gd name="connsiteY61" fmla="*/ 293370 h 346710"/>
              <a:gd name="connsiteX62" fmla="*/ 310515 w 1636903"/>
              <a:gd name="connsiteY62" fmla="*/ 283845 h 346710"/>
              <a:gd name="connsiteX63" fmla="*/ 306705 w 1636903"/>
              <a:gd name="connsiteY63" fmla="*/ 278130 h 346710"/>
              <a:gd name="connsiteX64" fmla="*/ 300990 w 1636903"/>
              <a:gd name="connsiteY64" fmla="*/ 272415 h 346710"/>
              <a:gd name="connsiteX65" fmla="*/ 280035 w 1636903"/>
              <a:gd name="connsiteY65" fmla="*/ 241935 h 346710"/>
              <a:gd name="connsiteX66" fmla="*/ 251460 w 1636903"/>
              <a:gd name="connsiteY66" fmla="*/ 196215 h 346710"/>
              <a:gd name="connsiteX67" fmla="*/ 238125 w 1636903"/>
              <a:gd name="connsiteY67" fmla="*/ 167640 h 346710"/>
              <a:gd name="connsiteX68" fmla="*/ 234315 w 1636903"/>
              <a:gd name="connsiteY68" fmla="*/ 160020 h 346710"/>
              <a:gd name="connsiteX69" fmla="*/ 228600 w 1636903"/>
              <a:gd name="connsiteY69" fmla="*/ 146685 h 346710"/>
              <a:gd name="connsiteX70" fmla="*/ 224790 w 1636903"/>
              <a:gd name="connsiteY70" fmla="*/ 137160 h 346710"/>
              <a:gd name="connsiteX71" fmla="*/ 213360 w 1636903"/>
              <a:gd name="connsiteY71" fmla="*/ 121920 h 346710"/>
              <a:gd name="connsiteX72" fmla="*/ 207645 w 1636903"/>
              <a:gd name="connsiteY72" fmla="*/ 118110 h 346710"/>
              <a:gd name="connsiteX73" fmla="*/ 201930 w 1636903"/>
              <a:gd name="connsiteY73" fmla="*/ 112395 h 346710"/>
              <a:gd name="connsiteX74" fmla="*/ 196215 w 1636903"/>
              <a:gd name="connsiteY74" fmla="*/ 108585 h 346710"/>
              <a:gd name="connsiteX75" fmla="*/ 190500 w 1636903"/>
              <a:gd name="connsiteY75" fmla="*/ 102870 h 346710"/>
              <a:gd name="connsiteX76" fmla="*/ 184785 w 1636903"/>
              <a:gd name="connsiteY76" fmla="*/ 99060 h 346710"/>
              <a:gd name="connsiteX77" fmla="*/ 177165 w 1636903"/>
              <a:gd name="connsiteY77" fmla="*/ 91440 h 346710"/>
              <a:gd name="connsiteX78" fmla="*/ 167640 w 1636903"/>
              <a:gd name="connsiteY78" fmla="*/ 87630 h 346710"/>
              <a:gd name="connsiteX79" fmla="*/ 161925 w 1636903"/>
              <a:gd name="connsiteY79" fmla="*/ 81915 h 346710"/>
              <a:gd name="connsiteX80" fmla="*/ 154305 w 1636903"/>
              <a:gd name="connsiteY80" fmla="*/ 78105 h 346710"/>
              <a:gd name="connsiteX81" fmla="*/ 150495 w 1636903"/>
              <a:gd name="connsiteY81" fmla="*/ 72390 h 346710"/>
              <a:gd name="connsiteX82" fmla="*/ 127635 w 1636903"/>
              <a:gd name="connsiteY82" fmla="*/ 55245 h 346710"/>
              <a:gd name="connsiteX83" fmla="*/ 123825 w 1636903"/>
              <a:gd name="connsiteY83" fmla="*/ 49530 h 346710"/>
              <a:gd name="connsiteX84" fmla="*/ 110490 w 1636903"/>
              <a:gd name="connsiteY84" fmla="*/ 41910 h 346710"/>
              <a:gd name="connsiteX85" fmla="*/ 95250 w 1636903"/>
              <a:gd name="connsiteY85" fmla="*/ 30480 h 346710"/>
              <a:gd name="connsiteX86" fmla="*/ 74295 w 1636903"/>
              <a:gd name="connsiteY86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79070 w 1636903"/>
              <a:gd name="connsiteY4" fmla="*/ 1905 h 346710"/>
              <a:gd name="connsiteX5" fmla="*/ 1323975 w 1636903"/>
              <a:gd name="connsiteY5" fmla="*/ 0 h 346710"/>
              <a:gd name="connsiteX6" fmla="*/ 1344930 w 1636903"/>
              <a:gd name="connsiteY6" fmla="*/ 11430 h 346710"/>
              <a:gd name="connsiteX7" fmla="*/ 1350645 w 1636903"/>
              <a:gd name="connsiteY7" fmla="*/ 13335 h 346710"/>
              <a:gd name="connsiteX8" fmla="*/ 1356360 w 1636903"/>
              <a:gd name="connsiteY8" fmla="*/ 17145 h 346710"/>
              <a:gd name="connsiteX9" fmla="*/ 1371600 w 1636903"/>
              <a:gd name="connsiteY9" fmla="*/ 20955 h 346710"/>
              <a:gd name="connsiteX10" fmla="*/ 1377315 w 1636903"/>
              <a:gd name="connsiteY10" fmla="*/ 22860 h 346710"/>
              <a:gd name="connsiteX11" fmla="*/ 1392555 w 1636903"/>
              <a:gd name="connsiteY11" fmla="*/ 26670 h 346710"/>
              <a:gd name="connsiteX12" fmla="*/ 1403985 w 1636903"/>
              <a:gd name="connsiteY12" fmla="*/ 30480 h 346710"/>
              <a:gd name="connsiteX13" fmla="*/ 1409700 w 1636903"/>
              <a:gd name="connsiteY13" fmla="*/ 32385 h 346710"/>
              <a:gd name="connsiteX14" fmla="*/ 1419225 w 1636903"/>
              <a:gd name="connsiteY14" fmla="*/ 36195 h 346710"/>
              <a:gd name="connsiteX15" fmla="*/ 1436370 w 1636903"/>
              <a:gd name="connsiteY15" fmla="*/ 45720 h 346710"/>
              <a:gd name="connsiteX16" fmla="*/ 1442085 w 1636903"/>
              <a:gd name="connsiteY16" fmla="*/ 49530 h 346710"/>
              <a:gd name="connsiteX17" fmla="*/ 1447800 w 1636903"/>
              <a:gd name="connsiteY17" fmla="*/ 51435 h 346710"/>
              <a:gd name="connsiteX18" fmla="*/ 1455420 w 1636903"/>
              <a:gd name="connsiteY18" fmla="*/ 55245 h 346710"/>
              <a:gd name="connsiteX19" fmla="*/ 1461135 w 1636903"/>
              <a:gd name="connsiteY19" fmla="*/ 59055 h 346710"/>
              <a:gd name="connsiteX20" fmla="*/ 1472565 w 1636903"/>
              <a:gd name="connsiteY20" fmla="*/ 64770 h 346710"/>
              <a:gd name="connsiteX21" fmla="*/ 1487805 w 1636903"/>
              <a:gd name="connsiteY21" fmla="*/ 74295 h 346710"/>
              <a:gd name="connsiteX22" fmla="*/ 1497330 w 1636903"/>
              <a:gd name="connsiteY22" fmla="*/ 89535 h 346710"/>
              <a:gd name="connsiteX23" fmla="*/ 1504950 w 1636903"/>
              <a:gd name="connsiteY23" fmla="*/ 104775 h 346710"/>
              <a:gd name="connsiteX24" fmla="*/ 1508760 w 1636903"/>
              <a:gd name="connsiteY24" fmla="*/ 110490 h 346710"/>
              <a:gd name="connsiteX25" fmla="*/ 1518285 w 1636903"/>
              <a:gd name="connsiteY25" fmla="*/ 129540 h 346710"/>
              <a:gd name="connsiteX26" fmla="*/ 1524000 w 1636903"/>
              <a:gd name="connsiteY26" fmla="*/ 135255 h 346710"/>
              <a:gd name="connsiteX27" fmla="*/ 1537335 w 1636903"/>
              <a:gd name="connsiteY27" fmla="*/ 156210 h 346710"/>
              <a:gd name="connsiteX28" fmla="*/ 1543050 w 1636903"/>
              <a:gd name="connsiteY28" fmla="*/ 163830 h 346710"/>
              <a:gd name="connsiteX29" fmla="*/ 1546860 w 1636903"/>
              <a:gd name="connsiteY29" fmla="*/ 169545 h 346710"/>
              <a:gd name="connsiteX30" fmla="*/ 1554480 w 1636903"/>
              <a:gd name="connsiteY30" fmla="*/ 182880 h 346710"/>
              <a:gd name="connsiteX31" fmla="*/ 1560195 w 1636903"/>
              <a:gd name="connsiteY31" fmla="*/ 188595 h 346710"/>
              <a:gd name="connsiteX32" fmla="*/ 1569720 w 1636903"/>
              <a:gd name="connsiteY32" fmla="*/ 205740 h 346710"/>
              <a:gd name="connsiteX33" fmla="*/ 1575435 w 1636903"/>
              <a:gd name="connsiteY33" fmla="*/ 209550 h 346710"/>
              <a:gd name="connsiteX34" fmla="*/ 1579245 w 1636903"/>
              <a:gd name="connsiteY34" fmla="*/ 217170 h 346710"/>
              <a:gd name="connsiteX35" fmla="*/ 1590675 w 1636903"/>
              <a:gd name="connsiteY35" fmla="*/ 228600 h 346710"/>
              <a:gd name="connsiteX36" fmla="*/ 1592580 w 1636903"/>
              <a:gd name="connsiteY36" fmla="*/ 234315 h 346710"/>
              <a:gd name="connsiteX37" fmla="*/ 1594485 w 1636903"/>
              <a:gd name="connsiteY37" fmla="*/ 241935 h 346710"/>
              <a:gd name="connsiteX38" fmla="*/ 1598295 w 1636903"/>
              <a:gd name="connsiteY38" fmla="*/ 247650 h 346710"/>
              <a:gd name="connsiteX39" fmla="*/ 1604010 w 1636903"/>
              <a:gd name="connsiteY39" fmla="*/ 257175 h 346710"/>
              <a:gd name="connsiteX40" fmla="*/ 1605915 w 1636903"/>
              <a:gd name="connsiteY40" fmla="*/ 262890 h 346710"/>
              <a:gd name="connsiteX41" fmla="*/ 1617345 w 1636903"/>
              <a:gd name="connsiteY41" fmla="*/ 276225 h 346710"/>
              <a:gd name="connsiteX42" fmla="*/ 1623060 w 1636903"/>
              <a:gd name="connsiteY42" fmla="*/ 297180 h 346710"/>
              <a:gd name="connsiteX43" fmla="*/ 1624965 w 1636903"/>
              <a:gd name="connsiteY43" fmla="*/ 302895 h 346710"/>
              <a:gd name="connsiteX44" fmla="*/ 1628775 w 1636903"/>
              <a:gd name="connsiteY44" fmla="*/ 318135 h 346710"/>
              <a:gd name="connsiteX45" fmla="*/ 1630680 w 1636903"/>
              <a:gd name="connsiteY45" fmla="*/ 325755 h 346710"/>
              <a:gd name="connsiteX46" fmla="*/ 1634490 w 1636903"/>
              <a:gd name="connsiteY46" fmla="*/ 331470 h 346710"/>
              <a:gd name="connsiteX47" fmla="*/ 1636395 w 1636903"/>
              <a:gd name="connsiteY47" fmla="*/ 339090 h 346710"/>
              <a:gd name="connsiteX48" fmla="*/ 1624965 w 1636903"/>
              <a:gd name="connsiteY48" fmla="*/ 342900 h 346710"/>
              <a:gd name="connsiteX49" fmla="*/ 1590675 w 1636903"/>
              <a:gd name="connsiteY49" fmla="*/ 344805 h 346710"/>
              <a:gd name="connsiteX50" fmla="*/ 1297305 w 1636903"/>
              <a:gd name="connsiteY50" fmla="*/ 346710 h 346710"/>
              <a:gd name="connsiteX51" fmla="*/ 1061085 w 1636903"/>
              <a:gd name="connsiteY51" fmla="*/ 344805 h 346710"/>
              <a:gd name="connsiteX52" fmla="*/ 984885 w 1636903"/>
              <a:gd name="connsiteY52" fmla="*/ 342900 h 346710"/>
              <a:gd name="connsiteX53" fmla="*/ 721995 w 1636903"/>
              <a:gd name="connsiteY53" fmla="*/ 344805 h 346710"/>
              <a:gd name="connsiteX54" fmla="*/ 501015 w 1636903"/>
              <a:gd name="connsiteY54" fmla="*/ 342900 h 346710"/>
              <a:gd name="connsiteX55" fmla="*/ 462915 w 1636903"/>
              <a:gd name="connsiteY55" fmla="*/ 340995 h 346710"/>
              <a:gd name="connsiteX56" fmla="*/ 333375 w 1636903"/>
              <a:gd name="connsiteY56" fmla="*/ 339090 h 346710"/>
              <a:gd name="connsiteX57" fmla="*/ 329565 w 1636903"/>
              <a:gd name="connsiteY57" fmla="*/ 316230 h 346710"/>
              <a:gd name="connsiteX58" fmla="*/ 325755 w 1636903"/>
              <a:gd name="connsiteY58" fmla="*/ 306705 h 346710"/>
              <a:gd name="connsiteX59" fmla="*/ 321945 w 1636903"/>
              <a:gd name="connsiteY59" fmla="*/ 300990 h 346710"/>
              <a:gd name="connsiteX60" fmla="*/ 318135 w 1636903"/>
              <a:gd name="connsiteY60" fmla="*/ 293370 h 346710"/>
              <a:gd name="connsiteX61" fmla="*/ 310515 w 1636903"/>
              <a:gd name="connsiteY61" fmla="*/ 283845 h 346710"/>
              <a:gd name="connsiteX62" fmla="*/ 306705 w 1636903"/>
              <a:gd name="connsiteY62" fmla="*/ 278130 h 346710"/>
              <a:gd name="connsiteX63" fmla="*/ 300990 w 1636903"/>
              <a:gd name="connsiteY63" fmla="*/ 272415 h 346710"/>
              <a:gd name="connsiteX64" fmla="*/ 280035 w 1636903"/>
              <a:gd name="connsiteY64" fmla="*/ 241935 h 346710"/>
              <a:gd name="connsiteX65" fmla="*/ 251460 w 1636903"/>
              <a:gd name="connsiteY65" fmla="*/ 196215 h 346710"/>
              <a:gd name="connsiteX66" fmla="*/ 238125 w 1636903"/>
              <a:gd name="connsiteY66" fmla="*/ 167640 h 346710"/>
              <a:gd name="connsiteX67" fmla="*/ 234315 w 1636903"/>
              <a:gd name="connsiteY67" fmla="*/ 160020 h 346710"/>
              <a:gd name="connsiteX68" fmla="*/ 228600 w 1636903"/>
              <a:gd name="connsiteY68" fmla="*/ 146685 h 346710"/>
              <a:gd name="connsiteX69" fmla="*/ 224790 w 1636903"/>
              <a:gd name="connsiteY69" fmla="*/ 137160 h 346710"/>
              <a:gd name="connsiteX70" fmla="*/ 213360 w 1636903"/>
              <a:gd name="connsiteY70" fmla="*/ 121920 h 346710"/>
              <a:gd name="connsiteX71" fmla="*/ 207645 w 1636903"/>
              <a:gd name="connsiteY71" fmla="*/ 118110 h 346710"/>
              <a:gd name="connsiteX72" fmla="*/ 201930 w 1636903"/>
              <a:gd name="connsiteY72" fmla="*/ 112395 h 346710"/>
              <a:gd name="connsiteX73" fmla="*/ 196215 w 1636903"/>
              <a:gd name="connsiteY73" fmla="*/ 108585 h 346710"/>
              <a:gd name="connsiteX74" fmla="*/ 190500 w 1636903"/>
              <a:gd name="connsiteY74" fmla="*/ 102870 h 346710"/>
              <a:gd name="connsiteX75" fmla="*/ 184785 w 1636903"/>
              <a:gd name="connsiteY75" fmla="*/ 99060 h 346710"/>
              <a:gd name="connsiteX76" fmla="*/ 177165 w 1636903"/>
              <a:gd name="connsiteY76" fmla="*/ 91440 h 346710"/>
              <a:gd name="connsiteX77" fmla="*/ 167640 w 1636903"/>
              <a:gd name="connsiteY77" fmla="*/ 87630 h 346710"/>
              <a:gd name="connsiteX78" fmla="*/ 161925 w 1636903"/>
              <a:gd name="connsiteY78" fmla="*/ 81915 h 346710"/>
              <a:gd name="connsiteX79" fmla="*/ 154305 w 1636903"/>
              <a:gd name="connsiteY79" fmla="*/ 78105 h 346710"/>
              <a:gd name="connsiteX80" fmla="*/ 150495 w 1636903"/>
              <a:gd name="connsiteY80" fmla="*/ 72390 h 346710"/>
              <a:gd name="connsiteX81" fmla="*/ 127635 w 1636903"/>
              <a:gd name="connsiteY81" fmla="*/ 55245 h 346710"/>
              <a:gd name="connsiteX82" fmla="*/ 123825 w 1636903"/>
              <a:gd name="connsiteY82" fmla="*/ 49530 h 346710"/>
              <a:gd name="connsiteX83" fmla="*/ 110490 w 1636903"/>
              <a:gd name="connsiteY83" fmla="*/ 41910 h 346710"/>
              <a:gd name="connsiteX84" fmla="*/ 95250 w 1636903"/>
              <a:gd name="connsiteY84" fmla="*/ 30480 h 346710"/>
              <a:gd name="connsiteX85" fmla="*/ 74295 w 1636903"/>
              <a:gd name="connsiteY85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1061085 w 1636903"/>
              <a:gd name="connsiteY50" fmla="*/ 344805 h 346710"/>
              <a:gd name="connsiteX51" fmla="*/ 984885 w 1636903"/>
              <a:gd name="connsiteY51" fmla="*/ 342900 h 346710"/>
              <a:gd name="connsiteX52" fmla="*/ 721995 w 1636903"/>
              <a:gd name="connsiteY52" fmla="*/ 344805 h 346710"/>
              <a:gd name="connsiteX53" fmla="*/ 501015 w 1636903"/>
              <a:gd name="connsiteY53" fmla="*/ 342900 h 346710"/>
              <a:gd name="connsiteX54" fmla="*/ 462915 w 1636903"/>
              <a:gd name="connsiteY54" fmla="*/ 340995 h 346710"/>
              <a:gd name="connsiteX55" fmla="*/ 333375 w 1636903"/>
              <a:gd name="connsiteY55" fmla="*/ 339090 h 346710"/>
              <a:gd name="connsiteX56" fmla="*/ 329565 w 1636903"/>
              <a:gd name="connsiteY56" fmla="*/ 316230 h 346710"/>
              <a:gd name="connsiteX57" fmla="*/ 325755 w 1636903"/>
              <a:gd name="connsiteY57" fmla="*/ 306705 h 346710"/>
              <a:gd name="connsiteX58" fmla="*/ 321945 w 1636903"/>
              <a:gd name="connsiteY58" fmla="*/ 300990 h 346710"/>
              <a:gd name="connsiteX59" fmla="*/ 318135 w 1636903"/>
              <a:gd name="connsiteY59" fmla="*/ 293370 h 346710"/>
              <a:gd name="connsiteX60" fmla="*/ 310515 w 1636903"/>
              <a:gd name="connsiteY60" fmla="*/ 283845 h 346710"/>
              <a:gd name="connsiteX61" fmla="*/ 306705 w 1636903"/>
              <a:gd name="connsiteY61" fmla="*/ 278130 h 346710"/>
              <a:gd name="connsiteX62" fmla="*/ 300990 w 1636903"/>
              <a:gd name="connsiteY62" fmla="*/ 272415 h 346710"/>
              <a:gd name="connsiteX63" fmla="*/ 280035 w 1636903"/>
              <a:gd name="connsiteY63" fmla="*/ 241935 h 346710"/>
              <a:gd name="connsiteX64" fmla="*/ 251460 w 1636903"/>
              <a:gd name="connsiteY64" fmla="*/ 196215 h 346710"/>
              <a:gd name="connsiteX65" fmla="*/ 238125 w 1636903"/>
              <a:gd name="connsiteY65" fmla="*/ 167640 h 346710"/>
              <a:gd name="connsiteX66" fmla="*/ 234315 w 1636903"/>
              <a:gd name="connsiteY66" fmla="*/ 160020 h 346710"/>
              <a:gd name="connsiteX67" fmla="*/ 228600 w 1636903"/>
              <a:gd name="connsiteY67" fmla="*/ 146685 h 346710"/>
              <a:gd name="connsiteX68" fmla="*/ 224790 w 1636903"/>
              <a:gd name="connsiteY68" fmla="*/ 137160 h 346710"/>
              <a:gd name="connsiteX69" fmla="*/ 213360 w 1636903"/>
              <a:gd name="connsiteY69" fmla="*/ 121920 h 346710"/>
              <a:gd name="connsiteX70" fmla="*/ 207645 w 1636903"/>
              <a:gd name="connsiteY70" fmla="*/ 118110 h 346710"/>
              <a:gd name="connsiteX71" fmla="*/ 201930 w 1636903"/>
              <a:gd name="connsiteY71" fmla="*/ 112395 h 346710"/>
              <a:gd name="connsiteX72" fmla="*/ 196215 w 1636903"/>
              <a:gd name="connsiteY72" fmla="*/ 108585 h 346710"/>
              <a:gd name="connsiteX73" fmla="*/ 190500 w 1636903"/>
              <a:gd name="connsiteY73" fmla="*/ 102870 h 346710"/>
              <a:gd name="connsiteX74" fmla="*/ 184785 w 1636903"/>
              <a:gd name="connsiteY74" fmla="*/ 99060 h 346710"/>
              <a:gd name="connsiteX75" fmla="*/ 177165 w 1636903"/>
              <a:gd name="connsiteY75" fmla="*/ 91440 h 346710"/>
              <a:gd name="connsiteX76" fmla="*/ 167640 w 1636903"/>
              <a:gd name="connsiteY76" fmla="*/ 87630 h 346710"/>
              <a:gd name="connsiteX77" fmla="*/ 161925 w 1636903"/>
              <a:gd name="connsiteY77" fmla="*/ 81915 h 346710"/>
              <a:gd name="connsiteX78" fmla="*/ 154305 w 1636903"/>
              <a:gd name="connsiteY78" fmla="*/ 78105 h 346710"/>
              <a:gd name="connsiteX79" fmla="*/ 150495 w 1636903"/>
              <a:gd name="connsiteY79" fmla="*/ 72390 h 346710"/>
              <a:gd name="connsiteX80" fmla="*/ 127635 w 1636903"/>
              <a:gd name="connsiteY80" fmla="*/ 55245 h 346710"/>
              <a:gd name="connsiteX81" fmla="*/ 123825 w 1636903"/>
              <a:gd name="connsiteY81" fmla="*/ 49530 h 346710"/>
              <a:gd name="connsiteX82" fmla="*/ 110490 w 1636903"/>
              <a:gd name="connsiteY82" fmla="*/ 41910 h 346710"/>
              <a:gd name="connsiteX83" fmla="*/ 95250 w 1636903"/>
              <a:gd name="connsiteY83" fmla="*/ 30480 h 346710"/>
              <a:gd name="connsiteX84" fmla="*/ 74295 w 1636903"/>
              <a:gd name="connsiteY84" fmla="*/ 20955 h 346710"/>
              <a:gd name="connsiteX0" fmla="*/ 0 w 1636903"/>
              <a:gd name="connsiteY0" fmla="*/ 1905 h 346710"/>
              <a:gd name="connsiteX1" fmla="*/ 0 w 1636903"/>
              <a:gd name="connsiteY1" fmla="*/ 1905 h 346710"/>
              <a:gd name="connsiteX2" fmla="*/ 28575 w 1636903"/>
              <a:gd name="connsiteY2" fmla="*/ 7620 h 346710"/>
              <a:gd name="connsiteX3" fmla="*/ 70485 w 1636903"/>
              <a:gd name="connsiteY3" fmla="*/ 3810 h 346710"/>
              <a:gd name="connsiteX4" fmla="*/ 1323975 w 1636903"/>
              <a:gd name="connsiteY4" fmla="*/ 0 h 346710"/>
              <a:gd name="connsiteX5" fmla="*/ 1344930 w 1636903"/>
              <a:gd name="connsiteY5" fmla="*/ 11430 h 346710"/>
              <a:gd name="connsiteX6" fmla="*/ 1350645 w 1636903"/>
              <a:gd name="connsiteY6" fmla="*/ 13335 h 346710"/>
              <a:gd name="connsiteX7" fmla="*/ 1356360 w 1636903"/>
              <a:gd name="connsiteY7" fmla="*/ 17145 h 346710"/>
              <a:gd name="connsiteX8" fmla="*/ 1371600 w 1636903"/>
              <a:gd name="connsiteY8" fmla="*/ 20955 h 346710"/>
              <a:gd name="connsiteX9" fmla="*/ 1377315 w 1636903"/>
              <a:gd name="connsiteY9" fmla="*/ 22860 h 346710"/>
              <a:gd name="connsiteX10" fmla="*/ 1392555 w 1636903"/>
              <a:gd name="connsiteY10" fmla="*/ 26670 h 346710"/>
              <a:gd name="connsiteX11" fmla="*/ 1403985 w 1636903"/>
              <a:gd name="connsiteY11" fmla="*/ 30480 h 346710"/>
              <a:gd name="connsiteX12" fmla="*/ 1409700 w 1636903"/>
              <a:gd name="connsiteY12" fmla="*/ 32385 h 346710"/>
              <a:gd name="connsiteX13" fmla="*/ 1419225 w 1636903"/>
              <a:gd name="connsiteY13" fmla="*/ 36195 h 346710"/>
              <a:gd name="connsiteX14" fmla="*/ 1436370 w 1636903"/>
              <a:gd name="connsiteY14" fmla="*/ 45720 h 346710"/>
              <a:gd name="connsiteX15" fmla="*/ 1442085 w 1636903"/>
              <a:gd name="connsiteY15" fmla="*/ 49530 h 346710"/>
              <a:gd name="connsiteX16" fmla="*/ 1447800 w 1636903"/>
              <a:gd name="connsiteY16" fmla="*/ 51435 h 346710"/>
              <a:gd name="connsiteX17" fmla="*/ 1455420 w 1636903"/>
              <a:gd name="connsiteY17" fmla="*/ 55245 h 346710"/>
              <a:gd name="connsiteX18" fmla="*/ 1461135 w 1636903"/>
              <a:gd name="connsiteY18" fmla="*/ 59055 h 346710"/>
              <a:gd name="connsiteX19" fmla="*/ 1472565 w 1636903"/>
              <a:gd name="connsiteY19" fmla="*/ 64770 h 346710"/>
              <a:gd name="connsiteX20" fmla="*/ 1487805 w 1636903"/>
              <a:gd name="connsiteY20" fmla="*/ 74295 h 346710"/>
              <a:gd name="connsiteX21" fmla="*/ 1497330 w 1636903"/>
              <a:gd name="connsiteY21" fmla="*/ 89535 h 346710"/>
              <a:gd name="connsiteX22" fmla="*/ 1504950 w 1636903"/>
              <a:gd name="connsiteY22" fmla="*/ 104775 h 346710"/>
              <a:gd name="connsiteX23" fmla="*/ 1508760 w 1636903"/>
              <a:gd name="connsiteY23" fmla="*/ 110490 h 346710"/>
              <a:gd name="connsiteX24" fmla="*/ 1518285 w 1636903"/>
              <a:gd name="connsiteY24" fmla="*/ 129540 h 346710"/>
              <a:gd name="connsiteX25" fmla="*/ 1524000 w 1636903"/>
              <a:gd name="connsiteY25" fmla="*/ 135255 h 346710"/>
              <a:gd name="connsiteX26" fmla="*/ 1537335 w 1636903"/>
              <a:gd name="connsiteY26" fmla="*/ 156210 h 346710"/>
              <a:gd name="connsiteX27" fmla="*/ 1543050 w 1636903"/>
              <a:gd name="connsiteY27" fmla="*/ 163830 h 346710"/>
              <a:gd name="connsiteX28" fmla="*/ 1546860 w 1636903"/>
              <a:gd name="connsiteY28" fmla="*/ 169545 h 346710"/>
              <a:gd name="connsiteX29" fmla="*/ 1554480 w 1636903"/>
              <a:gd name="connsiteY29" fmla="*/ 182880 h 346710"/>
              <a:gd name="connsiteX30" fmla="*/ 1560195 w 1636903"/>
              <a:gd name="connsiteY30" fmla="*/ 188595 h 346710"/>
              <a:gd name="connsiteX31" fmla="*/ 1569720 w 1636903"/>
              <a:gd name="connsiteY31" fmla="*/ 205740 h 346710"/>
              <a:gd name="connsiteX32" fmla="*/ 1575435 w 1636903"/>
              <a:gd name="connsiteY32" fmla="*/ 209550 h 346710"/>
              <a:gd name="connsiteX33" fmla="*/ 1579245 w 1636903"/>
              <a:gd name="connsiteY33" fmla="*/ 217170 h 346710"/>
              <a:gd name="connsiteX34" fmla="*/ 1590675 w 1636903"/>
              <a:gd name="connsiteY34" fmla="*/ 228600 h 346710"/>
              <a:gd name="connsiteX35" fmla="*/ 1592580 w 1636903"/>
              <a:gd name="connsiteY35" fmla="*/ 234315 h 346710"/>
              <a:gd name="connsiteX36" fmla="*/ 1594485 w 1636903"/>
              <a:gd name="connsiteY36" fmla="*/ 241935 h 346710"/>
              <a:gd name="connsiteX37" fmla="*/ 1598295 w 1636903"/>
              <a:gd name="connsiteY37" fmla="*/ 247650 h 346710"/>
              <a:gd name="connsiteX38" fmla="*/ 1604010 w 1636903"/>
              <a:gd name="connsiteY38" fmla="*/ 257175 h 346710"/>
              <a:gd name="connsiteX39" fmla="*/ 1605915 w 1636903"/>
              <a:gd name="connsiteY39" fmla="*/ 262890 h 346710"/>
              <a:gd name="connsiteX40" fmla="*/ 1617345 w 1636903"/>
              <a:gd name="connsiteY40" fmla="*/ 276225 h 346710"/>
              <a:gd name="connsiteX41" fmla="*/ 1623060 w 1636903"/>
              <a:gd name="connsiteY41" fmla="*/ 297180 h 346710"/>
              <a:gd name="connsiteX42" fmla="*/ 1624965 w 1636903"/>
              <a:gd name="connsiteY42" fmla="*/ 302895 h 346710"/>
              <a:gd name="connsiteX43" fmla="*/ 1628775 w 1636903"/>
              <a:gd name="connsiteY43" fmla="*/ 318135 h 346710"/>
              <a:gd name="connsiteX44" fmla="*/ 1630680 w 1636903"/>
              <a:gd name="connsiteY44" fmla="*/ 325755 h 346710"/>
              <a:gd name="connsiteX45" fmla="*/ 1634490 w 1636903"/>
              <a:gd name="connsiteY45" fmla="*/ 331470 h 346710"/>
              <a:gd name="connsiteX46" fmla="*/ 1636395 w 1636903"/>
              <a:gd name="connsiteY46" fmla="*/ 339090 h 346710"/>
              <a:gd name="connsiteX47" fmla="*/ 1624965 w 1636903"/>
              <a:gd name="connsiteY47" fmla="*/ 342900 h 346710"/>
              <a:gd name="connsiteX48" fmla="*/ 1590675 w 1636903"/>
              <a:gd name="connsiteY48" fmla="*/ 344805 h 346710"/>
              <a:gd name="connsiteX49" fmla="*/ 1297305 w 1636903"/>
              <a:gd name="connsiteY49" fmla="*/ 346710 h 346710"/>
              <a:gd name="connsiteX50" fmla="*/ 984885 w 1636903"/>
              <a:gd name="connsiteY50" fmla="*/ 342900 h 346710"/>
              <a:gd name="connsiteX51" fmla="*/ 721995 w 1636903"/>
              <a:gd name="connsiteY51" fmla="*/ 344805 h 346710"/>
              <a:gd name="connsiteX52" fmla="*/ 501015 w 1636903"/>
              <a:gd name="connsiteY52" fmla="*/ 342900 h 346710"/>
              <a:gd name="connsiteX53" fmla="*/ 462915 w 1636903"/>
              <a:gd name="connsiteY53" fmla="*/ 340995 h 346710"/>
              <a:gd name="connsiteX54" fmla="*/ 333375 w 1636903"/>
              <a:gd name="connsiteY54" fmla="*/ 339090 h 346710"/>
              <a:gd name="connsiteX55" fmla="*/ 329565 w 1636903"/>
              <a:gd name="connsiteY55" fmla="*/ 316230 h 346710"/>
              <a:gd name="connsiteX56" fmla="*/ 325755 w 1636903"/>
              <a:gd name="connsiteY56" fmla="*/ 306705 h 346710"/>
              <a:gd name="connsiteX57" fmla="*/ 321945 w 1636903"/>
              <a:gd name="connsiteY57" fmla="*/ 300990 h 346710"/>
              <a:gd name="connsiteX58" fmla="*/ 318135 w 1636903"/>
              <a:gd name="connsiteY58" fmla="*/ 293370 h 346710"/>
              <a:gd name="connsiteX59" fmla="*/ 310515 w 1636903"/>
              <a:gd name="connsiteY59" fmla="*/ 283845 h 346710"/>
              <a:gd name="connsiteX60" fmla="*/ 306705 w 1636903"/>
              <a:gd name="connsiteY60" fmla="*/ 278130 h 346710"/>
              <a:gd name="connsiteX61" fmla="*/ 300990 w 1636903"/>
              <a:gd name="connsiteY61" fmla="*/ 272415 h 346710"/>
              <a:gd name="connsiteX62" fmla="*/ 280035 w 1636903"/>
              <a:gd name="connsiteY62" fmla="*/ 241935 h 346710"/>
              <a:gd name="connsiteX63" fmla="*/ 251460 w 1636903"/>
              <a:gd name="connsiteY63" fmla="*/ 196215 h 346710"/>
              <a:gd name="connsiteX64" fmla="*/ 238125 w 1636903"/>
              <a:gd name="connsiteY64" fmla="*/ 167640 h 346710"/>
              <a:gd name="connsiteX65" fmla="*/ 234315 w 1636903"/>
              <a:gd name="connsiteY65" fmla="*/ 160020 h 346710"/>
              <a:gd name="connsiteX66" fmla="*/ 228600 w 1636903"/>
              <a:gd name="connsiteY66" fmla="*/ 146685 h 346710"/>
              <a:gd name="connsiteX67" fmla="*/ 224790 w 1636903"/>
              <a:gd name="connsiteY67" fmla="*/ 137160 h 346710"/>
              <a:gd name="connsiteX68" fmla="*/ 213360 w 1636903"/>
              <a:gd name="connsiteY68" fmla="*/ 121920 h 346710"/>
              <a:gd name="connsiteX69" fmla="*/ 207645 w 1636903"/>
              <a:gd name="connsiteY69" fmla="*/ 118110 h 346710"/>
              <a:gd name="connsiteX70" fmla="*/ 201930 w 1636903"/>
              <a:gd name="connsiteY70" fmla="*/ 112395 h 346710"/>
              <a:gd name="connsiteX71" fmla="*/ 196215 w 1636903"/>
              <a:gd name="connsiteY71" fmla="*/ 108585 h 346710"/>
              <a:gd name="connsiteX72" fmla="*/ 190500 w 1636903"/>
              <a:gd name="connsiteY72" fmla="*/ 102870 h 346710"/>
              <a:gd name="connsiteX73" fmla="*/ 184785 w 1636903"/>
              <a:gd name="connsiteY73" fmla="*/ 99060 h 346710"/>
              <a:gd name="connsiteX74" fmla="*/ 177165 w 1636903"/>
              <a:gd name="connsiteY74" fmla="*/ 91440 h 346710"/>
              <a:gd name="connsiteX75" fmla="*/ 167640 w 1636903"/>
              <a:gd name="connsiteY75" fmla="*/ 87630 h 346710"/>
              <a:gd name="connsiteX76" fmla="*/ 161925 w 1636903"/>
              <a:gd name="connsiteY76" fmla="*/ 81915 h 346710"/>
              <a:gd name="connsiteX77" fmla="*/ 154305 w 1636903"/>
              <a:gd name="connsiteY77" fmla="*/ 78105 h 346710"/>
              <a:gd name="connsiteX78" fmla="*/ 150495 w 1636903"/>
              <a:gd name="connsiteY78" fmla="*/ 72390 h 346710"/>
              <a:gd name="connsiteX79" fmla="*/ 127635 w 1636903"/>
              <a:gd name="connsiteY79" fmla="*/ 55245 h 346710"/>
              <a:gd name="connsiteX80" fmla="*/ 123825 w 1636903"/>
              <a:gd name="connsiteY80" fmla="*/ 49530 h 346710"/>
              <a:gd name="connsiteX81" fmla="*/ 110490 w 1636903"/>
              <a:gd name="connsiteY81" fmla="*/ 41910 h 346710"/>
              <a:gd name="connsiteX82" fmla="*/ 95250 w 1636903"/>
              <a:gd name="connsiteY82" fmla="*/ 30480 h 346710"/>
              <a:gd name="connsiteX83" fmla="*/ 74295 w 1636903"/>
              <a:gd name="connsiteY83" fmla="*/ 20955 h 346710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984885 w 1636903"/>
              <a:gd name="connsiteY49" fmla="*/ 342900 h 344805"/>
              <a:gd name="connsiteX50" fmla="*/ 721995 w 1636903"/>
              <a:gd name="connsiteY50" fmla="*/ 344805 h 344805"/>
              <a:gd name="connsiteX51" fmla="*/ 501015 w 1636903"/>
              <a:gd name="connsiteY51" fmla="*/ 342900 h 344805"/>
              <a:gd name="connsiteX52" fmla="*/ 462915 w 1636903"/>
              <a:gd name="connsiteY52" fmla="*/ 340995 h 344805"/>
              <a:gd name="connsiteX53" fmla="*/ 333375 w 1636903"/>
              <a:gd name="connsiteY53" fmla="*/ 339090 h 344805"/>
              <a:gd name="connsiteX54" fmla="*/ 329565 w 1636903"/>
              <a:gd name="connsiteY54" fmla="*/ 316230 h 344805"/>
              <a:gd name="connsiteX55" fmla="*/ 325755 w 1636903"/>
              <a:gd name="connsiteY55" fmla="*/ 306705 h 344805"/>
              <a:gd name="connsiteX56" fmla="*/ 321945 w 1636903"/>
              <a:gd name="connsiteY56" fmla="*/ 300990 h 344805"/>
              <a:gd name="connsiteX57" fmla="*/ 318135 w 1636903"/>
              <a:gd name="connsiteY57" fmla="*/ 293370 h 344805"/>
              <a:gd name="connsiteX58" fmla="*/ 310515 w 1636903"/>
              <a:gd name="connsiteY58" fmla="*/ 283845 h 344805"/>
              <a:gd name="connsiteX59" fmla="*/ 306705 w 1636903"/>
              <a:gd name="connsiteY59" fmla="*/ 278130 h 344805"/>
              <a:gd name="connsiteX60" fmla="*/ 300990 w 1636903"/>
              <a:gd name="connsiteY60" fmla="*/ 272415 h 344805"/>
              <a:gd name="connsiteX61" fmla="*/ 280035 w 1636903"/>
              <a:gd name="connsiteY61" fmla="*/ 241935 h 344805"/>
              <a:gd name="connsiteX62" fmla="*/ 251460 w 1636903"/>
              <a:gd name="connsiteY62" fmla="*/ 196215 h 344805"/>
              <a:gd name="connsiteX63" fmla="*/ 238125 w 1636903"/>
              <a:gd name="connsiteY63" fmla="*/ 167640 h 344805"/>
              <a:gd name="connsiteX64" fmla="*/ 234315 w 1636903"/>
              <a:gd name="connsiteY64" fmla="*/ 160020 h 344805"/>
              <a:gd name="connsiteX65" fmla="*/ 228600 w 1636903"/>
              <a:gd name="connsiteY65" fmla="*/ 146685 h 344805"/>
              <a:gd name="connsiteX66" fmla="*/ 224790 w 1636903"/>
              <a:gd name="connsiteY66" fmla="*/ 137160 h 344805"/>
              <a:gd name="connsiteX67" fmla="*/ 213360 w 1636903"/>
              <a:gd name="connsiteY67" fmla="*/ 121920 h 344805"/>
              <a:gd name="connsiteX68" fmla="*/ 207645 w 1636903"/>
              <a:gd name="connsiteY68" fmla="*/ 118110 h 344805"/>
              <a:gd name="connsiteX69" fmla="*/ 201930 w 1636903"/>
              <a:gd name="connsiteY69" fmla="*/ 112395 h 344805"/>
              <a:gd name="connsiteX70" fmla="*/ 196215 w 1636903"/>
              <a:gd name="connsiteY70" fmla="*/ 108585 h 344805"/>
              <a:gd name="connsiteX71" fmla="*/ 190500 w 1636903"/>
              <a:gd name="connsiteY71" fmla="*/ 102870 h 344805"/>
              <a:gd name="connsiteX72" fmla="*/ 184785 w 1636903"/>
              <a:gd name="connsiteY72" fmla="*/ 99060 h 344805"/>
              <a:gd name="connsiteX73" fmla="*/ 177165 w 1636903"/>
              <a:gd name="connsiteY73" fmla="*/ 91440 h 344805"/>
              <a:gd name="connsiteX74" fmla="*/ 167640 w 1636903"/>
              <a:gd name="connsiteY74" fmla="*/ 87630 h 344805"/>
              <a:gd name="connsiteX75" fmla="*/ 161925 w 1636903"/>
              <a:gd name="connsiteY75" fmla="*/ 81915 h 344805"/>
              <a:gd name="connsiteX76" fmla="*/ 154305 w 1636903"/>
              <a:gd name="connsiteY76" fmla="*/ 78105 h 344805"/>
              <a:gd name="connsiteX77" fmla="*/ 150495 w 1636903"/>
              <a:gd name="connsiteY77" fmla="*/ 72390 h 344805"/>
              <a:gd name="connsiteX78" fmla="*/ 127635 w 1636903"/>
              <a:gd name="connsiteY78" fmla="*/ 55245 h 344805"/>
              <a:gd name="connsiteX79" fmla="*/ 123825 w 1636903"/>
              <a:gd name="connsiteY79" fmla="*/ 49530 h 344805"/>
              <a:gd name="connsiteX80" fmla="*/ 110490 w 1636903"/>
              <a:gd name="connsiteY80" fmla="*/ 41910 h 344805"/>
              <a:gd name="connsiteX81" fmla="*/ 95250 w 1636903"/>
              <a:gd name="connsiteY81" fmla="*/ 30480 h 344805"/>
              <a:gd name="connsiteX82" fmla="*/ 74295 w 1636903"/>
              <a:gd name="connsiteY8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721995 w 1636903"/>
              <a:gd name="connsiteY49" fmla="*/ 344805 h 344805"/>
              <a:gd name="connsiteX50" fmla="*/ 501015 w 1636903"/>
              <a:gd name="connsiteY50" fmla="*/ 342900 h 344805"/>
              <a:gd name="connsiteX51" fmla="*/ 462915 w 1636903"/>
              <a:gd name="connsiteY51" fmla="*/ 340995 h 344805"/>
              <a:gd name="connsiteX52" fmla="*/ 333375 w 1636903"/>
              <a:gd name="connsiteY52" fmla="*/ 339090 h 344805"/>
              <a:gd name="connsiteX53" fmla="*/ 329565 w 1636903"/>
              <a:gd name="connsiteY53" fmla="*/ 316230 h 344805"/>
              <a:gd name="connsiteX54" fmla="*/ 325755 w 1636903"/>
              <a:gd name="connsiteY54" fmla="*/ 306705 h 344805"/>
              <a:gd name="connsiteX55" fmla="*/ 321945 w 1636903"/>
              <a:gd name="connsiteY55" fmla="*/ 300990 h 344805"/>
              <a:gd name="connsiteX56" fmla="*/ 318135 w 1636903"/>
              <a:gd name="connsiteY56" fmla="*/ 293370 h 344805"/>
              <a:gd name="connsiteX57" fmla="*/ 310515 w 1636903"/>
              <a:gd name="connsiteY57" fmla="*/ 283845 h 344805"/>
              <a:gd name="connsiteX58" fmla="*/ 306705 w 1636903"/>
              <a:gd name="connsiteY58" fmla="*/ 278130 h 344805"/>
              <a:gd name="connsiteX59" fmla="*/ 300990 w 1636903"/>
              <a:gd name="connsiteY59" fmla="*/ 272415 h 344805"/>
              <a:gd name="connsiteX60" fmla="*/ 280035 w 1636903"/>
              <a:gd name="connsiteY60" fmla="*/ 241935 h 344805"/>
              <a:gd name="connsiteX61" fmla="*/ 251460 w 1636903"/>
              <a:gd name="connsiteY61" fmla="*/ 196215 h 344805"/>
              <a:gd name="connsiteX62" fmla="*/ 238125 w 1636903"/>
              <a:gd name="connsiteY62" fmla="*/ 167640 h 344805"/>
              <a:gd name="connsiteX63" fmla="*/ 234315 w 1636903"/>
              <a:gd name="connsiteY63" fmla="*/ 160020 h 344805"/>
              <a:gd name="connsiteX64" fmla="*/ 228600 w 1636903"/>
              <a:gd name="connsiteY64" fmla="*/ 146685 h 344805"/>
              <a:gd name="connsiteX65" fmla="*/ 224790 w 1636903"/>
              <a:gd name="connsiteY65" fmla="*/ 137160 h 344805"/>
              <a:gd name="connsiteX66" fmla="*/ 213360 w 1636903"/>
              <a:gd name="connsiteY66" fmla="*/ 121920 h 344805"/>
              <a:gd name="connsiteX67" fmla="*/ 207645 w 1636903"/>
              <a:gd name="connsiteY67" fmla="*/ 118110 h 344805"/>
              <a:gd name="connsiteX68" fmla="*/ 201930 w 1636903"/>
              <a:gd name="connsiteY68" fmla="*/ 112395 h 344805"/>
              <a:gd name="connsiteX69" fmla="*/ 196215 w 1636903"/>
              <a:gd name="connsiteY69" fmla="*/ 108585 h 344805"/>
              <a:gd name="connsiteX70" fmla="*/ 190500 w 1636903"/>
              <a:gd name="connsiteY70" fmla="*/ 102870 h 344805"/>
              <a:gd name="connsiteX71" fmla="*/ 184785 w 1636903"/>
              <a:gd name="connsiteY71" fmla="*/ 99060 h 344805"/>
              <a:gd name="connsiteX72" fmla="*/ 177165 w 1636903"/>
              <a:gd name="connsiteY72" fmla="*/ 91440 h 344805"/>
              <a:gd name="connsiteX73" fmla="*/ 167640 w 1636903"/>
              <a:gd name="connsiteY73" fmla="*/ 87630 h 344805"/>
              <a:gd name="connsiteX74" fmla="*/ 161925 w 1636903"/>
              <a:gd name="connsiteY74" fmla="*/ 81915 h 344805"/>
              <a:gd name="connsiteX75" fmla="*/ 154305 w 1636903"/>
              <a:gd name="connsiteY75" fmla="*/ 78105 h 344805"/>
              <a:gd name="connsiteX76" fmla="*/ 150495 w 1636903"/>
              <a:gd name="connsiteY76" fmla="*/ 72390 h 344805"/>
              <a:gd name="connsiteX77" fmla="*/ 127635 w 1636903"/>
              <a:gd name="connsiteY77" fmla="*/ 55245 h 344805"/>
              <a:gd name="connsiteX78" fmla="*/ 123825 w 1636903"/>
              <a:gd name="connsiteY78" fmla="*/ 49530 h 344805"/>
              <a:gd name="connsiteX79" fmla="*/ 110490 w 1636903"/>
              <a:gd name="connsiteY79" fmla="*/ 41910 h 344805"/>
              <a:gd name="connsiteX80" fmla="*/ 95250 w 1636903"/>
              <a:gd name="connsiteY80" fmla="*/ 30480 h 344805"/>
              <a:gd name="connsiteX81" fmla="*/ 74295 w 1636903"/>
              <a:gd name="connsiteY8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501015 w 1636903"/>
              <a:gd name="connsiteY49" fmla="*/ 342900 h 344805"/>
              <a:gd name="connsiteX50" fmla="*/ 462915 w 1636903"/>
              <a:gd name="connsiteY50" fmla="*/ 340995 h 344805"/>
              <a:gd name="connsiteX51" fmla="*/ 333375 w 1636903"/>
              <a:gd name="connsiteY51" fmla="*/ 339090 h 344805"/>
              <a:gd name="connsiteX52" fmla="*/ 329565 w 1636903"/>
              <a:gd name="connsiteY52" fmla="*/ 316230 h 344805"/>
              <a:gd name="connsiteX53" fmla="*/ 325755 w 1636903"/>
              <a:gd name="connsiteY53" fmla="*/ 306705 h 344805"/>
              <a:gd name="connsiteX54" fmla="*/ 321945 w 1636903"/>
              <a:gd name="connsiteY54" fmla="*/ 300990 h 344805"/>
              <a:gd name="connsiteX55" fmla="*/ 318135 w 1636903"/>
              <a:gd name="connsiteY55" fmla="*/ 293370 h 344805"/>
              <a:gd name="connsiteX56" fmla="*/ 310515 w 1636903"/>
              <a:gd name="connsiteY56" fmla="*/ 283845 h 344805"/>
              <a:gd name="connsiteX57" fmla="*/ 306705 w 1636903"/>
              <a:gd name="connsiteY57" fmla="*/ 278130 h 344805"/>
              <a:gd name="connsiteX58" fmla="*/ 300990 w 1636903"/>
              <a:gd name="connsiteY58" fmla="*/ 272415 h 344805"/>
              <a:gd name="connsiteX59" fmla="*/ 280035 w 1636903"/>
              <a:gd name="connsiteY59" fmla="*/ 241935 h 344805"/>
              <a:gd name="connsiteX60" fmla="*/ 251460 w 1636903"/>
              <a:gd name="connsiteY60" fmla="*/ 196215 h 344805"/>
              <a:gd name="connsiteX61" fmla="*/ 238125 w 1636903"/>
              <a:gd name="connsiteY61" fmla="*/ 167640 h 344805"/>
              <a:gd name="connsiteX62" fmla="*/ 234315 w 1636903"/>
              <a:gd name="connsiteY62" fmla="*/ 160020 h 344805"/>
              <a:gd name="connsiteX63" fmla="*/ 228600 w 1636903"/>
              <a:gd name="connsiteY63" fmla="*/ 146685 h 344805"/>
              <a:gd name="connsiteX64" fmla="*/ 224790 w 1636903"/>
              <a:gd name="connsiteY64" fmla="*/ 137160 h 344805"/>
              <a:gd name="connsiteX65" fmla="*/ 213360 w 1636903"/>
              <a:gd name="connsiteY65" fmla="*/ 121920 h 344805"/>
              <a:gd name="connsiteX66" fmla="*/ 207645 w 1636903"/>
              <a:gd name="connsiteY66" fmla="*/ 118110 h 344805"/>
              <a:gd name="connsiteX67" fmla="*/ 201930 w 1636903"/>
              <a:gd name="connsiteY67" fmla="*/ 112395 h 344805"/>
              <a:gd name="connsiteX68" fmla="*/ 196215 w 1636903"/>
              <a:gd name="connsiteY68" fmla="*/ 108585 h 344805"/>
              <a:gd name="connsiteX69" fmla="*/ 190500 w 1636903"/>
              <a:gd name="connsiteY69" fmla="*/ 102870 h 344805"/>
              <a:gd name="connsiteX70" fmla="*/ 184785 w 1636903"/>
              <a:gd name="connsiteY70" fmla="*/ 99060 h 344805"/>
              <a:gd name="connsiteX71" fmla="*/ 177165 w 1636903"/>
              <a:gd name="connsiteY71" fmla="*/ 91440 h 344805"/>
              <a:gd name="connsiteX72" fmla="*/ 167640 w 1636903"/>
              <a:gd name="connsiteY72" fmla="*/ 87630 h 344805"/>
              <a:gd name="connsiteX73" fmla="*/ 161925 w 1636903"/>
              <a:gd name="connsiteY73" fmla="*/ 81915 h 344805"/>
              <a:gd name="connsiteX74" fmla="*/ 154305 w 1636903"/>
              <a:gd name="connsiteY74" fmla="*/ 78105 h 344805"/>
              <a:gd name="connsiteX75" fmla="*/ 150495 w 1636903"/>
              <a:gd name="connsiteY75" fmla="*/ 72390 h 344805"/>
              <a:gd name="connsiteX76" fmla="*/ 127635 w 1636903"/>
              <a:gd name="connsiteY76" fmla="*/ 55245 h 344805"/>
              <a:gd name="connsiteX77" fmla="*/ 123825 w 1636903"/>
              <a:gd name="connsiteY77" fmla="*/ 49530 h 344805"/>
              <a:gd name="connsiteX78" fmla="*/ 110490 w 1636903"/>
              <a:gd name="connsiteY78" fmla="*/ 41910 h 344805"/>
              <a:gd name="connsiteX79" fmla="*/ 95250 w 1636903"/>
              <a:gd name="connsiteY79" fmla="*/ 30480 h 344805"/>
              <a:gd name="connsiteX80" fmla="*/ 74295 w 1636903"/>
              <a:gd name="connsiteY8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8135 w 1636903"/>
              <a:gd name="connsiteY54" fmla="*/ 293370 h 344805"/>
              <a:gd name="connsiteX55" fmla="*/ 310515 w 1636903"/>
              <a:gd name="connsiteY55" fmla="*/ 283845 h 344805"/>
              <a:gd name="connsiteX56" fmla="*/ 306705 w 1636903"/>
              <a:gd name="connsiteY56" fmla="*/ 278130 h 344805"/>
              <a:gd name="connsiteX57" fmla="*/ 300990 w 1636903"/>
              <a:gd name="connsiteY57" fmla="*/ 272415 h 344805"/>
              <a:gd name="connsiteX58" fmla="*/ 280035 w 1636903"/>
              <a:gd name="connsiteY58" fmla="*/ 241935 h 344805"/>
              <a:gd name="connsiteX59" fmla="*/ 251460 w 1636903"/>
              <a:gd name="connsiteY59" fmla="*/ 196215 h 344805"/>
              <a:gd name="connsiteX60" fmla="*/ 238125 w 1636903"/>
              <a:gd name="connsiteY60" fmla="*/ 167640 h 344805"/>
              <a:gd name="connsiteX61" fmla="*/ 234315 w 1636903"/>
              <a:gd name="connsiteY61" fmla="*/ 160020 h 344805"/>
              <a:gd name="connsiteX62" fmla="*/ 228600 w 1636903"/>
              <a:gd name="connsiteY62" fmla="*/ 146685 h 344805"/>
              <a:gd name="connsiteX63" fmla="*/ 224790 w 1636903"/>
              <a:gd name="connsiteY63" fmla="*/ 137160 h 344805"/>
              <a:gd name="connsiteX64" fmla="*/ 213360 w 1636903"/>
              <a:gd name="connsiteY64" fmla="*/ 121920 h 344805"/>
              <a:gd name="connsiteX65" fmla="*/ 207645 w 1636903"/>
              <a:gd name="connsiteY65" fmla="*/ 118110 h 344805"/>
              <a:gd name="connsiteX66" fmla="*/ 201930 w 1636903"/>
              <a:gd name="connsiteY66" fmla="*/ 112395 h 344805"/>
              <a:gd name="connsiteX67" fmla="*/ 196215 w 1636903"/>
              <a:gd name="connsiteY67" fmla="*/ 108585 h 344805"/>
              <a:gd name="connsiteX68" fmla="*/ 190500 w 1636903"/>
              <a:gd name="connsiteY68" fmla="*/ 102870 h 344805"/>
              <a:gd name="connsiteX69" fmla="*/ 184785 w 1636903"/>
              <a:gd name="connsiteY69" fmla="*/ 99060 h 344805"/>
              <a:gd name="connsiteX70" fmla="*/ 177165 w 1636903"/>
              <a:gd name="connsiteY70" fmla="*/ 91440 h 344805"/>
              <a:gd name="connsiteX71" fmla="*/ 167640 w 1636903"/>
              <a:gd name="connsiteY71" fmla="*/ 87630 h 344805"/>
              <a:gd name="connsiteX72" fmla="*/ 161925 w 1636903"/>
              <a:gd name="connsiteY72" fmla="*/ 81915 h 344805"/>
              <a:gd name="connsiteX73" fmla="*/ 154305 w 1636903"/>
              <a:gd name="connsiteY73" fmla="*/ 78105 h 344805"/>
              <a:gd name="connsiteX74" fmla="*/ 150495 w 1636903"/>
              <a:gd name="connsiteY74" fmla="*/ 72390 h 344805"/>
              <a:gd name="connsiteX75" fmla="*/ 127635 w 1636903"/>
              <a:gd name="connsiteY75" fmla="*/ 55245 h 344805"/>
              <a:gd name="connsiteX76" fmla="*/ 123825 w 1636903"/>
              <a:gd name="connsiteY76" fmla="*/ 49530 h 344805"/>
              <a:gd name="connsiteX77" fmla="*/ 110490 w 1636903"/>
              <a:gd name="connsiteY77" fmla="*/ 41910 h 344805"/>
              <a:gd name="connsiteX78" fmla="*/ 95250 w 1636903"/>
              <a:gd name="connsiteY78" fmla="*/ 30480 h 344805"/>
              <a:gd name="connsiteX79" fmla="*/ 74295 w 1636903"/>
              <a:gd name="connsiteY7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5755 w 1636903"/>
              <a:gd name="connsiteY52" fmla="*/ 306705 h 344805"/>
              <a:gd name="connsiteX53" fmla="*/ 321945 w 1636903"/>
              <a:gd name="connsiteY53" fmla="*/ 300990 h 344805"/>
              <a:gd name="connsiteX54" fmla="*/ 310515 w 1636903"/>
              <a:gd name="connsiteY54" fmla="*/ 283845 h 344805"/>
              <a:gd name="connsiteX55" fmla="*/ 306705 w 1636903"/>
              <a:gd name="connsiteY55" fmla="*/ 278130 h 344805"/>
              <a:gd name="connsiteX56" fmla="*/ 300990 w 1636903"/>
              <a:gd name="connsiteY56" fmla="*/ 272415 h 344805"/>
              <a:gd name="connsiteX57" fmla="*/ 280035 w 1636903"/>
              <a:gd name="connsiteY57" fmla="*/ 241935 h 344805"/>
              <a:gd name="connsiteX58" fmla="*/ 251460 w 1636903"/>
              <a:gd name="connsiteY58" fmla="*/ 196215 h 344805"/>
              <a:gd name="connsiteX59" fmla="*/ 238125 w 1636903"/>
              <a:gd name="connsiteY59" fmla="*/ 167640 h 344805"/>
              <a:gd name="connsiteX60" fmla="*/ 234315 w 1636903"/>
              <a:gd name="connsiteY60" fmla="*/ 160020 h 344805"/>
              <a:gd name="connsiteX61" fmla="*/ 228600 w 1636903"/>
              <a:gd name="connsiteY61" fmla="*/ 146685 h 344805"/>
              <a:gd name="connsiteX62" fmla="*/ 224790 w 1636903"/>
              <a:gd name="connsiteY62" fmla="*/ 137160 h 344805"/>
              <a:gd name="connsiteX63" fmla="*/ 213360 w 1636903"/>
              <a:gd name="connsiteY63" fmla="*/ 121920 h 344805"/>
              <a:gd name="connsiteX64" fmla="*/ 207645 w 1636903"/>
              <a:gd name="connsiteY64" fmla="*/ 118110 h 344805"/>
              <a:gd name="connsiteX65" fmla="*/ 201930 w 1636903"/>
              <a:gd name="connsiteY65" fmla="*/ 112395 h 344805"/>
              <a:gd name="connsiteX66" fmla="*/ 196215 w 1636903"/>
              <a:gd name="connsiteY66" fmla="*/ 108585 h 344805"/>
              <a:gd name="connsiteX67" fmla="*/ 190500 w 1636903"/>
              <a:gd name="connsiteY67" fmla="*/ 102870 h 344805"/>
              <a:gd name="connsiteX68" fmla="*/ 184785 w 1636903"/>
              <a:gd name="connsiteY68" fmla="*/ 99060 h 344805"/>
              <a:gd name="connsiteX69" fmla="*/ 177165 w 1636903"/>
              <a:gd name="connsiteY69" fmla="*/ 91440 h 344805"/>
              <a:gd name="connsiteX70" fmla="*/ 167640 w 1636903"/>
              <a:gd name="connsiteY70" fmla="*/ 87630 h 344805"/>
              <a:gd name="connsiteX71" fmla="*/ 161925 w 1636903"/>
              <a:gd name="connsiteY71" fmla="*/ 81915 h 344805"/>
              <a:gd name="connsiteX72" fmla="*/ 154305 w 1636903"/>
              <a:gd name="connsiteY72" fmla="*/ 78105 h 344805"/>
              <a:gd name="connsiteX73" fmla="*/ 150495 w 1636903"/>
              <a:gd name="connsiteY73" fmla="*/ 72390 h 344805"/>
              <a:gd name="connsiteX74" fmla="*/ 127635 w 1636903"/>
              <a:gd name="connsiteY74" fmla="*/ 55245 h 344805"/>
              <a:gd name="connsiteX75" fmla="*/ 123825 w 1636903"/>
              <a:gd name="connsiteY75" fmla="*/ 49530 h 344805"/>
              <a:gd name="connsiteX76" fmla="*/ 110490 w 1636903"/>
              <a:gd name="connsiteY76" fmla="*/ 41910 h 344805"/>
              <a:gd name="connsiteX77" fmla="*/ 95250 w 1636903"/>
              <a:gd name="connsiteY77" fmla="*/ 30480 h 344805"/>
              <a:gd name="connsiteX78" fmla="*/ 74295 w 1636903"/>
              <a:gd name="connsiteY7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300990 w 1636903"/>
              <a:gd name="connsiteY55" fmla="*/ 272415 h 344805"/>
              <a:gd name="connsiteX56" fmla="*/ 280035 w 1636903"/>
              <a:gd name="connsiteY56" fmla="*/ 241935 h 344805"/>
              <a:gd name="connsiteX57" fmla="*/ 251460 w 1636903"/>
              <a:gd name="connsiteY57" fmla="*/ 196215 h 344805"/>
              <a:gd name="connsiteX58" fmla="*/ 238125 w 1636903"/>
              <a:gd name="connsiteY58" fmla="*/ 167640 h 344805"/>
              <a:gd name="connsiteX59" fmla="*/ 234315 w 1636903"/>
              <a:gd name="connsiteY59" fmla="*/ 160020 h 344805"/>
              <a:gd name="connsiteX60" fmla="*/ 228600 w 1636903"/>
              <a:gd name="connsiteY60" fmla="*/ 146685 h 344805"/>
              <a:gd name="connsiteX61" fmla="*/ 224790 w 1636903"/>
              <a:gd name="connsiteY61" fmla="*/ 137160 h 344805"/>
              <a:gd name="connsiteX62" fmla="*/ 213360 w 1636903"/>
              <a:gd name="connsiteY62" fmla="*/ 121920 h 344805"/>
              <a:gd name="connsiteX63" fmla="*/ 207645 w 1636903"/>
              <a:gd name="connsiteY63" fmla="*/ 118110 h 344805"/>
              <a:gd name="connsiteX64" fmla="*/ 201930 w 1636903"/>
              <a:gd name="connsiteY64" fmla="*/ 112395 h 344805"/>
              <a:gd name="connsiteX65" fmla="*/ 196215 w 1636903"/>
              <a:gd name="connsiteY65" fmla="*/ 108585 h 344805"/>
              <a:gd name="connsiteX66" fmla="*/ 190500 w 1636903"/>
              <a:gd name="connsiteY66" fmla="*/ 102870 h 344805"/>
              <a:gd name="connsiteX67" fmla="*/ 184785 w 1636903"/>
              <a:gd name="connsiteY67" fmla="*/ 99060 h 344805"/>
              <a:gd name="connsiteX68" fmla="*/ 177165 w 1636903"/>
              <a:gd name="connsiteY68" fmla="*/ 91440 h 344805"/>
              <a:gd name="connsiteX69" fmla="*/ 167640 w 1636903"/>
              <a:gd name="connsiteY69" fmla="*/ 87630 h 344805"/>
              <a:gd name="connsiteX70" fmla="*/ 161925 w 1636903"/>
              <a:gd name="connsiteY70" fmla="*/ 81915 h 344805"/>
              <a:gd name="connsiteX71" fmla="*/ 154305 w 1636903"/>
              <a:gd name="connsiteY71" fmla="*/ 78105 h 344805"/>
              <a:gd name="connsiteX72" fmla="*/ 150495 w 1636903"/>
              <a:gd name="connsiteY72" fmla="*/ 72390 h 344805"/>
              <a:gd name="connsiteX73" fmla="*/ 127635 w 1636903"/>
              <a:gd name="connsiteY73" fmla="*/ 55245 h 344805"/>
              <a:gd name="connsiteX74" fmla="*/ 123825 w 1636903"/>
              <a:gd name="connsiteY74" fmla="*/ 49530 h 344805"/>
              <a:gd name="connsiteX75" fmla="*/ 110490 w 1636903"/>
              <a:gd name="connsiteY75" fmla="*/ 41910 h 344805"/>
              <a:gd name="connsiteX76" fmla="*/ 95250 w 1636903"/>
              <a:gd name="connsiteY76" fmla="*/ 30480 h 344805"/>
              <a:gd name="connsiteX77" fmla="*/ 74295 w 1636903"/>
              <a:gd name="connsiteY7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306705 w 1636903"/>
              <a:gd name="connsiteY54" fmla="*/ 278130 h 344805"/>
              <a:gd name="connsiteX55" fmla="*/ 280035 w 1636903"/>
              <a:gd name="connsiteY55" fmla="*/ 241935 h 344805"/>
              <a:gd name="connsiteX56" fmla="*/ 251460 w 1636903"/>
              <a:gd name="connsiteY56" fmla="*/ 196215 h 344805"/>
              <a:gd name="connsiteX57" fmla="*/ 238125 w 1636903"/>
              <a:gd name="connsiteY57" fmla="*/ 167640 h 344805"/>
              <a:gd name="connsiteX58" fmla="*/ 234315 w 1636903"/>
              <a:gd name="connsiteY58" fmla="*/ 160020 h 344805"/>
              <a:gd name="connsiteX59" fmla="*/ 228600 w 1636903"/>
              <a:gd name="connsiteY59" fmla="*/ 146685 h 344805"/>
              <a:gd name="connsiteX60" fmla="*/ 224790 w 1636903"/>
              <a:gd name="connsiteY60" fmla="*/ 137160 h 344805"/>
              <a:gd name="connsiteX61" fmla="*/ 213360 w 1636903"/>
              <a:gd name="connsiteY61" fmla="*/ 121920 h 344805"/>
              <a:gd name="connsiteX62" fmla="*/ 207645 w 1636903"/>
              <a:gd name="connsiteY62" fmla="*/ 118110 h 344805"/>
              <a:gd name="connsiteX63" fmla="*/ 201930 w 1636903"/>
              <a:gd name="connsiteY63" fmla="*/ 112395 h 344805"/>
              <a:gd name="connsiteX64" fmla="*/ 196215 w 1636903"/>
              <a:gd name="connsiteY64" fmla="*/ 108585 h 344805"/>
              <a:gd name="connsiteX65" fmla="*/ 190500 w 1636903"/>
              <a:gd name="connsiteY65" fmla="*/ 102870 h 344805"/>
              <a:gd name="connsiteX66" fmla="*/ 184785 w 1636903"/>
              <a:gd name="connsiteY66" fmla="*/ 99060 h 344805"/>
              <a:gd name="connsiteX67" fmla="*/ 177165 w 1636903"/>
              <a:gd name="connsiteY67" fmla="*/ 91440 h 344805"/>
              <a:gd name="connsiteX68" fmla="*/ 167640 w 1636903"/>
              <a:gd name="connsiteY68" fmla="*/ 87630 h 344805"/>
              <a:gd name="connsiteX69" fmla="*/ 161925 w 1636903"/>
              <a:gd name="connsiteY69" fmla="*/ 81915 h 344805"/>
              <a:gd name="connsiteX70" fmla="*/ 154305 w 1636903"/>
              <a:gd name="connsiteY70" fmla="*/ 78105 h 344805"/>
              <a:gd name="connsiteX71" fmla="*/ 150495 w 1636903"/>
              <a:gd name="connsiteY71" fmla="*/ 72390 h 344805"/>
              <a:gd name="connsiteX72" fmla="*/ 127635 w 1636903"/>
              <a:gd name="connsiteY72" fmla="*/ 55245 h 344805"/>
              <a:gd name="connsiteX73" fmla="*/ 123825 w 1636903"/>
              <a:gd name="connsiteY73" fmla="*/ 49530 h 344805"/>
              <a:gd name="connsiteX74" fmla="*/ 110490 w 1636903"/>
              <a:gd name="connsiteY74" fmla="*/ 41910 h 344805"/>
              <a:gd name="connsiteX75" fmla="*/ 95250 w 1636903"/>
              <a:gd name="connsiteY75" fmla="*/ 30480 h 344805"/>
              <a:gd name="connsiteX76" fmla="*/ 74295 w 1636903"/>
              <a:gd name="connsiteY7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21945 w 1636903"/>
              <a:gd name="connsiteY52" fmla="*/ 300990 h 344805"/>
              <a:gd name="connsiteX53" fmla="*/ 310515 w 1636903"/>
              <a:gd name="connsiteY53" fmla="*/ 283845 h 344805"/>
              <a:gd name="connsiteX54" fmla="*/ 280035 w 1636903"/>
              <a:gd name="connsiteY54" fmla="*/ 241935 h 344805"/>
              <a:gd name="connsiteX55" fmla="*/ 251460 w 1636903"/>
              <a:gd name="connsiteY55" fmla="*/ 196215 h 344805"/>
              <a:gd name="connsiteX56" fmla="*/ 238125 w 1636903"/>
              <a:gd name="connsiteY56" fmla="*/ 167640 h 344805"/>
              <a:gd name="connsiteX57" fmla="*/ 234315 w 1636903"/>
              <a:gd name="connsiteY57" fmla="*/ 160020 h 344805"/>
              <a:gd name="connsiteX58" fmla="*/ 228600 w 1636903"/>
              <a:gd name="connsiteY58" fmla="*/ 146685 h 344805"/>
              <a:gd name="connsiteX59" fmla="*/ 224790 w 1636903"/>
              <a:gd name="connsiteY59" fmla="*/ 137160 h 344805"/>
              <a:gd name="connsiteX60" fmla="*/ 213360 w 1636903"/>
              <a:gd name="connsiteY60" fmla="*/ 121920 h 344805"/>
              <a:gd name="connsiteX61" fmla="*/ 207645 w 1636903"/>
              <a:gd name="connsiteY61" fmla="*/ 118110 h 344805"/>
              <a:gd name="connsiteX62" fmla="*/ 201930 w 1636903"/>
              <a:gd name="connsiteY62" fmla="*/ 112395 h 344805"/>
              <a:gd name="connsiteX63" fmla="*/ 196215 w 1636903"/>
              <a:gd name="connsiteY63" fmla="*/ 108585 h 344805"/>
              <a:gd name="connsiteX64" fmla="*/ 190500 w 1636903"/>
              <a:gd name="connsiteY64" fmla="*/ 102870 h 344805"/>
              <a:gd name="connsiteX65" fmla="*/ 184785 w 1636903"/>
              <a:gd name="connsiteY65" fmla="*/ 99060 h 344805"/>
              <a:gd name="connsiteX66" fmla="*/ 177165 w 1636903"/>
              <a:gd name="connsiteY66" fmla="*/ 91440 h 344805"/>
              <a:gd name="connsiteX67" fmla="*/ 167640 w 1636903"/>
              <a:gd name="connsiteY67" fmla="*/ 87630 h 344805"/>
              <a:gd name="connsiteX68" fmla="*/ 161925 w 1636903"/>
              <a:gd name="connsiteY68" fmla="*/ 81915 h 344805"/>
              <a:gd name="connsiteX69" fmla="*/ 154305 w 1636903"/>
              <a:gd name="connsiteY69" fmla="*/ 78105 h 344805"/>
              <a:gd name="connsiteX70" fmla="*/ 150495 w 1636903"/>
              <a:gd name="connsiteY70" fmla="*/ 72390 h 344805"/>
              <a:gd name="connsiteX71" fmla="*/ 127635 w 1636903"/>
              <a:gd name="connsiteY71" fmla="*/ 55245 h 344805"/>
              <a:gd name="connsiteX72" fmla="*/ 123825 w 1636903"/>
              <a:gd name="connsiteY72" fmla="*/ 49530 h 344805"/>
              <a:gd name="connsiteX73" fmla="*/ 110490 w 1636903"/>
              <a:gd name="connsiteY73" fmla="*/ 41910 h 344805"/>
              <a:gd name="connsiteX74" fmla="*/ 95250 w 1636903"/>
              <a:gd name="connsiteY74" fmla="*/ 30480 h 344805"/>
              <a:gd name="connsiteX75" fmla="*/ 74295 w 1636903"/>
              <a:gd name="connsiteY7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84785 w 1636903"/>
              <a:gd name="connsiteY64" fmla="*/ 99060 h 344805"/>
              <a:gd name="connsiteX65" fmla="*/ 177165 w 1636903"/>
              <a:gd name="connsiteY65" fmla="*/ 91440 h 344805"/>
              <a:gd name="connsiteX66" fmla="*/ 167640 w 1636903"/>
              <a:gd name="connsiteY66" fmla="*/ 87630 h 344805"/>
              <a:gd name="connsiteX67" fmla="*/ 161925 w 1636903"/>
              <a:gd name="connsiteY67" fmla="*/ 81915 h 344805"/>
              <a:gd name="connsiteX68" fmla="*/ 154305 w 1636903"/>
              <a:gd name="connsiteY68" fmla="*/ 78105 h 344805"/>
              <a:gd name="connsiteX69" fmla="*/ 150495 w 1636903"/>
              <a:gd name="connsiteY69" fmla="*/ 72390 h 344805"/>
              <a:gd name="connsiteX70" fmla="*/ 127635 w 1636903"/>
              <a:gd name="connsiteY70" fmla="*/ 55245 h 344805"/>
              <a:gd name="connsiteX71" fmla="*/ 123825 w 1636903"/>
              <a:gd name="connsiteY71" fmla="*/ 49530 h 344805"/>
              <a:gd name="connsiteX72" fmla="*/ 110490 w 1636903"/>
              <a:gd name="connsiteY72" fmla="*/ 41910 h 344805"/>
              <a:gd name="connsiteX73" fmla="*/ 95250 w 1636903"/>
              <a:gd name="connsiteY73" fmla="*/ 30480 h 344805"/>
              <a:gd name="connsiteX74" fmla="*/ 74295 w 1636903"/>
              <a:gd name="connsiteY7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201930 w 1636903"/>
              <a:gd name="connsiteY61" fmla="*/ 112395 h 344805"/>
              <a:gd name="connsiteX62" fmla="*/ 196215 w 1636903"/>
              <a:gd name="connsiteY62" fmla="*/ 108585 h 344805"/>
              <a:gd name="connsiteX63" fmla="*/ 190500 w 1636903"/>
              <a:gd name="connsiteY63" fmla="*/ 102870 h 344805"/>
              <a:gd name="connsiteX64" fmla="*/ 177165 w 1636903"/>
              <a:gd name="connsiteY64" fmla="*/ 91440 h 344805"/>
              <a:gd name="connsiteX65" fmla="*/ 167640 w 1636903"/>
              <a:gd name="connsiteY65" fmla="*/ 87630 h 344805"/>
              <a:gd name="connsiteX66" fmla="*/ 161925 w 1636903"/>
              <a:gd name="connsiteY66" fmla="*/ 81915 h 344805"/>
              <a:gd name="connsiteX67" fmla="*/ 154305 w 1636903"/>
              <a:gd name="connsiteY67" fmla="*/ 78105 h 344805"/>
              <a:gd name="connsiteX68" fmla="*/ 150495 w 1636903"/>
              <a:gd name="connsiteY68" fmla="*/ 72390 h 344805"/>
              <a:gd name="connsiteX69" fmla="*/ 127635 w 1636903"/>
              <a:gd name="connsiteY69" fmla="*/ 55245 h 344805"/>
              <a:gd name="connsiteX70" fmla="*/ 123825 w 1636903"/>
              <a:gd name="connsiteY70" fmla="*/ 49530 h 344805"/>
              <a:gd name="connsiteX71" fmla="*/ 110490 w 1636903"/>
              <a:gd name="connsiteY71" fmla="*/ 41910 h 344805"/>
              <a:gd name="connsiteX72" fmla="*/ 95250 w 1636903"/>
              <a:gd name="connsiteY72" fmla="*/ 30480 h 344805"/>
              <a:gd name="connsiteX73" fmla="*/ 74295 w 1636903"/>
              <a:gd name="connsiteY7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24790 w 1636903"/>
              <a:gd name="connsiteY58" fmla="*/ 137160 h 344805"/>
              <a:gd name="connsiteX59" fmla="*/ 213360 w 1636903"/>
              <a:gd name="connsiteY59" fmla="*/ 121920 h 344805"/>
              <a:gd name="connsiteX60" fmla="*/ 207645 w 1636903"/>
              <a:gd name="connsiteY60" fmla="*/ 118110 h 344805"/>
              <a:gd name="connsiteX61" fmla="*/ 196215 w 1636903"/>
              <a:gd name="connsiteY61" fmla="*/ 108585 h 344805"/>
              <a:gd name="connsiteX62" fmla="*/ 190500 w 1636903"/>
              <a:gd name="connsiteY62" fmla="*/ 102870 h 344805"/>
              <a:gd name="connsiteX63" fmla="*/ 177165 w 1636903"/>
              <a:gd name="connsiteY63" fmla="*/ 91440 h 344805"/>
              <a:gd name="connsiteX64" fmla="*/ 167640 w 1636903"/>
              <a:gd name="connsiteY64" fmla="*/ 87630 h 344805"/>
              <a:gd name="connsiteX65" fmla="*/ 161925 w 1636903"/>
              <a:gd name="connsiteY65" fmla="*/ 81915 h 344805"/>
              <a:gd name="connsiteX66" fmla="*/ 154305 w 1636903"/>
              <a:gd name="connsiteY66" fmla="*/ 78105 h 344805"/>
              <a:gd name="connsiteX67" fmla="*/ 150495 w 1636903"/>
              <a:gd name="connsiteY67" fmla="*/ 72390 h 344805"/>
              <a:gd name="connsiteX68" fmla="*/ 127635 w 1636903"/>
              <a:gd name="connsiteY68" fmla="*/ 55245 h 344805"/>
              <a:gd name="connsiteX69" fmla="*/ 123825 w 1636903"/>
              <a:gd name="connsiteY69" fmla="*/ 49530 h 344805"/>
              <a:gd name="connsiteX70" fmla="*/ 110490 w 1636903"/>
              <a:gd name="connsiteY70" fmla="*/ 41910 h 344805"/>
              <a:gd name="connsiteX71" fmla="*/ 95250 w 1636903"/>
              <a:gd name="connsiteY71" fmla="*/ 30480 h 344805"/>
              <a:gd name="connsiteX72" fmla="*/ 74295 w 1636903"/>
              <a:gd name="connsiteY72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207645 w 1636903"/>
              <a:gd name="connsiteY59" fmla="*/ 118110 h 344805"/>
              <a:gd name="connsiteX60" fmla="*/ 196215 w 1636903"/>
              <a:gd name="connsiteY60" fmla="*/ 108585 h 344805"/>
              <a:gd name="connsiteX61" fmla="*/ 190500 w 1636903"/>
              <a:gd name="connsiteY61" fmla="*/ 102870 h 344805"/>
              <a:gd name="connsiteX62" fmla="*/ 177165 w 1636903"/>
              <a:gd name="connsiteY62" fmla="*/ 91440 h 344805"/>
              <a:gd name="connsiteX63" fmla="*/ 167640 w 1636903"/>
              <a:gd name="connsiteY63" fmla="*/ 87630 h 344805"/>
              <a:gd name="connsiteX64" fmla="*/ 161925 w 1636903"/>
              <a:gd name="connsiteY64" fmla="*/ 81915 h 344805"/>
              <a:gd name="connsiteX65" fmla="*/ 154305 w 1636903"/>
              <a:gd name="connsiteY65" fmla="*/ 78105 h 344805"/>
              <a:gd name="connsiteX66" fmla="*/ 150495 w 1636903"/>
              <a:gd name="connsiteY66" fmla="*/ 72390 h 344805"/>
              <a:gd name="connsiteX67" fmla="*/ 127635 w 1636903"/>
              <a:gd name="connsiteY67" fmla="*/ 55245 h 344805"/>
              <a:gd name="connsiteX68" fmla="*/ 123825 w 1636903"/>
              <a:gd name="connsiteY68" fmla="*/ 49530 h 344805"/>
              <a:gd name="connsiteX69" fmla="*/ 110490 w 1636903"/>
              <a:gd name="connsiteY69" fmla="*/ 41910 h 344805"/>
              <a:gd name="connsiteX70" fmla="*/ 95250 w 1636903"/>
              <a:gd name="connsiteY70" fmla="*/ 30480 h 344805"/>
              <a:gd name="connsiteX71" fmla="*/ 74295 w 1636903"/>
              <a:gd name="connsiteY71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54305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7640 w 1636903"/>
              <a:gd name="connsiteY62" fmla="*/ 87630 h 344805"/>
              <a:gd name="connsiteX63" fmla="*/ 161925 w 1636903"/>
              <a:gd name="connsiteY63" fmla="*/ 81915 h 344805"/>
              <a:gd name="connsiteX64" fmla="*/ 148590 w 1636903"/>
              <a:gd name="connsiteY64" fmla="*/ 78105 h 344805"/>
              <a:gd name="connsiteX65" fmla="*/ 150495 w 1636903"/>
              <a:gd name="connsiteY65" fmla="*/ 72390 h 344805"/>
              <a:gd name="connsiteX66" fmla="*/ 127635 w 1636903"/>
              <a:gd name="connsiteY66" fmla="*/ 55245 h 344805"/>
              <a:gd name="connsiteX67" fmla="*/ 123825 w 1636903"/>
              <a:gd name="connsiteY67" fmla="*/ 49530 h 344805"/>
              <a:gd name="connsiteX68" fmla="*/ 110490 w 1636903"/>
              <a:gd name="connsiteY68" fmla="*/ 41910 h 344805"/>
              <a:gd name="connsiteX69" fmla="*/ 95250 w 1636903"/>
              <a:gd name="connsiteY69" fmla="*/ 30480 h 344805"/>
              <a:gd name="connsiteX70" fmla="*/ 74295 w 1636903"/>
              <a:gd name="connsiteY70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50495 w 1636903"/>
              <a:gd name="connsiteY64" fmla="*/ 72390 h 344805"/>
              <a:gd name="connsiteX65" fmla="*/ 127635 w 1636903"/>
              <a:gd name="connsiteY65" fmla="*/ 55245 h 344805"/>
              <a:gd name="connsiteX66" fmla="*/ 123825 w 1636903"/>
              <a:gd name="connsiteY66" fmla="*/ 49530 h 344805"/>
              <a:gd name="connsiteX67" fmla="*/ 110490 w 1636903"/>
              <a:gd name="connsiteY67" fmla="*/ 41910 h 344805"/>
              <a:gd name="connsiteX68" fmla="*/ 95250 w 1636903"/>
              <a:gd name="connsiteY68" fmla="*/ 30480 h 344805"/>
              <a:gd name="connsiteX69" fmla="*/ 74295 w 1636903"/>
              <a:gd name="connsiteY69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48590 w 1636903"/>
              <a:gd name="connsiteY63" fmla="*/ 78105 h 344805"/>
              <a:gd name="connsiteX64" fmla="*/ 127635 w 1636903"/>
              <a:gd name="connsiteY64" fmla="*/ 55245 h 344805"/>
              <a:gd name="connsiteX65" fmla="*/ 123825 w 1636903"/>
              <a:gd name="connsiteY65" fmla="*/ 49530 h 344805"/>
              <a:gd name="connsiteX66" fmla="*/ 110490 w 1636903"/>
              <a:gd name="connsiteY66" fmla="*/ 41910 h 344805"/>
              <a:gd name="connsiteX67" fmla="*/ 95250 w 1636903"/>
              <a:gd name="connsiteY67" fmla="*/ 30480 h 344805"/>
              <a:gd name="connsiteX68" fmla="*/ 74295 w 1636903"/>
              <a:gd name="connsiteY68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213360 w 1636903"/>
              <a:gd name="connsiteY58" fmla="*/ 121920 h 344805"/>
              <a:gd name="connsiteX59" fmla="*/ 196215 w 1636903"/>
              <a:gd name="connsiteY59" fmla="*/ 108585 h 344805"/>
              <a:gd name="connsiteX60" fmla="*/ 190500 w 1636903"/>
              <a:gd name="connsiteY60" fmla="*/ 102870 h 344805"/>
              <a:gd name="connsiteX61" fmla="*/ 177165 w 1636903"/>
              <a:gd name="connsiteY61" fmla="*/ 91440 h 344805"/>
              <a:gd name="connsiteX62" fmla="*/ 161925 w 1636903"/>
              <a:gd name="connsiteY62" fmla="*/ 81915 h 344805"/>
              <a:gd name="connsiteX63" fmla="*/ 127635 w 1636903"/>
              <a:gd name="connsiteY63" fmla="*/ 55245 h 344805"/>
              <a:gd name="connsiteX64" fmla="*/ 123825 w 1636903"/>
              <a:gd name="connsiteY64" fmla="*/ 49530 h 344805"/>
              <a:gd name="connsiteX65" fmla="*/ 110490 w 1636903"/>
              <a:gd name="connsiteY65" fmla="*/ 41910 h 344805"/>
              <a:gd name="connsiteX66" fmla="*/ 95250 w 1636903"/>
              <a:gd name="connsiteY66" fmla="*/ 30480 h 344805"/>
              <a:gd name="connsiteX67" fmla="*/ 74295 w 1636903"/>
              <a:gd name="connsiteY67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34315 w 1636903"/>
              <a:gd name="connsiteY56" fmla="*/ 160020 h 344805"/>
              <a:gd name="connsiteX57" fmla="*/ 228600 w 1636903"/>
              <a:gd name="connsiteY57" fmla="*/ 146685 h 344805"/>
              <a:gd name="connsiteX58" fmla="*/ 196215 w 1636903"/>
              <a:gd name="connsiteY58" fmla="*/ 108585 h 344805"/>
              <a:gd name="connsiteX59" fmla="*/ 190500 w 1636903"/>
              <a:gd name="connsiteY59" fmla="*/ 102870 h 344805"/>
              <a:gd name="connsiteX60" fmla="*/ 177165 w 1636903"/>
              <a:gd name="connsiteY60" fmla="*/ 91440 h 344805"/>
              <a:gd name="connsiteX61" fmla="*/ 161925 w 1636903"/>
              <a:gd name="connsiteY61" fmla="*/ 81915 h 344805"/>
              <a:gd name="connsiteX62" fmla="*/ 127635 w 1636903"/>
              <a:gd name="connsiteY62" fmla="*/ 55245 h 344805"/>
              <a:gd name="connsiteX63" fmla="*/ 123825 w 1636903"/>
              <a:gd name="connsiteY63" fmla="*/ 49530 h 344805"/>
              <a:gd name="connsiteX64" fmla="*/ 110490 w 1636903"/>
              <a:gd name="connsiteY64" fmla="*/ 41910 h 344805"/>
              <a:gd name="connsiteX65" fmla="*/ 95250 w 1636903"/>
              <a:gd name="connsiteY65" fmla="*/ 30480 h 344805"/>
              <a:gd name="connsiteX66" fmla="*/ 74295 w 1636903"/>
              <a:gd name="connsiteY66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90500 w 1636903"/>
              <a:gd name="connsiteY58" fmla="*/ 102870 h 344805"/>
              <a:gd name="connsiteX59" fmla="*/ 177165 w 1636903"/>
              <a:gd name="connsiteY59" fmla="*/ 91440 h 344805"/>
              <a:gd name="connsiteX60" fmla="*/ 161925 w 1636903"/>
              <a:gd name="connsiteY60" fmla="*/ 81915 h 344805"/>
              <a:gd name="connsiteX61" fmla="*/ 127635 w 1636903"/>
              <a:gd name="connsiteY61" fmla="*/ 55245 h 344805"/>
              <a:gd name="connsiteX62" fmla="*/ 123825 w 1636903"/>
              <a:gd name="connsiteY62" fmla="*/ 49530 h 344805"/>
              <a:gd name="connsiteX63" fmla="*/ 110490 w 1636903"/>
              <a:gd name="connsiteY63" fmla="*/ 41910 h 344805"/>
              <a:gd name="connsiteX64" fmla="*/ 95250 w 1636903"/>
              <a:gd name="connsiteY64" fmla="*/ 30480 h 344805"/>
              <a:gd name="connsiteX65" fmla="*/ 74295 w 1636903"/>
              <a:gd name="connsiteY65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598295 w 1636903"/>
              <a:gd name="connsiteY37" fmla="*/ 247650 h 344805"/>
              <a:gd name="connsiteX38" fmla="*/ 1604010 w 1636903"/>
              <a:gd name="connsiteY38" fmla="*/ 257175 h 344805"/>
              <a:gd name="connsiteX39" fmla="*/ 1605915 w 1636903"/>
              <a:gd name="connsiteY39" fmla="*/ 262890 h 344805"/>
              <a:gd name="connsiteX40" fmla="*/ 1617345 w 1636903"/>
              <a:gd name="connsiteY40" fmla="*/ 276225 h 344805"/>
              <a:gd name="connsiteX41" fmla="*/ 1623060 w 1636903"/>
              <a:gd name="connsiteY41" fmla="*/ 297180 h 344805"/>
              <a:gd name="connsiteX42" fmla="*/ 1624965 w 1636903"/>
              <a:gd name="connsiteY42" fmla="*/ 302895 h 344805"/>
              <a:gd name="connsiteX43" fmla="*/ 1628775 w 1636903"/>
              <a:gd name="connsiteY43" fmla="*/ 318135 h 344805"/>
              <a:gd name="connsiteX44" fmla="*/ 1630680 w 1636903"/>
              <a:gd name="connsiteY44" fmla="*/ 325755 h 344805"/>
              <a:gd name="connsiteX45" fmla="*/ 1634490 w 1636903"/>
              <a:gd name="connsiteY45" fmla="*/ 331470 h 344805"/>
              <a:gd name="connsiteX46" fmla="*/ 1636395 w 1636903"/>
              <a:gd name="connsiteY46" fmla="*/ 339090 h 344805"/>
              <a:gd name="connsiteX47" fmla="*/ 1624965 w 1636903"/>
              <a:gd name="connsiteY47" fmla="*/ 342900 h 344805"/>
              <a:gd name="connsiteX48" fmla="*/ 1590675 w 1636903"/>
              <a:gd name="connsiteY48" fmla="*/ 344805 h 344805"/>
              <a:gd name="connsiteX49" fmla="*/ 462915 w 1636903"/>
              <a:gd name="connsiteY49" fmla="*/ 340995 h 344805"/>
              <a:gd name="connsiteX50" fmla="*/ 333375 w 1636903"/>
              <a:gd name="connsiteY50" fmla="*/ 339090 h 344805"/>
              <a:gd name="connsiteX51" fmla="*/ 329565 w 1636903"/>
              <a:gd name="connsiteY51" fmla="*/ 316230 h 344805"/>
              <a:gd name="connsiteX52" fmla="*/ 310515 w 1636903"/>
              <a:gd name="connsiteY52" fmla="*/ 283845 h 344805"/>
              <a:gd name="connsiteX53" fmla="*/ 280035 w 1636903"/>
              <a:gd name="connsiteY53" fmla="*/ 241935 h 344805"/>
              <a:gd name="connsiteX54" fmla="*/ 251460 w 1636903"/>
              <a:gd name="connsiteY54" fmla="*/ 196215 h 344805"/>
              <a:gd name="connsiteX55" fmla="*/ 238125 w 1636903"/>
              <a:gd name="connsiteY55" fmla="*/ 167640 h 344805"/>
              <a:gd name="connsiteX56" fmla="*/ 228600 w 1636903"/>
              <a:gd name="connsiteY56" fmla="*/ 146685 h 344805"/>
              <a:gd name="connsiteX57" fmla="*/ 196215 w 1636903"/>
              <a:gd name="connsiteY57" fmla="*/ 108585 h 344805"/>
              <a:gd name="connsiteX58" fmla="*/ 177165 w 1636903"/>
              <a:gd name="connsiteY58" fmla="*/ 91440 h 344805"/>
              <a:gd name="connsiteX59" fmla="*/ 161925 w 1636903"/>
              <a:gd name="connsiteY59" fmla="*/ 81915 h 344805"/>
              <a:gd name="connsiteX60" fmla="*/ 127635 w 1636903"/>
              <a:gd name="connsiteY60" fmla="*/ 55245 h 344805"/>
              <a:gd name="connsiteX61" fmla="*/ 123825 w 1636903"/>
              <a:gd name="connsiteY61" fmla="*/ 49530 h 344805"/>
              <a:gd name="connsiteX62" fmla="*/ 110490 w 1636903"/>
              <a:gd name="connsiteY62" fmla="*/ 41910 h 344805"/>
              <a:gd name="connsiteX63" fmla="*/ 95250 w 1636903"/>
              <a:gd name="connsiteY63" fmla="*/ 30480 h 344805"/>
              <a:gd name="connsiteX64" fmla="*/ 74295 w 1636903"/>
              <a:gd name="connsiteY64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17345 w 1636903"/>
              <a:gd name="connsiteY39" fmla="*/ 276225 h 344805"/>
              <a:gd name="connsiteX40" fmla="*/ 1623060 w 1636903"/>
              <a:gd name="connsiteY40" fmla="*/ 297180 h 344805"/>
              <a:gd name="connsiteX41" fmla="*/ 1624965 w 1636903"/>
              <a:gd name="connsiteY41" fmla="*/ 302895 h 344805"/>
              <a:gd name="connsiteX42" fmla="*/ 1628775 w 1636903"/>
              <a:gd name="connsiteY42" fmla="*/ 318135 h 344805"/>
              <a:gd name="connsiteX43" fmla="*/ 1630680 w 1636903"/>
              <a:gd name="connsiteY43" fmla="*/ 325755 h 344805"/>
              <a:gd name="connsiteX44" fmla="*/ 1634490 w 1636903"/>
              <a:gd name="connsiteY44" fmla="*/ 331470 h 344805"/>
              <a:gd name="connsiteX45" fmla="*/ 1636395 w 1636903"/>
              <a:gd name="connsiteY45" fmla="*/ 339090 h 344805"/>
              <a:gd name="connsiteX46" fmla="*/ 1624965 w 1636903"/>
              <a:gd name="connsiteY46" fmla="*/ 342900 h 344805"/>
              <a:gd name="connsiteX47" fmla="*/ 1590675 w 1636903"/>
              <a:gd name="connsiteY47" fmla="*/ 344805 h 344805"/>
              <a:gd name="connsiteX48" fmla="*/ 462915 w 1636903"/>
              <a:gd name="connsiteY48" fmla="*/ 340995 h 344805"/>
              <a:gd name="connsiteX49" fmla="*/ 333375 w 1636903"/>
              <a:gd name="connsiteY49" fmla="*/ 339090 h 344805"/>
              <a:gd name="connsiteX50" fmla="*/ 329565 w 1636903"/>
              <a:gd name="connsiteY50" fmla="*/ 316230 h 344805"/>
              <a:gd name="connsiteX51" fmla="*/ 310515 w 1636903"/>
              <a:gd name="connsiteY51" fmla="*/ 283845 h 344805"/>
              <a:gd name="connsiteX52" fmla="*/ 280035 w 1636903"/>
              <a:gd name="connsiteY52" fmla="*/ 241935 h 344805"/>
              <a:gd name="connsiteX53" fmla="*/ 251460 w 1636903"/>
              <a:gd name="connsiteY53" fmla="*/ 196215 h 344805"/>
              <a:gd name="connsiteX54" fmla="*/ 238125 w 1636903"/>
              <a:gd name="connsiteY54" fmla="*/ 167640 h 344805"/>
              <a:gd name="connsiteX55" fmla="*/ 228600 w 1636903"/>
              <a:gd name="connsiteY55" fmla="*/ 146685 h 344805"/>
              <a:gd name="connsiteX56" fmla="*/ 196215 w 1636903"/>
              <a:gd name="connsiteY56" fmla="*/ 108585 h 344805"/>
              <a:gd name="connsiteX57" fmla="*/ 177165 w 1636903"/>
              <a:gd name="connsiteY57" fmla="*/ 91440 h 344805"/>
              <a:gd name="connsiteX58" fmla="*/ 161925 w 1636903"/>
              <a:gd name="connsiteY58" fmla="*/ 81915 h 344805"/>
              <a:gd name="connsiteX59" fmla="*/ 127635 w 1636903"/>
              <a:gd name="connsiteY59" fmla="*/ 55245 h 344805"/>
              <a:gd name="connsiteX60" fmla="*/ 123825 w 1636903"/>
              <a:gd name="connsiteY60" fmla="*/ 49530 h 344805"/>
              <a:gd name="connsiteX61" fmla="*/ 110490 w 1636903"/>
              <a:gd name="connsiteY61" fmla="*/ 41910 h 344805"/>
              <a:gd name="connsiteX62" fmla="*/ 95250 w 1636903"/>
              <a:gd name="connsiteY62" fmla="*/ 30480 h 344805"/>
              <a:gd name="connsiteX63" fmla="*/ 74295 w 1636903"/>
              <a:gd name="connsiteY63" fmla="*/ 20955 h 344805"/>
              <a:gd name="connsiteX0" fmla="*/ 0 w 1636903"/>
              <a:gd name="connsiteY0" fmla="*/ 1905 h 344805"/>
              <a:gd name="connsiteX1" fmla="*/ 0 w 1636903"/>
              <a:gd name="connsiteY1" fmla="*/ 1905 h 344805"/>
              <a:gd name="connsiteX2" fmla="*/ 28575 w 1636903"/>
              <a:gd name="connsiteY2" fmla="*/ 7620 h 344805"/>
              <a:gd name="connsiteX3" fmla="*/ 70485 w 1636903"/>
              <a:gd name="connsiteY3" fmla="*/ 3810 h 344805"/>
              <a:gd name="connsiteX4" fmla="*/ 1323975 w 1636903"/>
              <a:gd name="connsiteY4" fmla="*/ 0 h 344805"/>
              <a:gd name="connsiteX5" fmla="*/ 1344930 w 1636903"/>
              <a:gd name="connsiteY5" fmla="*/ 11430 h 344805"/>
              <a:gd name="connsiteX6" fmla="*/ 1350645 w 1636903"/>
              <a:gd name="connsiteY6" fmla="*/ 13335 h 344805"/>
              <a:gd name="connsiteX7" fmla="*/ 1356360 w 1636903"/>
              <a:gd name="connsiteY7" fmla="*/ 17145 h 344805"/>
              <a:gd name="connsiteX8" fmla="*/ 1371600 w 1636903"/>
              <a:gd name="connsiteY8" fmla="*/ 20955 h 344805"/>
              <a:gd name="connsiteX9" fmla="*/ 1377315 w 1636903"/>
              <a:gd name="connsiteY9" fmla="*/ 22860 h 344805"/>
              <a:gd name="connsiteX10" fmla="*/ 1392555 w 1636903"/>
              <a:gd name="connsiteY10" fmla="*/ 26670 h 344805"/>
              <a:gd name="connsiteX11" fmla="*/ 1403985 w 1636903"/>
              <a:gd name="connsiteY11" fmla="*/ 30480 h 344805"/>
              <a:gd name="connsiteX12" fmla="*/ 1409700 w 1636903"/>
              <a:gd name="connsiteY12" fmla="*/ 32385 h 344805"/>
              <a:gd name="connsiteX13" fmla="*/ 1419225 w 1636903"/>
              <a:gd name="connsiteY13" fmla="*/ 36195 h 344805"/>
              <a:gd name="connsiteX14" fmla="*/ 1436370 w 1636903"/>
              <a:gd name="connsiteY14" fmla="*/ 45720 h 344805"/>
              <a:gd name="connsiteX15" fmla="*/ 1442085 w 1636903"/>
              <a:gd name="connsiteY15" fmla="*/ 49530 h 344805"/>
              <a:gd name="connsiteX16" fmla="*/ 1447800 w 1636903"/>
              <a:gd name="connsiteY16" fmla="*/ 51435 h 344805"/>
              <a:gd name="connsiteX17" fmla="*/ 1455420 w 1636903"/>
              <a:gd name="connsiteY17" fmla="*/ 55245 h 344805"/>
              <a:gd name="connsiteX18" fmla="*/ 1461135 w 1636903"/>
              <a:gd name="connsiteY18" fmla="*/ 59055 h 344805"/>
              <a:gd name="connsiteX19" fmla="*/ 1472565 w 1636903"/>
              <a:gd name="connsiteY19" fmla="*/ 64770 h 344805"/>
              <a:gd name="connsiteX20" fmla="*/ 1487805 w 1636903"/>
              <a:gd name="connsiteY20" fmla="*/ 74295 h 344805"/>
              <a:gd name="connsiteX21" fmla="*/ 1497330 w 1636903"/>
              <a:gd name="connsiteY21" fmla="*/ 89535 h 344805"/>
              <a:gd name="connsiteX22" fmla="*/ 1504950 w 1636903"/>
              <a:gd name="connsiteY22" fmla="*/ 104775 h 344805"/>
              <a:gd name="connsiteX23" fmla="*/ 1508760 w 1636903"/>
              <a:gd name="connsiteY23" fmla="*/ 110490 h 344805"/>
              <a:gd name="connsiteX24" fmla="*/ 1518285 w 1636903"/>
              <a:gd name="connsiteY24" fmla="*/ 129540 h 344805"/>
              <a:gd name="connsiteX25" fmla="*/ 1524000 w 1636903"/>
              <a:gd name="connsiteY25" fmla="*/ 135255 h 344805"/>
              <a:gd name="connsiteX26" fmla="*/ 1537335 w 1636903"/>
              <a:gd name="connsiteY26" fmla="*/ 156210 h 344805"/>
              <a:gd name="connsiteX27" fmla="*/ 1543050 w 1636903"/>
              <a:gd name="connsiteY27" fmla="*/ 163830 h 344805"/>
              <a:gd name="connsiteX28" fmla="*/ 1546860 w 1636903"/>
              <a:gd name="connsiteY28" fmla="*/ 169545 h 344805"/>
              <a:gd name="connsiteX29" fmla="*/ 1554480 w 1636903"/>
              <a:gd name="connsiteY29" fmla="*/ 182880 h 344805"/>
              <a:gd name="connsiteX30" fmla="*/ 1560195 w 1636903"/>
              <a:gd name="connsiteY30" fmla="*/ 188595 h 344805"/>
              <a:gd name="connsiteX31" fmla="*/ 1569720 w 1636903"/>
              <a:gd name="connsiteY31" fmla="*/ 205740 h 344805"/>
              <a:gd name="connsiteX32" fmla="*/ 1575435 w 1636903"/>
              <a:gd name="connsiteY32" fmla="*/ 209550 h 344805"/>
              <a:gd name="connsiteX33" fmla="*/ 1579245 w 1636903"/>
              <a:gd name="connsiteY33" fmla="*/ 217170 h 344805"/>
              <a:gd name="connsiteX34" fmla="*/ 1590675 w 1636903"/>
              <a:gd name="connsiteY34" fmla="*/ 228600 h 344805"/>
              <a:gd name="connsiteX35" fmla="*/ 1592580 w 1636903"/>
              <a:gd name="connsiteY35" fmla="*/ 234315 h 344805"/>
              <a:gd name="connsiteX36" fmla="*/ 1594485 w 1636903"/>
              <a:gd name="connsiteY36" fmla="*/ 241935 h 344805"/>
              <a:gd name="connsiteX37" fmla="*/ 1604010 w 1636903"/>
              <a:gd name="connsiteY37" fmla="*/ 257175 h 344805"/>
              <a:gd name="connsiteX38" fmla="*/ 1605915 w 1636903"/>
              <a:gd name="connsiteY38" fmla="*/ 262890 h 344805"/>
              <a:gd name="connsiteX39" fmla="*/ 1623060 w 1636903"/>
              <a:gd name="connsiteY39" fmla="*/ 297180 h 344805"/>
              <a:gd name="connsiteX40" fmla="*/ 1624965 w 1636903"/>
              <a:gd name="connsiteY40" fmla="*/ 302895 h 344805"/>
              <a:gd name="connsiteX41" fmla="*/ 1628775 w 1636903"/>
              <a:gd name="connsiteY41" fmla="*/ 318135 h 344805"/>
              <a:gd name="connsiteX42" fmla="*/ 1630680 w 1636903"/>
              <a:gd name="connsiteY42" fmla="*/ 325755 h 344805"/>
              <a:gd name="connsiteX43" fmla="*/ 1634490 w 1636903"/>
              <a:gd name="connsiteY43" fmla="*/ 331470 h 344805"/>
              <a:gd name="connsiteX44" fmla="*/ 1636395 w 1636903"/>
              <a:gd name="connsiteY44" fmla="*/ 339090 h 344805"/>
              <a:gd name="connsiteX45" fmla="*/ 1624965 w 1636903"/>
              <a:gd name="connsiteY45" fmla="*/ 342900 h 344805"/>
              <a:gd name="connsiteX46" fmla="*/ 1590675 w 1636903"/>
              <a:gd name="connsiteY46" fmla="*/ 344805 h 344805"/>
              <a:gd name="connsiteX47" fmla="*/ 462915 w 1636903"/>
              <a:gd name="connsiteY47" fmla="*/ 340995 h 344805"/>
              <a:gd name="connsiteX48" fmla="*/ 333375 w 1636903"/>
              <a:gd name="connsiteY48" fmla="*/ 339090 h 344805"/>
              <a:gd name="connsiteX49" fmla="*/ 329565 w 1636903"/>
              <a:gd name="connsiteY49" fmla="*/ 316230 h 344805"/>
              <a:gd name="connsiteX50" fmla="*/ 310515 w 1636903"/>
              <a:gd name="connsiteY50" fmla="*/ 283845 h 344805"/>
              <a:gd name="connsiteX51" fmla="*/ 280035 w 1636903"/>
              <a:gd name="connsiteY51" fmla="*/ 241935 h 344805"/>
              <a:gd name="connsiteX52" fmla="*/ 251460 w 1636903"/>
              <a:gd name="connsiteY52" fmla="*/ 196215 h 344805"/>
              <a:gd name="connsiteX53" fmla="*/ 238125 w 1636903"/>
              <a:gd name="connsiteY53" fmla="*/ 167640 h 344805"/>
              <a:gd name="connsiteX54" fmla="*/ 228600 w 1636903"/>
              <a:gd name="connsiteY54" fmla="*/ 146685 h 344805"/>
              <a:gd name="connsiteX55" fmla="*/ 196215 w 1636903"/>
              <a:gd name="connsiteY55" fmla="*/ 108585 h 344805"/>
              <a:gd name="connsiteX56" fmla="*/ 177165 w 1636903"/>
              <a:gd name="connsiteY56" fmla="*/ 91440 h 344805"/>
              <a:gd name="connsiteX57" fmla="*/ 161925 w 1636903"/>
              <a:gd name="connsiteY57" fmla="*/ 81915 h 344805"/>
              <a:gd name="connsiteX58" fmla="*/ 127635 w 1636903"/>
              <a:gd name="connsiteY58" fmla="*/ 55245 h 344805"/>
              <a:gd name="connsiteX59" fmla="*/ 123825 w 1636903"/>
              <a:gd name="connsiteY59" fmla="*/ 49530 h 344805"/>
              <a:gd name="connsiteX60" fmla="*/ 110490 w 1636903"/>
              <a:gd name="connsiteY60" fmla="*/ 41910 h 344805"/>
              <a:gd name="connsiteX61" fmla="*/ 95250 w 1636903"/>
              <a:gd name="connsiteY61" fmla="*/ 30480 h 344805"/>
              <a:gd name="connsiteX62" fmla="*/ 74295 w 1636903"/>
              <a:gd name="connsiteY6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0195 w 1636395"/>
              <a:gd name="connsiteY30" fmla="*/ 188595 h 344805"/>
              <a:gd name="connsiteX31" fmla="*/ 1569720 w 1636395"/>
              <a:gd name="connsiteY31" fmla="*/ 205740 h 344805"/>
              <a:gd name="connsiteX32" fmla="*/ 1575435 w 1636395"/>
              <a:gd name="connsiteY32" fmla="*/ 209550 h 344805"/>
              <a:gd name="connsiteX33" fmla="*/ 1579245 w 1636395"/>
              <a:gd name="connsiteY33" fmla="*/ 217170 h 344805"/>
              <a:gd name="connsiteX34" fmla="*/ 1590675 w 1636395"/>
              <a:gd name="connsiteY34" fmla="*/ 228600 h 344805"/>
              <a:gd name="connsiteX35" fmla="*/ 1592580 w 1636395"/>
              <a:gd name="connsiteY35" fmla="*/ 234315 h 344805"/>
              <a:gd name="connsiteX36" fmla="*/ 1594485 w 1636395"/>
              <a:gd name="connsiteY36" fmla="*/ 241935 h 344805"/>
              <a:gd name="connsiteX37" fmla="*/ 1604010 w 1636395"/>
              <a:gd name="connsiteY37" fmla="*/ 257175 h 344805"/>
              <a:gd name="connsiteX38" fmla="*/ 1605915 w 1636395"/>
              <a:gd name="connsiteY38" fmla="*/ 262890 h 344805"/>
              <a:gd name="connsiteX39" fmla="*/ 1623060 w 1636395"/>
              <a:gd name="connsiteY39" fmla="*/ 297180 h 344805"/>
              <a:gd name="connsiteX40" fmla="*/ 1624965 w 1636395"/>
              <a:gd name="connsiteY40" fmla="*/ 302895 h 344805"/>
              <a:gd name="connsiteX41" fmla="*/ 1628775 w 1636395"/>
              <a:gd name="connsiteY41" fmla="*/ 318135 h 344805"/>
              <a:gd name="connsiteX42" fmla="*/ 1630680 w 1636395"/>
              <a:gd name="connsiteY42" fmla="*/ 325755 h 344805"/>
              <a:gd name="connsiteX43" fmla="*/ 1636395 w 1636395"/>
              <a:gd name="connsiteY43" fmla="*/ 339090 h 344805"/>
              <a:gd name="connsiteX44" fmla="*/ 1624965 w 1636395"/>
              <a:gd name="connsiteY44" fmla="*/ 342900 h 344805"/>
              <a:gd name="connsiteX45" fmla="*/ 1590675 w 1636395"/>
              <a:gd name="connsiteY45" fmla="*/ 344805 h 344805"/>
              <a:gd name="connsiteX46" fmla="*/ 462915 w 1636395"/>
              <a:gd name="connsiteY46" fmla="*/ 340995 h 344805"/>
              <a:gd name="connsiteX47" fmla="*/ 333375 w 1636395"/>
              <a:gd name="connsiteY47" fmla="*/ 339090 h 344805"/>
              <a:gd name="connsiteX48" fmla="*/ 329565 w 1636395"/>
              <a:gd name="connsiteY48" fmla="*/ 316230 h 344805"/>
              <a:gd name="connsiteX49" fmla="*/ 310515 w 1636395"/>
              <a:gd name="connsiteY49" fmla="*/ 283845 h 344805"/>
              <a:gd name="connsiteX50" fmla="*/ 280035 w 1636395"/>
              <a:gd name="connsiteY50" fmla="*/ 241935 h 344805"/>
              <a:gd name="connsiteX51" fmla="*/ 251460 w 1636395"/>
              <a:gd name="connsiteY51" fmla="*/ 196215 h 344805"/>
              <a:gd name="connsiteX52" fmla="*/ 238125 w 1636395"/>
              <a:gd name="connsiteY52" fmla="*/ 167640 h 344805"/>
              <a:gd name="connsiteX53" fmla="*/ 228600 w 1636395"/>
              <a:gd name="connsiteY53" fmla="*/ 146685 h 344805"/>
              <a:gd name="connsiteX54" fmla="*/ 196215 w 1636395"/>
              <a:gd name="connsiteY54" fmla="*/ 108585 h 344805"/>
              <a:gd name="connsiteX55" fmla="*/ 177165 w 1636395"/>
              <a:gd name="connsiteY55" fmla="*/ 91440 h 344805"/>
              <a:gd name="connsiteX56" fmla="*/ 161925 w 1636395"/>
              <a:gd name="connsiteY56" fmla="*/ 81915 h 344805"/>
              <a:gd name="connsiteX57" fmla="*/ 127635 w 1636395"/>
              <a:gd name="connsiteY57" fmla="*/ 55245 h 344805"/>
              <a:gd name="connsiteX58" fmla="*/ 123825 w 1636395"/>
              <a:gd name="connsiteY58" fmla="*/ 49530 h 344805"/>
              <a:gd name="connsiteX59" fmla="*/ 110490 w 1636395"/>
              <a:gd name="connsiteY59" fmla="*/ 41910 h 344805"/>
              <a:gd name="connsiteX60" fmla="*/ 95250 w 1636395"/>
              <a:gd name="connsiteY60" fmla="*/ 30480 h 344805"/>
              <a:gd name="connsiteX61" fmla="*/ 74295 w 1636395"/>
              <a:gd name="connsiteY6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497330 w 1636395"/>
              <a:gd name="connsiteY21" fmla="*/ 89535 h 344805"/>
              <a:gd name="connsiteX22" fmla="*/ 1504950 w 1636395"/>
              <a:gd name="connsiteY22" fmla="*/ 104775 h 344805"/>
              <a:gd name="connsiteX23" fmla="*/ 1508760 w 1636395"/>
              <a:gd name="connsiteY23" fmla="*/ 110490 h 344805"/>
              <a:gd name="connsiteX24" fmla="*/ 1518285 w 1636395"/>
              <a:gd name="connsiteY24" fmla="*/ 129540 h 344805"/>
              <a:gd name="connsiteX25" fmla="*/ 1524000 w 1636395"/>
              <a:gd name="connsiteY25" fmla="*/ 135255 h 344805"/>
              <a:gd name="connsiteX26" fmla="*/ 1537335 w 1636395"/>
              <a:gd name="connsiteY26" fmla="*/ 156210 h 344805"/>
              <a:gd name="connsiteX27" fmla="*/ 1543050 w 1636395"/>
              <a:gd name="connsiteY27" fmla="*/ 163830 h 344805"/>
              <a:gd name="connsiteX28" fmla="*/ 1546860 w 1636395"/>
              <a:gd name="connsiteY28" fmla="*/ 169545 h 344805"/>
              <a:gd name="connsiteX29" fmla="*/ 1554480 w 1636395"/>
              <a:gd name="connsiteY29" fmla="*/ 182880 h 344805"/>
              <a:gd name="connsiteX30" fmla="*/ 1569720 w 1636395"/>
              <a:gd name="connsiteY30" fmla="*/ 205740 h 344805"/>
              <a:gd name="connsiteX31" fmla="*/ 1575435 w 1636395"/>
              <a:gd name="connsiteY31" fmla="*/ 209550 h 344805"/>
              <a:gd name="connsiteX32" fmla="*/ 1579245 w 1636395"/>
              <a:gd name="connsiteY32" fmla="*/ 217170 h 344805"/>
              <a:gd name="connsiteX33" fmla="*/ 1590675 w 1636395"/>
              <a:gd name="connsiteY33" fmla="*/ 228600 h 344805"/>
              <a:gd name="connsiteX34" fmla="*/ 1592580 w 1636395"/>
              <a:gd name="connsiteY34" fmla="*/ 234315 h 344805"/>
              <a:gd name="connsiteX35" fmla="*/ 1594485 w 1636395"/>
              <a:gd name="connsiteY35" fmla="*/ 241935 h 344805"/>
              <a:gd name="connsiteX36" fmla="*/ 1604010 w 1636395"/>
              <a:gd name="connsiteY36" fmla="*/ 257175 h 344805"/>
              <a:gd name="connsiteX37" fmla="*/ 1605915 w 1636395"/>
              <a:gd name="connsiteY37" fmla="*/ 262890 h 344805"/>
              <a:gd name="connsiteX38" fmla="*/ 1623060 w 1636395"/>
              <a:gd name="connsiteY38" fmla="*/ 297180 h 344805"/>
              <a:gd name="connsiteX39" fmla="*/ 1624965 w 1636395"/>
              <a:gd name="connsiteY39" fmla="*/ 302895 h 344805"/>
              <a:gd name="connsiteX40" fmla="*/ 1628775 w 1636395"/>
              <a:gd name="connsiteY40" fmla="*/ 318135 h 344805"/>
              <a:gd name="connsiteX41" fmla="*/ 1630680 w 1636395"/>
              <a:gd name="connsiteY41" fmla="*/ 325755 h 344805"/>
              <a:gd name="connsiteX42" fmla="*/ 1636395 w 1636395"/>
              <a:gd name="connsiteY42" fmla="*/ 339090 h 344805"/>
              <a:gd name="connsiteX43" fmla="*/ 1624965 w 1636395"/>
              <a:gd name="connsiteY43" fmla="*/ 342900 h 344805"/>
              <a:gd name="connsiteX44" fmla="*/ 1590675 w 1636395"/>
              <a:gd name="connsiteY44" fmla="*/ 344805 h 344805"/>
              <a:gd name="connsiteX45" fmla="*/ 462915 w 1636395"/>
              <a:gd name="connsiteY45" fmla="*/ 340995 h 344805"/>
              <a:gd name="connsiteX46" fmla="*/ 333375 w 1636395"/>
              <a:gd name="connsiteY46" fmla="*/ 339090 h 344805"/>
              <a:gd name="connsiteX47" fmla="*/ 329565 w 1636395"/>
              <a:gd name="connsiteY47" fmla="*/ 316230 h 344805"/>
              <a:gd name="connsiteX48" fmla="*/ 310515 w 1636395"/>
              <a:gd name="connsiteY48" fmla="*/ 283845 h 344805"/>
              <a:gd name="connsiteX49" fmla="*/ 280035 w 1636395"/>
              <a:gd name="connsiteY49" fmla="*/ 241935 h 344805"/>
              <a:gd name="connsiteX50" fmla="*/ 251460 w 1636395"/>
              <a:gd name="connsiteY50" fmla="*/ 196215 h 344805"/>
              <a:gd name="connsiteX51" fmla="*/ 238125 w 1636395"/>
              <a:gd name="connsiteY51" fmla="*/ 167640 h 344805"/>
              <a:gd name="connsiteX52" fmla="*/ 228600 w 1636395"/>
              <a:gd name="connsiteY52" fmla="*/ 146685 h 344805"/>
              <a:gd name="connsiteX53" fmla="*/ 196215 w 1636395"/>
              <a:gd name="connsiteY53" fmla="*/ 108585 h 344805"/>
              <a:gd name="connsiteX54" fmla="*/ 177165 w 1636395"/>
              <a:gd name="connsiteY54" fmla="*/ 91440 h 344805"/>
              <a:gd name="connsiteX55" fmla="*/ 161925 w 1636395"/>
              <a:gd name="connsiteY55" fmla="*/ 81915 h 344805"/>
              <a:gd name="connsiteX56" fmla="*/ 127635 w 1636395"/>
              <a:gd name="connsiteY56" fmla="*/ 55245 h 344805"/>
              <a:gd name="connsiteX57" fmla="*/ 123825 w 1636395"/>
              <a:gd name="connsiteY57" fmla="*/ 49530 h 344805"/>
              <a:gd name="connsiteX58" fmla="*/ 110490 w 1636395"/>
              <a:gd name="connsiteY58" fmla="*/ 41910 h 344805"/>
              <a:gd name="connsiteX59" fmla="*/ 95250 w 1636395"/>
              <a:gd name="connsiteY59" fmla="*/ 30480 h 344805"/>
              <a:gd name="connsiteX60" fmla="*/ 74295 w 1636395"/>
              <a:gd name="connsiteY6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487805 w 1636395"/>
              <a:gd name="connsiteY20" fmla="*/ 74295 h 344805"/>
              <a:gd name="connsiteX21" fmla="*/ 1504950 w 1636395"/>
              <a:gd name="connsiteY21" fmla="*/ 104775 h 344805"/>
              <a:gd name="connsiteX22" fmla="*/ 1508760 w 1636395"/>
              <a:gd name="connsiteY22" fmla="*/ 110490 h 344805"/>
              <a:gd name="connsiteX23" fmla="*/ 1518285 w 1636395"/>
              <a:gd name="connsiteY23" fmla="*/ 129540 h 344805"/>
              <a:gd name="connsiteX24" fmla="*/ 1524000 w 1636395"/>
              <a:gd name="connsiteY24" fmla="*/ 135255 h 344805"/>
              <a:gd name="connsiteX25" fmla="*/ 1537335 w 1636395"/>
              <a:gd name="connsiteY25" fmla="*/ 156210 h 344805"/>
              <a:gd name="connsiteX26" fmla="*/ 1543050 w 1636395"/>
              <a:gd name="connsiteY26" fmla="*/ 163830 h 344805"/>
              <a:gd name="connsiteX27" fmla="*/ 1546860 w 1636395"/>
              <a:gd name="connsiteY27" fmla="*/ 169545 h 344805"/>
              <a:gd name="connsiteX28" fmla="*/ 1554480 w 1636395"/>
              <a:gd name="connsiteY28" fmla="*/ 182880 h 344805"/>
              <a:gd name="connsiteX29" fmla="*/ 1569720 w 1636395"/>
              <a:gd name="connsiteY29" fmla="*/ 205740 h 344805"/>
              <a:gd name="connsiteX30" fmla="*/ 1575435 w 1636395"/>
              <a:gd name="connsiteY30" fmla="*/ 209550 h 344805"/>
              <a:gd name="connsiteX31" fmla="*/ 1579245 w 1636395"/>
              <a:gd name="connsiteY31" fmla="*/ 217170 h 344805"/>
              <a:gd name="connsiteX32" fmla="*/ 1590675 w 1636395"/>
              <a:gd name="connsiteY32" fmla="*/ 228600 h 344805"/>
              <a:gd name="connsiteX33" fmla="*/ 1592580 w 1636395"/>
              <a:gd name="connsiteY33" fmla="*/ 234315 h 344805"/>
              <a:gd name="connsiteX34" fmla="*/ 1594485 w 1636395"/>
              <a:gd name="connsiteY34" fmla="*/ 241935 h 344805"/>
              <a:gd name="connsiteX35" fmla="*/ 1604010 w 1636395"/>
              <a:gd name="connsiteY35" fmla="*/ 257175 h 344805"/>
              <a:gd name="connsiteX36" fmla="*/ 1605915 w 1636395"/>
              <a:gd name="connsiteY36" fmla="*/ 262890 h 344805"/>
              <a:gd name="connsiteX37" fmla="*/ 1623060 w 1636395"/>
              <a:gd name="connsiteY37" fmla="*/ 297180 h 344805"/>
              <a:gd name="connsiteX38" fmla="*/ 1624965 w 1636395"/>
              <a:gd name="connsiteY38" fmla="*/ 302895 h 344805"/>
              <a:gd name="connsiteX39" fmla="*/ 1628775 w 1636395"/>
              <a:gd name="connsiteY39" fmla="*/ 318135 h 344805"/>
              <a:gd name="connsiteX40" fmla="*/ 1630680 w 1636395"/>
              <a:gd name="connsiteY40" fmla="*/ 325755 h 344805"/>
              <a:gd name="connsiteX41" fmla="*/ 1636395 w 1636395"/>
              <a:gd name="connsiteY41" fmla="*/ 339090 h 344805"/>
              <a:gd name="connsiteX42" fmla="*/ 1624965 w 1636395"/>
              <a:gd name="connsiteY42" fmla="*/ 342900 h 344805"/>
              <a:gd name="connsiteX43" fmla="*/ 1590675 w 1636395"/>
              <a:gd name="connsiteY43" fmla="*/ 344805 h 344805"/>
              <a:gd name="connsiteX44" fmla="*/ 462915 w 1636395"/>
              <a:gd name="connsiteY44" fmla="*/ 340995 h 344805"/>
              <a:gd name="connsiteX45" fmla="*/ 333375 w 1636395"/>
              <a:gd name="connsiteY45" fmla="*/ 339090 h 344805"/>
              <a:gd name="connsiteX46" fmla="*/ 329565 w 1636395"/>
              <a:gd name="connsiteY46" fmla="*/ 316230 h 344805"/>
              <a:gd name="connsiteX47" fmla="*/ 310515 w 1636395"/>
              <a:gd name="connsiteY47" fmla="*/ 283845 h 344805"/>
              <a:gd name="connsiteX48" fmla="*/ 280035 w 1636395"/>
              <a:gd name="connsiteY48" fmla="*/ 241935 h 344805"/>
              <a:gd name="connsiteX49" fmla="*/ 251460 w 1636395"/>
              <a:gd name="connsiteY49" fmla="*/ 196215 h 344805"/>
              <a:gd name="connsiteX50" fmla="*/ 238125 w 1636395"/>
              <a:gd name="connsiteY50" fmla="*/ 167640 h 344805"/>
              <a:gd name="connsiteX51" fmla="*/ 228600 w 1636395"/>
              <a:gd name="connsiteY51" fmla="*/ 146685 h 344805"/>
              <a:gd name="connsiteX52" fmla="*/ 196215 w 1636395"/>
              <a:gd name="connsiteY52" fmla="*/ 108585 h 344805"/>
              <a:gd name="connsiteX53" fmla="*/ 177165 w 1636395"/>
              <a:gd name="connsiteY53" fmla="*/ 91440 h 344805"/>
              <a:gd name="connsiteX54" fmla="*/ 161925 w 1636395"/>
              <a:gd name="connsiteY54" fmla="*/ 81915 h 344805"/>
              <a:gd name="connsiteX55" fmla="*/ 127635 w 1636395"/>
              <a:gd name="connsiteY55" fmla="*/ 55245 h 344805"/>
              <a:gd name="connsiteX56" fmla="*/ 123825 w 1636395"/>
              <a:gd name="connsiteY56" fmla="*/ 49530 h 344805"/>
              <a:gd name="connsiteX57" fmla="*/ 110490 w 1636395"/>
              <a:gd name="connsiteY57" fmla="*/ 41910 h 344805"/>
              <a:gd name="connsiteX58" fmla="*/ 95250 w 1636395"/>
              <a:gd name="connsiteY58" fmla="*/ 30480 h 344805"/>
              <a:gd name="connsiteX59" fmla="*/ 74295 w 1636395"/>
              <a:gd name="connsiteY5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472565 w 1636395"/>
              <a:gd name="connsiteY19" fmla="*/ 64770 h 344805"/>
              <a:gd name="connsiteX20" fmla="*/ 1504950 w 1636395"/>
              <a:gd name="connsiteY20" fmla="*/ 104775 h 344805"/>
              <a:gd name="connsiteX21" fmla="*/ 1508760 w 1636395"/>
              <a:gd name="connsiteY21" fmla="*/ 110490 h 344805"/>
              <a:gd name="connsiteX22" fmla="*/ 1518285 w 1636395"/>
              <a:gd name="connsiteY22" fmla="*/ 129540 h 344805"/>
              <a:gd name="connsiteX23" fmla="*/ 1524000 w 1636395"/>
              <a:gd name="connsiteY23" fmla="*/ 135255 h 344805"/>
              <a:gd name="connsiteX24" fmla="*/ 1537335 w 1636395"/>
              <a:gd name="connsiteY24" fmla="*/ 156210 h 344805"/>
              <a:gd name="connsiteX25" fmla="*/ 1543050 w 1636395"/>
              <a:gd name="connsiteY25" fmla="*/ 163830 h 344805"/>
              <a:gd name="connsiteX26" fmla="*/ 1546860 w 1636395"/>
              <a:gd name="connsiteY26" fmla="*/ 169545 h 344805"/>
              <a:gd name="connsiteX27" fmla="*/ 1554480 w 1636395"/>
              <a:gd name="connsiteY27" fmla="*/ 182880 h 344805"/>
              <a:gd name="connsiteX28" fmla="*/ 1569720 w 1636395"/>
              <a:gd name="connsiteY28" fmla="*/ 205740 h 344805"/>
              <a:gd name="connsiteX29" fmla="*/ 1575435 w 1636395"/>
              <a:gd name="connsiteY29" fmla="*/ 209550 h 344805"/>
              <a:gd name="connsiteX30" fmla="*/ 1579245 w 1636395"/>
              <a:gd name="connsiteY30" fmla="*/ 217170 h 344805"/>
              <a:gd name="connsiteX31" fmla="*/ 1590675 w 1636395"/>
              <a:gd name="connsiteY31" fmla="*/ 228600 h 344805"/>
              <a:gd name="connsiteX32" fmla="*/ 1592580 w 1636395"/>
              <a:gd name="connsiteY32" fmla="*/ 234315 h 344805"/>
              <a:gd name="connsiteX33" fmla="*/ 1594485 w 1636395"/>
              <a:gd name="connsiteY33" fmla="*/ 241935 h 344805"/>
              <a:gd name="connsiteX34" fmla="*/ 1604010 w 1636395"/>
              <a:gd name="connsiteY34" fmla="*/ 257175 h 344805"/>
              <a:gd name="connsiteX35" fmla="*/ 1605915 w 1636395"/>
              <a:gd name="connsiteY35" fmla="*/ 262890 h 344805"/>
              <a:gd name="connsiteX36" fmla="*/ 1623060 w 1636395"/>
              <a:gd name="connsiteY36" fmla="*/ 297180 h 344805"/>
              <a:gd name="connsiteX37" fmla="*/ 1624965 w 1636395"/>
              <a:gd name="connsiteY37" fmla="*/ 302895 h 344805"/>
              <a:gd name="connsiteX38" fmla="*/ 1628775 w 1636395"/>
              <a:gd name="connsiteY38" fmla="*/ 318135 h 344805"/>
              <a:gd name="connsiteX39" fmla="*/ 1630680 w 1636395"/>
              <a:gd name="connsiteY39" fmla="*/ 325755 h 344805"/>
              <a:gd name="connsiteX40" fmla="*/ 1636395 w 1636395"/>
              <a:gd name="connsiteY40" fmla="*/ 339090 h 344805"/>
              <a:gd name="connsiteX41" fmla="*/ 1624965 w 1636395"/>
              <a:gd name="connsiteY41" fmla="*/ 342900 h 344805"/>
              <a:gd name="connsiteX42" fmla="*/ 1590675 w 1636395"/>
              <a:gd name="connsiteY42" fmla="*/ 344805 h 344805"/>
              <a:gd name="connsiteX43" fmla="*/ 462915 w 1636395"/>
              <a:gd name="connsiteY43" fmla="*/ 340995 h 344805"/>
              <a:gd name="connsiteX44" fmla="*/ 333375 w 1636395"/>
              <a:gd name="connsiteY44" fmla="*/ 339090 h 344805"/>
              <a:gd name="connsiteX45" fmla="*/ 329565 w 1636395"/>
              <a:gd name="connsiteY45" fmla="*/ 316230 h 344805"/>
              <a:gd name="connsiteX46" fmla="*/ 310515 w 1636395"/>
              <a:gd name="connsiteY46" fmla="*/ 283845 h 344805"/>
              <a:gd name="connsiteX47" fmla="*/ 280035 w 1636395"/>
              <a:gd name="connsiteY47" fmla="*/ 241935 h 344805"/>
              <a:gd name="connsiteX48" fmla="*/ 251460 w 1636395"/>
              <a:gd name="connsiteY48" fmla="*/ 196215 h 344805"/>
              <a:gd name="connsiteX49" fmla="*/ 238125 w 1636395"/>
              <a:gd name="connsiteY49" fmla="*/ 167640 h 344805"/>
              <a:gd name="connsiteX50" fmla="*/ 228600 w 1636395"/>
              <a:gd name="connsiteY50" fmla="*/ 146685 h 344805"/>
              <a:gd name="connsiteX51" fmla="*/ 196215 w 1636395"/>
              <a:gd name="connsiteY51" fmla="*/ 108585 h 344805"/>
              <a:gd name="connsiteX52" fmla="*/ 177165 w 1636395"/>
              <a:gd name="connsiteY52" fmla="*/ 91440 h 344805"/>
              <a:gd name="connsiteX53" fmla="*/ 161925 w 1636395"/>
              <a:gd name="connsiteY53" fmla="*/ 81915 h 344805"/>
              <a:gd name="connsiteX54" fmla="*/ 127635 w 1636395"/>
              <a:gd name="connsiteY54" fmla="*/ 55245 h 344805"/>
              <a:gd name="connsiteX55" fmla="*/ 123825 w 1636395"/>
              <a:gd name="connsiteY55" fmla="*/ 49530 h 344805"/>
              <a:gd name="connsiteX56" fmla="*/ 110490 w 1636395"/>
              <a:gd name="connsiteY56" fmla="*/ 41910 h 344805"/>
              <a:gd name="connsiteX57" fmla="*/ 95250 w 1636395"/>
              <a:gd name="connsiteY57" fmla="*/ 30480 h 344805"/>
              <a:gd name="connsiteX58" fmla="*/ 74295 w 1636395"/>
              <a:gd name="connsiteY5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461135 w 1636395"/>
              <a:gd name="connsiteY18" fmla="*/ 59055 h 344805"/>
              <a:gd name="connsiteX19" fmla="*/ 1504950 w 1636395"/>
              <a:gd name="connsiteY19" fmla="*/ 104775 h 344805"/>
              <a:gd name="connsiteX20" fmla="*/ 1508760 w 1636395"/>
              <a:gd name="connsiteY20" fmla="*/ 110490 h 344805"/>
              <a:gd name="connsiteX21" fmla="*/ 1518285 w 1636395"/>
              <a:gd name="connsiteY21" fmla="*/ 129540 h 344805"/>
              <a:gd name="connsiteX22" fmla="*/ 1524000 w 1636395"/>
              <a:gd name="connsiteY22" fmla="*/ 135255 h 344805"/>
              <a:gd name="connsiteX23" fmla="*/ 1537335 w 1636395"/>
              <a:gd name="connsiteY23" fmla="*/ 156210 h 344805"/>
              <a:gd name="connsiteX24" fmla="*/ 1543050 w 1636395"/>
              <a:gd name="connsiteY24" fmla="*/ 163830 h 344805"/>
              <a:gd name="connsiteX25" fmla="*/ 1546860 w 1636395"/>
              <a:gd name="connsiteY25" fmla="*/ 169545 h 344805"/>
              <a:gd name="connsiteX26" fmla="*/ 1554480 w 1636395"/>
              <a:gd name="connsiteY26" fmla="*/ 182880 h 344805"/>
              <a:gd name="connsiteX27" fmla="*/ 1569720 w 1636395"/>
              <a:gd name="connsiteY27" fmla="*/ 205740 h 344805"/>
              <a:gd name="connsiteX28" fmla="*/ 1575435 w 1636395"/>
              <a:gd name="connsiteY28" fmla="*/ 209550 h 344805"/>
              <a:gd name="connsiteX29" fmla="*/ 1579245 w 1636395"/>
              <a:gd name="connsiteY29" fmla="*/ 217170 h 344805"/>
              <a:gd name="connsiteX30" fmla="*/ 1590675 w 1636395"/>
              <a:gd name="connsiteY30" fmla="*/ 228600 h 344805"/>
              <a:gd name="connsiteX31" fmla="*/ 1592580 w 1636395"/>
              <a:gd name="connsiteY31" fmla="*/ 234315 h 344805"/>
              <a:gd name="connsiteX32" fmla="*/ 1594485 w 1636395"/>
              <a:gd name="connsiteY32" fmla="*/ 241935 h 344805"/>
              <a:gd name="connsiteX33" fmla="*/ 1604010 w 1636395"/>
              <a:gd name="connsiteY33" fmla="*/ 257175 h 344805"/>
              <a:gd name="connsiteX34" fmla="*/ 1605915 w 1636395"/>
              <a:gd name="connsiteY34" fmla="*/ 262890 h 344805"/>
              <a:gd name="connsiteX35" fmla="*/ 1623060 w 1636395"/>
              <a:gd name="connsiteY35" fmla="*/ 297180 h 344805"/>
              <a:gd name="connsiteX36" fmla="*/ 1624965 w 1636395"/>
              <a:gd name="connsiteY36" fmla="*/ 302895 h 344805"/>
              <a:gd name="connsiteX37" fmla="*/ 1628775 w 1636395"/>
              <a:gd name="connsiteY37" fmla="*/ 318135 h 344805"/>
              <a:gd name="connsiteX38" fmla="*/ 1630680 w 1636395"/>
              <a:gd name="connsiteY38" fmla="*/ 325755 h 344805"/>
              <a:gd name="connsiteX39" fmla="*/ 1636395 w 1636395"/>
              <a:gd name="connsiteY39" fmla="*/ 339090 h 344805"/>
              <a:gd name="connsiteX40" fmla="*/ 1624965 w 1636395"/>
              <a:gd name="connsiteY40" fmla="*/ 342900 h 344805"/>
              <a:gd name="connsiteX41" fmla="*/ 1590675 w 1636395"/>
              <a:gd name="connsiteY41" fmla="*/ 344805 h 344805"/>
              <a:gd name="connsiteX42" fmla="*/ 462915 w 1636395"/>
              <a:gd name="connsiteY42" fmla="*/ 340995 h 344805"/>
              <a:gd name="connsiteX43" fmla="*/ 333375 w 1636395"/>
              <a:gd name="connsiteY43" fmla="*/ 339090 h 344805"/>
              <a:gd name="connsiteX44" fmla="*/ 329565 w 1636395"/>
              <a:gd name="connsiteY44" fmla="*/ 316230 h 344805"/>
              <a:gd name="connsiteX45" fmla="*/ 310515 w 1636395"/>
              <a:gd name="connsiteY45" fmla="*/ 283845 h 344805"/>
              <a:gd name="connsiteX46" fmla="*/ 280035 w 1636395"/>
              <a:gd name="connsiteY46" fmla="*/ 241935 h 344805"/>
              <a:gd name="connsiteX47" fmla="*/ 251460 w 1636395"/>
              <a:gd name="connsiteY47" fmla="*/ 196215 h 344805"/>
              <a:gd name="connsiteX48" fmla="*/ 238125 w 1636395"/>
              <a:gd name="connsiteY48" fmla="*/ 167640 h 344805"/>
              <a:gd name="connsiteX49" fmla="*/ 228600 w 1636395"/>
              <a:gd name="connsiteY49" fmla="*/ 146685 h 344805"/>
              <a:gd name="connsiteX50" fmla="*/ 196215 w 1636395"/>
              <a:gd name="connsiteY50" fmla="*/ 108585 h 344805"/>
              <a:gd name="connsiteX51" fmla="*/ 177165 w 1636395"/>
              <a:gd name="connsiteY51" fmla="*/ 91440 h 344805"/>
              <a:gd name="connsiteX52" fmla="*/ 161925 w 1636395"/>
              <a:gd name="connsiteY52" fmla="*/ 81915 h 344805"/>
              <a:gd name="connsiteX53" fmla="*/ 127635 w 1636395"/>
              <a:gd name="connsiteY53" fmla="*/ 55245 h 344805"/>
              <a:gd name="connsiteX54" fmla="*/ 123825 w 1636395"/>
              <a:gd name="connsiteY54" fmla="*/ 49530 h 344805"/>
              <a:gd name="connsiteX55" fmla="*/ 110490 w 1636395"/>
              <a:gd name="connsiteY55" fmla="*/ 41910 h 344805"/>
              <a:gd name="connsiteX56" fmla="*/ 95250 w 1636395"/>
              <a:gd name="connsiteY56" fmla="*/ 30480 h 344805"/>
              <a:gd name="connsiteX57" fmla="*/ 74295 w 1636395"/>
              <a:gd name="connsiteY5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77315 w 1636395"/>
              <a:gd name="connsiteY9" fmla="*/ 22860 h 344805"/>
              <a:gd name="connsiteX10" fmla="*/ 1392555 w 1636395"/>
              <a:gd name="connsiteY10" fmla="*/ 26670 h 344805"/>
              <a:gd name="connsiteX11" fmla="*/ 1403985 w 1636395"/>
              <a:gd name="connsiteY11" fmla="*/ 30480 h 344805"/>
              <a:gd name="connsiteX12" fmla="*/ 1409700 w 1636395"/>
              <a:gd name="connsiteY12" fmla="*/ 32385 h 344805"/>
              <a:gd name="connsiteX13" fmla="*/ 1419225 w 1636395"/>
              <a:gd name="connsiteY13" fmla="*/ 36195 h 344805"/>
              <a:gd name="connsiteX14" fmla="*/ 1436370 w 1636395"/>
              <a:gd name="connsiteY14" fmla="*/ 45720 h 344805"/>
              <a:gd name="connsiteX15" fmla="*/ 1442085 w 1636395"/>
              <a:gd name="connsiteY15" fmla="*/ 49530 h 344805"/>
              <a:gd name="connsiteX16" fmla="*/ 1447800 w 1636395"/>
              <a:gd name="connsiteY16" fmla="*/ 51435 h 344805"/>
              <a:gd name="connsiteX17" fmla="*/ 1455420 w 1636395"/>
              <a:gd name="connsiteY17" fmla="*/ 55245 h 344805"/>
              <a:gd name="connsiteX18" fmla="*/ 1504950 w 1636395"/>
              <a:gd name="connsiteY18" fmla="*/ 104775 h 344805"/>
              <a:gd name="connsiteX19" fmla="*/ 1508760 w 1636395"/>
              <a:gd name="connsiteY19" fmla="*/ 110490 h 344805"/>
              <a:gd name="connsiteX20" fmla="*/ 1518285 w 1636395"/>
              <a:gd name="connsiteY20" fmla="*/ 129540 h 344805"/>
              <a:gd name="connsiteX21" fmla="*/ 1524000 w 1636395"/>
              <a:gd name="connsiteY21" fmla="*/ 135255 h 344805"/>
              <a:gd name="connsiteX22" fmla="*/ 1537335 w 1636395"/>
              <a:gd name="connsiteY22" fmla="*/ 156210 h 344805"/>
              <a:gd name="connsiteX23" fmla="*/ 1543050 w 1636395"/>
              <a:gd name="connsiteY23" fmla="*/ 163830 h 344805"/>
              <a:gd name="connsiteX24" fmla="*/ 1546860 w 1636395"/>
              <a:gd name="connsiteY24" fmla="*/ 169545 h 344805"/>
              <a:gd name="connsiteX25" fmla="*/ 1554480 w 1636395"/>
              <a:gd name="connsiteY25" fmla="*/ 182880 h 344805"/>
              <a:gd name="connsiteX26" fmla="*/ 1569720 w 1636395"/>
              <a:gd name="connsiteY26" fmla="*/ 205740 h 344805"/>
              <a:gd name="connsiteX27" fmla="*/ 1575435 w 1636395"/>
              <a:gd name="connsiteY27" fmla="*/ 209550 h 344805"/>
              <a:gd name="connsiteX28" fmla="*/ 1579245 w 1636395"/>
              <a:gd name="connsiteY28" fmla="*/ 217170 h 344805"/>
              <a:gd name="connsiteX29" fmla="*/ 1590675 w 1636395"/>
              <a:gd name="connsiteY29" fmla="*/ 228600 h 344805"/>
              <a:gd name="connsiteX30" fmla="*/ 1592580 w 1636395"/>
              <a:gd name="connsiteY30" fmla="*/ 234315 h 344805"/>
              <a:gd name="connsiteX31" fmla="*/ 1594485 w 1636395"/>
              <a:gd name="connsiteY31" fmla="*/ 241935 h 344805"/>
              <a:gd name="connsiteX32" fmla="*/ 1604010 w 1636395"/>
              <a:gd name="connsiteY32" fmla="*/ 257175 h 344805"/>
              <a:gd name="connsiteX33" fmla="*/ 1605915 w 1636395"/>
              <a:gd name="connsiteY33" fmla="*/ 262890 h 344805"/>
              <a:gd name="connsiteX34" fmla="*/ 1623060 w 1636395"/>
              <a:gd name="connsiteY34" fmla="*/ 297180 h 344805"/>
              <a:gd name="connsiteX35" fmla="*/ 1624965 w 1636395"/>
              <a:gd name="connsiteY35" fmla="*/ 302895 h 344805"/>
              <a:gd name="connsiteX36" fmla="*/ 1628775 w 1636395"/>
              <a:gd name="connsiteY36" fmla="*/ 318135 h 344805"/>
              <a:gd name="connsiteX37" fmla="*/ 1630680 w 1636395"/>
              <a:gd name="connsiteY37" fmla="*/ 325755 h 344805"/>
              <a:gd name="connsiteX38" fmla="*/ 1636395 w 1636395"/>
              <a:gd name="connsiteY38" fmla="*/ 339090 h 344805"/>
              <a:gd name="connsiteX39" fmla="*/ 1624965 w 1636395"/>
              <a:gd name="connsiteY39" fmla="*/ 342900 h 344805"/>
              <a:gd name="connsiteX40" fmla="*/ 1590675 w 1636395"/>
              <a:gd name="connsiteY40" fmla="*/ 344805 h 344805"/>
              <a:gd name="connsiteX41" fmla="*/ 462915 w 1636395"/>
              <a:gd name="connsiteY41" fmla="*/ 340995 h 344805"/>
              <a:gd name="connsiteX42" fmla="*/ 333375 w 1636395"/>
              <a:gd name="connsiteY42" fmla="*/ 339090 h 344805"/>
              <a:gd name="connsiteX43" fmla="*/ 329565 w 1636395"/>
              <a:gd name="connsiteY43" fmla="*/ 316230 h 344805"/>
              <a:gd name="connsiteX44" fmla="*/ 310515 w 1636395"/>
              <a:gd name="connsiteY44" fmla="*/ 283845 h 344805"/>
              <a:gd name="connsiteX45" fmla="*/ 280035 w 1636395"/>
              <a:gd name="connsiteY45" fmla="*/ 241935 h 344805"/>
              <a:gd name="connsiteX46" fmla="*/ 251460 w 1636395"/>
              <a:gd name="connsiteY46" fmla="*/ 196215 h 344805"/>
              <a:gd name="connsiteX47" fmla="*/ 238125 w 1636395"/>
              <a:gd name="connsiteY47" fmla="*/ 167640 h 344805"/>
              <a:gd name="connsiteX48" fmla="*/ 228600 w 1636395"/>
              <a:gd name="connsiteY48" fmla="*/ 146685 h 344805"/>
              <a:gd name="connsiteX49" fmla="*/ 196215 w 1636395"/>
              <a:gd name="connsiteY49" fmla="*/ 108585 h 344805"/>
              <a:gd name="connsiteX50" fmla="*/ 177165 w 1636395"/>
              <a:gd name="connsiteY50" fmla="*/ 91440 h 344805"/>
              <a:gd name="connsiteX51" fmla="*/ 161925 w 1636395"/>
              <a:gd name="connsiteY51" fmla="*/ 81915 h 344805"/>
              <a:gd name="connsiteX52" fmla="*/ 127635 w 1636395"/>
              <a:gd name="connsiteY52" fmla="*/ 55245 h 344805"/>
              <a:gd name="connsiteX53" fmla="*/ 123825 w 1636395"/>
              <a:gd name="connsiteY53" fmla="*/ 49530 h 344805"/>
              <a:gd name="connsiteX54" fmla="*/ 110490 w 1636395"/>
              <a:gd name="connsiteY54" fmla="*/ 41910 h 344805"/>
              <a:gd name="connsiteX55" fmla="*/ 95250 w 1636395"/>
              <a:gd name="connsiteY55" fmla="*/ 30480 h 344805"/>
              <a:gd name="connsiteX56" fmla="*/ 74295 w 1636395"/>
              <a:gd name="connsiteY5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71600 w 1636395"/>
              <a:gd name="connsiteY8" fmla="*/ 20955 h 344805"/>
              <a:gd name="connsiteX9" fmla="*/ 1392555 w 1636395"/>
              <a:gd name="connsiteY9" fmla="*/ 26670 h 344805"/>
              <a:gd name="connsiteX10" fmla="*/ 1403985 w 1636395"/>
              <a:gd name="connsiteY10" fmla="*/ 30480 h 344805"/>
              <a:gd name="connsiteX11" fmla="*/ 1409700 w 1636395"/>
              <a:gd name="connsiteY11" fmla="*/ 32385 h 344805"/>
              <a:gd name="connsiteX12" fmla="*/ 1419225 w 1636395"/>
              <a:gd name="connsiteY12" fmla="*/ 36195 h 344805"/>
              <a:gd name="connsiteX13" fmla="*/ 1436370 w 1636395"/>
              <a:gd name="connsiteY13" fmla="*/ 45720 h 344805"/>
              <a:gd name="connsiteX14" fmla="*/ 1442085 w 1636395"/>
              <a:gd name="connsiteY14" fmla="*/ 49530 h 344805"/>
              <a:gd name="connsiteX15" fmla="*/ 1447800 w 1636395"/>
              <a:gd name="connsiteY15" fmla="*/ 51435 h 344805"/>
              <a:gd name="connsiteX16" fmla="*/ 1455420 w 1636395"/>
              <a:gd name="connsiteY16" fmla="*/ 55245 h 344805"/>
              <a:gd name="connsiteX17" fmla="*/ 1504950 w 1636395"/>
              <a:gd name="connsiteY17" fmla="*/ 104775 h 344805"/>
              <a:gd name="connsiteX18" fmla="*/ 1508760 w 1636395"/>
              <a:gd name="connsiteY18" fmla="*/ 110490 h 344805"/>
              <a:gd name="connsiteX19" fmla="*/ 1518285 w 1636395"/>
              <a:gd name="connsiteY19" fmla="*/ 129540 h 344805"/>
              <a:gd name="connsiteX20" fmla="*/ 1524000 w 1636395"/>
              <a:gd name="connsiteY20" fmla="*/ 135255 h 344805"/>
              <a:gd name="connsiteX21" fmla="*/ 1537335 w 1636395"/>
              <a:gd name="connsiteY21" fmla="*/ 156210 h 344805"/>
              <a:gd name="connsiteX22" fmla="*/ 1543050 w 1636395"/>
              <a:gd name="connsiteY22" fmla="*/ 163830 h 344805"/>
              <a:gd name="connsiteX23" fmla="*/ 1546860 w 1636395"/>
              <a:gd name="connsiteY23" fmla="*/ 169545 h 344805"/>
              <a:gd name="connsiteX24" fmla="*/ 1554480 w 1636395"/>
              <a:gd name="connsiteY24" fmla="*/ 182880 h 344805"/>
              <a:gd name="connsiteX25" fmla="*/ 1569720 w 1636395"/>
              <a:gd name="connsiteY25" fmla="*/ 205740 h 344805"/>
              <a:gd name="connsiteX26" fmla="*/ 1575435 w 1636395"/>
              <a:gd name="connsiteY26" fmla="*/ 209550 h 344805"/>
              <a:gd name="connsiteX27" fmla="*/ 1579245 w 1636395"/>
              <a:gd name="connsiteY27" fmla="*/ 217170 h 344805"/>
              <a:gd name="connsiteX28" fmla="*/ 1590675 w 1636395"/>
              <a:gd name="connsiteY28" fmla="*/ 228600 h 344805"/>
              <a:gd name="connsiteX29" fmla="*/ 1592580 w 1636395"/>
              <a:gd name="connsiteY29" fmla="*/ 234315 h 344805"/>
              <a:gd name="connsiteX30" fmla="*/ 1594485 w 1636395"/>
              <a:gd name="connsiteY30" fmla="*/ 241935 h 344805"/>
              <a:gd name="connsiteX31" fmla="*/ 1604010 w 1636395"/>
              <a:gd name="connsiteY31" fmla="*/ 257175 h 344805"/>
              <a:gd name="connsiteX32" fmla="*/ 1605915 w 1636395"/>
              <a:gd name="connsiteY32" fmla="*/ 262890 h 344805"/>
              <a:gd name="connsiteX33" fmla="*/ 1623060 w 1636395"/>
              <a:gd name="connsiteY33" fmla="*/ 297180 h 344805"/>
              <a:gd name="connsiteX34" fmla="*/ 1624965 w 1636395"/>
              <a:gd name="connsiteY34" fmla="*/ 302895 h 344805"/>
              <a:gd name="connsiteX35" fmla="*/ 1628775 w 1636395"/>
              <a:gd name="connsiteY35" fmla="*/ 318135 h 344805"/>
              <a:gd name="connsiteX36" fmla="*/ 1630680 w 1636395"/>
              <a:gd name="connsiteY36" fmla="*/ 325755 h 344805"/>
              <a:gd name="connsiteX37" fmla="*/ 1636395 w 1636395"/>
              <a:gd name="connsiteY37" fmla="*/ 339090 h 344805"/>
              <a:gd name="connsiteX38" fmla="*/ 1624965 w 1636395"/>
              <a:gd name="connsiteY38" fmla="*/ 342900 h 344805"/>
              <a:gd name="connsiteX39" fmla="*/ 1590675 w 1636395"/>
              <a:gd name="connsiteY39" fmla="*/ 344805 h 344805"/>
              <a:gd name="connsiteX40" fmla="*/ 462915 w 1636395"/>
              <a:gd name="connsiteY40" fmla="*/ 340995 h 344805"/>
              <a:gd name="connsiteX41" fmla="*/ 333375 w 1636395"/>
              <a:gd name="connsiteY41" fmla="*/ 339090 h 344805"/>
              <a:gd name="connsiteX42" fmla="*/ 329565 w 1636395"/>
              <a:gd name="connsiteY42" fmla="*/ 316230 h 344805"/>
              <a:gd name="connsiteX43" fmla="*/ 310515 w 1636395"/>
              <a:gd name="connsiteY43" fmla="*/ 283845 h 344805"/>
              <a:gd name="connsiteX44" fmla="*/ 280035 w 1636395"/>
              <a:gd name="connsiteY44" fmla="*/ 241935 h 344805"/>
              <a:gd name="connsiteX45" fmla="*/ 251460 w 1636395"/>
              <a:gd name="connsiteY45" fmla="*/ 196215 h 344805"/>
              <a:gd name="connsiteX46" fmla="*/ 238125 w 1636395"/>
              <a:gd name="connsiteY46" fmla="*/ 167640 h 344805"/>
              <a:gd name="connsiteX47" fmla="*/ 228600 w 1636395"/>
              <a:gd name="connsiteY47" fmla="*/ 146685 h 344805"/>
              <a:gd name="connsiteX48" fmla="*/ 196215 w 1636395"/>
              <a:gd name="connsiteY48" fmla="*/ 108585 h 344805"/>
              <a:gd name="connsiteX49" fmla="*/ 177165 w 1636395"/>
              <a:gd name="connsiteY49" fmla="*/ 91440 h 344805"/>
              <a:gd name="connsiteX50" fmla="*/ 161925 w 1636395"/>
              <a:gd name="connsiteY50" fmla="*/ 81915 h 344805"/>
              <a:gd name="connsiteX51" fmla="*/ 127635 w 1636395"/>
              <a:gd name="connsiteY51" fmla="*/ 55245 h 344805"/>
              <a:gd name="connsiteX52" fmla="*/ 123825 w 1636395"/>
              <a:gd name="connsiteY52" fmla="*/ 49530 h 344805"/>
              <a:gd name="connsiteX53" fmla="*/ 110490 w 1636395"/>
              <a:gd name="connsiteY53" fmla="*/ 41910 h 344805"/>
              <a:gd name="connsiteX54" fmla="*/ 95250 w 1636395"/>
              <a:gd name="connsiteY54" fmla="*/ 30480 h 344805"/>
              <a:gd name="connsiteX55" fmla="*/ 74295 w 1636395"/>
              <a:gd name="connsiteY55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09700 w 1636395"/>
              <a:gd name="connsiteY10" fmla="*/ 32385 h 344805"/>
              <a:gd name="connsiteX11" fmla="*/ 1419225 w 1636395"/>
              <a:gd name="connsiteY11" fmla="*/ 36195 h 344805"/>
              <a:gd name="connsiteX12" fmla="*/ 1436370 w 1636395"/>
              <a:gd name="connsiteY12" fmla="*/ 45720 h 344805"/>
              <a:gd name="connsiteX13" fmla="*/ 1442085 w 1636395"/>
              <a:gd name="connsiteY13" fmla="*/ 49530 h 344805"/>
              <a:gd name="connsiteX14" fmla="*/ 1447800 w 1636395"/>
              <a:gd name="connsiteY14" fmla="*/ 51435 h 344805"/>
              <a:gd name="connsiteX15" fmla="*/ 1455420 w 1636395"/>
              <a:gd name="connsiteY15" fmla="*/ 55245 h 344805"/>
              <a:gd name="connsiteX16" fmla="*/ 1504950 w 1636395"/>
              <a:gd name="connsiteY16" fmla="*/ 104775 h 344805"/>
              <a:gd name="connsiteX17" fmla="*/ 1508760 w 1636395"/>
              <a:gd name="connsiteY17" fmla="*/ 110490 h 344805"/>
              <a:gd name="connsiteX18" fmla="*/ 1518285 w 1636395"/>
              <a:gd name="connsiteY18" fmla="*/ 129540 h 344805"/>
              <a:gd name="connsiteX19" fmla="*/ 1524000 w 1636395"/>
              <a:gd name="connsiteY19" fmla="*/ 135255 h 344805"/>
              <a:gd name="connsiteX20" fmla="*/ 1537335 w 1636395"/>
              <a:gd name="connsiteY20" fmla="*/ 156210 h 344805"/>
              <a:gd name="connsiteX21" fmla="*/ 1543050 w 1636395"/>
              <a:gd name="connsiteY21" fmla="*/ 163830 h 344805"/>
              <a:gd name="connsiteX22" fmla="*/ 1546860 w 1636395"/>
              <a:gd name="connsiteY22" fmla="*/ 169545 h 344805"/>
              <a:gd name="connsiteX23" fmla="*/ 1554480 w 1636395"/>
              <a:gd name="connsiteY23" fmla="*/ 182880 h 344805"/>
              <a:gd name="connsiteX24" fmla="*/ 1569720 w 1636395"/>
              <a:gd name="connsiteY24" fmla="*/ 205740 h 344805"/>
              <a:gd name="connsiteX25" fmla="*/ 1575435 w 1636395"/>
              <a:gd name="connsiteY25" fmla="*/ 209550 h 344805"/>
              <a:gd name="connsiteX26" fmla="*/ 1579245 w 1636395"/>
              <a:gd name="connsiteY26" fmla="*/ 217170 h 344805"/>
              <a:gd name="connsiteX27" fmla="*/ 1590675 w 1636395"/>
              <a:gd name="connsiteY27" fmla="*/ 228600 h 344805"/>
              <a:gd name="connsiteX28" fmla="*/ 1592580 w 1636395"/>
              <a:gd name="connsiteY28" fmla="*/ 234315 h 344805"/>
              <a:gd name="connsiteX29" fmla="*/ 1594485 w 1636395"/>
              <a:gd name="connsiteY29" fmla="*/ 241935 h 344805"/>
              <a:gd name="connsiteX30" fmla="*/ 1604010 w 1636395"/>
              <a:gd name="connsiteY30" fmla="*/ 257175 h 344805"/>
              <a:gd name="connsiteX31" fmla="*/ 1605915 w 1636395"/>
              <a:gd name="connsiteY31" fmla="*/ 262890 h 344805"/>
              <a:gd name="connsiteX32" fmla="*/ 1623060 w 1636395"/>
              <a:gd name="connsiteY32" fmla="*/ 297180 h 344805"/>
              <a:gd name="connsiteX33" fmla="*/ 1624965 w 1636395"/>
              <a:gd name="connsiteY33" fmla="*/ 302895 h 344805"/>
              <a:gd name="connsiteX34" fmla="*/ 1628775 w 1636395"/>
              <a:gd name="connsiteY34" fmla="*/ 318135 h 344805"/>
              <a:gd name="connsiteX35" fmla="*/ 1630680 w 1636395"/>
              <a:gd name="connsiteY35" fmla="*/ 325755 h 344805"/>
              <a:gd name="connsiteX36" fmla="*/ 1636395 w 1636395"/>
              <a:gd name="connsiteY36" fmla="*/ 339090 h 344805"/>
              <a:gd name="connsiteX37" fmla="*/ 1624965 w 1636395"/>
              <a:gd name="connsiteY37" fmla="*/ 342900 h 344805"/>
              <a:gd name="connsiteX38" fmla="*/ 1590675 w 1636395"/>
              <a:gd name="connsiteY38" fmla="*/ 344805 h 344805"/>
              <a:gd name="connsiteX39" fmla="*/ 462915 w 1636395"/>
              <a:gd name="connsiteY39" fmla="*/ 340995 h 344805"/>
              <a:gd name="connsiteX40" fmla="*/ 333375 w 1636395"/>
              <a:gd name="connsiteY40" fmla="*/ 339090 h 344805"/>
              <a:gd name="connsiteX41" fmla="*/ 329565 w 1636395"/>
              <a:gd name="connsiteY41" fmla="*/ 316230 h 344805"/>
              <a:gd name="connsiteX42" fmla="*/ 310515 w 1636395"/>
              <a:gd name="connsiteY42" fmla="*/ 283845 h 344805"/>
              <a:gd name="connsiteX43" fmla="*/ 280035 w 1636395"/>
              <a:gd name="connsiteY43" fmla="*/ 241935 h 344805"/>
              <a:gd name="connsiteX44" fmla="*/ 251460 w 1636395"/>
              <a:gd name="connsiteY44" fmla="*/ 196215 h 344805"/>
              <a:gd name="connsiteX45" fmla="*/ 238125 w 1636395"/>
              <a:gd name="connsiteY45" fmla="*/ 167640 h 344805"/>
              <a:gd name="connsiteX46" fmla="*/ 228600 w 1636395"/>
              <a:gd name="connsiteY46" fmla="*/ 146685 h 344805"/>
              <a:gd name="connsiteX47" fmla="*/ 196215 w 1636395"/>
              <a:gd name="connsiteY47" fmla="*/ 108585 h 344805"/>
              <a:gd name="connsiteX48" fmla="*/ 177165 w 1636395"/>
              <a:gd name="connsiteY48" fmla="*/ 91440 h 344805"/>
              <a:gd name="connsiteX49" fmla="*/ 161925 w 1636395"/>
              <a:gd name="connsiteY49" fmla="*/ 81915 h 344805"/>
              <a:gd name="connsiteX50" fmla="*/ 127635 w 1636395"/>
              <a:gd name="connsiteY50" fmla="*/ 55245 h 344805"/>
              <a:gd name="connsiteX51" fmla="*/ 123825 w 1636395"/>
              <a:gd name="connsiteY51" fmla="*/ 49530 h 344805"/>
              <a:gd name="connsiteX52" fmla="*/ 110490 w 1636395"/>
              <a:gd name="connsiteY52" fmla="*/ 41910 h 344805"/>
              <a:gd name="connsiteX53" fmla="*/ 95250 w 1636395"/>
              <a:gd name="connsiteY53" fmla="*/ 30480 h 344805"/>
              <a:gd name="connsiteX54" fmla="*/ 74295 w 1636395"/>
              <a:gd name="connsiteY5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56360 w 1636395"/>
              <a:gd name="connsiteY7" fmla="*/ 17145 h 344805"/>
              <a:gd name="connsiteX8" fmla="*/ 1392555 w 1636395"/>
              <a:gd name="connsiteY8" fmla="*/ 26670 h 344805"/>
              <a:gd name="connsiteX9" fmla="*/ 1403985 w 1636395"/>
              <a:gd name="connsiteY9" fmla="*/ 30480 h 344805"/>
              <a:gd name="connsiteX10" fmla="*/ 1419225 w 1636395"/>
              <a:gd name="connsiteY10" fmla="*/ 36195 h 344805"/>
              <a:gd name="connsiteX11" fmla="*/ 1436370 w 1636395"/>
              <a:gd name="connsiteY11" fmla="*/ 45720 h 344805"/>
              <a:gd name="connsiteX12" fmla="*/ 1442085 w 1636395"/>
              <a:gd name="connsiteY12" fmla="*/ 49530 h 344805"/>
              <a:gd name="connsiteX13" fmla="*/ 1447800 w 1636395"/>
              <a:gd name="connsiteY13" fmla="*/ 51435 h 344805"/>
              <a:gd name="connsiteX14" fmla="*/ 1455420 w 1636395"/>
              <a:gd name="connsiteY14" fmla="*/ 55245 h 344805"/>
              <a:gd name="connsiteX15" fmla="*/ 1504950 w 1636395"/>
              <a:gd name="connsiteY15" fmla="*/ 104775 h 344805"/>
              <a:gd name="connsiteX16" fmla="*/ 1508760 w 1636395"/>
              <a:gd name="connsiteY16" fmla="*/ 110490 h 344805"/>
              <a:gd name="connsiteX17" fmla="*/ 1518285 w 1636395"/>
              <a:gd name="connsiteY17" fmla="*/ 129540 h 344805"/>
              <a:gd name="connsiteX18" fmla="*/ 1524000 w 1636395"/>
              <a:gd name="connsiteY18" fmla="*/ 135255 h 344805"/>
              <a:gd name="connsiteX19" fmla="*/ 1537335 w 1636395"/>
              <a:gd name="connsiteY19" fmla="*/ 156210 h 344805"/>
              <a:gd name="connsiteX20" fmla="*/ 1543050 w 1636395"/>
              <a:gd name="connsiteY20" fmla="*/ 163830 h 344805"/>
              <a:gd name="connsiteX21" fmla="*/ 1546860 w 1636395"/>
              <a:gd name="connsiteY21" fmla="*/ 169545 h 344805"/>
              <a:gd name="connsiteX22" fmla="*/ 1554480 w 1636395"/>
              <a:gd name="connsiteY22" fmla="*/ 182880 h 344805"/>
              <a:gd name="connsiteX23" fmla="*/ 1569720 w 1636395"/>
              <a:gd name="connsiteY23" fmla="*/ 205740 h 344805"/>
              <a:gd name="connsiteX24" fmla="*/ 1575435 w 1636395"/>
              <a:gd name="connsiteY24" fmla="*/ 209550 h 344805"/>
              <a:gd name="connsiteX25" fmla="*/ 1579245 w 1636395"/>
              <a:gd name="connsiteY25" fmla="*/ 217170 h 344805"/>
              <a:gd name="connsiteX26" fmla="*/ 1590675 w 1636395"/>
              <a:gd name="connsiteY26" fmla="*/ 228600 h 344805"/>
              <a:gd name="connsiteX27" fmla="*/ 1592580 w 1636395"/>
              <a:gd name="connsiteY27" fmla="*/ 234315 h 344805"/>
              <a:gd name="connsiteX28" fmla="*/ 1594485 w 1636395"/>
              <a:gd name="connsiteY28" fmla="*/ 241935 h 344805"/>
              <a:gd name="connsiteX29" fmla="*/ 1604010 w 1636395"/>
              <a:gd name="connsiteY29" fmla="*/ 257175 h 344805"/>
              <a:gd name="connsiteX30" fmla="*/ 1605915 w 1636395"/>
              <a:gd name="connsiteY30" fmla="*/ 262890 h 344805"/>
              <a:gd name="connsiteX31" fmla="*/ 1623060 w 1636395"/>
              <a:gd name="connsiteY31" fmla="*/ 297180 h 344805"/>
              <a:gd name="connsiteX32" fmla="*/ 1624965 w 1636395"/>
              <a:gd name="connsiteY32" fmla="*/ 302895 h 344805"/>
              <a:gd name="connsiteX33" fmla="*/ 1628775 w 1636395"/>
              <a:gd name="connsiteY33" fmla="*/ 318135 h 344805"/>
              <a:gd name="connsiteX34" fmla="*/ 1630680 w 1636395"/>
              <a:gd name="connsiteY34" fmla="*/ 325755 h 344805"/>
              <a:gd name="connsiteX35" fmla="*/ 1636395 w 1636395"/>
              <a:gd name="connsiteY35" fmla="*/ 339090 h 344805"/>
              <a:gd name="connsiteX36" fmla="*/ 1624965 w 1636395"/>
              <a:gd name="connsiteY36" fmla="*/ 342900 h 344805"/>
              <a:gd name="connsiteX37" fmla="*/ 1590675 w 1636395"/>
              <a:gd name="connsiteY37" fmla="*/ 344805 h 344805"/>
              <a:gd name="connsiteX38" fmla="*/ 462915 w 1636395"/>
              <a:gd name="connsiteY38" fmla="*/ 340995 h 344805"/>
              <a:gd name="connsiteX39" fmla="*/ 333375 w 1636395"/>
              <a:gd name="connsiteY39" fmla="*/ 339090 h 344805"/>
              <a:gd name="connsiteX40" fmla="*/ 329565 w 1636395"/>
              <a:gd name="connsiteY40" fmla="*/ 316230 h 344805"/>
              <a:gd name="connsiteX41" fmla="*/ 310515 w 1636395"/>
              <a:gd name="connsiteY41" fmla="*/ 283845 h 344805"/>
              <a:gd name="connsiteX42" fmla="*/ 280035 w 1636395"/>
              <a:gd name="connsiteY42" fmla="*/ 241935 h 344805"/>
              <a:gd name="connsiteX43" fmla="*/ 251460 w 1636395"/>
              <a:gd name="connsiteY43" fmla="*/ 196215 h 344805"/>
              <a:gd name="connsiteX44" fmla="*/ 238125 w 1636395"/>
              <a:gd name="connsiteY44" fmla="*/ 167640 h 344805"/>
              <a:gd name="connsiteX45" fmla="*/ 228600 w 1636395"/>
              <a:gd name="connsiteY45" fmla="*/ 146685 h 344805"/>
              <a:gd name="connsiteX46" fmla="*/ 196215 w 1636395"/>
              <a:gd name="connsiteY46" fmla="*/ 108585 h 344805"/>
              <a:gd name="connsiteX47" fmla="*/ 177165 w 1636395"/>
              <a:gd name="connsiteY47" fmla="*/ 91440 h 344805"/>
              <a:gd name="connsiteX48" fmla="*/ 161925 w 1636395"/>
              <a:gd name="connsiteY48" fmla="*/ 81915 h 344805"/>
              <a:gd name="connsiteX49" fmla="*/ 127635 w 1636395"/>
              <a:gd name="connsiteY49" fmla="*/ 55245 h 344805"/>
              <a:gd name="connsiteX50" fmla="*/ 123825 w 1636395"/>
              <a:gd name="connsiteY50" fmla="*/ 49530 h 344805"/>
              <a:gd name="connsiteX51" fmla="*/ 110490 w 1636395"/>
              <a:gd name="connsiteY51" fmla="*/ 41910 h 344805"/>
              <a:gd name="connsiteX52" fmla="*/ 95250 w 1636395"/>
              <a:gd name="connsiteY52" fmla="*/ 30480 h 344805"/>
              <a:gd name="connsiteX53" fmla="*/ 74295 w 1636395"/>
              <a:gd name="connsiteY53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54480 w 1636395"/>
              <a:gd name="connsiteY21" fmla="*/ 182880 h 344805"/>
              <a:gd name="connsiteX22" fmla="*/ 1569720 w 1636395"/>
              <a:gd name="connsiteY22" fmla="*/ 205740 h 344805"/>
              <a:gd name="connsiteX23" fmla="*/ 1575435 w 1636395"/>
              <a:gd name="connsiteY23" fmla="*/ 209550 h 344805"/>
              <a:gd name="connsiteX24" fmla="*/ 1579245 w 1636395"/>
              <a:gd name="connsiteY24" fmla="*/ 217170 h 344805"/>
              <a:gd name="connsiteX25" fmla="*/ 1590675 w 1636395"/>
              <a:gd name="connsiteY25" fmla="*/ 228600 h 344805"/>
              <a:gd name="connsiteX26" fmla="*/ 1592580 w 1636395"/>
              <a:gd name="connsiteY26" fmla="*/ 234315 h 344805"/>
              <a:gd name="connsiteX27" fmla="*/ 1594485 w 1636395"/>
              <a:gd name="connsiteY27" fmla="*/ 241935 h 344805"/>
              <a:gd name="connsiteX28" fmla="*/ 1604010 w 1636395"/>
              <a:gd name="connsiteY28" fmla="*/ 257175 h 344805"/>
              <a:gd name="connsiteX29" fmla="*/ 1605915 w 1636395"/>
              <a:gd name="connsiteY29" fmla="*/ 262890 h 344805"/>
              <a:gd name="connsiteX30" fmla="*/ 1623060 w 1636395"/>
              <a:gd name="connsiteY30" fmla="*/ 297180 h 344805"/>
              <a:gd name="connsiteX31" fmla="*/ 1624965 w 1636395"/>
              <a:gd name="connsiteY31" fmla="*/ 302895 h 344805"/>
              <a:gd name="connsiteX32" fmla="*/ 1628775 w 1636395"/>
              <a:gd name="connsiteY32" fmla="*/ 318135 h 344805"/>
              <a:gd name="connsiteX33" fmla="*/ 1630680 w 1636395"/>
              <a:gd name="connsiteY33" fmla="*/ 325755 h 344805"/>
              <a:gd name="connsiteX34" fmla="*/ 1636395 w 1636395"/>
              <a:gd name="connsiteY34" fmla="*/ 339090 h 344805"/>
              <a:gd name="connsiteX35" fmla="*/ 1624965 w 1636395"/>
              <a:gd name="connsiteY35" fmla="*/ 342900 h 344805"/>
              <a:gd name="connsiteX36" fmla="*/ 1590675 w 1636395"/>
              <a:gd name="connsiteY36" fmla="*/ 344805 h 344805"/>
              <a:gd name="connsiteX37" fmla="*/ 462915 w 1636395"/>
              <a:gd name="connsiteY37" fmla="*/ 340995 h 344805"/>
              <a:gd name="connsiteX38" fmla="*/ 333375 w 1636395"/>
              <a:gd name="connsiteY38" fmla="*/ 339090 h 344805"/>
              <a:gd name="connsiteX39" fmla="*/ 329565 w 1636395"/>
              <a:gd name="connsiteY39" fmla="*/ 316230 h 344805"/>
              <a:gd name="connsiteX40" fmla="*/ 310515 w 1636395"/>
              <a:gd name="connsiteY40" fmla="*/ 283845 h 344805"/>
              <a:gd name="connsiteX41" fmla="*/ 280035 w 1636395"/>
              <a:gd name="connsiteY41" fmla="*/ 241935 h 344805"/>
              <a:gd name="connsiteX42" fmla="*/ 251460 w 1636395"/>
              <a:gd name="connsiteY42" fmla="*/ 196215 h 344805"/>
              <a:gd name="connsiteX43" fmla="*/ 238125 w 1636395"/>
              <a:gd name="connsiteY43" fmla="*/ 167640 h 344805"/>
              <a:gd name="connsiteX44" fmla="*/ 228600 w 1636395"/>
              <a:gd name="connsiteY44" fmla="*/ 146685 h 344805"/>
              <a:gd name="connsiteX45" fmla="*/ 196215 w 1636395"/>
              <a:gd name="connsiteY45" fmla="*/ 108585 h 344805"/>
              <a:gd name="connsiteX46" fmla="*/ 177165 w 1636395"/>
              <a:gd name="connsiteY46" fmla="*/ 91440 h 344805"/>
              <a:gd name="connsiteX47" fmla="*/ 161925 w 1636395"/>
              <a:gd name="connsiteY47" fmla="*/ 81915 h 344805"/>
              <a:gd name="connsiteX48" fmla="*/ 127635 w 1636395"/>
              <a:gd name="connsiteY48" fmla="*/ 55245 h 344805"/>
              <a:gd name="connsiteX49" fmla="*/ 123825 w 1636395"/>
              <a:gd name="connsiteY49" fmla="*/ 49530 h 344805"/>
              <a:gd name="connsiteX50" fmla="*/ 110490 w 1636395"/>
              <a:gd name="connsiteY50" fmla="*/ 41910 h 344805"/>
              <a:gd name="connsiteX51" fmla="*/ 95250 w 1636395"/>
              <a:gd name="connsiteY51" fmla="*/ 30480 h 344805"/>
              <a:gd name="connsiteX52" fmla="*/ 74295 w 1636395"/>
              <a:gd name="connsiteY52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455420 w 1636395"/>
              <a:gd name="connsiteY13" fmla="*/ 55245 h 344805"/>
              <a:gd name="connsiteX14" fmla="*/ 1504950 w 1636395"/>
              <a:gd name="connsiteY14" fmla="*/ 104775 h 344805"/>
              <a:gd name="connsiteX15" fmla="*/ 1508760 w 1636395"/>
              <a:gd name="connsiteY15" fmla="*/ 110490 h 344805"/>
              <a:gd name="connsiteX16" fmla="*/ 1518285 w 1636395"/>
              <a:gd name="connsiteY16" fmla="*/ 129540 h 344805"/>
              <a:gd name="connsiteX17" fmla="*/ 1524000 w 1636395"/>
              <a:gd name="connsiteY17" fmla="*/ 135255 h 344805"/>
              <a:gd name="connsiteX18" fmla="*/ 1537335 w 1636395"/>
              <a:gd name="connsiteY18" fmla="*/ 156210 h 344805"/>
              <a:gd name="connsiteX19" fmla="*/ 1543050 w 1636395"/>
              <a:gd name="connsiteY19" fmla="*/ 163830 h 344805"/>
              <a:gd name="connsiteX20" fmla="*/ 1546860 w 1636395"/>
              <a:gd name="connsiteY20" fmla="*/ 169545 h 344805"/>
              <a:gd name="connsiteX21" fmla="*/ 1569720 w 1636395"/>
              <a:gd name="connsiteY21" fmla="*/ 205740 h 344805"/>
              <a:gd name="connsiteX22" fmla="*/ 1575435 w 1636395"/>
              <a:gd name="connsiteY22" fmla="*/ 209550 h 344805"/>
              <a:gd name="connsiteX23" fmla="*/ 1579245 w 1636395"/>
              <a:gd name="connsiteY23" fmla="*/ 217170 h 344805"/>
              <a:gd name="connsiteX24" fmla="*/ 1590675 w 1636395"/>
              <a:gd name="connsiteY24" fmla="*/ 228600 h 344805"/>
              <a:gd name="connsiteX25" fmla="*/ 1592580 w 1636395"/>
              <a:gd name="connsiteY25" fmla="*/ 234315 h 344805"/>
              <a:gd name="connsiteX26" fmla="*/ 1594485 w 1636395"/>
              <a:gd name="connsiteY26" fmla="*/ 241935 h 344805"/>
              <a:gd name="connsiteX27" fmla="*/ 1604010 w 1636395"/>
              <a:gd name="connsiteY27" fmla="*/ 257175 h 344805"/>
              <a:gd name="connsiteX28" fmla="*/ 1605915 w 1636395"/>
              <a:gd name="connsiteY28" fmla="*/ 262890 h 344805"/>
              <a:gd name="connsiteX29" fmla="*/ 1623060 w 1636395"/>
              <a:gd name="connsiteY29" fmla="*/ 297180 h 344805"/>
              <a:gd name="connsiteX30" fmla="*/ 1624965 w 1636395"/>
              <a:gd name="connsiteY30" fmla="*/ 302895 h 344805"/>
              <a:gd name="connsiteX31" fmla="*/ 1628775 w 1636395"/>
              <a:gd name="connsiteY31" fmla="*/ 318135 h 344805"/>
              <a:gd name="connsiteX32" fmla="*/ 1630680 w 1636395"/>
              <a:gd name="connsiteY32" fmla="*/ 325755 h 344805"/>
              <a:gd name="connsiteX33" fmla="*/ 1636395 w 1636395"/>
              <a:gd name="connsiteY33" fmla="*/ 339090 h 344805"/>
              <a:gd name="connsiteX34" fmla="*/ 1624965 w 1636395"/>
              <a:gd name="connsiteY34" fmla="*/ 342900 h 344805"/>
              <a:gd name="connsiteX35" fmla="*/ 1590675 w 1636395"/>
              <a:gd name="connsiteY35" fmla="*/ 344805 h 344805"/>
              <a:gd name="connsiteX36" fmla="*/ 462915 w 1636395"/>
              <a:gd name="connsiteY36" fmla="*/ 340995 h 344805"/>
              <a:gd name="connsiteX37" fmla="*/ 333375 w 1636395"/>
              <a:gd name="connsiteY37" fmla="*/ 339090 h 344805"/>
              <a:gd name="connsiteX38" fmla="*/ 329565 w 1636395"/>
              <a:gd name="connsiteY38" fmla="*/ 316230 h 344805"/>
              <a:gd name="connsiteX39" fmla="*/ 310515 w 1636395"/>
              <a:gd name="connsiteY39" fmla="*/ 283845 h 344805"/>
              <a:gd name="connsiteX40" fmla="*/ 280035 w 1636395"/>
              <a:gd name="connsiteY40" fmla="*/ 241935 h 344805"/>
              <a:gd name="connsiteX41" fmla="*/ 251460 w 1636395"/>
              <a:gd name="connsiteY41" fmla="*/ 196215 h 344805"/>
              <a:gd name="connsiteX42" fmla="*/ 238125 w 1636395"/>
              <a:gd name="connsiteY42" fmla="*/ 167640 h 344805"/>
              <a:gd name="connsiteX43" fmla="*/ 228600 w 1636395"/>
              <a:gd name="connsiteY43" fmla="*/ 146685 h 344805"/>
              <a:gd name="connsiteX44" fmla="*/ 196215 w 1636395"/>
              <a:gd name="connsiteY44" fmla="*/ 108585 h 344805"/>
              <a:gd name="connsiteX45" fmla="*/ 177165 w 1636395"/>
              <a:gd name="connsiteY45" fmla="*/ 91440 h 344805"/>
              <a:gd name="connsiteX46" fmla="*/ 161925 w 1636395"/>
              <a:gd name="connsiteY46" fmla="*/ 81915 h 344805"/>
              <a:gd name="connsiteX47" fmla="*/ 127635 w 1636395"/>
              <a:gd name="connsiteY47" fmla="*/ 55245 h 344805"/>
              <a:gd name="connsiteX48" fmla="*/ 123825 w 1636395"/>
              <a:gd name="connsiteY48" fmla="*/ 49530 h 344805"/>
              <a:gd name="connsiteX49" fmla="*/ 110490 w 1636395"/>
              <a:gd name="connsiteY49" fmla="*/ 41910 h 344805"/>
              <a:gd name="connsiteX50" fmla="*/ 95250 w 1636395"/>
              <a:gd name="connsiteY50" fmla="*/ 30480 h 344805"/>
              <a:gd name="connsiteX51" fmla="*/ 74295 w 1636395"/>
              <a:gd name="connsiteY51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50645 w 1636395"/>
              <a:gd name="connsiteY6" fmla="*/ 13335 h 344805"/>
              <a:gd name="connsiteX7" fmla="*/ 1392555 w 1636395"/>
              <a:gd name="connsiteY7" fmla="*/ 26670 h 344805"/>
              <a:gd name="connsiteX8" fmla="*/ 1403985 w 1636395"/>
              <a:gd name="connsiteY8" fmla="*/ 30480 h 344805"/>
              <a:gd name="connsiteX9" fmla="*/ 1419225 w 1636395"/>
              <a:gd name="connsiteY9" fmla="*/ 36195 h 344805"/>
              <a:gd name="connsiteX10" fmla="*/ 1436370 w 1636395"/>
              <a:gd name="connsiteY10" fmla="*/ 45720 h 344805"/>
              <a:gd name="connsiteX11" fmla="*/ 1442085 w 1636395"/>
              <a:gd name="connsiteY11" fmla="*/ 49530 h 344805"/>
              <a:gd name="connsiteX12" fmla="*/ 1447800 w 1636395"/>
              <a:gd name="connsiteY12" fmla="*/ 51435 h 344805"/>
              <a:gd name="connsiteX13" fmla="*/ 1504950 w 1636395"/>
              <a:gd name="connsiteY13" fmla="*/ 104775 h 344805"/>
              <a:gd name="connsiteX14" fmla="*/ 1508760 w 1636395"/>
              <a:gd name="connsiteY14" fmla="*/ 110490 h 344805"/>
              <a:gd name="connsiteX15" fmla="*/ 1518285 w 1636395"/>
              <a:gd name="connsiteY15" fmla="*/ 129540 h 344805"/>
              <a:gd name="connsiteX16" fmla="*/ 1524000 w 1636395"/>
              <a:gd name="connsiteY16" fmla="*/ 135255 h 344805"/>
              <a:gd name="connsiteX17" fmla="*/ 1537335 w 1636395"/>
              <a:gd name="connsiteY17" fmla="*/ 156210 h 344805"/>
              <a:gd name="connsiteX18" fmla="*/ 1543050 w 1636395"/>
              <a:gd name="connsiteY18" fmla="*/ 163830 h 344805"/>
              <a:gd name="connsiteX19" fmla="*/ 1546860 w 1636395"/>
              <a:gd name="connsiteY19" fmla="*/ 169545 h 344805"/>
              <a:gd name="connsiteX20" fmla="*/ 1569720 w 1636395"/>
              <a:gd name="connsiteY20" fmla="*/ 205740 h 344805"/>
              <a:gd name="connsiteX21" fmla="*/ 1575435 w 1636395"/>
              <a:gd name="connsiteY21" fmla="*/ 209550 h 344805"/>
              <a:gd name="connsiteX22" fmla="*/ 1579245 w 1636395"/>
              <a:gd name="connsiteY22" fmla="*/ 217170 h 344805"/>
              <a:gd name="connsiteX23" fmla="*/ 1590675 w 1636395"/>
              <a:gd name="connsiteY23" fmla="*/ 228600 h 344805"/>
              <a:gd name="connsiteX24" fmla="*/ 1592580 w 1636395"/>
              <a:gd name="connsiteY24" fmla="*/ 234315 h 344805"/>
              <a:gd name="connsiteX25" fmla="*/ 1594485 w 1636395"/>
              <a:gd name="connsiteY25" fmla="*/ 241935 h 344805"/>
              <a:gd name="connsiteX26" fmla="*/ 1604010 w 1636395"/>
              <a:gd name="connsiteY26" fmla="*/ 257175 h 344805"/>
              <a:gd name="connsiteX27" fmla="*/ 1605915 w 1636395"/>
              <a:gd name="connsiteY27" fmla="*/ 262890 h 344805"/>
              <a:gd name="connsiteX28" fmla="*/ 1623060 w 1636395"/>
              <a:gd name="connsiteY28" fmla="*/ 297180 h 344805"/>
              <a:gd name="connsiteX29" fmla="*/ 1624965 w 1636395"/>
              <a:gd name="connsiteY29" fmla="*/ 302895 h 344805"/>
              <a:gd name="connsiteX30" fmla="*/ 1628775 w 1636395"/>
              <a:gd name="connsiteY30" fmla="*/ 318135 h 344805"/>
              <a:gd name="connsiteX31" fmla="*/ 1630680 w 1636395"/>
              <a:gd name="connsiteY31" fmla="*/ 325755 h 344805"/>
              <a:gd name="connsiteX32" fmla="*/ 1636395 w 1636395"/>
              <a:gd name="connsiteY32" fmla="*/ 339090 h 344805"/>
              <a:gd name="connsiteX33" fmla="*/ 1624965 w 1636395"/>
              <a:gd name="connsiteY33" fmla="*/ 342900 h 344805"/>
              <a:gd name="connsiteX34" fmla="*/ 1590675 w 1636395"/>
              <a:gd name="connsiteY34" fmla="*/ 344805 h 344805"/>
              <a:gd name="connsiteX35" fmla="*/ 462915 w 1636395"/>
              <a:gd name="connsiteY35" fmla="*/ 340995 h 344805"/>
              <a:gd name="connsiteX36" fmla="*/ 333375 w 1636395"/>
              <a:gd name="connsiteY36" fmla="*/ 339090 h 344805"/>
              <a:gd name="connsiteX37" fmla="*/ 329565 w 1636395"/>
              <a:gd name="connsiteY37" fmla="*/ 316230 h 344805"/>
              <a:gd name="connsiteX38" fmla="*/ 310515 w 1636395"/>
              <a:gd name="connsiteY38" fmla="*/ 283845 h 344805"/>
              <a:gd name="connsiteX39" fmla="*/ 280035 w 1636395"/>
              <a:gd name="connsiteY39" fmla="*/ 241935 h 344805"/>
              <a:gd name="connsiteX40" fmla="*/ 251460 w 1636395"/>
              <a:gd name="connsiteY40" fmla="*/ 196215 h 344805"/>
              <a:gd name="connsiteX41" fmla="*/ 238125 w 1636395"/>
              <a:gd name="connsiteY41" fmla="*/ 167640 h 344805"/>
              <a:gd name="connsiteX42" fmla="*/ 228600 w 1636395"/>
              <a:gd name="connsiteY42" fmla="*/ 146685 h 344805"/>
              <a:gd name="connsiteX43" fmla="*/ 196215 w 1636395"/>
              <a:gd name="connsiteY43" fmla="*/ 108585 h 344805"/>
              <a:gd name="connsiteX44" fmla="*/ 177165 w 1636395"/>
              <a:gd name="connsiteY44" fmla="*/ 91440 h 344805"/>
              <a:gd name="connsiteX45" fmla="*/ 161925 w 1636395"/>
              <a:gd name="connsiteY45" fmla="*/ 81915 h 344805"/>
              <a:gd name="connsiteX46" fmla="*/ 127635 w 1636395"/>
              <a:gd name="connsiteY46" fmla="*/ 55245 h 344805"/>
              <a:gd name="connsiteX47" fmla="*/ 123825 w 1636395"/>
              <a:gd name="connsiteY47" fmla="*/ 49530 h 344805"/>
              <a:gd name="connsiteX48" fmla="*/ 110490 w 1636395"/>
              <a:gd name="connsiteY48" fmla="*/ 41910 h 344805"/>
              <a:gd name="connsiteX49" fmla="*/ 95250 w 1636395"/>
              <a:gd name="connsiteY49" fmla="*/ 30480 h 344805"/>
              <a:gd name="connsiteX50" fmla="*/ 74295 w 1636395"/>
              <a:gd name="connsiteY50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19225 w 1636395"/>
              <a:gd name="connsiteY8" fmla="*/ 36195 h 344805"/>
              <a:gd name="connsiteX9" fmla="*/ 1436370 w 1636395"/>
              <a:gd name="connsiteY9" fmla="*/ 45720 h 344805"/>
              <a:gd name="connsiteX10" fmla="*/ 1442085 w 1636395"/>
              <a:gd name="connsiteY10" fmla="*/ 49530 h 344805"/>
              <a:gd name="connsiteX11" fmla="*/ 1447800 w 1636395"/>
              <a:gd name="connsiteY11" fmla="*/ 51435 h 344805"/>
              <a:gd name="connsiteX12" fmla="*/ 1504950 w 1636395"/>
              <a:gd name="connsiteY12" fmla="*/ 104775 h 344805"/>
              <a:gd name="connsiteX13" fmla="*/ 1508760 w 1636395"/>
              <a:gd name="connsiteY13" fmla="*/ 110490 h 344805"/>
              <a:gd name="connsiteX14" fmla="*/ 1518285 w 1636395"/>
              <a:gd name="connsiteY14" fmla="*/ 129540 h 344805"/>
              <a:gd name="connsiteX15" fmla="*/ 1524000 w 1636395"/>
              <a:gd name="connsiteY15" fmla="*/ 135255 h 344805"/>
              <a:gd name="connsiteX16" fmla="*/ 1537335 w 1636395"/>
              <a:gd name="connsiteY16" fmla="*/ 156210 h 344805"/>
              <a:gd name="connsiteX17" fmla="*/ 1543050 w 1636395"/>
              <a:gd name="connsiteY17" fmla="*/ 163830 h 344805"/>
              <a:gd name="connsiteX18" fmla="*/ 1546860 w 1636395"/>
              <a:gd name="connsiteY18" fmla="*/ 169545 h 344805"/>
              <a:gd name="connsiteX19" fmla="*/ 1569720 w 1636395"/>
              <a:gd name="connsiteY19" fmla="*/ 205740 h 344805"/>
              <a:gd name="connsiteX20" fmla="*/ 1575435 w 1636395"/>
              <a:gd name="connsiteY20" fmla="*/ 209550 h 344805"/>
              <a:gd name="connsiteX21" fmla="*/ 1579245 w 1636395"/>
              <a:gd name="connsiteY21" fmla="*/ 217170 h 344805"/>
              <a:gd name="connsiteX22" fmla="*/ 1590675 w 1636395"/>
              <a:gd name="connsiteY22" fmla="*/ 228600 h 344805"/>
              <a:gd name="connsiteX23" fmla="*/ 1592580 w 1636395"/>
              <a:gd name="connsiteY23" fmla="*/ 234315 h 344805"/>
              <a:gd name="connsiteX24" fmla="*/ 1594485 w 1636395"/>
              <a:gd name="connsiteY24" fmla="*/ 241935 h 344805"/>
              <a:gd name="connsiteX25" fmla="*/ 1604010 w 1636395"/>
              <a:gd name="connsiteY25" fmla="*/ 257175 h 344805"/>
              <a:gd name="connsiteX26" fmla="*/ 1605915 w 1636395"/>
              <a:gd name="connsiteY26" fmla="*/ 262890 h 344805"/>
              <a:gd name="connsiteX27" fmla="*/ 1623060 w 1636395"/>
              <a:gd name="connsiteY27" fmla="*/ 297180 h 344805"/>
              <a:gd name="connsiteX28" fmla="*/ 1624965 w 1636395"/>
              <a:gd name="connsiteY28" fmla="*/ 302895 h 344805"/>
              <a:gd name="connsiteX29" fmla="*/ 1628775 w 1636395"/>
              <a:gd name="connsiteY29" fmla="*/ 318135 h 344805"/>
              <a:gd name="connsiteX30" fmla="*/ 1630680 w 1636395"/>
              <a:gd name="connsiteY30" fmla="*/ 325755 h 344805"/>
              <a:gd name="connsiteX31" fmla="*/ 1636395 w 1636395"/>
              <a:gd name="connsiteY31" fmla="*/ 339090 h 344805"/>
              <a:gd name="connsiteX32" fmla="*/ 1624965 w 1636395"/>
              <a:gd name="connsiteY32" fmla="*/ 342900 h 344805"/>
              <a:gd name="connsiteX33" fmla="*/ 1590675 w 1636395"/>
              <a:gd name="connsiteY33" fmla="*/ 344805 h 344805"/>
              <a:gd name="connsiteX34" fmla="*/ 462915 w 1636395"/>
              <a:gd name="connsiteY34" fmla="*/ 340995 h 344805"/>
              <a:gd name="connsiteX35" fmla="*/ 333375 w 1636395"/>
              <a:gd name="connsiteY35" fmla="*/ 339090 h 344805"/>
              <a:gd name="connsiteX36" fmla="*/ 329565 w 1636395"/>
              <a:gd name="connsiteY36" fmla="*/ 316230 h 344805"/>
              <a:gd name="connsiteX37" fmla="*/ 310515 w 1636395"/>
              <a:gd name="connsiteY37" fmla="*/ 283845 h 344805"/>
              <a:gd name="connsiteX38" fmla="*/ 280035 w 1636395"/>
              <a:gd name="connsiteY38" fmla="*/ 241935 h 344805"/>
              <a:gd name="connsiteX39" fmla="*/ 251460 w 1636395"/>
              <a:gd name="connsiteY39" fmla="*/ 196215 h 344805"/>
              <a:gd name="connsiteX40" fmla="*/ 238125 w 1636395"/>
              <a:gd name="connsiteY40" fmla="*/ 167640 h 344805"/>
              <a:gd name="connsiteX41" fmla="*/ 228600 w 1636395"/>
              <a:gd name="connsiteY41" fmla="*/ 146685 h 344805"/>
              <a:gd name="connsiteX42" fmla="*/ 196215 w 1636395"/>
              <a:gd name="connsiteY42" fmla="*/ 108585 h 344805"/>
              <a:gd name="connsiteX43" fmla="*/ 177165 w 1636395"/>
              <a:gd name="connsiteY43" fmla="*/ 91440 h 344805"/>
              <a:gd name="connsiteX44" fmla="*/ 161925 w 1636395"/>
              <a:gd name="connsiteY44" fmla="*/ 81915 h 344805"/>
              <a:gd name="connsiteX45" fmla="*/ 127635 w 1636395"/>
              <a:gd name="connsiteY45" fmla="*/ 55245 h 344805"/>
              <a:gd name="connsiteX46" fmla="*/ 123825 w 1636395"/>
              <a:gd name="connsiteY46" fmla="*/ 49530 h 344805"/>
              <a:gd name="connsiteX47" fmla="*/ 110490 w 1636395"/>
              <a:gd name="connsiteY47" fmla="*/ 41910 h 344805"/>
              <a:gd name="connsiteX48" fmla="*/ 95250 w 1636395"/>
              <a:gd name="connsiteY48" fmla="*/ 30480 h 344805"/>
              <a:gd name="connsiteX49" fmla="*/ 74295 w 1636395"/>
              <a:gd name="connsiteY49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594485 w 1636395"/>
              <a:gd name="connsiteY23" fmla="*/ 241935 h 344805"/>
              <a:gd name="connsiteX24" fmla="*/ 1604010 w 1636395"/>
              <a:gd name="connsiteY24" fmla="*/ 257175 h 344805"/>
              <a:gd name="connsiteX25" fmla="*/ 1605915 w 1636395"/>
              <a:gd name="connsiteY25" fmla="*/ 262890 h 344805"/>
              <a:gd name="connsiteX26" fmla="*/ 1623060 w 1636395"/>
              <a:gd name="connsiteY26" fmla="*/ 297180 h 344805"/>
              <a:gd name="connsiteX27" fmla="*/ 1624965 w 1636395"/>
              <a:gd name="connsiteY27" fmla="*/ 302895 h 344805"/>
              <a:gd name="connsiteX28" fmla="*/ 1628775 w 1636395"/>
              <a:gd name="connsiteY28" fmla="*/ 318135 h 344805"/>
              <a:gd name="connsiteX29" fmla="*/ 1630680 w 1636395"/>
              <a:gd name="connsiteY29" fmla="*/ 325755 h 344805"/>
              <a:gd name="connsiteX30" fmla="*/ 1636395 w 1636395"/>
              <a:gd name="connsiteY30" fmla="*/ 339090 h 344805"/>
              <a:gd name="connsiteX31" fmla="*/ 1624965 w 1636395"/>
              <a:gd name="connsiteY31" fmla="*/ 342900 h 344805"/>
              <a:gd name="connsiteX32" fmla="*/ 1590675 w 1636395"/>
              <a:gd name="connsiteY32" fmla="*/ 344805 h 344805"/>
              <a:gd name="connsiteX33" fmla="*/ 462915 w 1636395"/>
              <a:gd name="connsiteY33" fmla="*/ 340995 h 344805"/>
              <a:gd name="connsiteX34" fmla="*/ 333375 w 1636395"/>
              <a:gd name="connsiteY34" fmla="*/ 339090 h 344805"/>
              <a:gd name="connsiteX35" fmla="*/ 329565 w 1636395"/>
              <a:gd name="connsiteY35" fmla="*/ 316230 h 344805"/>
              <a:gd name="connsiteX36" fmla="*/ 310515 w 1636395"/>
              <a:gd name="connsiteY36" fmla="*/ 283845 h 344805"/>
              <a:gd name="connsiteX37" fmla="*/ 280035 w 1636395"/>
              <a:gd name="connsiteY37" fmla="*/ 241935 h 344805"/>
              <a:gd name="connsiteX38" fmla="*/ 251460 w 1636395"/>
              <a:gd name="connsiteY38" fmla="*/ 196215 h 344805"/>
              <a:gd name="connsiteX39" fmla="*/ 238125 w 1636395"/>
              <a:gd name="connsiteY39" fmla="*/ 167640 h 344805"/>
              <a:gd name="connsiteX40" fmla="*/ 228600 w 1636395"/>
              <a:gd name="connsiteY40" fmla="*/ 146685 h 344805"/>
              <a:gd name="connsiteX41" fmla="*/ 196215 w 1636395"/>
              <a:gd name="connsiteY41" fmla="*/ 108585 h 344805"/>
              <a:gd name="connsiteX42" fmla="*/ 177165 w 1636395"/>
              <a:gd name="connsiteY42" fmla="*/ 91440 h 344805"/>
              <a:gd name="connsiteX43" fmla="*/ 161925 w 1636395"/>
              <a:gd name="connsiteY43" fmla="*/ 81915 h 344805"/>
              <a:gd name="connsiteX44" fmla="*/ 127635 w 1636395"/>
              <a:gd name="connsiteY44" fmla="*/ 55245 h 344805"/>
              <a:gd name="connsiteX45" fmla="*/ 123825 w 1636395"/>
              <a:gd name="connsiteY45" fmla="*/ 49530 h 344805"/>
              <a:gd name="connsiteX46" fmla="*/ 110490 w 1636395"/>
              <a:gd name="connsiteY46" fmla="*/ 41910 h 344805"/>
              <a:gd name="connsiteX47" fmla="*/ 95250 w 1636395"/>
              <a:gd name="connsiteY47" fmla="*/ 30480 h 344805"/>
              <a:gd name="connsiteX48" fmla="*/ 74295 w 1636395"/>
              <a:gd name="connsiteY48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79245 w 1636395"/>
              <a:gd name="connsiteY20" fmla="*/ 217170 h 344805"/>
              <a:gd name="connsiteX21" fmla="*/ 1590675 w 1636395"/>
              <a:gd name="connsiteY21" fmla="*/ 228600 h 344805"/>
              <a:gd name="connsiteX22" fmla="*/ 1592580 w 1636395"/>
              <a:gd name="connsiteY22" fmla="*/ 234315 h 344805"/>
              <a:gd name="connsiteX23" fmla="*/ 1604010 w 1636395"/>
              <a:gd name="connsiteY23" fmla="*/ 257175 h 344805"/>
              <a:gd name="connsiteX24" fmla="*/ 1605915 w 1636395"/>
              <a:gd name="connsiteY24" fmla="*/ 262890 h 344805"/>
              <a:gd name="connsiteX25" fmla="*/ 1623060 w 1636395"/>
              <a:gd name="connsiteY25" fmla="*/ 297180 h 344805"/>
              <a:gd name="connsiteX26" fmla="*/ 1624965 w 1636395"/>
              <a:gd name="connsiteY26" fmla="*/ 302895 h 344805"/>
              <a:gd name="connsiteX27" fmla="*/ 1628775 w 1636395"/>
              <a:gd name="connsiteY27" fmla="*/ 318135 h 344805"/>
              <a:gd name="connsiteX28" fmla="*/ 1630680 w 1636395"/>
              <a:gd name="connsiteY28" fmla="*/ 325755 h 344805"/>
              <a:gd name="connsiteX29" fmla="*/ 1636395 w 1636395"/>
              <a:gd name="connsiteY29" fmla="*/ 339090 h 344805"/>
              <a:gd name="connsiteX30" fmla="*/ 1624965 w 1636395"/>
              <a:gd name="connsiteY30" fmla="*/ 342900 h 344805"/>
              <a:gd name="connsiteX31" fmla="*/ 1590675 w 1636395"/>
              <a:gd name="connsiteY31" fmla="*/ 344805 h 344805"/>
              <a:gd name="connsiteX32" fmla="*/ 462915 w 1636395"/>
              <a:gd name="connsiteY32" fmla="*/ 340995 h 344805"/>
              <a:gd name="connsiteX33" fmla="*/ 333375 w 1636395"/>
              <a:gd name="connsiteY33" fmla="*/ 339090 h 344805"/>
              <a:gd name="connsiteX34" fmla="*/ 329565 w 1636395"/>
              <a:gd name="connsiteY34" fmla="*/ 316230 h 344805"/>
              <a:gd name="connsiteX35" fmla="*/ 310515 w 1636395"/>
              <a:gd name="connsiteY35" fmla="*/ 283845 h 344805"/>
              <a:gd name="connsiteX36" fmla="*/ 280035 w 1636395"/>
              <a:gd name="connsiteY36" fmla="*/ 241935 h 344805"/>
              <a:gd name="connsiteX37" fmla="*/ 251460 w 1636395"/>
              <a:gd name="connsiteY37" fmla="*/ 196215 h 344805"/>
              <a:gd name="connsiteX38" fmla="*/ 238125 w 1636395"/>
              <a:gd name="connsiteY38" fmla="*/ 167640 h 344805"/>
              <a:gd name="connsiteX39" fmla="*/ 228600 w 1636395"/>
              <a:gd name="connsiteY39" fmla="*/ 146685 h 344805"/>
              <a:gd name="connsiteX40" fmla="*/ 196215 w 1636395"/>
              <a:gd name="connsiteY40" fmla="*/ 108585 h 344805"/>
              <a:gd name="connsiteX41" fmla="*/ 177165 w 1636395"/>
              <a:gd name="connsiteY41" fmla="*/ 91440 h 344805"/>
              <a:gd name="connsiteX42" fmla="*/ 161925 w 1636395"/>
              <a:gd name="connsiteY42" fmla="*/ 81915 h 344805"/>
              <a:gd name="connsiteX43" fmla="*/ 127635 w 1636395"/>
              <a:gd name="connsiteY43" fmla="*/ 55245 h 344805"/>
              <a:gd name="connsiteX44" fmla="*/ 123825 w 1636395"/>
              <a:gd name="connsiteY44" fmla="*/ 49530 h 344805"/>
              <a:gd name="connsiteX45" fmla="*/ 110490 w 1636395"/>
              <a:gd name="connsiteY45" fmla="*/ 41910 h 344805"/>
              <a:gd name="connsiteX46" fmla="*/ 95250 w 1636395"/>
              <a:gd name="connsiteY46" fmla="*/ 30480 h 344805"/>
              <a:gd name="connsiteX47" fmla="*/ 74295 w 1636395"/>
              <a:gd name="connsiteY47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75435 w 1636395"/>
              <a:gd name="connsiteY19" fmla="*/ 209550 h 344805"/>
              <a:gd name="connsiteX20" fmla="*/ 1590675 w 1636395"/>
              <a:gd name="connsiteY20" fmla="*/ 228600 h 344805"/>
              <a:gd name="connsiteX21" fmla="*/ 1592580 w 1636395"/>
              <a:gd name="connsiteY21" fmla="*/ 234315 h 344805"/>
              <a:gd name="connsiteX22" fmla="*/ 1604010 w 1636395"/>
              <a:gd name="connsiteY22" fmla="*/ 257175 h 344805"/>
              <a:gd name="connsiteX23" fmla="*/ 1605915 w 1636395"/>
              <a:gd name="connsiteY23" fmla="*/ 262890 h 344805"/>
              <a:gd name="connsiteX24" fmla="*/ 1623060 w 1636395"/>
              <a:gd name="connsiteY24" fmla="*/ 297180 h 344805"/>
              <a:gd name="connsiteX25" fmla="*/ 1624965 w 1636395"/>
              <a:gd name="connsiteY25" fmla="*/ 302895 h 344805"/>
              <a:gd name="connsiteX26" fmla="*/ 1628775 w 1636395"/>
              <a:gd name="connsiteY26" fmla="*/ 318135 h 344805"/>
              <a:gd name="connsiteX27" fmla="*/ 1630680 w 1636395"/>
              <a:gd name="connsiteY27" fmla="*/ 325755 h 344805"/>
              <a:gd name="connsiteX28" fmla="*/ 1636395 w 1636395"/>
              <a:gd name="connsiteY28" fmla="*/ 339090 h 344805"/>
              <a:gd name="connsiteX29" fmla="*/ 1624965 w 1636395"/>
              <a:gd name="connsiteY29" fmla="*/ 342900 h 344805"/>
              <a:gd name="connsiteX30" fmla="*/ 1590675 w 1636395"/>
              <a:gd name="connsiteY30" fmla="*/ 344805 h 344805"/>
              <a:gd name="connsiteX31" fmla="*/ 462915 w 1636395"/>
              <a:gd name="connsiteY31" fmla="*/ 340995 h 344805"/>
              <a:gd name="connsiteX32" fmla="*/ 333375 w 1636395"/>
              <a:gd name="connsiteY32" fmla="*/ 339090 h 344805"/>
              <a:gd name="connsiteX33" fmla="*/ 329565 w 1636395"/>
              <a:gd name="connsiteY33" fmla="*/ 316230 h 344805"/>
              <a:gd name="connsiteX34" fmla="*/ 310515 w 1636395"/>
              <a:gd name="connsiteY34" fmla="*/ 283845 h 344805"/>
              <a:gd name="connsiteX35" fmla="*/ 280035 w 1636395"/>
              <a:gd name="connsiteY35" fmla="*/ 241935 h 344805"/>
              <a:gd name="connsiteX36" fmla="*/ 251460 w 1636395"/>
              <a:gd name="connsiteY36" fmla="*/ 196215 h 344805"/>
              <a:gd name="connsiteX37" fmla="*/ 238125 w 1636395"/>
              <a:gd name="connsiteY37" fmla="*/ 167640 h 344805"/>
              <a:gd name="connsiteX38" fmla="*/ 228600 w 1636395"/>
              <a:gd name="connsiteY38" fmla="*/ 146685 h 344805"/>
              <a:gd name="connsiteX39" fmla="*/ 196215 w 1636395"/>
              <a:gd name="connsiteY39" fmla="*/ 108585 h 344805"/>
              <a:gd name="connsiteX40" fmla="*/ 177165 w 1636395"/>
              <a:gd name="connsiteY40" fmla="*/ 91440 h 344805"/>
              <a:gd name="connsiteX41" fmla="*/ 161925 w 1636395"/>
              <a:gd name="connsiteY41" fmla="*/ 81915 h 344805"/>
              <a:gd name="connsiteX42" fmla="*/ 127635 w 1636395"/>
              <a:gd name="connsiteY42" fmla="*/ 55245 h 344805"/>
              <a:gd name="connsiteX43" fmla="*/ 123825 w 1636395"/>
              <a:gd name="connsiteY43" fmla="*/ 49530 h 344805"/>
              <a:gd name="connsiteX44" fmla="*/ 110490 w 1636395"/>
              <a:gd name="connsiteY44" fmla="*/ 41910 h 344805"/>
              <a:gd name="connsiteX45" fmla="*/ 95250 w 1636395"/>
              <a:gd name="connsiteY45" fmla="*/ 30480 h 344805"/>
              <a:gd name="connsiteX46" fmla="*/ 74295 w 1636395"/>
              <a:gd name="connsiteY46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28775 w 1636395"/>
              <a:gd name="connsiteY25" fmla="*/ 318135 h 344805"/>
              <a:gd name="connsiteX26" fmla="*/ 1630680 w 1636395"/>
              <a:gd name="connsiteY26" fmla="*/ 325755 h 344805"/>
              <a:gd name="connsiteX27" fmla="*/ 1636395 w 1636395"/>
              <a:gd name="connsiteY27" fmla="*/ 339090 h 344805"/>
              <a:gd name="connsiteX28" fmla="*/ 1624965 w 1636395"/>
              <a:gd name="connsiteY28" fmla="*/ 342900 h 344805"/>
              <a:gd name="connsiteX29" fmla="*/ 1590675 w 1636395"/>
              <a:gd name="connsiteY29" fmla="*/ 344805 h 344805"/>
              <a:gd name="connsiteX30" fmla="*/ 462915 w 1636395"/>
              <a:gd name="connsiteY30" fmla="*/ 340995 h 344805"/>
              <a:gd name="connsiteX31" fmla="*/ 333375 w 1636395"/>
              <a:gd name="connsiteY31" fmla="*/ 339090 h 344805"/>
              <a:gd name="connsiteX32" fmla="*/ 329565 w 1636395"/>
              <a:gd name="connsiteY32" fmla="*/ 316230 h 344805"/>
              <a:gd name="connsiteX33" fmla="*/ 310515 w 1636395"/>
              <a:gd name="connsiteY33" fmla="*/ 283845 h 344805"/>
              <a:gd name="connsiteX34" fmla="*/ 280035 w 1636395"/>
              <a:gd name="connsiteY34" fmla="*/ 241935 h 344805"/>
              <a:gd name="connsiteX35" fmla="*/ 251460 w 1636395"/>
              <a:gd name="connsiteY35" fmla="*/ 196215 h 344805"/>
              <a:gd name="connsiteX36" fmla="*/ 238125 w 1636395"/>
              <a:gd name="connsiteY36" fmla="*/ 167640 h 344805"/>
              <a:gd name="connsiteX37" fmla="*/ 228600 w 1636395"/>
              <a:gd name="connsiteY37" fmla="*/ 146685 h 344805"/>
              <a:gd name="connsiteX38" fmla="*/ 196215 w 1636395"/>
              <a:gd name="connsiteY38" fmla="*/ 108585 h 344805"/>
              <a:gd name="connsiteX39" fmla="*/ 177165 w 1636395"/>
              <a:gd name="connsiteY39" fmla="*/ 91440 h 344805"/>
              <a:gd name="connsiteX40" fmla="*/ 161925 w 1636395"/>
              <a:gd name="connsiteY40" fmla="*/ 81915 h 344805"/>
              <a:gd name="connsiteX41" fmla="*/ 127635 w 1636395"/>
              <a:gd name="connsiteY41" fmla="*/ 55245 h 344805"/>
              <a:gd name="connsiteX42" fmla="*/ 123825 w 1636395"/>
              <a:gd name="connsiteY42" fmla="*/ 49530 h 344805"/>
              <a:gd name="connsiteX43" fmla="*/ 110490 w 1636395"/>
              <a:gd name="connsiteY43" fmla="*/ 41910 h 344805"/>
              <a:gd name="connsiteX44" fmla="*/ 95250 w 1636395"/>
              <a:gd name="connsiteY44" fmla="*/ 30480 h 344805"/>
              <a:gd name="connsiteX45" fmla="*/ 74295 w 1636395"/>
              <a:gd name="connsiteY45" fmla="*/ 20955 h 344805"/>
              <a:gd name="connsiteX0" fmla="*/ 0 w 1636439"/>
              <a:gd name="connsiteY0" fmla="*/ 1905 h 344805"/>
              <a:gd name="connsiteX1" fmla="*/ 0 w 1636439"/>
              <a:gd name="connsiteY1" fmla="*/ 1905 h 344805"/>
              <a:gd name="connsiteX2" fmla="*/ 28575 w 1636439"/>
              <a:gd name="connsiteY2" fmla="*/ 7620 h 344805"/>
              <a:gd name="connsiteX3" fmla="*/ 70485 w 1636439"/>
              <a:gd name="connsiteY3" fmla="*/ 3810 h 344805"/>
              <a:gd name="connsiteX4" fmla="*/ 1323975 w 1636439"/>
              <a:gd name="connsiteY4" fmla="*/ 0 h 344805"/>
              <a:gd name="connsiteX5" fmla="*/ 1344930 w 1636439"/>
              <a:gd name="connsiteY5" fmla="*/ 11430 h 344805"/>
              <a:gd name="connsiteX6" fmla="*/ 1392555 w 1636439"/>
              <a:gd name="connsiteY6" fmla="*/ 26670 h 344805"/>
              <a:gd name="connsiteX7" fmla="*/ 1403985 w 1636439"/>
              <a:gd name="connsiteY7" fmla="*/ 30480 h 344805"/>
              <a:gd name="connsiteX8" fmla="*/ 1436370 w 1636439"/>
              <a:gd name="connsiteY8" fmla="*/ 45720 h 344805"/>
              <a:gd name="connsiteX9" fmla="*/ 1442085 w 1636439"/>
              <a:gd name="connsiteY9" fmla="*/ 49530 h 344805"/>
              <a:gd name="connsiteX10" fmla="*/ 1447800 w 1636439"/>
              <a:gd name="connsiteY10" fmla="*/ 51435 h 344805"/>
              <a:gd name="connsiteX11" fmla="*/ 1504950 w 1636439"/>
              <a:gd name="connsiteY11" fmla="*/ 104775 h 344805"/>
              <a:gd name="connsiteX12" fmla="*/ 1508760 w 1636439"/>
              <a:gd name="connsiteY12" fmla="*/ 110490 h 344805"/>
              <a:gd name="connsiteX13" fmla="*/ 1518285 w 1636439"/>
              <a:gd name="connsiteY13" fmla="*/ 129540 h 344805"/>
              <a:gd name="connsiteX14" fmla="*/ 1524000 w 1636439"/>
              <a:gd name="connsiteY14" fmla="*/ 135255 h 344805"/>
              <a:gd name="connsiteX15" fmla="*/ 1537335 w 1636439"/>
              <a:gd name="connsiteY15" fmla="*/ 156210 h 344805"/>
              <a:gd name="connsiteX16" fmla="*/ 1543050 w 1636439"/>
              <a:gd name="connsiteY16" fmla="*/ 163830 h 344805"/>
              <a:gd name="connsiteX17" fmla="*/ 1546860 w 1636439"/>
              <a:gd name="connsiteY17" fmla="*/ 169545 h 344805"/>
              <a:gd name="connsiteX18" fmla="*/ 1569720 w 1636439"/>
              <a:gd name="connsiteY18" fmla="*/ 205740 h 344805"/>
              <a:gd name="connsiteX19" fmla="*/ 1590675 w 1636439"/>
              <a:gd name="connsiteY19" fmla="*/ 228600 h 344805"/>
              <a:gd name="connsiteX20" fmla="*/ 1592580 w 1636439"/>
              <a:gd name="connsiteY20" fmla="*/ 234315 h 344805"/>
              <a:gd name="connsiteX21" fmla="*/ 1604010 w 1636439"/>
              <a:gd name="connsiteY21" fmla="*/ 257175 h 344805"/>
              <a:gd name="connsiteX22" fmla="*/ 1605915 w 1636439"/>
              <a:gd name="connsiteY22" fmla="*/ 262890 h 344805"/>
              <a:gd name="connsiteX23" fmla="*/ 1623060 w 1636439"/>
              <a:gd name="connsiteY23" fmla="*/ 297180 h 344805"/>
              <a:gd name="connsiteX24" fmla="*/ 1624965 w 1636439"/>
              <a:gd name="connsiteY24" fmla="*/ 302895 h 344805"/>
              <a:gd name="connsiteX25" fmla="*/ 1628775 w 1636439"/>
              <a:gd name="connsiteY25" fmla="*/ 318135 h 344805"/>
              <a:gd name="connsiteX26" fmla="*/ 1636395 w 1636439"/>
              <a:gd name="connsiteY26" fmla="*/ 339090 h 344805"/>
              <a:gd name="connsiteX27" fmla="*/ 1624965 w 1636439"/>
              <a:gd name="connsiteY27" fmla="*/ 342900 h 344805"/>
              <a:gd name="connsiteX28" fmla="*/ 1590675 w 1636439"/>
              <a:gd name="connsiteY28" fmla="*/ 344805 h 344805"/>
              <a:gd name="connsiteX29" fmla="*/ 462915 w 1636439"/>
              <a:gd name="connsiteY29" fmla="*/ 340995 h 344805"/>
              <a:gd name="connsiteX30" fmla="*/ 333375 w 1636439"/>
              <a:gd name="connsiteY30" fmla="*/ 339090 h 344805"/>
              <a:gd name="connsiteX31" fmla="*/ 329565 w 1636439"/>
              <a:gd name="connsiteY31" fmla="*/ 316230 h 344805"/>
              <a:gd name="connsiteX32" fmla="*/ 310515 w 1636439"/>
              <a:gd name="connsiteY32" fmla="*/ 283845 h 344805"/>
              <a:gd name="connsiteX33" fmla="*/ 280035 w 1636439"/>
              <a:gd name="connsiteY33" fmla="*/ 241935 h 344805"/>
              <a:gd name="connsiteX34" fmla="*/ 251460 w 1636439"/>
              <a:gd name="connsiteY34" fmla="*/ 196215 h 344805"/>
              <a:gd name="connsiteX35" fmla="*/ 238125 w 1636439"/>
              <a:gd name="connsiteY35" fmla="*/ 167640 h 344805"/>
              <a:gd name="connsiteX36" fmla="*/ 228600 w 1636439"/>
              <a:gd name="connsiteY36" fmla="*/ 146685 h 344805"/>
              <a:gd name="connsiteX37" fmla="*/ 196215 w 1636439"/>
              <a:gd name="connsiteY37" fmla="*/ 108585 h 344805"/>
              <a:gd name="connsiteX38" fmla="*/ 177165 w 1636439"/>
              <a:gd name="connsiteY38" fmla="*/ 91440 h 344805"/>
              <a:gd name="connsiteX39" fmla="*/ 161925 w 1636439"/>
              <a:gd name="connsiteY39" fmla="*/ 81915 h 344805"/>
              <a:gd name="connsiteX40" fmla="*/ 127635 w 1636439"/>
              <a:gd name="connsiteY40" fmla="*/ 55245 h 344805"/>
              <a:gd name="connsiteX41" fmla="*/ 123825 w 1636439"/>
              <a:gd name="connsiteY41" fmla="*/ 49530 h 344805"/>
              <a:gd name="connsiteX42" fmla="*/ 110490 w 1636439"/>
              <a:gd name="connsiteY42" fmla="*/ 41910 h 344805"/>
              <a:gd name="connsiteX43" fmla="*/ 95250 w 1636439"/>
              <a:gd name="connsiteY43" fmla="*/ 30480 h 344805"/>
              <a:gd name="connsiteX44" fmla="*/ 74295 w 1636439"/>
              <a:gd name="connsiteY44" fmla="*/ 20955 h 344805"/>
              <a:gd name="connsiteX0" fmla="*/ 0 w 1636395"/>
              <a:gd name="connsiteY0" fmla="*/ 1905 h 344805"/>
              <a:gd name="connsiteX1" fmla="*/ 0 w 1636395"/>
              <a:gd name="connsiteY1" fmla="*/ 1905 h 344805"/>
              <a:gd name="connsiteX2" fmla="*/ 28575 w 1636395"/>
              <a:gd name="connsiteY2" fmla="*/ 7620 h 344805"/>
              <a:gd name="connsiteX3" fmla="*/ 70485 w 1636395"/>
              <a:gd name="connsiteY3" fmla="*/ 3810 h 344805"/>
              <a:gd name="connsiteX4" fmla="*/ 1323975 w 1636395"/>
              <a:gd name="connsiteY4" fmla="*/ 0 h 344805"/>
              <a:gd name="connsiteX5" fmla="*/ 1344930 w 1636395"/>
              <a:gd name="connsiteY5" fmla="*/ 11430 h 344805"/>
              <a:gd name="connsiteX6" fmla="*/ 1392555 w 1636395"/>
              <a:gd name="connsiteY6" fmla="*/ 26670 h 344805"/>
              <a:gd name="connsiteX7" fmla="*/ 1403985 w 1636395"/>
              <a:gd name="connsiteY7" fmla="*/ 30480 h 344805"/>
              <a:gd name="connsiteX8" fmla="*/ 1436370 w 1636395"/>
              <a:gd name="connsiteY8" fmla="*/ 45720 h 344805"/>
              <a:gd name="connsiteX9" fmla="*/ 1442085 w 1636395"/>
              <a:gd name="connsiteY9" fmla="*/ 49530 h 344805"/>
              <a:gd name="connsiteX10" fmla="*/ 1447800 w 1636395"/>
              <a:gd name="connsiteY10" fmla="*/ 51435 h 344805"/>
              <a:gd name="connsiteX11" fmla="*/ 1504950 w 1636395"/>
              <a:gd name="connsiteY11" fmla="*/ 104775 h 344805"/>
              <a:gd name="connsiteX12" fmla="*/ 1508760 w 1636395"/>
              <a:gd name="connsiteY12" fmla="*/ 110490 h 344805"/>
              <a:gd name="connsiteX13" fmla="*/ 1518285 w 1636395"/>
              <a:gd name="connsiteY13" fmla="*/ 129540 h 344805"/>
              <a:gd name="connsiteX14" fmla="*/ 1524000 w 1636395"/>
              <a:gd name="connsiteY14" fmla="*/ 135255 h 344805"/>
              <a:gd name="connsiteX15" fmla="*/ 1537335 w 1636395"/>
              <a:gd name="connsiteY15" fmla="*/ 156210 h 344805"/>
              <a:gd name="connsiteX16" fmla="*/ 1543050 w 1636395"/>
              <a:gd name="connsiteY16" fmla="*/ 163830 h 344805"/>
              <a:gd name="connsiteX17" fmla="*/ 1546860 w 1636395"/>
              <a:gd name="connsiteY17" fmla="*/ 169545 h 344805"/>
              <a:gd name="connsiteX18" fmla="*/ 1569720 w 1636395"/>
              <a:gd name="connsiteY18" fmla="*/ 205740 h 344805"/>
              <a:gd name="connsiteX19" fmla="*/ 1590675 w 1636395"/>
              <a:gd name="connsiteY19" fmla="*/ 228600 h 344805"/>
              <a:gd name="connsiteX20" fmla="*/ 1592580 w 1636395"/>
              <a:gd name="connsiteY20" fmla="*/ 234315 h 344805"/>
              <a:gd name="connsiteX21" fmla="*/ 1604010 w 1636395"/>
              <a:gd name="connsiteY21" fmla="*/ 257175 h 344805"/>
              <a:gd name="connsiteX22" fmla="*/ 1605915 w 1636395"/>
              <a:gd name="connsiteY22" fmla="*/ 262890 h 344805"/>
              <a:gd name="connsiteX23" fmla="*/ 1623060 w 1636395"/>
              <a:gd name="connsiteY23" fmla="*/ 297180 h 344805"/>
              <a:gd name="connsiteX24" fmla="*/ 1624965 w 1636395"/>
              <a:gd name="connsiteY24" fmla="*/ 302895 h 344805"/>
              <a:gd name="connsiteX25" fmla="*/ 1636395 w 1636395"/>
              <a:gd name="connsiteY25" fmla="*/ 339090 h 344805"/>
              <a:gd name="connsiteX26" fmla="*/ 1624965 w 1636395"/>
              <a:gd name="connsiteY26" fmla="*/ 342900 h 344805"/>
              <a:gd name="connsiteX27" fmla="*/ 1590675 w 1636395"/>
              <a:gd name="connsiteY27" fmla="*/ 344805 h 344805"/>
              <a:gd name="connsiteX28" fmla="*/ 462915 w 1636395"/>
              <a:gd name="connsiteY28" fmla="*/ 340995 h 344805"/>
              <a:gd name="connsiteX29" fmla="*/ 333375 w 1636395"/>
              <a:gd name="connsiteY29" fmla="*/ 339090 h 344805"/>
              <a:gd name="connsiteX30" fmla="*/ 329565 w 1636395"/>
              <a:gd name="connsiteY30" fmla="*/ 316230 h 344805"/>
              <a:gd name="connsiteX31" fmla="*/ 310515 w 1636395"/>
              <a:gd name="connsiteY31" fmla="*/ 283845 h 344805"/>
              <a:gd name="connsiteX32" fmla="*/ 280035 w 1636395"/>
              <a:gd name="connsiteY32" fmla="*/ 241935 h 344805"/>
              <a:gd name="connsiteX33" fmla="*/ 251460 w 1636395"/>
              <a:gd name="connsiteY33" fmla="*/ 196215 h 344805"/>
              <a:gd name="connsiteX34" fmla="*/ 238125 w 1636395"/>
              <a:gd name="connsiteY34" fmla="*/ 167640 h 344805"/>
              <a:gd name="connsiteX35" fmla="*/ 228600 w 1636395"/>
              <a:gd name="connsiteY35" fmla="*/ 146685 h 344805"/>
              <a:gd name="connsiteX36" fmla="*/ 196215 w 1636395"/>
              <a:gd name="connsiteY36" fmla="*/ 108585 h 344805"/>
              <a:gd name="connsiteX37" fmla="*/ 177165 w 1636395"/>
              <a:gd name="connsiteY37" fmla="*/ 91440 h 344805"/>
              <a:gd name="connsiteX38" fmla="*/ 161925 w 1636395"/>
              <a:gd name="connsiteY38" fmla="*/ 81915 h 344805"/>
              <a:gd name="connsiteX39" fmla="*/ 127635 w 1636395"/>
              <a:gd name="connsiteY39" fmla="*/ 55245 h 344805"/>
              <a:gd name="connsiteX40" fmla="*/ 123825 w 1636395"/>
              <a:gd name="connsiteY40" fmla="*/ 49530 h 344805"/>
              <a:gd name="connsiteX41" fmla="*/ 110490 w 1636395"/>
              <a:gd name="connsiteY41" fmla="*/ 41910 h 344805"/>
              <a:gd name="connsiteX42" fmla="*/ 95250 w 1636395"/>
              <a:gd name="connsiteY42" fmla="*/ 30480 h 344805"/>
              <a:gd name="connsiteX43" fmla="*/ 74295 w 1636395"/>
              <a:gd name="connsiteY4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05915 w 1636404"/>
              <a:gd name="connsiteY22" fmla="*/ 262890 h 344805"/>
              <a:gd name="connsiteX23" fmla="*/ 1623060 w 1636404"/>
              <a:gd name="connsiteY23" fmla="*/ 297180 h 344805"/>
              <a:gd name="connsiteX24" fmla="*/ 1636395 w 1636404"/>
              <a:gd name="connsiteY24" fmla="*/ 339090 h 344805"/>
              <a:gd name="connsiteX25" fmla="*/ 1624965 w 1636404"/>
              <a:gd name="connsiteY25" fmla="*/ 342900 h 344805"/>
              <a:gd name="connsiteX26" fmla="*/ 1590675 w 1636404"/>
              <a:gd name="connsiteY26" fmla="*/ 344805 h 344805"/>
              <a:gd name="connsiteX27" fmla="*/ 462915 w 1636404"/>
              <a:gd name="connsiteY27" fmla="*/ 340995 h 344805"/>
              <a:gd name="connsiteX28" fmla="*/ 333375 w 1636404"/>
              <a:gd name="connsiteY28" fmla="*/ 339090 h 344805"/>
              <a:gd name="connsiteX29" fmla="*/ 329565 w 1636404"/>
              <a:gd name="connsiteY29" fmla="*/ 316230 h 344805"/>
              <a:gd name="connsiteX30" fmla="*/ 310515 w 1636404"/>
              <a:gd name="connsiteY30" fmla="*/ 283845 h 344805"/>
              <a:gd name="connsiteX31" fmla="*/ 280035 w 1636404"/>
              <a:gd name="connsiteY31" fmla="*/ 241935 h 344805"/>
              <a:gd name="connsiteX32" fmla="*/ 251460 w 1636404"/>
              <a:gd name="connsiteY32" fmla="*/ 196215 h 344805"/>
              <a:gd name="connsiteX33" fmla="*/ 238125 w 1636404"/>
              <a:gd name="connsiteY33" fmla="*/ 167640 h 344805"/>
              <a:gd name="connsiteX34" fmla="*/ 228600 w 1636404"/>
              <a:gd name="connsiteY34" fmla="*/ 146685 h 344805"/>
              <a:gd name="connsiteX35" fmla="*/ 196215 w 1636404"/>
              <a:gd name="connsiteY35" fmla="*/ 108585 h 344805"/>
              <a:gd name="connsiteX36" fmla="*/ 177165 w 1636404"/>
              <a:gd name="connsiteY36" fmla="*/ 91440 h 344805"/>
              <a:gd name="connsiteX37" fmla="*/ 161925 w 1636404"/>
              <a:gd name="connsiteY37" fmla="*/ 81915 h 344805"/>
              <a:gd name="connsiteX38" fmla="*/ 127635 w 1636404"/>
              <a:gd name="connsiteY38" fmla="*/ 55245 h 344805"/>
              <a:gd name="connsiteX39" fmla="*/ 123825 w 1636404"/>
              <a:gd name="connsiteY39" fmla="*/ 49530 h 344805"/>
              <a:gd name="connsiteX40" fmla="*/ 110490 w 1636404"/>
              <a:gd name="connsiteY40" fmla="*/ 41910 h 344805"/>
              <a:gd name="connsiteX41" fmla="*/ 95250 w 1636404"/>
              <a:gd name="connsiteY41" fmla="*/ 30480 h 344805"/>
              <a:gd name="connsiteX42" fmla="*/ 74295 w 1636404"/>
              <a:gd name="connsiteY4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592580 w 1636404"/>
              <a:gd name="connsiteY20" fmla="*/ 234315 h 344805"/>
              <a:gd name="connsiteX21" fmla="*/ 1604010 w 1636404"/>
              <a:gd name="connsiteY21" fmla="*/ 257175 h 344805"/>
              <a:gd name="connsiteX22" fmla="*/ 1623060 w 1636404"/>
              <a:gd name="connsiteY22" fmla="*/ 297180 h 344805"/>
              <a:gd name="connsiteX23" fmla="*/ 1636395 w 1636404"/>
              <a:gd name="connsiteY23" fmla="*/ 339090 h 344805"/>
              <a:gd name="connsiteX24" fmla="*/ 1624965 w 1636404"/>
              <a:gd name="connsiteY24" fmla="*/ 342900 h 344805"/>
              <a:gd name="connsiteX25" fmla="*/ 1590675 w 1636404"/>
              <a:gd name="connsiteY25" fmla="*/ 344805 h 344805"/>
              <a:gd name="connsiteX26" fmla="*/ 462915 w 1636404"/>
              <a:gd name="connsiteY26" fmla="*/ 340995 h 344805"/>
              <a:gd name="connsiteX27" fmla="*/ 333375 w 1636404"/>
              <a:gd name="connsiteY27" fmla="*/ 339090 h 344805"/>
              <a:gd name="connsiteX28" fmla="*/ 329565 w 1636404"/>
              <a:gd name="connsiteY28" fmla="*/ 316230 h 344805"/>
              <a:gd name="connsiteX29" fmla="*/ 310515 w 1636404"/>
              <a:gd name="connsiteY29" fmla="*/ 283845 h 344805"/>
              <a:gd name="connsiteX30" fmla="*/ 280035 w 1636404"/>
              <a:gd name="connsiteY30" fmla="*/ 241935 h 344805"/>
              <a:gd name="connsiteX31" fmla="*/ 251460 w 1636404"/>
              <a:gd name="connsiteY31" fmla="*/ 196215 h 344805"/>
              <a:gd name="connsiteX32" fmla="*/ 238125 w 1636404"/>
              <a:gd name="connsiteY32" fmla="*/ 167640 h 344805"/>
              <a:gd name="connsiteX33" fmla="*/ 228600 w 1636404"/>
              <a:gd name="connsiteY33" fmla="*/ 146685 h 344805"/>
              <a:gd name="connsiteX34" fmla="*/ 196215 w 1636404"/>
              <a:gd name="connsiteY34" fmla="*/ 108585 h 344805"/>
              <a:gd name="connsiteX35" fmla="*/ 177165 w 1636404"/>
              <a:gd name="connsiteY35" fmla="*/ 91440 h 344805"/>
              <a:gd name="connsiteX36" fmla="*/ 161925 w 1636404"/>
              <a:gd name="connsiteY36" fmla="*/ 81915 h 344805"/>
              <a:gd name="connsiteX37" fmla="*/ 127635 w 1636404"/>
              <a:gd name="connsiteY37" fmla="*/ 55245 h 344805"/>
              <a:gd name="connsiteX38" fmla="*/ 123825 w 1636404"/>
              <a:gd name="connsiteY38" fmla="*/ 49530 h 344805"/>
              <a:gd name="connsiteX39" fmla="*/ 110490 w 1636404"/>
              <a:gd name="connsiteY39" fmla="*/ 41910 h 344805"/>
              <a:gd name="connsiteX40" fmla="*/ 95250 w 1636404"/>
              <a:gd name="connsiteY40" fmla="*/ 30480 h 344805"/>
              <a:gd name="connsiteX41" fmla="*/ 74295 w 1636404"/>
              <a:gd name="connsiteY4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46860 w 1636404"/>
              <a:gd name="connsiteY17" fmla="*/ 169545 h 344805"/>
              <a:gd name="connsiteX18" fmla="*/ 1569720 w 1636404"/>
              <a:gd name="connsiteY18" fmla="*/ 205740 h 344805"/>
              <a:gd name="connsiteX19" fmla="*/ 1590675 w 1636404"/>
              <a:gd name="connsiteY19" fmla="*/ 228600 h 344805"/>
              <a:gd name="connsiteX20" fmla="*/ 1604010 w 1636404"/>
              <a:gd name="connsiteY20" fmla="*/ 257175 h 344805"/>
              <a:gd name="connsiteX21" fmla="*/ 1623060 w 1636404"/>
              <a:gd name="connsiteY21" fmla="*/ 297180 h 344805"/>
              <a:gd name="connsiteX22" fmla="*/ 1636395 w 1636404"/>
              <a:gd name="connsiteY22" fmla="*/ 339090 h 344805"/>
              <a:gd name="connsiteX23" fmla="*/ 1624965 w 1636404"/>
              <a:gd name="connsiteY23" fmla="*/ 342900 h 344805"/>
              <a:gd name="connsiteX24" fmla="*/ 1590675 w 1636404"/>
              <a:gd name="connsiteY24" fmla="*/ 344805 h 344805"/>
              <a:gd name="connsiteX25" fmla="*/ 462915 w 1636404"/>
              <a:gd name="connsiteY25" fmla="*/ 340995 h 344805"/>
              <a:gd name="connsiteX26" fmla="*/ 333375 w 1636404"/>
              <a:gd name="connsiteY26" fmla="*/ 339090 h 344805"/>
              <a:gd name="connsiteX27" fmla="*/ 329565 w 1636404"/>
              <a:gd name="connsiteY27" fmla="*/ 316230 h 344805"/>
              <a:gd name="connsiteX28" fmla="*/ 310515 w 1636404"/>
              <a:gd name="connsiteY28" fmla="*/ 283845 h 344805"/>
              <a:gd name="connsiteX29" fmla="*/ 280035 w 1636404"/>
              <a:gd name="connsiteY29" fmla="*/ 241935 h 344805"/>
              <a:gd name="connsiteX30" fmla="*/ 251460 w 1636404"/>
              <a:gd name="connsiteY30" fmla="*/ 196215 h 344805"/>
              <a:gd name="connsiteX31" fmla="*/ 238125 w 1636404"/>
              <a:gd name="connsiteY31" fmla="*/ 167640 h 344805"/>
              <a:gd name="connsiteX32" fmla="*/ 228600 w 1636404"/>
              <a:gd name="connsiteY32" fmla="*/ 146685 h 344805"/>
              <a:gd name="connsiteX33" fmla="*/ 196215 w 1636404"/>
              <a:gd name="connsiteY33" fmla="*/ 108585 h 344805"/>
              <a:gd name="connsiteX34" fmla="*/ 177165 w 1636404"/>
              <a:gd name="connsiteY34" fmla="*/ 91440 h 344805"/>
              <a:gd name="connsiteX35" fmla="*/ 161925 w 1636404"/>
              <a:gd name="connsiteY35" fmla="*/ 81915 h 344805"/>
              <a:gd name="connsiteX36" fmla="*/ 127635 w 1636404"/>
              <a:gd name="connsiteY36" fmla="*/ 55245 h 344805"/>
              <a:gd name="connsiteX37" fmla="*/ 123825 w 1636404"/>
              <a:gd name="connsiteY37" fmla="*/ 49530 h 344805"/>
              <a:gd name="connsiteX38" fmla="*/ 110490 w 1636404"/>
              <a:gd name="connsiteY38" fmla="*/ 41910 h 344805"/>
              <a:gd name="connsiteX39" fmla="*/ 95250 w 1636404"/>
              <a:gd name="connsiteY39" fmla="*/ 30480 h 344805"/>
              <a:gd name="connsiteX40" fmla="*/ 74295 w 1636404"/>
              <a:gd name="connsiteY4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24000 w 1636404"/>
              <a:gd name="connsiteY14" fmla="*/ 135255 h 344805"/>
              <a:gd name="connsiteX15" fmla="*/ 1537335 w 1636404"/>
              <a:gd name="connsiteY15" fmla="*/ 156210 h 344805"/>
              <a:gd name="connsiteX16" fmla="*/ 1543050 w 1636404"/>
              <a:gd name="connsiteY16" fmla="*/ 163830 h 344805"/>
              <a:gd name="connsiteX17" fmla="*/ 1569720 w 1636404"/>
              <a:gd name="connsiteY17" fmla="*/ 205740 h 344805"/>
              <a:gd name="connsiteX18" fmla="*/ 1590675 w 1636404"/>
              <a:gd name="connsiteY18" fmla="*/ 228600 h 344805"/>
              <a:gd name="connsiteX19" fmla="*/ 1604010 w 1636404"/>
              <a:gd name="connsiteY19" fmla="*/ 257175 h 344805"/>
              <a:gd name="connsiteX20" fmla="*/ 1623060 w 1636404"/>
              <a:gd name="connsiteY20" fmla="*/ 297180 h 344805"/>
              <a:gd name="connsiteX21" fmla="*/ 1636395 w 1636404"/>
              <a:gd name="connsiteY21" fmla="*/ 339090 h 344805"/>
              <a:gd name="connsiteX22" fmla="*/ 1624965 w 1636404"/>
              <a:gd name="connsiteY22" fmla="*/ 342900 h 344805"/>
              <a:gd name="connsiteX23" fmla="*/ 1590675 w 1636404"/>
              <a:gd name="connsiteY23" fmla="*/ 344805 h 344805"/>
              <a:gd name="connsiteX24" fmla="*/ 462915 w 1636404"/>
              <a:gd name="connsiteY24" fmla="*/ 340995 h 344805"/>
              <a:gd name="connsiteX25" fmla="*/ 333375 w 1636404"/>
              <a:gd name="connsiteY25" fmla="*/ 339090 h 344805"/>
              <a:gd name="connsiteX26" fmla="*/ 329565 w 1636404"/>
              <a:gd name="connsiteY26" fmla="*/ 316230 h 344805"/>
              <a:gd name="connsiteX27" fmla="*/ 310515 w 1636404"/>
              <a:gd name="connsiteY27" fmla="*/ 283845 h 344805"/>
              <a:gd name="connsiteX28" fmla="*/ 280035 w 1636404"/>
              <a:gd name="connsiteY28" fmla="*/ 241935 h 344805"/>
              <a:gd name="connsiteX29" fmla="*/ 251460 w 1636404"/>
              <a:gd name="connsiteY29" fmla="*/ 196215 h 344805"/>
              <a:gd name="connsiteX30" fmla="*/ 238125 w 1636404"/>
              <a:gd name="connsiteY30" fmla="*/ 167640 h 344805"/>
              <a:gd name="connsiteX31" fmla="*/ 228600 w 1636404"/>
              <a:gd name="connsiteY31" fmla="*/ 146685 h 344805"/>
              <a:gd name="connsiteX32" fmla="*/ 196215 w 1636404"/>
              <a:gd name="connsiteY32" fmla="*/ 108585 h 344805"/>
              <a:gd name="connsiteX33" fmla="*/ 177165 w 1636404"/>
              <a:gd name="connsiteY33" fmla="*/ 91440 h 344805"/>
              <a:gd name="connsiteX34" fmla="*/ 161925 w 1636404"/>
              <a:gd name="connsiteY34" fmla="*/ 81915 h 344805"/>
              <a:gd name="connsiteX35" fmla="*/ 127635 w 1636404"/>
              <a:gd name="connsiteY35" fmla="*/ 55245 h 344805"/>
              <a:gd name="connsiteX36" fmla="*/ 123825 w 1636404"/>
              <a:gd name="connsiteY36" fmla="*/ 49530 h 344805"/>
              <a:gd name="connsiteX37" fmla="*/ 110490 w 1636404"/>
              <a:gd name="connsiteY37" fmla="*/ 41910 h 344805"/>
              <a:gd name="connsiteX38" fmla="*/ 95250 w 1636404"/>
              <a:gd name="connsiteY38" fmla="*/ 30480 h 344805"/>
              <a:gd name="connsiteX39" fmla="*/ 74295 w 1636404"/>
              <a:gd name="connsiteY3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08760 w 1636404"/>
              <a:gd name="connsiteY12" fmla="*/ 110490 h 344805"/>
              <a:gd name="connsiteX13" fmla="*/ 1518285 w 1636404"/>
              <a:gd name="connsiteY13" fmla="*/ 129540 h 344805"/>
              <a:gd name="connsiteX14" fmla="*/ 1537335 w 1636404"/>
              <a:gd name="connsiteY14" fmla="*/ 156210 h 344805"/>
              <a:gd name="connsiteX15" fmla="*/ 1543050 w 1636404"/>
              <a:gd name="connsiteY15" fmla="*/ 163830 h 344805"/>
              <a:gd name="connsiteX16" fmla="*/ 1569720 w 1636404"/>
              <a:gd name="connsiteY16" fmla="*/ 205740 h 344805"/>
              <a:gd name="connsiteX17" fmla="*/ 1590675 w 1636404"/>
              <a:gd name="connsiteY17" fmla="*/ 228600 h 344805"/>
              <a:gd name="connsiteX18" fmla="*/ 1604010 w 1636404"/>
              <a:gd name="connsiteY18" fmla="*/ 257175 h 344805"/>
              <a:gd name="connsiteX19" fmla="*/ 1623060 w 1636404"/>
              <a:gd name="connsiteY19" fmla="*/ 297180 h 344805"/>
              <a:gd name="connsiteX20" fmla="*/ 1636395 w 1636404"/>
              <a:gd name="connsiteY20" fmla="*/ 339090 h 344805"/>
              <a:gd name="connsiteX21" fmla="*/ 1624965 w 1636404"/>
              <a:gd name="connsiteY21" fmla="*/ 342900 h 344805"/>
              <a:gd name="connsiteX22" fmla="*/ 1590675 w 1636404"/>
              <a:gd name="connsiteY22" fmla="*/ 344805 h 344805"/>
              <a:gd name="connsiteX23" fmla="*/ 462915 w 1636404"/>
              <a:gd name="connsiteY23" fmla="*/ 340995 h 344805"/>
              <a:gd name="connsiteX24" fmla="*/ 333375 w 1636404"/>
              <a:gd name="connsiteY24" fmla="*/ 339090 h 344805"/>
              <a:gd name="connsiteX25" fmla="*/ 329565 w 1636404"/>
              <a:gd name="connsiteY25" fmla="*/ 316230 h 344805"/>
              <a:gd name="connsiteX26" fmla="*/ 310515 w 1636404"/>
              <a:gd name="connsiteY26" fmla="*/ 283845 h 344805"/>
              <a:gd name="connsiteX27" fmla="*/ 280035 w 1636404"/>
              <a:gd name="connsiteY27" fmla="*/ 241935 h 344805"/>
              <a:gd name="connsiteX28" fmla="*/ 251460 w 1636404"/>
              <a:gd name="connsiteY28" fmla="*/ 196215 h 344805"/>
              <a:gd name="connsiteX29" fmla="*/ 238125 w 1636404"/>
              <a:gd name="connsiteY29" fmla="*/ 167640 h 344805"/>
              <a:gd name="connsiteX30" fmla="*/ 228600 w 1636404"/>
              <a:gd name="connsiteY30" fmla="*/ 146685 h 344805"/>
              <a:gd name="connsiteX31" fmla="*/ 196215 w 1636404"/>
              <a:gd name="connsiteY31" fmla="*/ 108585 h 344805"/>
              <a:gd name="connsiteX32" fmla="*/ 177165 w 1636404"/>
              <a:gd name="connsiteY32" fmla="*/ 91440 h 344805"/>
              <a:gd name="connsiteX33" fmla="*/ 161925 w 1636404"/>
              <a:gd name="connsiteY33" fmla="*/ 81915 h 344805"/>
              <a:gd name="connsiteX34" fmla="*/ 127635 w 1636404"/>
              <a:gd name="connsiteY34" fmla="*/ 55245 h 344805"/>
              <a:gd name="connsiteX35" fmla="*/ 123825 w 1636404"/>
              <a:gd name="connsiteY35" fmla="*/ 49530 h 344805"/>
              <a:gd name="connsiteX36" fmla="*/ 110490 w 1636404"/>
              <a:gd name="connsiteY36" fmla="*/ 41910 h 344805"/>
              <a:gd name="connsiteX37" fmla="*/ 95250 w 1636404"/>
              <a:gd name="connsiteY37" fmla="*/ 30480 h 344805"/>
              <a:gd name="connsiteX38" fmla="*/ 74295 w 1636404"/>
              <a:gd name="connsiteY3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447800 w 1636404"/>
              <a:gd name="connsiteY10" fmla="*/ 51435 h 344805"/>
              <a:gd name="connsiteX11" fmla="*/ 1504950 w 1636404"/>
              <a:gd name="connsiteY11" fmla="*/ 104775 h 344805"/>
              <a:gd name="connsiteX12" fmla="*/ 1518285 w 1636404"/>
              <a:gd name="connsiteY12" fmla="*/ 129540 h 344805"/>
              <a:gd name="connsiteX13" fmla="*/ 1537335 w 1636404"/>
              <a:gd name="connsiteY13" fmla="*/ 156210 h 344805"/>
              <a:gd name="connsiteX14" fmla="*/ 1543050 w 1636404"/>
              <a:gd name="connsiteY14" fmla="*/ 163830 h 344805"/>
              <a:gd name="connsiteX15" fmla="*/ 1569720 w 1636404"/>
              <a:gd name="connsiteY15" fmla="*/ 205740 h 344805"/>
              <a:gd name="connsiteX16" fmla="*/ 1590675 w 1636404"/>
              <a:gd name="connsiteY16" fmla="*/ 228600 h 344805"/>
              <a:gd name="connsiteX17" fmla="*/ 1604010 w 1636404"/>
              <a:gd name="connsiteY17" fmla="*/ 257175 h 344805"/>
              <a:gd name="connsiteX18" fmla="*/ 1623060 w 1636404"/>
              <a:gd name="connsiteY18" fmla="*/ 297180 h 344805"/>
              <a:gd name="connsiteX19" fmla="*/ 1636395 w 1636404"/>
              <a:gd name="connsiteY19" fmla="*/ 339090 h 344805"/>
              <a:gd name="connsiteX20" fmla="*/ 1624965 w 1636404"/>
              <a:gd name="connsiteY20" fmla="*/ 342900 h 344805"/>
              <a:gd name="connsiteX21" fmla="*/ 1590675 w 1636404"/>
              <a:gd name="connsiteY21" fmla="*/ 344805 h 344805"/>
              <a:gd name="connsiteX22" fmla="*/ 462915 w 1636404"/>
              <a:gd name="connsiteY22" fmla="*/ 340995 h 344805"/>
              <a:gd name="connsiteX23" fmla="*/ 333375 w 1636404"/>
              <a:gd name="connsiteY23" fmla="*/ 339090 h 344805"/>
              <a:gd name="connsiteX24" fmla="*/ 329565 w 1636404"/>
              <a:gd name="connsiteY24" fmla="*/ 316230 h 344805"/>
              <a:gd name="connsiteX25" fmla="*/ 310515 w 1636404"/>
              <a:gd name="connsiteY25" fmla="*/ 283845 h 344805"/>
              <a:gd name="connsiteX26" fmla="*/ 280035 w 1636404"/>
              <a:gd name="connsiteY26" fmla="*/ 241935 h 344805"/>
              <a:gd name="connsiteX27" fmla="*/ 251460 w 1636404"/>
              <a:gd name="connsiteY27" fmla="*/ 196215 h 344805"/>
              <a:gd name="connsiteX28" fmla="*/ 238125 w 1636404"/>
              <a:gd name="connsiteY28" fmla="*/ 167640 h 344805"/>
              <a:gd name="connsiteX29" fmla="*/ 228600 w 1636404"/>
              <a:gd name="connsiteY29" fmla="*/ 146685 h 344805"/>
              <a:gd name="connsiteX30" fmla="*/ 196215 w 1636404"/>
              <a:gd name="connsiteY30" fmla="*/ 108585 h 344805"/>
              <a:gd name="connsiteX31" fmla="*/ 177165 w 1636404"/>
              <a:gd name="connsiteY31" fmla="*/ 91440 h 344805"/>
              <a:gd name="connsiteX32" fmla="*/ 161925 w 1636404"/>
              <a:gd name="connsiteY32" fmla="*/ 81915 h 344805"/>
              <a:gd name="connsiteX33" fmla="*/ 127635 w 1636404"/>
              <a:gd name="connsiteY33" fmla="*/ 55245 h 344805"/>
              <a:gd name="connsiteX34" fmla="*/ 123825 w 1636404"/>
              <a:gd name="connsiteY34" fmla="*/ 49530 h 344805"/>
              <a:gd name="connsiteX35" fmla="*/ 110490 w 1636404"/>
              <a:gd name="connsiteY35" fmla="*/ 41910 h 344805"/>
              <a:gd name="connsiteX36" fmla="*/ 95250 w 1636404"/>
              <a:gd name="connsiteY36" fmla="*/ 30480 h 344805"/>
              <a:gd name="connsiteX37" fmla="*/ 74295 w 1636404"/>
              <a:gd name="connsiteY3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442085 w 1636404"/>
              <a:gd name="connsiteY9" fmla="*/ 49530 h 344805"/>
              <a:gd name="connsiteX10" fmla="*/ 1504950 w 1636404"/>
              <a:gd name="connsiteY10" fmla="*/ 104775 h 344805"/>
              <a:gd name="connsiteX11" fmla="*/ 1518285 w 1636404"/>
              <a:gd name="connsiteY11" fmla="*/ 129540 h 344805"/>
              <a:gd name="connsiteX12" fmla="*/ 1537335 w 1636404"/>
              <a:gd name="connsiteY12" fmla="*/ 156210 h 344805"/>
              <a:gd name="connsiteX13" fmla="*/ 1543050 w 1636404"/>
              <a:gd name="connsiteY13" fmla="*/ 163830 h 344805"/>
              <a:gd name="connsiteX14" fmla="*/ 1569720 w 1636404"/>
              <a:gd name="connsiteY14" fmla="*/ 205740 h 344805"/>
              <a:gd name="connsiteX15" fmla="*/ 1590675 w 1636404"/>
              <a:gd name="connsiteY15" fmla="*/ 228600 h 344805"/>
              <a:gd name="connsiteX16" fmla="*/ 1604010 w 1636404"/>
              <a:gd name="connsiteY16" fmla="*/ 257175 h 344805"/>
              <a:gd name="connsiteX17" fmla="*/ 1623060 w 1636404"/>
              <a:gd name="connsiteY17" fmla="*/ 297180 h 344805"/>
              <a:gd name="connsiteX18" fmla="*/ 1636395 w 1636404"/>
              <a:gd name="connsiteY18" fmla="*/ 339090 h 344805"/>
              <a:gd name="connsiteX19" fmla="*/ 1624965 w 1636404"/>
              <a:gd name="connsiteY19" fmla="*/ 342900 h 344805"/>
              <a:gd name="connsiteX20" fmla="*/ 1590675 w 1636404"/>
              <a:gd name="connsiteY20" fmla="*/ 344805 h 344805"/>
              <a:gd name="connsiteX21" fmla="*/ 462915 w 1636404"/>
              <a:gd name="connsiteY21" fmla="*/ 340995 h 344805"/>
              <a:gd name="connsiteX22" fmla="*/ 333375 w 1636404"/>
              <a:gd name="connsiteY22" fmla="*/ 339090 h 344805"/>
              <a:gd name="connsiteX23" fmla="*/ 329565 w 1636404"/>
              <a:gd name="connsiteY23" fmla="*/ 316230 h 344805"/>
              <a:gd name="connsiteX24" fmla="*/ 310515 w 1636404"/>
              <a:gd name="connsiteY24" fmla="*/ 283845 h 344805"/>
              <a:gd name="connsiteX25" fmla="*/ 280035 w 1636404"/>
              <a:gd name="connsiteY25" fmla="*/ 241935 h 344805"/>
              <a:gd name="connsiteX26" fmla="*/ 251460 w 1636404"/>
              <a:gd name="connsiteY26" fmla="*/ 196215 h 344805"/>
              <a:gd name="connsiteX27" fmla="*/ 238125 w 1636404"/>
              <a:gd name="connsiteY27" fmla="*/ 167640 h 344805"/>
              <a:gd name="connsiteX28" fmla="*/ 228600 w 1636404"/>
              <a:gd name="connsiteY28" fmla="*/ 146685 h 344805"/>
              <a:gd name="connsiteX29" fmla="*/ 196215 w 1636404"/>
              <a:gd name="connsiteY29" fmla="*/ 108585 h 344805"/>
              <a:gd name="connsiteX30" fmla="*/ 177165 w 1636404"/>
              <a:gd name="connsiteY30" fmla="*/ 91440 h 344805"/>
              <a:gd name="connsiteX31" fmla="*/ 161925 w 1636404"/>
              <a:gd name="connsiteY31" fmla="*/ 81915 h 344805"/>
              <a:gd name="connsiteX32" fmla="*/ 127635 w 1636404"/>
              <a:gd name="connsiteY32" fmla="*/ 55245 h 344805"/>
              <a:gd name="connsiteX33" fmla="*/ 123825 w 1636404"/>
              <a:gd name="connsiteY33" fmla="*/ 49530 h 344805"/>
              <a:gd name="connsiteX34" fmla="*/ 110490 w 1636404"/>
              <a:gd name="connsiteY34" fmla="*/ 41910 h 344805"/>
              <a:gd name="connsiteX35" fmla="*/ 95250 w 1636404"/>
              <a:gd name="connsiteY35" fmla="*/ 30480 h 344805"/>
              <a:gd name="connsiteX36" fmla="*/ 74295 w 1636404"/>
              <a:gd name="connsiteY3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44930 w 1636404"/>
              <a:gd name="connsiteY5" fmla="*/ 11430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0035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1460 w 1636404"/>
              <a:gd name="connsiteY25" fmla="*/ 19621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8125 w 1636404"/>
              <a:gd name="connsiteY26" fmla="*/ 167640 h 344805"/>
              <a:gd name="connsiteX27" fmla="*/ 228600 w 1636404"/>
              <a:gd name="connsiteY27" fmla="*/ 146685 h 344805"/>
              <a:gd name="connsiteX28" fmla="*/ 196215 w 1636404"/>
              <a:gd name="connsiteY28" fmla="*/ 108585 h 344805"/>
              <a:gd name="connsiteX29" fmla="*/ 177165 w 1636404"/>
              <a:gd name="connsiteY29" fmla="*/ 91440 h 344805"/>
              <a:gd name="connsiteX30" fmla="*/ 161925 w 1636404"/>
              <a:gd name="connsiteY30" fmla="*/ 81915 h 344805"/>
              <a:gd name="connsiteX31" fmla="*/ 127635 w 1636404"/>
              <a:gd name="connsiteY31" fmla="*/ 55245 h 344805"/>
              <a:gd name="connsiteX32" fmla="*/ 123825 w 1636404"/>
              <a:gd name="connsiteY32" fmla="*/ 49530 h 344805"/>
              <a:gd name="connsiteX33" fmla="*/ 110490 w 1636404"/>
              <a:gd name="connsiteY33" fmla="*/ 41910 h 344805"/>
              <a:gd name="connsiteX34" fmla="*/ 95250 w 1636404"/>
              <a:gd name="connsiteY34" fmla="*/ 30480 h 344805"/>
              <a:gd name="connsiteX35" fmla="*/ 74295 w 1636404"/>
              <a:gd name="connsiteY3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36370 w 1636404"/>
              <a:gd name="connsiteY8" fmla="*/ 45720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03985 w 1636404"/>
              <a:gd name="connsiteY7" fmla="*/ 30480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2555 w 1636404"/>
              <a:gd name="connsiteY6" fmla="*/ 26670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2075 w 1636404"/>
              <a:gd name="connsiteY5" fmla="*/ 13335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7165 w 1636404"/>
              <a:gd name="connsiteY28" fmla="*/ 91440 h 344805"/>
              <a:gd name="connsiteX29" fmla="*/ 161925 w 1636404"/>
              <a:gd name="connsiteY29" fmla="*/ 81915 h 344805"/>
              <a:gd name="connsiteX30" fmla="*/ 127635 w 1636404"/>
              <a:gd name="connsiteY30" fmla="*/ 55245 h 344805"/>
              <a:gd name="connsiteX31" fmla="*/ 123825 w 1636404"/>
              <a:gd name="connsiteY31" fmla="*/ 49530 h 344805"/>
              <a:gd name="connsiteX32" fmla="*/ 110490 w 1636404"/>
              <a:gd name="connsiteY32" fmla="*/ 41910 h 344805"/>
              <a:gd name="connsiteX33" fmla="*/ 95250 w 1636404"/>
              <a:gd name="connsiteY33" fmla="*/ 30480 h 344805"/>
              <a:gd name="connsiteX34" fmla="*/ 74295 w 1636404"/>
              <a:gd name="connsiteY3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95250 w 1636404"/>
              <a:gd name="connsiteY32" fmla="*/ 30480 h 344805"/>
              <a:gd name="connsiteX33" fmla="*/ 74295 w 1636404"/>
              <a:gd name="connsiteY33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110490 w 1636404"/>
              <a:gd name="connsiteY31" fmla="*/ 41910 h 344805"/>
              <a:gd name="connsiteX32" fmla="*/ 74295 w 1636404"/>
              <a:gd name="connsiteY32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123825 w 1636404"/>
              <a:gd name="connsiteY30" fmla="*/ 49530 h 344805"/>
              <a:gd name="connsiteX31" fmla="*/ 74295 w 1636404"/>
              <a:gd name="connsiteY31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27635 w 1636404"/>
              <a:gd name="connsiteY29" fmla="*/ 55245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61925 w 1636404"/>
              <a:gd name="connsiteY28" fmla="*/ 81915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196215 w 1636404"/>
              <a:gd name="connsiteY27" fmla="*/ 108585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28600 w 1636404"/>
              <a:gd name="connsiteY26" fmla="*/ 146685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188595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5750 w 1636404"/>
              <a:gd name="connsiteY24" fmla="*/ 241935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10515 w 1636404"/>
              <a:gd name="connsiteY23" fmla="*/ 28384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29565 w 1636404"/>
              <a:gd name="connsiteY22" fmla="*/ 316230 h 344805"/>
              <a:gd name="connsiteX23" fmla="*/ 306450 w 1636404"/>
              <a:gd name="connsiteY23" fmla="*/ 288735 h 344805"/>
              <a:gd name="connsiteX24" fmla="*/ 287782 w 1636404"/>
              <a:gd name="connsiteY24" fmla="*/ 254161 h 344805"/>
              <a:gd name="connsiteX25" fmla="*/ 259080 w 1636404"/>
              <a:gd name="connsiteY25" fmla="*/ 200822 h 344805"/>
              <a:gd name="connsiteX26" fmla="*/ 230632 w 1636404"/>
              <a:gd name="connsiteY26" fmla="*/ 158912 h 344805"/>
              <a:gd name="connsiteX27" fmla="*/ 200280 w 1636404"/>
              <a:gd name="connsiteY27" fmla="*/ 120811 h 344805"/>
              <a:gd name="connsiteX28" fmla="*/ 170055 w 1636404"/>
              <a:gd name="connsiteY28" fmla="*/ 79470 h 344805"/>
              <a:gd name="connsiteX29" fmla="*/ 133732 w 1636404"/>
              <a:gd name="connsiteY29" fmla="*/ 47910 h 344805"/>
              <a:gd name="connsiteX30" fmla="*/ 74295 w 1636404"/>
              <a:gd name="connsiteY30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462915 w 1636404"/>
              <a:gd name="connsiteY20" fmla="*/ 340995 h 344805"/>
              <a:gd name="connsiteX21" fmla="*/ 333375 w 1636404"/>
              <a:gd name="connsiteY21" fmla="*/ 339090 h 344805"/>
              <a:gd name="connsiteX22" fmla="*/ 306450 w 1636404"/>
              <a:gd name="connsiteY22" fmla="*/ 288735 h 344805"/>
              <a:gd name="connsiteX23" fmla="*/ 287782 w 1636404"/>
              <a:gd name="connsiteY23" fmla="*/ 254161 h 344805"/>
              <a:gd name="connsiteX24" fmla="*/ 259080 w 1636404"/>
              <a:gd name="connsiteY24" fmla="*/ 200822 h 344805"/>
              <a:gd name="connsiteX25" fmla="*/ 230632 w 1636404"/>
              <a:gd name="connsiteY25" fmla="*/ 158912 h 344805"/>
              <a:gd name="connsiteX26" fmla="*/ 200280 w 1636404"/>
              <a:gd name="connsiteY26" fmla="*/ 120811 h 344805"/>
              <a:gd name="connsiteX27" fmla="*/ 170055 w 1636404"/>
              <a:gd name="connsiteY27" fmla="*/ 79470 h 344805"/>
              <a:gd name="connsiteX28" fmla="*/ 133732 w 1636404"/>
              <a:gd name="connsiteY28" fmla="*/ 47910 h 344805"/>
              <a:gd name="connsiteX29" fmla="*/ 74295 w 1636404"/>
              <a:gd name="connsiteY29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11605 w 1636404"/>
              <a:gd name="connsiteY7" fmla="*/ 40005 h 344805"/>
              <a:gd name="connsiteX8" fmla="*/ 1457325 w 1636404"/>
              <a:gd name="connsiteY8" fmla="*/ 62865 h 344805"/>
              <a:gd name="connsiteX9" fmla="*/ 1504950 w 1636404"/>
              <a:gd name="connsiteY9" fmla="*/ 104775 h 344805"/>
              <a:gd name="connsiteX10" fmla="*/ 1518285 w 1636404"/>
              <a:gd name="connsiteY10" fmla="*/ 129540 h 344805"/>
              <a:gd name="connsiteX11" fmla="*/ 1537335 w 1636404"/>
              <a:gd name="connsiteY11" fmla="*/ 156210 h 344805"/>
              <a:gd name="connsiteX12" fmla="*/ 1543050 w 1636404"/>
              <a:gd name="connsiteY12" fmla="*/ 163830 h 344805"/>
              <a:gd name="connsiteX13" fmla="*/ 1569720 w 1636404"/>
              <a:gd name="connsiteY13" fmla="*/ 205740 h 344805"/>
              <a:gd name="connsiteX14" fmla="*/ 1590675 w 1636404"/>
              <a:gd name="connsiteY14" fmla="*/ 228600 h 344805"/>
              <a:gd name="connsiteX15" fmla="*/ 1604010 w 1636404"/>
              <a:gd name="connsiteY15" fmla="*/ 257175 h 344805"/>
              <a:gd name="connsiteX16" fmla="*/ 1623060 w 1636404"/>
              <a:gd name="connsiteY16" fmla="*/ 297180 h 344805"/>
              <a:gd name="connsiteX17" fmla="*/ 1636395 w 1636404"/>
              <a:gd name="connsiteY17" fmla="*/ 339090 h 344805"/>
              <a:gd name="connsiteX18" fmla="*/ 1624965 w 1636404"/>
              <a:gd name="connsiteY18" fmla="*/ 342900 h 344805"/>
              <a:gd name="connsiteX19" fmla="*/ 1590675 w 1636404"/>
              <a:gd name="connsiteY19" fmla="*/ 344805 h 344805"/>
              <a:gd name="connsiteX20" fmla="*/ 333375 w 1636404"/>
              <a:gd name="connsiteY20" fmla="*/ 339090 h 344805"/>
              <a:gd name="connsiteX21" fmla="*/ 306450 w 1636404"/>
              <a:gd name="connsiteY21" fmla="*/ 288735 h 344805"/>
              <a:gd name="connsiteX22" fmla="*/ 287782 w 1636404"/>
              <a:gd name="connsiteY22" fmla="*/ 254161 h 344805"/>
              <a:gd name="connsiteX23" fmla="*/ 259080 w 1636404"/>
              <a:gd name="connsiteY23" fmla="*/ 200822 h 344805"/>
              <a:gd name="connsiteX24" fmla="*/ 230632 w 1636404"/>
              <a:gd name="connsiteY24" fmla="*/ 158912 h 344805"/>
              <a:gd name="connsiteX25" fmla="*/ 200280 w 1636404"/>
              <a:gd name="connsiteY25" fmla="*/ 120811 h 344805"/>
              <a:gd name="connsiteX26" fmla="*/ 170055 w 1636404"/>
              <a:gd name="connsiteY26" fmla="*/ 79470 h 344805"/>
              <a:gd name="connsiteX27" fmla="*/ 133732 w 1636404"/>
              <a:gd name="connsiteY27" fmla="*/ 47910 h 344805"/>
              <a:gd name="connsiteX28" fmla="*/ 74295 w 1636404"/>
              <a:gd name="connsiteY28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43050 w 1636404"/>
              <a:gd name="connsiteY11" fmla="*/ 163830 h 344805"/>
              <a:gd name="connsiteX12" fmla="*/ 1569720 w 1636404"/>
              <a:gd name="connsiteY12" fmla="*/ 205740 h 344805"/>
              <a:gd name="connsiteX13" fmla="*/ 1590675 w 1636404"/>
              <a:gd name="connsiteY13" fmla="*/ 228600 h 344805"/>
              <a:gd name="connsiteX14" fmla="*/ 1604010 w 1636404"/>
              <a:gd name="connsiteY14" fmla="*/ 257175 h 344805"/>
              <a:gd name="connsiteX15" fmla="*/ 1623060 w 1636404"/>
              <a:gd name="connsiteY15" fmla="*/ 297180 h 344805"/>
              <a:gd name="connsiteX16" fmla="*/ 1636395 w 1636404"/>
              <a:gd name="connsiteY16" fmla="*/ 339090 h 344805"/>
              <a:gd name="connsiteX17" fmla="*/ 1624965 w 1636404"/>
              <a:gd name="connsiteY17" fmla="*/ 342900 h 344805"/>
              <a:gd name="connsiteX18" fmla="*/ 1590675 w 1636404"/>
              <a:gd name="connsiteY18" fmla="*/ 344805 h 344805"/>
              <a:gd name="connsiteX19" fmla="*/ 333375 w 1636404"/>
              <a:gd name="connsiteY19" fmla="*/ 339090 h 344805"/>
              <a:gd name="connsiteX20" fmla="*/ 306450 w 1636404"/>
              <a:gd name="connsiteY20" fmla="*/ 288735 h 344805"/>
              <a:gd name="connsiteX21" fmla="*/ 287782 w 1636404"/>
              <a:gd name="connsiteY21" fmla="*/ 254161 h 344805"/>
              <a:gd name="connsiteX22" fmla="*/ 259080 w 1636404"/>
              <a:gd name="connsiteY22" fmla="*/ 200822 h 344805"/>
              <a:gd name="connsiteX23" fmla="*/ 230632 w 1636404"/>
              <a:gd name="connsiteY23" fmla="*/ 158912 h 344805"/>
              <a:gd name="connsiteX24" fmla="*/ 200280 w 1636404"/>
              <a:gd name="connsiteY24" fmla="*/ 120811 h 344805"/>
              <a:gd name="connsiteX25" fmla="*/ 170055 w 1636404"/>
              <a:gd name="connsiteY25" fmla="*/ 79470 h 344805"/>
              <a:gd name="connsiteX26" fmla="*/ 133732 w 1636404"/>
              <a:gd name="connsiteY26" fmla="*/ 47910 h 344805"/>
              <a:gd name="connsiteX27" fmla="*/ 74295 w 1636404"/>
              <a:gd name="connsiteY27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18285 w 1636404"/>
              <a:gd name="connsiteY9" fmla="*/ 129540 h 344805"/>
              <a:gd name="connsiteX10" fmla="*/ 1537335 w 1636404"/>
              <a:gd name="connsiteY10" fmla="*/ 156210 h 344805"/>
              <a:gd name="connsiteX11" fmla="*/ 1569720 w 1636404"/>
              <a:gd name="connsiteY11" fmla="*/ 205740 h 344805"/>
              <a:gd name="connsiteX12" fmla="*/ 1590675 w 1636404"/>
              <a:gd name="connsiteY12" fmla="*/ 228600 h 344805"/>
              <a:gd name="connsiteX13" fmla="*/ 1604010 w 1636404"/>
              <a:gd name="connsiteY13" fmla="*/ 257175 h 344805"/>
              <a:gd name="connsiteX14" fmla="*/ 1623060 w 1636404"/>
              <a:gd name="connsiteY14" fmla="*/ 297180 h 344805"/>
              <a:gd name="connsiteX15" fmla="*/ 1636395 w 1636404"/>
              <a:gd name="connsiteY15" fmla="*/ 339090 h 344805"/>
              <a:gd name="connsiteX16" fmla="*/ 1624965 w 1636404"/>
              <a:gd name="connsiteY16" fmla="*/ 342900 h 344805"/>
              <a:gd name="connsiteX17" fmla="*/ 1590675 w 1636404"/>
              <a:gd name="connsiteY17" fmla="*/ 344805 h 344805"/>
              <a:gd name="connsiteX18" fmla="*/ 333375 w 1636404"/>
              <a:gd name="connsiteY18" fmla="*/ 339090 h 344805"/>
              <a:gd name="connsiteX19" fmla="*/ 306450 w 1636404"/>
              <a:gd name="connsiteY19" fmla="*/ 288735 h 344805"/>
              <a:gd name="connsiteX20" fmla="*/ 287782 w 1636404"/>
              <a:gd name="connsiteY20" fmla="*/ 254161 h 344805"/>
              <a:gd name="connsiteX21" fmla="*/ 259080 w 1636404"/>
              <a:gd name="connsiteY21" fmla="*/ 200822 h 344805"/>
              <a:gd name="connsiteX22" fmla="*/ 230632 w 1636404"/>
              <a:gd name="connsiteY22" fmla="*/ 158912 h 344805"/>
              <a:gd name="connsiteX23" fmla="*/ 200280 w 1636404"/>
              <a:gd name="connsiteY23" fmla="*/ 120811 h 344805"/>
              <a:gd name="connsiteX24" fmla="*/ 170055 w 1636404"/>
              <a:gd name="connsiteY24" fmla="*/ 79470 h 344805"/>
              <a:gd name="connsiteX25" fmla="*/ 133732 w 1636404"/>
              <a:gd name="connsiteY25" fmla="*/ 47910 h 344805"/>
              <a:gd name="connsiteX26" fmla="*/ 74295 w 1636404"/>
              <a:gd name="connsiteY26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590675 w 1636404"/>
              <a:gd name="connsiteY11" fmla="*/ 228600 h 344805"/>
              <a:gd name="connsiteX12" fmla="*/ 1604010 w 1636404"/>
              <a:gd name="connsiteY12" fmla="*/ 257175 h 344805"/>
              <a:gd name="connsiteX13" fmla="*/ 1623060 w 1636404"/>
              <a:gd name="connsiteY13" fmla="*/ 297180 h 344805"/>
              <a:gd name="connsiteX14" fmla="*/ 1636395 w 1636404"/>
              <a:gd name="connsiteY14" fmla="*/ 339090 h 344805"/>
              <a:gd name="connsiteX15" fmla="*/ 1624965 w 1636404"/>
              <a:gd name="connsiteY15" fmla="*/ 342900 h 344805"/>
              <a:gd name="connsiteX16" fmla="*/ 1590675 w 1636404"/>
              <a:gd name="connsiteY16" fmla="*/ 344805 h 344805"/>
              <a:gd name="connsiteX17" fmla="*/ 333375 w 1636404"/>
              <a:gd name="connsiteY17" fmla="*/ 339090 h 344805"/>
              <a:gd name="connsiteX18" fmla="*/ 306450 w 1636404"/>
              <a:gd name="connsiteY18" fmla="*/ 288735 h 344805"/>
              <a:gd name="connsiteX19" fmla="*/ 287782 w 1636404"/>
              <a:gd name="connsiteY19" fmla="*/ 254161 h 344805"/>
              <a:gd name="connsiteX20" fmla="*/ 259080 w 1636404"/>
              <a:gd name="connsiteY20" fmla="*/ 200822 h 344805"/>
              <a:gd name="connsiteX21" fmla="*/ 230632 w 1636404"/>
              <a:gd name="connsiteY21" fmla="*/ 158912 h 344805"/>
              <a:gd name="connsiteX22" fmla="*/ 200280 w 1636404"/>
              <a:gd name="connsiteY22" fmla="*/ 120811 h 344805"/>
              <a:gd name="connsiteX23" fmla="*/ 170055 w 1636404"/>
              <a:gd name="connsiteY23" fmla="*/ 79470 h 344805"/>
              <a:gd name="connsiteX24" fmla="*/ 133732 w 1636404"/>
              <a:gd name="connsiteY24" fmla="*/ 47910 h 344805"/>
              <a:gd name="connsiteX25" fmla="*/ 74295 w 1636404"/>
              <a:gd name="connsiteY25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3733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4950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390650 w 1636404"/>
              <a:gd name="connsiteY6" fmla="*/ 20955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0170 w 1636404"/>
              <a:gd name="connsiteY5" fmla="*/ 11430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604010 w 1636404"/>
              <a:gd name="connsiteY11" fmla="*/ 257175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04"/>
              <a:gd name="connsiteY0" fmla="*/ 1905 h 344805"/>
              <a:gd name="connsiteX1" fmla="*/ 0 w 1636404"/>
              <a:gd name="connsiteY1" fmla="*/ 1905 h 344805"/>
              <a:gd name="connsiteX2" fmla="*/ 28575 w 1636404"/>
              <a:gd name="connsiteY2" fmla="*/ 7620 h 344805"/>
              <a:gd name="connsiteX3" fmla="*/ 70485 w 1636404"/>
              <a:gd name="connsiteY3" fmla="*/ 3810 h 344805"/>
              <a:gd name="connsiteX4" fmla="*/ 1323975 w 1636404"/>
              <a:gd name="connsiteY4" fmla="*/ 0 h 344805"/>
              <a:gd name="connsiteX5" fmla="*/ 1366267 w 1636404"/>
              <a:gd name="connsiteY5" fmla="*/ 11431 h 344805"/>
              <a:gd name="connsiteX6" fmla="*/ 1413006 w 1636404"/>
              <a:gd name="connsiteY6" fmla="*/ 25846 h 344805"/>
              <a:gd name="connsiteX7" fmla="*/ 1457325 w 1636404"/>
              <a:gd name="connsiteY7" fmla="*/ 62865 h 344805"/>
              <a:gd name="connsiteX8" fmla="*/ 1502918 w 1636404"/>
              <a:gd name="connsiteY8" fmla="*/ 104775 h 344805"/>
              <a:gd name="connsiteX9" fmla="*/ 1545465 w 1636404"/>
              <a:gd name="connsiteY9" fmla="*/ 156210 h 344805"/>
              <a:gd name="connsiteX10" fmla="*/ 1569720 w 1636404"/>
              <a:gd name="connsiteY10" fmla="*/ 205740 h 344805"/>
              <a:gd name="connsiteX11" fmla="*/ 1599946 w 1636404"/>
              <a:gd name="connsiteY11" fmla="*/ 262066 h 344805"/>
              <a:gd name="connsiteX12" fmla="*/ 1623060 w 1636404"/>
              <a:gd name="connsiteY12" fmla="*/ 297180 h 344805"/>
              <a:gd name="connsiteX13" fmla="*/ 1636395 w 1636404"/>
              <a:gd name="connsiteY13" fmla="*/ 339090 h 344805"/>
              <a:gd name="connsiteX14" fmla="*/ 1624965 w 1636404"/>
              <a:gd name="connsiteY14" fmla="*/ 342900 h 344805"/>
              <a:gd name="connsiteX15" fmla="*/ 1590675 w 1636404"/>
              <a:gd name="connsiteY15" fmla="*/ 344805 h 344805"/>
              <a:gd name="connsiteX16" fmla="*/ 333375 w 1636404"/>
              <a:gd name="connsiteY16" fmla="*/ 339090 h 344805"/>
              <a:gd name="connsiteX17" fmla="*/ 306450 w 1636404"/>
              <a:gd name="connsiteY17" fmla="*/ 288735 h 344805"/>
              <a:gd name="connsiteX18" fmla="*/ 287782 w 1636404"/>
              <a:gd name="connsiteY18" fmla="*/ 254161 h 344805"/>
              <a:gd name="connsiteX19" fmla="*/ 259080 w 1636404"/>
              <a:gd name="connsiteY19" fmla="*/ 200822 h 344805"/>
              <a:gd name="connsiteX20" fmla="*/ 230632 w 1636404"/>
              <a:gd name="connsiteY20" fmla="*/ 158912 h 344805"/>
              <a:gd name="connsiteX21" fmla="*/ 200280 w 1636404"/>
              <a:gd name="connsiteY21" fmla="*/ 120811 h 344805"/>
              <a:gd name="connsiteX22" fmla="*/ 170055 w 1636404"/>
              <a:gd name="connsiteY22" fmla="*/ 79470 h 344805"/>
              <a:gd name="connsiteX23" fmla="*/ 133732 w 1636404"/>
              <a:gd name="connsiteY23" fmla="*/ 47910 h 344805"/>
              <a:gd name="connsiteX24" fmla="*/ 74295 w 1636404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74295 w 1636475"/>
              <a:gd name="connsiteY24" fmla="*/ 20955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28575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0 w 1636475"/>
              <a:gd name="connsiteY1" fmla="*/ 1905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13006 w 1636475"/>
              <a:gd name="connsiteY6" fmla="*/ 25846 h 344805"/>
              <a:gd name="connsiteX7" fmla="*/ 1457325 w 1636475"/>
              <a:gd name="connsiteY7" fmla="*/ 62865 h 344805"/>
              <a:gd name="connsiteX8" fmla="*/ 1502918 w 1636475"/>
              <a:gd name="connsiteY8" fmla="*/ 104775 h 344805"/>
              <a:gd name="connsiteX9" fmla="*/ 1545465 w 1636475"/>
              <a:gd name="connsiteY9" fmla="*/ 156210 h 344805"/>
              <a:gd name="connsiteX10" fmla="*/ 1569720 w 1636475"/>
              <a:gd name="connsiteY10" fmla="*/ 205740 h 344805"/>
              <a:gd name="connsiteX11" fmla="*/ 1599946 w 1636475"/>
              <a:gd name="connsiteY11" fmla="*/ 262066 h 344805"/>
              <a:gd name="connsiteX12" fmla="*/ 1618995 w 1636475"/>
              <a:gd name="connsiteY12" fmla="*/ 302071 h 344805"/>
              <a:gd name="connsiteX13" fmla="*/ 1636395 w 1636475"/>
              <a:gd name="connsiteY13" fmla="*/ 339090 h 344805"/>
              <a:gd name="connsiteX14" fmla="*/ 1624965 w 1636475"/>
              <a:gd name="connsiteY14" fmla="*/ 342900 h 344805"/>
              <a:gd name="connsiteX15" fmla="*/ 1590675 w 1636475"/>
              <a:gd name="connsiteY15" fmla="*/ 344805 h 344805"/>
              <a:gd name="connsiteX16" fmla="*/ 333375 w 1636475"/>
              <a:gd name="connsiteY16" fmla="*/ 339090 h 344805"/>
              <a:gd name="connsiteX17" fmla="*/ 306450 w 1636475"/>
              <a:gd name="connsiteY17" fmla="*/ 288735 h 344805"/>
              <a:gd name="connsiteX18" fmla="*/ 287782 w 1636475"/>
              <a:gd name="connsiteY18" fmla="*/ 254161 h 344805"/>
              <a:gd name="connsiteX19" fmla="*/ 259080 w 1636475"/>
              <a:gd name="connsiteY19" fmla="*/ 200822 h 344805"/>
              <a:gd name="connsiteX20" fmla="*/ 230632 w 1636475"/>
              <a:gd name="connsiteY20" fmla="*/ 158912 h 344805"/>
              <a:gd name="connsiteX21" fmla="*/ 200280 w 1636475"/>
              <a:gd name="connsiteY21" fmla="*/ 120811 h 344805"/>
              <a:gd name="connsiteX22" fmla="*/ 170055 w 1636475"/>
              <a:gd name="connsiteY22" fmla="*/ 79470 h 344805"/>
              <a:gd name="connsiteX23" fmla="*/ 133732 w 1636475"/>
              <a:gd name="connsiteY23" fmla="*/ 47910 h 344805"/>
              <a:gd name="connsiteX24" fmla="*/ 90554 w 1636475"/>
              <a:gd name="connsiteY24" fmla="*/ 16064 h 344805"/>
              <a:gd name="connsiteX0" fmla="*/ 0 w 1636475"/>
              <a:gd name="connsiteY0" fmla="*/ 1905 h 344805"/>
              <a:gd name="connsiteX1" fmla="*/ 28453 w 1636475"/>
              <a:gd name="connsiteY1" fmla="*/ 4350 h 344805"/>
              <a:gd name="connsiteX2" fmla="*/ 42802 w 1636475"/>
              <a:gd name="connsiteY2" fmla="*/ 7620 h 344805"/>
              <a:gd name="connsiteX3" fmla="*/ 70485 w 1636475"/>
              <a:gd name="connsiteY3" fmla="*/ 3810 h 344805"/>
              <a:gd name="connsiteX4" fmla="*/ 1323975 w 1636475"/>
              <a:gd name="connsiteY4" fmla="*/ 0 h 344805"/>
              <a:gd name="connsiteX5" fmla="*/ 1366267 w 1636475"/>
              <a:gd name="connsiteY5" fmla="*/ 11431 h 344805"/>
              <a:gd name="connsiteX6" fmla="*/ 1457325 w 1636475"/>
              <a:gd name="connsiteY6" fmla="*/ 62865 h 344805"/>
              <a:gd name="connsiteX7" fmla="*/ 1502918 w 1636475"/>
              <a:gd name="connsiteY7" fmla="*/ 104775 h 344805"/>
              <a:gd name="connsiteX8" fmla="*/ 1545465 w 1636475"/>
              <a:gd name="connsiteY8" fmla="*/ 156210 h 344805"/>
              <a:gd name="connsiteX9" fmla="*/ 1569720 w 1636475"/>
              <a:gd name="connsiteY9" fmla="*/ 205740 h 344805"/>
              <a:gd name="connsiteX10" fmla="*/ 1599946 w 1636475"/>
              <a:gd name="connsiteY10" fmla="*/ 262066 h 344805"/>
              <a:gd name="connsiteX11" fmla="*/ 1618995 w 1636475"/>
              <a:gd name="connsiteY11" fmla="*/ 302071 h 344805"/>
              <a:gd name="connsiteX12" fmla="*/ 1636395 w 1636475"/>
              <a:gd name="connsiteY12" fmla="*/ 339090 h 344805"/>
              <a:gd name="connsiteX13" fmla="*/ 1624965 w 1636475"/>
              <a:gd name="connsiteY13" fmla="*/ 342900 h 344805"/>
              <a:gd name="connsiteX14" fmla="*/ 1590675 w 1636475"/>
              <a:gd name="connsiteY14" fmla="*/ 344805 h 344805"/>
              <a:gd name="connsiteX15" fmla="*/ 333375 w 1636475"/>
              <a:gd name="connsiteY15" fmla="*/ 339090 h 344805"/>
              <a:gd name="connsiteX16" fmla="*/ 306450 w 1636475"/>
              <a:gd name="connsiteY16" fmla="*/ 288735 h 344805"/>
              <a:gd name="connsiteX17" fmla="*/ 287782 w 1636475"/>
              <a:gd name="connsiteY17" fmla="*/ 254161 h 344805"/>
              <a:gd name="connsiteX18" fmla="*/ 259080 w 1636475"/>
              <a:gd name="connsiteY18" fmla="*/ 200822 h 344805"/>
              <a:gd name="connsiteX19" fmla="*/ 230632 w 1636475"/>
              <a:gd name="connsiteY19" fmla="*/ 158912 h 344805"/>
              <a:gd name="connsiteX20" fmla="*/ 200280 w 1636475"/>
              <a:gd name="connsiteY20" fmla="*/ 120811 h 344805"/>
              <a:gd name="connsiteX21" fmla="*/ 170055 w 1636475"/>
              <a:gd name="connsiteY21" fmla="*/ 79470 h 344805"/>
              <a:gd name="connsiteX22" fmla="*/ 133732 w 1636475"/>
              <a:gd name="connsiteY22" fmla="*/ 47910 h 344805"/>
              <a:gd name="connsiteX23" fmla="*/ 90554 w 1636475"/>
              <a:gd name="connsiteY23" fmla="*/ 16064 h 344805"/>
              <a:gd name="connsiteX0" fmla="*/ 0 w 1636475"/>
              <a:gd name="connsiteY0" fmla="*/ 1176 h 344076"/>
              <a:gd name="connsiteX1" fmla="*/ 28453 w 1636475"/>
              <a:gd name="connsiteY1" fmla="*/ 3621 h 344076"/>
              <a:gd name="connsiteX2" fmla="*/ 42802 w 1636475"/>
              <a:gd name="connsiteY2" fmla="*/ 6891 h 344076"/>
              <a:gd name="connsiteX3" fmla="*/ 70485 w 1636475"/>
              <a:gd name="connsiteY3" fmla="*/ 3081 h 344076"/>
              <a:gd name="connsiteX4" fmla="*/ 1184804 w 1636475"/>
              <a:gd name="connsiteY4" fmla="*/ 12317 h 344076"/>
              <a:gd name="connsiteX5" fmla="*/ 1366267 w 1636475"/>
              <a:gd name="connsiteY5" fmla="*/ 10702 h 344076"/>
              <a:gd name="connsiteX6" fmla="*/ 1457325 w 1636475"/>
              <a:gd name="connsiteY6" fmla="*/ 62136 h 344076"/>
              <a:gd name="connsiteX7" fmla="*/ 1502918 w 1636475"/>
              <a:gd name="connsiteY7" fmla="*/ 104046 h 344076"/>
              <a:gd name="connsiteX8" fmla="*/ 1545465 w 1636475"/>
              <a:gd name="connsiteY8" fmla="*/ 155481 h 344076"/>
              <a:gd name="connsiteX9" fmla="*/ 1569720 w 1636475"/>
              <a:gd name="connsiteY9" fmla="*/ 205011 h 344076"/>
              <a:gd name="connsiteX10" fmla="*/ 1599946 w 1636475"/>
              <a:gd name="connsiteY10" fmla="*/ 261337 h 344076"/>
              <a:gd name="connsiteX11" fmla="*/ 1618995 w 1636475"/>
              <a:gd name="connsiteY11" fmla="*/ 301342 h 344076"/>
              <a:gd name="connsiteX12" fmla="*/ 1636395 w 1636475"/>
              <a:gd name="connsiteY12" fmla="*/ 338361 h 344076"/>
              <a:gd name="connsiteX13" fmla="*/ 1624965 w 1636475"/>
              <a:gd name="connsiteY13" fmla="*/ 342171 h 344076"/>
              <a:gd name="connsiteX14" fmla="*/ 1590675 w 1636475"/>
              <a:gd name="connsiteY14" fmla="*/ 344076 h 344076"/>
              <a:gd name="connsiteX15" fmla="*/ 333375 w 1636475"/>
              <a:gd name="connsiteY15" fmla="*/ 338361 h 344076"/>
              <a:gd name="connsiteX16" fmla="*/ 306450 w 1636475"/>
              <a:gd name="connsiteY16" fmla="*/ 288006 h 344076"/>
              <a:gd name="connsiteX17" fmla="*/ 287782 w 1636475"/>
              <a:gd name="connsiteY17" fmla="*/ 253432 h 344076"/>
              <a:gd name="connsiteX18" fmla="*/ 259080 w 1636475"/>
              <a:gd name="connsiteY18" fmla="*/ 200093 h 344076"/>
              <a:gd name="connsiteX19" fmla="*/ 230632 w 1636475"/>
              <a:gd name="connsiteY19" fmla="*/ 158183 h 344076"/>
              <a:gd name="connsiteX20" fmla="*/ 200280 w 1636475"/>
              <a:gd name="connsiteY20" fmla="*/ 120082 h 344076"/>
              <a:gd name="connsiteX21" fmla="*/ 170055 w 1636475"/>
              <a:gd name="connsiteY21" fmla="*/ 78741 h 344076"/>
              <a:gd name="connsiteX22" fmla="*/ 133732 w 1636475"/>
              <a:gd name="connsiteY22" fmla="*/ 47181 h 344076"/>
              <a:gd name="connsiteX23" fmla="*/ 90554 w 1636475"/>
              <a:gd name="connsiteY23" fmla="*/ 15335 h 344076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366267 w 1636475"/>
              <a:gd name="connsiteY5" fmla="*/ 14693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57325 w 1636475"/>
              <a:gd name="connsiteY6" fmla="*/ 66127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502918 w 1636475"/>
              <a:gd name="connsiteY7" fmla="*/ 108037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69720 w 1636475"/>
              <a:gd name="connsiteY9" fmla="*/ 209002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6475"/>
              <a:gd name="connsiteY0" fmla="*/ 5167 h 348067"/>
              <a:gd name="connsiteX1" fmla="*/ 28453 w 1636475"/>
              <a:gd name="connsiteY1" fmla="*/ 7612 h 348067"/>
              <a:gd name="connsiteX2" fmla="*/ 42802 w 1636475"/>
              <a:gd name="connsiteY2" fmla="*/ 10882 h 348067"/>
              <a:gd name="connsiteX3" fmla="*/ 70485 w 1636475"/>
              <a:gd name="connsiteY3" fmla="*/ 7072 h 348067"/>
              <a:gd name="connsiteX4" fmla="*/ 1102566 w 1636475"/>
              <a:gd name="connsiteY4" fmla="*/ 0 h 348067"/>
              <a:gd name="connsiteX5" fmla="*/ 1258725 w 1636475"/>
              <a:gd name="connsiteY5" fmla="*/ 40786 h 348067"/>
              <a:gd name="connsiteX6" fmla="*/ 1406717 w 1636475"/>
              <a:gd name="connsiteY6" fmla="*/ 88958 h 348067"/>
              <a:gd name="connsiteX7" fmla="*/ 1471289 w 1636475"/>
              <a:gd name="connsiteY7" fmla="*/ 137391 h 348067"/>
              <a:gd name="connsiteX8" fmla="*/ 1545465 w 1636475"/>
              <a:gd name="connsiteY8" fmla="*/ 159472 h 348067"/>
              <a:gd name="connsiteX9" fmla="*/ 1595024 w 1636475"/>
              <a:gd name="connsiteY9" fmla="*/ 218787 h 348067"/>
              <a:gd name="connsiteX10" fmla="*/ 1599946 w 1636475"/>
              <a:gd name="connsiteY10" fmla="*/ 265328 h 348067"/>
              <a:gd name="connsiteX11" fmla="*/ 1618995 w 1636475"/>
              <a:gd name="connsiteY11" fmla="*/ 305333 h 348067"/>
              <a:gd name="connsiteX12" fmla="*/ 1636395 w 1636475"/>
              <a:gd name="connsiteY12" fmla="*/ 342352 h 348067"/>
              <a:gd name="connsiteX13" fmla="*/ 1624965 w 1636475"/>
              <a:gd name="connsiteY13" fmla="*/ 346162 h 348067"/>
              <a:gd name="connsiteX14" fmla="*/ 1590675 w 1636475"/>
              <a:gd name="connsiteY14" fmla="*/ 348067 h 348067"/>
              <a:gd name="connsiteX15" fmla="*/ 333375 w 1636475"/>
              <a:gd name="connsiteY15" fmla="*/ 342352 h 348067"/>
              <a:gd name="connsiteX16" fmla="*/ 306450 w 1636475"/>
              <a:gd name="connsiteY16" fmla="*/ 291997 h 348067"/>
              <a:gd name="connsiteX17" fmla="*/ 287782 w 1636475"/>
              <a:gd name="connsiteY17" fmla="*/ 257423 h 348067"/>
              <a:gd name="connsiteX18" fmla="*/ 259080 w 1636475"/>
              <a:gd name="connsiteY18" fmla="*/ 204084 h 348067"/>
              <a:gd name="connsiteX19" fmla="*/ 230632 w 1636475"/>
              <a:gd name="connsiteY19" fmla="*/ 162174 h 348067"/>
              <a:gd name="connsiteX20" fmla="*/ 200280 w 1636475"/>
              <a:gd name="connsiteY20" fmla="*/ 124073 h 348067"/>
              <a:gd name="connsiteX21" fmla="*/ 170055 w 1636475"/>
              <a:gd name="connsiteY21" fmla="*/ 82732 h 348067"/>
              <a:gd name="connsiteX22" fmla="*/ 133732 w 1636475"/>
              <a:gd name="connsiteY22" fmla="*/ 51172 h 348067"/>
              <a:gd name="connsiteX23" fmla="*/ 90554 w 1636475"/>
              <a:gd name="connsiteY23" fmla="*/ 19326 h 348067"/>
              <a:gd name="connsiteX0" fmla="*/ 0 w 1639454"/>
              <a:gd name="connsiteY0" fmla="*/ 5167 h 351329"/>
              <a:gd name="connsiteX1" fmla="*/ 28453 w 1639454"/>
              <a:gd name="connsiteY1" fmla="*/ 7612 h 351329"/>
              <a:gd name="connsiteX2" fmla="*/ 42802 w 1639454"/>
              <a:gd name="connsiteY2" fmla="*/ 10882 h 351329"/>
              <a:gd name="connsiteX3" fmla="*/ 70485 w 1639454"/>
              <a:gd name="connsiteY3" fmla="*/ 7072 h 351329"/>
              <a:gd name="connsiteX4" fmla="*/ 1102566 w 1639454"/>
              <a:gd name="connsiteY4" fmla="*/ 0 h 351329"/>
              <a:gd name="connsiteX5" fmla="*/ 1258725 w 1639454"/>
              <a:gd name="connsiteY5" fmla="*/ 40786 h 351329"/>
              <a:gd name="connsiteX6" fmla="*/ 1406717 w 1639454"/>
              <a:gd name="connsiteY6" fmla="*/ 88958 h 351329"/>
              <a:gd name="connsiteX7" fmla="*/ 1471289 w 1639454"/>
              <a:gd name="connsiteY7" fmla="*/ 137391 h 351329"/>
              <a:gd name="connsiteX8" fmla="*/ 1545465 w 1639454"/>
              <a:gd name="connsiteY8" fmla="*/ 159472 h 351329"/>
              <a:gd name="connsiteX9" fmla="*/ 1595024 w 1639454"/>
              <a:gd name="connsiteY9" fmla="*/ 218787 h 351329"/>
              <a:gd name="connsiteX10" fmla="*/ 1599946 w 1639454"/>
              <a:gd name="connsiteY10" fmla="*/ 265328 h 351329"/>
              <a:gd name="connsiteX11" fmla="*/ 1618995 w 1639454"/>
              <a:gd name="connsiteY11" fmla="*/ 305333 h 351329"/>
              <a:gd name="connsiteX12" fmla="*/ 1636395 w 1639454"/>
              <a:gd name="connsiteY12" fmla="*/ 342352 h 351329"/>
              <a:gd name="connsiteX13" fmla="*/ 1624965 w 1639454"/>
              <a:gd name="connsiteY13" fmla="*/ 346162 h 351329"/>
              <a:gd name="connsiteX14" fmla="*/ 1502112 w 1639454"/>
              <a:gd name="connsiteY14" fmla="*/ 351329 h 351329"/>
              <a:gd name="connsiteX15" fmla="*/ 333375 w 1639454"/>
              <a:gd name="connsiteY15" fmla="*/ 342352 h 351329"/>
              <a:gd name="connsiteX16" fmla="*/ 306450 w 1639454"/>
              <a:gd name="connsiteY16" fmla="*/ 291997 h 351329"/>
              <a:gd name="connsiteX17" fmla="*/ 287782 w 1639454"/>
              <a:gd name="connsiteY17" fmla="*/ 257423 h 351329"/>
              <a:gd name="connsiteX18" fmla="*/ 259080 w 1639454"/>
              <a:gd name="connsiteY18" fmla="*/ 204084 h 351329"/>
              <a:gd name="connsiteX19" fmla="*/ 230632 w 1639454"/>
              <a:gd name="connsiteY19" fmla="*/ 162174 h 351329"/>
              <a:gd name="connsiteX20" fmla="*/ 200280 w 1639454"/>
              <a:gd name="connsiteY20" fmla="*/ 124073 h 351329"/>
              <a:gd name="connsiteX21" fmla="*/ 170055 w 1639454"/>
              <a:gd name="connsiteY21" fmla="*/ 82732 h 351329"/>
              <a:gd name="connsiteX22" fmla="*/ 133732 w 1639454"/>
              <a:gd name="connsiteY22" fmla="*/ 51172 h 351329"/>
              <a:gd name="connsiteX23" fmla="*/ 90554 w 1639454"/>
              <a:gd name="connsiteY23" fmla="*/ 19326 h 351329"/>
              <a:gd name="connsiteX0" fmla="*/ 0 w 1637432"/>
              <a:gd name="connsiteY0" fmla="*/ 5167 h 351329"/>
              <a:gd name="connsiteX1" fmla="*/ 28453 w 1637432"/>
              <a:gd name="connsiteY1" fmla="*/ 7612 h 351329"/>
              <a:gd name="connsiteX2" fmla="*/ 42802 w 1637432"/>
              <a:gd name="connsiteY2" fmla="*/ 10882 h 351329"/>
              <a:gd name="connsiteX3" fmla="*/ 70485 w 1637432"/>
              <a:gd name="connsiteY3" fmla="*/ 7072 h 351329"/>
              <a:gd name="connsiteX4" fmla="*/ 1102566 w 1637432"/>
              <a:gd name="connsiteY4" fmla="*/ 0 h 351329"/>
              <a:gd name="connsiteX5" fmla="*/ 1258725 w 1637432"/>
              <a:gd name="connsiteY5" fmla="*/ 40786 h 351329"/>
              <a:gd name="connsiteX6" fmla="*/ 1406717 w 1637432"/>
              <a:gd name="connsiteY6" fmla="*/ 88958 h 351329"/>
              <a:gd name="connsiteX7" fmla="*/ 1471289 w 1637432"/>
              <a:gd name="connsiteY7" fmla="*/ 137391 h 351329"/>
              <a:gd name="connsiteX8" fmla="*/ 1545465 w 1637432"/>
              <a:gd name="connsiteY8" fmla="*/ 159472 h 351329"/>
              <a:gd name="connsiteX9" fmla="*/ 1595024 w 1637432"/>
              <a:gd name="connsiteY9" fmla="*/ 218787 h 351329"/>
              <a:gd name="connsiteX10" fmla="*/ 1599946 w 1637432"/>
              <a:gd name="connsiteY10" fmla="*/ 265328 h 351329"/>
              <a:gd name="connsiteX11" fmla="*/ 1618995 w 1637432"/>
              <a:gd name="connsiteY11" fmla="*/ 305333 h 351329"/>
              <a:gd name="connsiteX12" fmla="*/ 1636395 w 1637432"/>
              <a:gd name="connsiteY12" fmla="*/ 342352 h 351329"/>
              <a:gd name="connsiteX13" fmla="*/ 1587010 w 1637432"/>
              <a:gd name="connsiteY13" fmla="*/ 333116 h 351329"/>
              <a:gd name="connsiteX14" fmla="*/ 1502112 w 1637432"/>
              <a:gd name="connsiteY14" fmla="*/ 351329 h 351329"/>
              <a:gd name="connsiteX15" fmla="*/ 333375 w 1637432"/>
              <a:gd name="connsiteY15" fmla="*/ 342352 h 351329"/>
              <a:gd name="connsiteX16" fmla="*/ 306450 w 1637432"/>
              <a:gd name="connsiteY16" fmla="*/ 291997 h 351329"/>
              <a:gd name="connsiteX17" fmla="*/ 287782 w 1637432"/>
              <a:gd name="connsiteY17" fmla="*/ 257423 h 351329"/>
              <a:gd name="connsiteX18" fmla="*/ 259080 w 1637432"/>
              <a:gd name="connsiteY18" fmla="*/ 204084 h 351329"/>
              <a:gd name="connsiteX19" fmla="*/ 230632 w 1637432"/>
              <a:gd name="connsiteY19" fmla="*/ 162174 h 351329"/>
              <a:gd name="connsiteX20" fmla="*/ 200280 w 1637432"/>
              <a:gd name="connsiteY20" fmla="*/ 124073 h 351329"/>
              <a:gd name="connsiteX21" fmla="*/ 170055 w 1637432"/>
              <a:gd name="connsiteY21" fmla="*/ 82732 h 351329"/>
              <a:gd name="connsiteX22" fmla="*/ 133732 w 1637432"/>
              <a:gd name="connsiteY22" fmla="*/ 51172 h 351329"/>
              <a:gd name="connsiteX23" fmla="*/ 90554 w 1637432"/>
              <a:gd name="connsiteY23" fmla="*/ 19326 h 351329"/>
              <a:gd name="connsiteX0" fmla="*/ 0 w 1720595"/>
              <a:gd name="connsiteY0" fmla="*/ 5167 h 351329"/>
              <a:gd name="connsiteX1" fmla="*/ 28453 w 1720595"/>
              <a:gd name="connsiteY1" fmla="*/ 7612 h 351329"/>
              <a:gd name="connsiteX2" fmla="*/ 42802 w 1720595"/>
              <a:gd name="connsiteY2" fmla="*/ 10882 h 351329"/>
              <a:gd name="connsiteX3" fmla="*/ 70485 w 1720595"/>
              <a:gd name="connsiteY3" fmla="*/ 7072 h 351329"/>
              <a:gd name="connsiteX4" fmla="*/ 1102566 w 1720595"/>
              <a:gd name="connsiteY4" fmla="*/ 0 h 351329"/>
              <a:gd name="connsiteX5" fmla="*/ 1258725 w 1720595"/>
              <a:gd name="connsiteY5" fmla="*/ 40786 h 351329"/>
              <a:gd name="connsiteX6" fmla="*/ 1406717 w 1720595"/>
              <a:gd name="connsiteY6" fmla="*/ 88958 h 351329"/>
              <a:gd name="connsiteX7" fmla="*/ 1471289 w 1720595"/>
              <a:gd name="connsiteY7" fmla="*/ 137391 h 351329"/>
              <a:gd name="connsiteX8" fmla="*/ 1545465 w 1720595"/>
              <a:gd name="connsiteY8" fmla="*/ 159472 h 351329"/>
              <a:gd name="connsiteX9" fmla="*/ 1595024 w 1720595"/>
              <a:gd name="connsiteY9" fmla="*/ 218787 h 351329"/>
              <a:gd name="connsiteX10" fmla="*/ 1599946 w 1720595"/>
              <a:gd name="connsiteY10" fmla="*/ 265328 h 351329"/>
              <a:gd name="connsiteX11" fmla="*/ 1720211 w 1720595"/>
              <a:gd name="connsiteY11" fmla="*/ 328164 h 351329"/>
              <a:gd name="connsiteX12" fmla="*/ 1636395 w 1720595"/>
              <a:gd name="connsiteY12" fmla="*/ 342352 h 351329"/>
              <a:gd name="connsiteX13" fmla="*/ 1587010 w 1720595"/>
              <a:gd name="connsiteY13" fmla="*/ 333116 h 351329"/>
              <a:gd name="connsiteX14" fmla="*/ 1502112 w 1720595"/>
              <a:gd name="connsiteY14" fmla="*/ 351329 h 351329"/>
              <a:gd name="connsiteX15" fmla="*/ 333375 w 1720595"/>
              <a:gd name="connsiteY15" fmla="*/ 342352 h 351329"/>
              <a:gd name="connsiteX16" fmla="*/ 306450 w 1720595"/>
              <a:gd name="connsiteY16" fmla="*/ 291997 h 351329"/>
              <a:gd name="connsiteX17" fmla="*/ 287782 w 1720595"/>
              <a:gd name="connsiteY17" fmla="*/ 257423 h 351329"/>
              <a:gd name="connsiteX18" fmla="*/ 259080 w 1720595"/>
              <a:gd name="connsiteY18" fmla="*/ 204084 h 351329"/>
              <a:gd name="connsiteX19" fmla="*/ 230632 w 1720595"/>
              <a:gd name="connsiteY19" fmla="*/ 162174 h 351329"/>
              <a:gd name="connsiteX20" fmla="*/ 200280 w 1720595"/>
              <a:gd name="connsiteY20" fmla="*/ 124073 h 351329"/>
              <a:gd name="connsiteX21" fmla="*/ 170055 w 1720595"/>
              <a:gd name="connsiteY21" fmla="*/ 82732 h 351329"/>
              <a:gd name="connsiteX22" fmla="*/ 133732 w 1720595"/>
              <a:gd name="connsiteY22" fmla="*/ 51172 h 351329"/>
              <a:gd name="connsiteX23" fmla="*/ 90554 w 1720595"/>
              <a:gd name="connsiteY23" fmla="*/ 19326 h 351329"/>
              <a:gd name="connsiteX0" fmla="*/ 0 w 1720685"/>
              <a:gd name="connsiteY0" fmla="*/ 5167 h 351329"/>
              <a:gd name="connsiteX1" fmla="*/ 28453 w 1720685"/>
              <a:gd name="connsiteY1" fmla="*/ 7612 h 351329"/>
              <a:gd name="connsiteX2" fmla="*/ 42802 w 1720685"/>
              <a:gd name="connsiteY2" fmla="*/ 10882 h 351329"/>
              <a:gd name="connsiteX3" fmla="*/ 70485 w 1720685"/>
              <a:gd name="connsiteY3" fmla="*/ 7072 h 351329"/>
              <a:gd name="connsiteX4" fmla="*/ 1102566 w 1720685"/>
              <a:gd name="connsiteY4" fmla="*/ 0 h 351329"/>
              <a:gd name="connsiteX5" fmla="*/ 1258725 w 1720685"/>
              <a:gd name="connsiteY5" fmla="*/ 40786 h 351329"/>
              <a:gd name="connsiteX6" fmla="*/ 1406717 w 1720685"/>
              <a:gd name="connsiteY6" fmla="*/ 88958 h 351329"/>
              <a:gd name="connsiteX7" fmla="*/ 1471289 w 1720685"/>
              <a:gd name="connsiteY7" fmla="*/ 137391 h 351329"/>
              <a:gd name="connsiteX8" fmla="*/ 1545465 w 1720685"/>
              <a:gd name="connsiteY8" fmla="*/ 159472 h 351329"/>
              <a:gd name="connsiteX9" fmla="*/ 1595024 w 1720685"/>
              <a:gd name="connsiteY9" fmla="*/ 218787 h 351329"/>
              <a:gd name="connsiteX10" fmla="*/ 1599946 w 1720685"/>
              <a:gd name="connsiteY10" fmla="*/ 265328 h 351329"/>
              <a:gd name="connsiteX11" fmla="*/ 1720211 w 1720685"/>
              <a:gd name="connsiteY11" fmla="*/ 328164 h 351329"/>
              <a:gd name="connsiteX12" fmla="*/ 1636395 w 1720685"/>
              <a:gd name="connsiteY12" fmla="*/ 342352 h 351329"/>
              <a:gd name="connsiteX13" fmla="*/ 1502112 w 1720685"/>
              <a:gd name="connsiteY13" fmla="*/ 351329 h 351329"/>
              <a:gd name="connsiteX14" fmla="*/ 333375 w 1720685"/>
              <a:gd name="connsiteY14" fmla="*/ 342352 h 351329"/>
              <a:gd name="connsiteX15" fmla="*/ 306450 w 1720685"/>
              <a:gd name="connsiteY15" fmla="*/ 291997 h 351329"/>
              <a:gd name="connsiteX16" fmla="*/ 287782 w 1720685"/>
              <a:gd name="connsiteY16" fmla="*/ 257423 h 351329"/>
              <a:gd name="connsiteX17" fmla="*/ 259080 w 1720685"/>
              <a:gd name="connsiteY17" fmla="*/ 204084 h 351329"/>
              <a:gd name="connsiteX18" fmla="*/ 230632 w 1720685"/>
              <a:gd name="connsiteY18" fmla="*/ 162174 h 351329"/>
              <a:gd name="connsiteX19" fmla="*/ 200280 w 1720685"/>
              <a:gd name="connsiteY19" fmla="*/ 124073 h 351329"/>
              <a:gd name="connsiteX20" fmla="*/ 170055 w 1720685"/>
              <a:gd name="connsiteY20" fmla="*/ 82732 h 351329"/>
              <a:gd name="connsiteX21" fmla="*/ 133732 w 1720685"/>
              <a:gd name="connsiteY21" fmla="*/ 51172 h 351329"/>
              <a:gd name="connsiteX22" fmla="*/ 90554 w 1720685"/>
              <a:gd name="connsiteY22" fmla="*/ 19326 h 351329"/>
              <a:gd name="connsiteX0" fmla="*/ 0 w 1721779"/>
              <a:gd name="connsiteY0" fmla="*/ 5167 h 351329"/>
              <a:gd name="connsiteX1" fmla="*/ 28453 w 1721779"/>
              <a:gd name="connsiteY1" fmla="*/ 7612 h 351329"/>
              <a:gd name="connsiteX2" fmla="*/ 42802 w 1721779"/>
              <a:gd name="connsiteY2" fmla="*/ 10882 h 351329"/>
              <a:gd name="connsiteX3" fmla="*/ 70485 w 1721779"/>
              <a:gd name="connsiteY3" fmla="*/ 7072 h 351329"/>
              <a:gd name="connsiteX4" fmla="*/ 1102566 w 1721779"/>
              <a:gd name="connsiteY4" fmla="*/ 0 h 351329"/>
              <a:gd name="connsiteX5" fmla="*/ 1258725 w 1721779"/>
              <a:gd name="connsiteY5" fmla="*/ 40786 h 351329"/>
              <a:gd name="connsiteX6" fmla="*/ 1406717 w 1721779"/>
              <a:gd name="connsiteY6" fmla="*/ 88958 h 351329"/>
              <a:gd name="connsiteX7" fmla="*/ 1471289 w 1721779"/>
              <a:gd name="connsiteY7" fmla="*/ 137391 h 351329"/>
              <a:gd name="connsiteX8" fmla="*/ 1545465 w 1721779"/>
              <a:gd name="connsiteY8" fmla="*/ 159472 h 351329"/>
              <a:gd name="connsiteX9" fmla="*/ 1595024 w 1721779"/>
              <a:gd name="connsiteY9" fmla="*/ 218787 h 351329"/>
              <a:gd name="connsiteX10" fmla="*/ 1599946 w 1721779"/>
              <a:gd name="connsiteY10" fmla="*/ 265328 h 351329"/>
              <a:gd name="connsiteX11" fmla="*/ 1720211 w 1721779"/>
              <a:gd name="connsiteY11" fmla="*/ 328164 h 351329"/>
              <a:gd name="connsiteX12" fmla="*/ 1502112 w 1721779"/>
              <a:gd name="connsiteY12" fmla="*/ 351329 h 351329"/>
              <a:gd name="connsiteX13" fmla="*/ 333375 w 1721779"/>
              <a:gd name="connsiteY13" fmla="*/ 342352 h 351329"/>
              <a:gd name="connsiteX14" fmla="*/ 306450 w 1721779"/>
              <a:gd name="connsiteY14" fmla="*/ 291997 h 351329"/>
              <a:gd name="connsiteX15" fmla="*/ 287782 w 1721779"/>
              <a:gd name="connsiteY15" fmla="*/ 257423 h 351329"/>
              <a:gd name="connsiteX16" fmla="*/ 259080 w 1721779"/>
              <a:gd name="connsiteY16" fmla="*/ 204084 h 351329"/>
              <a:gd name="connsiteX17" fmla="*/ 230632 w 1721779"/>
              <a:gd name="connsiteY17" fmla="*/ 162174 h 351329"/>
              <a:gd name="connsiteX18" fmla="*/ 200280 w 1721779"/>
              <a:gd name="connsiteY18" fmla="*/ 124073 h 351329"/>
              <a:gd name="connsiteX19" fmla="*/ 170055 w 1721779"/>
              <a:gd name="connsiteY19" fmla="*/ 82732 h 351329"/>
              <a:gd name="connsiteX20" fmla="*/ 133732 w 1721779"/>
              <a:gd name="connsiteY20" fmla="*/ 51172 h 351329"/>
              <a:gd name="connsiteX21" fmla="*/ 90554 w 1721779"/>
              <a:gd name="connsiteY21" fmla="*/ 19326 h 351329"/>
              <a:gd name="connsiteX0" fmla="*/ 0 w 1721806"/>
              <a:gd name="connsiteY0" fmla="*/ 5167 h 351329"/>
              <a:gd name="connsiteX1" fmla="*/ 28453 w 1721806"/>
              <a:gd name="connsiteY1" fmla="*/ 7612 h 351329"/>
              <a:gd name="connsiteX2" fmla="*/ 42802 w 1721806"/>
              <a:gd name="connsiteY2" fmla="*/ 10882 h 351329"/>
              <a:gd name="connsiteX3" fmla="*/ 70485 w 1721806"/>
              <a:gd name="connsiteY3" fmla="*/ 7072 h 351329"/>
              <a:gd name="connsiteX4" fmla="*/ 1102566 w 1721806"/>
              <a:gd name="connsiteY4" fmla="*/ 0 h 351329"/>
              <a:gd name="connsiteX5" fmla="*/ 1258725 w 1721806"/>
              <a:gd name="connsiteY5" fmla="*/ 40786 h 351329"/>
              <a:gd name="connsiteX6" fmla="*/ 1406717 w 1721806"/>
              <a:gd name="connsiteY6" fmla="*/ 88958 h 351329"/>
              <a:gd name="connsiteX7" fmla="*/ 1471289 w 1721806"/>
              <a:gd name="connsiteY7" fmla="*/ 137391 h 351329"/>
              <a:gd name="connsiteX8" fmla="*/ 1545465 w 1721806"/>
              <a:gd name="connsiteY8" fmla="*/ 159472 h 351329"/>
              <a:gd name="connsiteX9" fmla="*/ 1582371 w 1721806"/>
              <a:gd name="connsiteY9" fmla="*/ 215526 h 351329"/>
              <a:gd name="connsiteX10" fmla="*/ 1599946 w 1721806"/>
              <a:gd name="connsiteY10" fmla="*/ 265328 h 351329"/>
              <a:gd name="connsiteX11" fmla="*/ 1720211 w 1721806"/>
              <a:gd name="connsiteY11" fmla="*/ 328164 h 351329"/>
              <a:gd name="connsiteX12" fmla="*/ 1502112 w 1721806"/>
              <a:gd name="connsiteY12" fmla="*/ 351329 h 351329"/>
              <a:gd name="connsiteX13" fmla="*/ 333375 w 1721806"/>
              <a:gd name="connsiteY13" fmla="*/ 342352 h 351329"/>
              <a:gd name="connsiteX14" fmla="*/ 306450 w 1721806"/>
              <a:gd name="connsiteY14" fmla="*/ 291997 h 351329"/>
              <a:gd name="connsiteX15" fmla="*/ 287782 w 1721806"/>
              <a:gd name="connsiteY15" fmla="*/ 257423 h 351329"/>
              <a:gd name="connsiteX16" fmla="*/ 259080 w 1721806"/>
              <a:gd name="connsiteY16" fmla="*/ 204084 h 351329"/>
              <a:gd name="connsiteX17" fmla="*/ 230632 w 1721806"/>
              <a:gd name="connsiteY17" fmla="*/ 162174 h 351329"/>
              <a:gd name="connsiteX18" fmla="*/ 200280 w 1721806"/>
              <a:gd name="connsiteY18" fmla="*/ 124073 h 351329"/>
              <a:gd name="connsiteX19" fmla="*/ 170055 w 1721806"/>
              <a:gd name="connsiteY19" fmla="*/ 82732 h 351329"/>
              <a:gd name="connsiteX20" fmla="*/ 133732 w 1721806"/>
              <a:gd name="connsiteY20" fmla="*/ 51172 h 351329"/>
              <a:gd name="connsiteX21" fmla="*/ 90554 w 1721806"/>
              <a:gd name="connsiteY21" fmla="*/ 19326 h 351329"/>
              <a:gd name="connsiteX0" fmla="*/ 0 w 1728952"/>
              <a:gd name="connsiteY0" fmla="*/ 5167 h 351329"/>
              <a:gd name="connsiteX1" fmla="*/ 28453 w 1728952"/>
              <a:gd name="connsiteY1" fmla="*/ 7612 h 351329"/>
              <a:gd name="connsiteX2" fmla="*/ 42802 w 1728952"/>
              <a:gd name="connsiteY2" fmla="*/ 10882 h 351329"/>
              <a:gd name="connsiteX3" fmla="*/ 70485 w 1728952"/>
              <a:gd name="connsiteY3" fmla="*/ 7072 h 351329"/>
              <a:gd name="connsiteX4" fmla="*/ 1102566 w 1728952"/>
              <a:gd name="connsiteY4" fmla="*/ 0 h 351329"/>
              <a:gd name="connsiteX5" fmla="*/ 1258725 w 1728952"/>
              <a:gd name="connsiteY5" fmla="*/ 40786 h 351329"/>
              <a:gd name="connsiteX6" fmla="*/ 1406717 w 1728952"/>
              <a:gd name="connsiteY6" fmla="*/ 88958 h 351329"/>
              <a:gd name="connsiteX7" fmla="*/ 1471289 w 1728952"/>
              <a:gd name="connsiteY7" fmla="*/ 137391 h 351329"/>
              <a:gd name="connsiteX8" fmla="*/ 1545465 w 1728952"/>
              <a:gd name="connsiteY8" fmla="*/ 159472 h 351329"/>
              <a:gd name="connsiteX9" fmla="*/ 1582371 w 1728952"/>
              <a:gd name="connsiteY9" fmla="*/ 215526 h 351329"/>
              <a:gd name="connsiteX10" fmla="*/ 1675859 w 1728952"/>
              <a:gd name="connsiteY10" fmla="*/ 288159 h 351329"/>
              <a:gd name="connsiteX11" fmla="*/ 1720211 w 1728952"/>
              <a:gd name="connsiteY11" fmla="*/ 328164 h 351329"/>
              <a:gd name="connsiteX12" fmla="*/ 1502112 w 1728952"/>
              <a:gd name="connsiteY12" fmla="*/ 351329 h 351329"/>
              <a:gd name="connsiteX13" fmla="*/ 333375 w 1728952"/>
              <a:gd name="connsiteY13" fmla="*/ 342352 h 351329"/>
              <a:gd name="connsiteX14" fmla="*/ 306450 w 1728952"/>
              <a:gd name="connsiteY14" fmla="*/ 291997 h 351329"/>
              <a:gd name="connsiteX15" fmla="*/ 287782 w 1728952"/>
              <a:gd name="connsiteY15" fmla="*/ 257423 h 351329"/>
              <a:gd name="connsiteX16" fmla="*/ 259080 w 1728952"/>
              <a:gd name="connsiteY16" fmla="*/ 204084 h 351329"/>
              <a:gd name="connsiteX17" fmla="*/ 230632 w 1728952"/>
              <a:gd name="connsiteY17" fmla="*/ 162174 h 351329"/>
              <a:gd name="connsiteX18" fmla="*/ 200280 w 1728952"/>
              <a:gd name="connsiteY18" fmla="*/ 124073 h 351329"/>
              <a:gd name="connsiteX19" fmla="*/ 170055 w 1728952"/>
              <a:gd name="connsiteY19" fmla="*/ 82732 h 351329"/>
              <a:gd name="connsiteX20" fmla="*/ 133732 w 1728952"/>
              <a:gd name="connsiteY20" fmla="*/ 51172 h 351329"/>
              <a:gd name="connsiteX21" fmla="*/ 90554 w 1728952"/>
              <a:gd name="connsiteY21" fmla="*/ 19326 h 351329"/>
              <a:gd name="connsiteX0" fmla="*/ 0 w 1825472"/>
              <a:gd name="connsiteY0" fmla="*/ 5167 h 375787"/>
              <a:gd name="connsiteX1" fmla="*/ 28453 w 1825472"/>
              <a:gd name="connsiteY1" fmla="*/ 7612 h 375787"/>
              <a:gd name="connsiteX2" fmla="*/ 42802 w 1825472"/>
              <a:gd name="connsiteY2" fmla="*/ 10882 h 375787"/>
              <a:gd name="connsiteX3" fmla="*/ 70485 w 1825472"/>
              <a:gd name="connsiteY3" fmla="*/ 7072 h 375787"/>
              <a:gd name="connsiteX4" fmla="*/ 1102566 w 1825472"/>
              <a:gd name="connsiteY4" fmla="*/ 0 h 375787"/>
              <a:gd name="connsiteX5" fmla="*/ 1258725 w 1825472"/>
              <a:gd name="connsiteY5" fmla="*/ 40786 h 375787"/>
              <a:gd name="connsiteX6" fmla="*/ 1406717 w 1825472"/>
              <a:gd name="connsiteY6" fmla="*/ 88958 h 375787"/>
              <a:gd name="connsiteX7" fmla="*/ 1471289 w 1825472"/>
              <a:gd name="connsiteY7" fmla="*/ 137391 h 375787"/>
              <a:gd name="connsiteX8" fmla="*/ 1545465 w 1825472"/>
              <a:gd name="connsiteY8" fmla="*/ 159472 h 375787"/>
              <a:gd name="connsiteX9" fmla="*/ 1582371 w 1825472"/>
              <a:gd name="connsiteY9" fmla="*/ 215526 h 375787"/>
              <a:gd name="connsiteX10" fmla="*/ 1675859 w 1825472"/>
              <a:gd name="connsiteY10" fmla="*/ 288159 h 375787"/>
              <a:gd name="connsiteX11" fmla="*/ 1821428 w 1825472"/>
              <a:gd name="connsiteY11" fmla="*/ 373826 h 375787"/>
              <a:gd name="connsiteX12" fmla="*/ 1502112 w 1825472"/>
              <a:gd name="connsiteY12" fmla="*/ 351329 h 375787"/>
              <a:gd name="connsiteX13" fmla="*/ 333375 w 1825472"/>
              <a:gd name="connsiteY13" fmla="*/ 342352 h 375787"/>
              <a:gd name="connsiteX14" fmla="*/ 306450 w 1825472"/>
              <a:gd name="connsiteY14" fmla="*/ 291997 h 375787"/>
              <a:gd name="connsiteX15" fmla="*/ 287782 w 1825472"/>
              <a:gd name="connsiteY15" fmla="*/ 257423 h 375787"/>
              <a:gd name="connsiteX16" fmla="*/ 259080 w 1825472"/>
              <a:gd name="connsiteY16" fmla="*/ 204084 h 375787"/>
              <a:gd name="connsiteX17" fmla="*/ 230632 w 1825472"/>
              <a:gd name="connsiteY17" fmla="*/ 162174 h 375787"/>
              <a:gd name="connsiteX18" fmla="*/ 200280 w 1825472"/>
              <a:gd name="connsiteY18" fmla="*/ 124073 h 375787"/>
              <a:gd name="connsiteX19" fmla="*/ 170055 w 1825472"/>
              <a:gd name="connsiteY19" fmla="*/ 82732 h 375787"/>
              <a:gd name="connsiteX20" fmla="*/ 133732 w 1825472"/>
              <a:gd name="connsiteY20" fmla="*/ 51172 h 375787"/>
              <a:gd name="connsiteX21" fmla="*/ 90554 w 1825472"/>
              <a:gd name="connsiteY21" fmla="*/ 19326 h 375787"/>
              <a:gd name="connsiteX0" fmla="*/ 0 w 1841421"/>
              <a:gd name="connsiteY0" fmla="*/ 5167 h 375323"/>
              <a:gd name="connsiteX1" fmla="*/ 28453 w 1841421"/>
              <a:gd name="connsiteY1" fmla="*/ 7612 h 375323"/>
              <a:gd name="connsiteX2" fmla="*/ 42802 w 1841421"/>
              <a:gd name="connsiteY2" fmla="*/ 10882 h 375323"/>
              <a:gd name="connsiteX3" fmla="*/ 70485 w 1841421"/>
              <a:gd name="connsiteY3" fmla="*/ 7072 h 375323"/>
              <a:gd name="connsiteX4" fmla="*/ 1102566 w 1841421"/>
              <a:gd name="connsiteY4" fmla="*/ 0 h 375323"/>
              <a:gd name="connsiteX5" fmla="*/ 1258725 w 1841421"/>
              <a:gd name="connsiteY5" fmla="*/ 40786 h 375323"/>
              <a:gd name="connsiteX6" fmla="*/ 1406717 w 1841421"/>
              <a:gd name="connsiteY6" fmla="*/ 88958 h 375323"/>
              <a:gd name="connsiteX7" fmla="*/ 1471289 w 1841421"/>
              <a:gd name="connsiteY7" fmla="*/ 137391 h 375323"/>
              <a:gd name="connsiteX8" fmla="*/ 1545465 w 1841421"/>
              <a:gd name="connsiteY8" fmla="*/ 159472 h 375323"/>
              <a:gd name="connsiteX9" fmla="*/ 1582371 w 1841421"/>
              <a:gd name="connsiteY9" fmla="*/ 215526 h 375323"/>
              <a:gd name="connsiteX10" fmla="*/ 1783402 w 1841421"/>
              <a:gd name="connsiteY10" fmla="*/ 297943 h 375323"/>
              <a:gd name="connsiteX11" fmla="*/ 1821428 w 1841421"/>
              <a:gd name="connsiteY11" fmla="*/ 373826 h 375323"/>
              <a:gd name="connsiteX12" fmla="*/ 1502112 w 1841421"/>
              <a:gd name="connsiteY12" fmla="*/ 351329 h 375323"/>
              <a:gd name="connsiteX13" fmla="*/ 333375 w 1841421"/>
              <a:gd name="connsiteY13" fmla="*/ 342352 h 375323"/>
              <a:gd name="connsiteX14" fmla="*/ 306450 w 1841421"/>
              <a:gd name="connsiteY14" fmla="*/ 291997 h 375323"/>
              <a:gd name="connsiteX15" fmla="*/ 287782 w 1841421"/>
              <a:gd name="connsiteY15" fmla="*/ 257423 h 375323"/>
              <a:gd name="connsiteX16" fmla="*/ 259080 w 1841421"/>
              <a:gd name="connsiteY16" fmla="*/ 204084 h 375323"/>
              <a:gd name="connsiteX17" fmla="*/ 230632 w 1841421"/>
              <a:gd name="connsiteY17" fmla="*/ 162174 h 375323"/>
              <a:gd name="connsiteX18" fmla="*/ 200280 w 1841421"/>
              <a:gd name="connsiteY18" fmla="*/ 124073 h 375323"/>
              <a:gd name="connsiteX19" fmla="*/ 170055 w 1841421"/>
              <a:gd name="connsiteY19" fmla="*/ 82732 h 375323"/>
              <a:gd name="connsiteX20" fmla="*/ 133732 w 1841421"/>
              <a:gd name="connsiteY20" fmla="*/ 51172 h 375323"/>
              <a:gd name="connsiteX21" fmla="*/ 90554 w 1841421"/>
              <a:gd name="connsiteY21" fmla="*/ 19326 h 375323"/>
              <a:gd name="connsiteX0" fmla="*/ 0 w 1829377"/>
              <a:gd name="connsiteY0" fmla="*/ 5167 h 375323"/>
              <a:gd name="connsiteX1" fmla="*/ 28453 w 1829377"/>
              <a:gd name="connsiteY1" fmla="*/ 7612 h 375323"/>
              <a:gd name="connsiteX2" fmla="*/ 42802 w 1829377"/>
              <a:gd name="connsiteY2" fmla="*/ 10882 h 375323"/>
              <a:gd name="connsiteX3" fmla="*/ 70485 w 1829377"/>
              <a:gd name="connsiteY3" fmla="*/ 7072 h 375323"/>
              <a:gd name="connsiteX4" fmla="*/ 1102566 w 1829377"/>
              <a:gd name="connsiteY4" fmla="*/ 0 h 375323"/>
              <a:gd name="connsiteX5" fmla="*/ 1258725 w 1829377"/>
              <a:gd name="connsiteY5" fmla="*/ 40786 h 375323"/>
              <a:gd name="connsiteX6" fmla="*/ 1406717 w 1829377"/>
              <a:gd name="connsiteY6" fmla="*/ 88958 h 375323"/>
              <a:gd name="connsiteX7" fmla="*/ 1471289 w 1829377"/>
              <a:gd name="connsiteY7" fmla="*/ 137391 h 375323"/>
              <a:gd name="connsiteX8" fmla="*/ 1545465 w 1829377"/>
              <a:gd name="connsiteY8" fmla="*/ 159472 h 375323"/>
              <a:gd name="connsiteX9" fmla="*/ 1582371 w 1829377"/>
              <a:gd name="connsiteY9" fmla="*/ 215526 h 375323"/>
              <a:gd name="connsiteX10" fmla="*/ 1720143 w 1829377"/>
              <a:gd name="connsiteY10" fmla="*/ 297943 h 375323"/>
              <a:gd name="connsiteX11" fmla="*/ 1821428 w 1829377"/>
              <a:gd name="connsiteY11" fmla="*/ 373826 h 375323"/>
              <a:gd name="connsiteX12" fmla="*/ 1502112 w 1829377"/>
              <a:gd name="connsiteY12" fmla="*/ 351329 h 375323"/>
              <a:gd name="connsiteX13" fmla="*/ 333375 w 1829377"/>
              <a:gd name="connsiteY13" fmla="*/ 342352 h 375323"/>
              <a:gd name="connsiteX14" fmla="*/ 306450 w 1829377"/>
              <a:gd name="connsiteY14" fmla="*/ 291997 h 375323"/>
              <a:gd name="connsiteX15" fmla="*/ 287782 w 1829377"/>
              <a:gd name="connsiteY15" fmla="*/ 257423 h 375323"/>
              <a:gd name="connsiteX16" fmla="*/ 259080 w 1829377"/>
              <a:gd name="connsiteY16" fmla="*/ 204084 h 375323"/>
              <a:gd name="connsiteX17" fmla="*/ 230632 w 1829377"/>
              <a:gd name="connsiteY17" fmla="*/ 162174 h 375323"/>
              <a:gd name="connsiteX18" fmla="*/ 200280 w 1829377"/>
              <a:gd name="connsiteY18" fmla="*/ 124073 h 375323"/>
              <a:gd name="connsiteX19" fmla="*/ 170055 w 1829377"/>
              <a:gd name="connsiteY19" fmla="*/ 82732 h 375323"/>
              <a:gd name="connsiteX20" fmla="*/ 133732 w 1829377"/>
              <a:gd name="connsiteY20" fmla="*/ 51172 h 375323"/>
              <a:gd name="connsiteX21" fmla="*/ 90554 w 1829377"/>
              <a:gd name="connsiteY21" fmla="*/ 19326 h 375323"/>
              <a:gd name="connsiteX0" fmla="*/ 0 w 1836623"/>
              <a:gd name="connsiteY0" fmla="*/ 5167 h 401883"/>
              <a:gd name="connsiteX1" fmla="*/ 28453 w 1836623"/>
              <a:gd name="connsiteY1" fmla="*/ 7612 h 401883"/>
              <a:gd name="connsiteX2" fmla="*/ 42802 w 1836623"/>
              <a:gd name="connsiteY2" fmla="*/ 10882 h 401883"/>
              <a:gd name="connsiteX3" fmla="*/ 70485 w 1836623"/>
              <a:gd name="connsiteY3" fmla="*/ 7072 h 401883"/>
              <a:gd name="connsiteX4" fmla="*/ 1102566 w 1836623"/>
              <a:gd name="connsiteY4" fmla="*/ 0 h 401883"/>
              <a:gd name="connsiteX5" fmla="*/ 1258725 w 1836623"/>
              <a:gd name="connsiteY5" fmla="*/ 40786 h 401883"/>
              <a:gd name="connsiteX6" fmla="*/ 1406717 w 1836623"/>
              <a:gd name="connsiteY6" fmla="*/ 88958 h 401883"/>
              <a:gd name="connsiteX7" fmla="*/ 1471289 w 1836623"/>
              <a:gd name="connsiteY7" fmla="*/ 137391 h 401883"/>
              <a:gd name="connsiteX8" fmla="*/ 1545465 w 1836623"/>
              <a:gd name="connsiteY8" fmla="*/ 159472 h 401883"/>
              <a:gd name="connsiteX9" fmla="*/ 1582371 w 1836623"/>
              <a:gd name="connsiteY9" fmla="*/ 215526 h 401883"/>
              <a:gd name="connsiteX10" fmla="*/ 1720143 w 1836623"/>
              <a:gd name="connsiteY10" fmla="*/ 297943 h 401883"/>
              <a:gd name="connsiteX11" fmla="*/ 1821428 w 1836623"/>
              <a:gd name="connsiteY11" fmla="*/ 373826 h 401883"/>
              <a:gd name="connsiteX12" fmla="*/ 1378755 w 1836623"/>
              <a:gd name="connsiteY12" fmla="*/ 401883 h 401883"/>
              <a:gd name="connsiteX13" fmla="*/ 333375 w 1836623"/>
              <a:gd name="connsiteY13" fmla="*/ 342352 h 401883"/>
              <a:gd name="connsiteX14" fmla="*/ 306450 w 1836623"/>
              <a:gd name="connsiteY14" fmla="*/ 291997 h 401883"/>
              <a:gd name="connsiteX15" fmla="*/ 287782 w 1836623"/>
              <a:gd name="connsiteY15" fmla="*/ 257423 h 401883"/>
              <a:gd name="connsiteX16" fmla="*/ 259080 w 1836623"/>
              <a:gd name="connsiteY16" fmla="*/ 204084 h 401883"/>
              <a:gd name="connsiteX17" fmla="*/ 230632 w 1836623"/>
              <a:gd name="connsiteY17" fmla="*/ 162174 h 401883"/>
              <a:gd name="connsiteX18" fmla="*/ 200280 w 1836623"/>
              <a:gd name="connsiteY18" fmla="*/ 124073 h 401883"/>
              <a:gd name="connsiteX19" fmla="*/ 170055 w 1836623"/>
              <a:gd name="connsiteY19" fmla="*/ 82732 h 401883"/>
              <a:gd name="connsiteX20" fmla="*/ 133732 w 1836623"/>
              <a:gd name="connsiteY20" fmla="*/ 51172 h 401883"/>
              <a:gd name="connsiteX21" fmla="*/ 90554 w 1836623"/>
              <a:gd name="connsiteY21" fmla="*/ 19326 h 401883"/>
              <a:gd name="connsiteX0" fmla="*/ 0 w 1721413"/>
              <a:gd name="connsiteY0" fmla="*/ 5167 h 401883"/>
              <a:gd name="connsiteX1" fmla="*/ 28453 w 1721413"/>
              <a:gd name="connsiteY1" fmla="*/ 7612 h 401883"/>
              <a:gd name="connsiteX2" fmla="*/ 42802 w 1721413"/>
              <a:gd name="connsiteY2" fmla="*/ 10882 h 401883"/>
              <a:gd name="connsiteX3" fmla="*/ 70485 w 1721413"/>
              <a:gd name="connsiteY3" fmla="*/ 7072 h 401883"/>
              <a:gd name="connsiteX4" fmla="*/ 1102566 w 1721413"/>
              <a:gd name="connsiteY4" fmla="*/ 0 h 401883"/>
              <a:gd name="connsiteX5" fmla="*/ 1258725 w 1721413"/>
              <a:gd name="connsiteY5" fmla="*/ 40786 h 401883"/>
              <a:gd name="connsiteX6" fmla="*/ 1406717 w 1721413"/>
              <a:gd name="connsiteY6" fmla="*/ 88958 h 401883"/>
              <a:gd name="connsiteX7" fmla="*/ 1471289 w 1721413"/>
              <a:gd name="connsiteY7" fmla="*/ 137391 h 401883"/>
              <a:gd name="connsiteX8" fmla="*/ 1545465 w 1721413"/>
              <a:gd name="connsiteY8" fmla="*/ 159472 h 401883"/>
              <a:gd name="connsiteX9" fmla="*/ 1582371 w 1721413"/>
              <a:gd name="connsiteY9" fmla="*/ 215526 h 401883"/>
              <a:gd name="connsiteX10" fmla="*/ 1720143 w 1721413"/>
              <a:gd name="connsiteY10" fmla="*/ 297943 h 401883"/>
              <a:gd name="connsiteX11" fmla="*/ 1634810 w 1721413"/>
              <a:gd name="connsiteY11" fmla="*/ 377088 h 401883"/>
              <a:gd name="connsiteX12" fmla="*/ 1378755 w 1721413"/>
              <a:gd name="connsiteY12" fmla="*/ 401883 h 401883"/>
              <a:gd name="connsiteX13" fmla="*/ 333375 w 1721413"/>
              <a:gd name="connsiteY13" fmla="*/ 342352 h 401883"/>
              <a:gd name="connsiteX14" fmla="*/ 306450 w 1721413"/>
              <a:gd name="connsiteY14" fmla="*/ 291997 h 401883"/>
              <a:gd name="connsiteX15" fmla="*/ 287782 w 1721413"/>
              <a:gd name="connsiteY15" fmla="*/ 257423 h 401883"/>
              <a:gd name="connsiteX16" fmla="*/ 259080 w 1721413"/>
              <a:gd name="connsiteY16" fmla="*/ 204084 h 401883"/>
              <a:gd name="connsiteX17" fmla="*/ 230632 w 1721413"/>
              <a:gd name="connsiteY17" fmla="*/ 162174 h 401883"/>
              <a:gd name="connsiteX18" fmla="*/ 200280 w 1721413"/>
              <a:gd name="connsiteY18" fmla="*/ 124073 h 401883"/>
              <a:gd name="connsiteX19" fmla="*/ 170055 w 1721413"/>
              <a:gd name="connsiteY19" fmla="*/ 82732 h 401883"/>
              <a:gd name="connsiteX20" fmla="*/ 133732 w 1721413"/>
              <a:gd name="connsiteY20" fmla="*/ 51172 h 401883"/>
              <a:gd name="connsiteX21" fmla="*/ 90554 w 1721413"/>
              <a:gd name="connsiteY21" fmla="*/ 19326 h 401883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333375 w 1723289"/>
              <a:gd name="connsiteY13" fmla="*/ 342352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63852"/>
              <a:gd name="connsiteX1" fmla="*/ 28453 w 1723289"/>
              <a:gd name="connsiteY1" fmla="*/ 7612 h 463852"/>
              <a:gd name="connsiteX2" fmla="*/ 42802 w 1723289"/>
              <a:gd name="connsiteY2" fmla="*/ 10882 h 463852"/>
              <a:gd name="connsiteX3" fmla="*/ 70485 w 1723289"/>
              <a:gd name="connsiteY3" fmla="*/ 7072 h 463852"/>
              <a:gd name="connsiteX4" fmla="*/ 1102566 w 1723289"/>
              <a:gd name="connsiteY4" fmla="*/ 0 h 463852"/>
              <a:gd name="connsiteX5" fmla="*/ 1258725 w 1723289"/>
              <a:gd name="connsiteY5" fmla="*/ 40786 h 463852"/>
              <a:gd name="connsiteX6" fmla="*/ 1406717 w 1723289"/>
              <a:gd name="connsiteY6" fmla="*/ 88958 h 463852"/>
              <a:gd name="connsiteX7" fmla="*/ 1471289 w 1723289"/>
              <a:gd name="connsiteY7" fmla="*/ 137391 h 463852"/>
              <a:gd name="connsiteX8" fmla="*/ 1545465 w 1723289"/>
              <a:gd name="connsiteY8" fmla="*/ 159472 h 463852"/>
              <a:gd name="connsiteX9" fmla="*/ 1582371 w 1723289"/>
              <a:gd name="connsiteY9" fmla="*/ 215526 h 463852"/>
              <a:gd name="connsiteX10" fmla="*/ 1720143 w 1723289"/>
              <a:gd name="connsiteY10" fmla="*/ 297943 h 463852"/>
              <a:gd name="connsiteX11" fmla="*/ 1634810 w 1723289"/>
              <a:gd name="connsiteY11" fmla="*/ 377088 h 463852"/>
              <a:gd name="connsiteX12" fmla="*/ 1179486 w 1723289"/>
              <a:gd name="connsiteY12" fmla="*/ 463852 h 463852"/>
              <a:gd name="connsiteX13" fmla="*/ 276441 w 1723289"/>
              <a:gd name="connsiteY13" fmla="*/ 454875 h 463852"/>
              <a:gd name="connsiteX14" fmla="*/ 306450 w 1723289"/>
              <a:gd name="connsiteY14" fmla="*/ 291997 h 463852"/>
              <a:gd name="connsiteX15" fmla="*/ 287782 w 1723289"/>
              <a:gd name="connsiteY15" fmla="*/ 257423 h 463852"/>
              <a:gd name="connsiteX16" fmla="*/ 259080 w 1723289"/>
              <a:gd name="connsiteY16" fmla="*/ 204084 h 463852"/>
              <a:gd name="connsiteX17" fmla="*/ 230632 w 1723289"/>
              <a:gd name="connsiteY17" fmla="*/ 162174 h 463852"/>
              <a:gd name="connsiteX18" fmla="*/ 200280 w 1723289"/>
              <a:gd name="connsiteY18" fmla="*/ 124073 h 463852"/>
              <a:gd name="connsiteX19" fmla="*/ 170055 w 1723289"/>
              <a:gd name="connsiteY19" fmla="*/ 82732 h 463852"/>
              <a:gd name="connsiteX20" fmla="*/ 133732 w 1723289"/>
              <a:gd name="connsiteY20" fmla="*/ 51172 h 463852"/>
              <a:gd name="connsiteX21" fmla="*/ 90554 w 1723289"/>
              <a:gd name="connsiteY21" fmla="*/ 19326 h 463852"/>
              <a:gd name="connsiteX0" fmla="*/ 0 w 1723289"/>
              <a:gd name="connsiteY0" fmla="*/ 5167 h 483421"/>
              <a:gd name="connsiteX1" fmla="*/ 28453 w 1723289"/>
              <a:gd name="connsiteY1" fmla="*/ 7612 h 483421"/>
              <a:gd name="connsiteX2" fmla="*/ 42802 w 1723289"/>
              <a:gd name="connsiteY2" fmla="*/ 10882 h 483421"/>
              <a:gd name="connsiteX3" fmla="*/ 70485 w 1723289"/>
              <a:gd name="connsiteY3" fmla="*/ 7072 h 483421"/>
              <a:gd name="connsiteX4" fmla="*/ 1102566 w 1723289"/>
              <a:gd name="connsiteY4" fmla="*/ 0 h 483421"/>
              <a:gd name="connsiteX5" fmla="*/ 1258725 w 1723289"/>
              <a:gd name="connsiteY5" fmla="*/ 40786 h 483421"/>
              <a:gd name="connsiteX6" fmla="*/ 1406717 w 1723289"/>
              <a:gd name="connsiteY6" fmla="*/ 88958 h 483421"/>
              <a:gd name="connsiteX7" fmla="*/ 1471289 w 1723289"/>
              <a:gd name="connsiteY7" fmla="*/ 137391 h 483421"/>
              <a:gd name="connsiteX8" fmla="*/ 1545465 w 1723289"/>
              <a:gd name="connsiteY8" fmla="*/ 159472 h 483421"/>
              <a:gd name="connsiteX9" fmla="*/ 1582371 w 1723289"/>
              <a:gd name="connsiteY9" fmla="*/ 215526 h 483421"/>
              <a:gd name="connsiteX10" fmla="*/ 1720143 w 1723289"/>
              <a:gd name="connsiteY10" fmla="*/ 297943 h 483421"/>
              <a:gd name="connsiteX11" fmla="*/ 1634810 w 1723289"/>
              <a:gd name="connsiteY11" fmla="*/ 377088 h 483421"/>
              <a:gd name="connsiteX12" fmla="*/ 1179486 w 1723289"/>
              <a:gd name="connsiteY12" fmla="*/ 483421 h 483421"/>
              <a:gd name="connsiteX13" fmla="*/ 276441 w 1723289"/>
              <a:gd name="connsiteY13" fmla="*/ 454875 h 483421"/>
              <a:gd name="connsiteX14" fmla="*/ 306450 w 1723289"/>
              <a:gd name="connsiteY14" fmla="*/ 291997 h 483421"/>
              <a:gd name="connsiteX15" fmla="*/ 287782 w 1723289"/>
              <a:gd name="connsiteY15" fmla="*/ 257423 h 483421"/>
              <a:gd name="connsiteX16" fmla="*/ 259080 w 1723289"/>
              <a:gd name="connsiteY16" fmla="*/ 204084 h 483421"/>
              <a:gd name="connsiteX17" fmla="*/ 230632 w 1723289"/>
              <a:gd name="connsiteY17" fmla="*/ 162174 h 483421"/>
              <a:gd name="connsiteX18" fmla="*/ 200280 w 1723289"/>
              <a:gd name="connsiteY18" fmla="*/ 124073 h 483421"/>
              <a:gd name="connsiteX19" fmla="*/ 170055 w 1723289"/>
              <a:gd name="connsiteY19" fmla="*/ 82732 h 483421"/>
              <a:gd name="connsiteX20" fmla="*/ 133732 w 1723289"/>
              <a:gd name="connsiteY20" fmla="*/ 51172 h 483421"/>
              <a:gd name="connsiteX21" fmla="*/ 90554 w 1723289"/>
              <a:gd name="connsiteY21" fmla="*/ 19326 h 483421"/>
              <a:gd name="connsiteX0" fmla="*/ 0 w 1725785"/>
              <a:gd name="connsiteY0" fmla="*/ 5167 h 524190"/>
              <a:gd name="connsiteX1" fmla="*/ 28453 w 1725785"/>
              <a:gd name="connsiteY1" fmla="*/ 7612 h 524190"/>
              <a:gd name="connsiteX2" fmla="*/ 42802 w 1725785"/>
              <a:gd name="connsiteY2" fmla="*/ 10882 h 524190"/>
              <a:gd name="connsiteX3" fmla="*/ 70485 w 1725785"/>
              <a:gd name="connsiteY3" fmla="*/ 7072 h 524190"/>
              <a:gd name="connsiteX4" fmla="*/ 1102566 w 1725785"/>
              <a:gd name="connsiteY4" fmla="*/ 0 h 524190"/>
              <a:gd name="connsiteX5" fmla="*/ 1258725 w 1725785"/>
              <a:gd name="connsiteY5" fmla="*/ 40786 h 524190"/>
              <a:gd name="connsiteX6" fmla="*/ 1406717 w 1725785"/>
              <a:gd name="connsiteY6" fmla="*/ 88958 h 524190"/>
              <a:gd name="connsiteX7" fmla="*/ 1471289 w 1725785"/>
              <a:gd name="connsiteY7" fmla="*/ 137391 h 524190"/>
              <a:gd name="connsiteX8" fmla="*/ 1545465 w 1725785"/>
              <a:gd name="connsiteY8" fmla="*/ 159472 h 524190"/>
              <a:gd name="connsiteX9" fmla="*/ 1582371 w 1725785"/>
              <a:gd name="connsiteY9" fmla="*/ 215526 h 524190"/>
              <a:gd name="connsiteX10" fmla="*/ 1720143 w 1725785"/>
              <a:gd name="connsiteY10" fmla="*/ 297943 h 524190"/>
              <a:gd name="connsiteX11" fmla="*/ 1634810 w 1725785"/>
              <a:gd name="connsiteY11" fmla="*/ 377088 h 524190"/>
              <a:gd name="connsiteX12" fmla="*/ 1078270 w 1725785"/>
              <a:gd name="connsiteY12" fmla="*/ 524190 h 524190"/>
              <a:gd name="connsiteX13" fmla="*/ 276441 w 1725785"/>
              <a:gd name="connsiteY13" fmla="*/ 454875 h 524190"/>
              <a:gd name="connsiteX14" fmla="*/ 306450 w 1725785"/>
              <a:gd name="connsiteY14" fmla="*/ 291997 h 524190"/>
              <a:gd name="connsiteX15" fmla="*/ 287782 w 1725785"/>
              <a:gd name="connsiteY15" fmla="*/ 257423 h 524190"/>
              <a:gd name="connsiteX16" fmla="*/ 259080 w 1725785"/>
              <a:gd name="connsiteY16" fmla="*/ 204084 h 524190"/>
              <a:gd name="connsiteX17" fmla="*/ 230632 w 1725785"/>
              <a:gd name="connsiteY17" fmla="*/ 162174 h 524190"/>
              <a:gd name="connsiteX18" fmla="*/ 200280 w 1725785"/>
              <a:gd name="connsiteY18" fmla="*/ 124073 h 524190"/>
              <a:gd name="connsiteX19" fmla="*/ 170055 w 1725785"/>
              <a:gd name="connsiteY19" fmla="*/ 82732 h 524190"/>
              <a:gd name="connsiteX20" fmla="*/ 133732 w 1725785"/>
              <a:gd name="connsiteY20" fmla="*/ 51172 h 524190"/>
              <a:gd name="connsiteX21" fmla="*/ 90554 w 1725785"/>
              <a:gd name="connsiteY21" fmla="*/ 19326 h 524190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258725 w 1725784"/>
              <a:gd name="connsiteY5" fmla="*/ 36795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06717 w 1725784"/>
              <a:gd name="connsiteY6" fmla="*/ 84967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1289 w 1725784"/>
              <a:gd name="connsiteY7" fmla="*/ 133400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45465 w 1725784"/>
              <a:gd name="connsiteY8" fmla="*/ 155481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5784"/>
              <a:gd name="connsiteY0" fmla="*/ 1176 h 520199"/>
              <a:gd name="connsiteX1" fmla="*/ 28453 w 1725784"/>
              <a:gd name="connsiteY1" fmla="*/ 3621 h 520199"/>
              <a:gd name="connsiteX2" fmla="*/ 42802 w 1725784"/>
              <a:gd name="connsiteY2" fmla="*/ 6891 h 520199"/>
              <a:gd name="connsiteX3" fmla="*/ 70485 w 1725784"/>
              <a:gd name="connsiteY3" fmla="*/ 3081 h 520199"/>
              <a:gd name="connsiteX4" fmla="*/ 1112407 w 1725784"/>
              <a:gd name="connsiteY4" fmla="*/ 18840 h 520199"/>
              <a:gd name="connsiteX5" fmla="*/ 1397899 w 1725784"/>
              <a:gd name="connsiteY5" fmla="*/ 40057 h 520199"/>
              <a:gd name="connsiteX6" fmla="*/ 1427804 w 1725784"/>
              <a:gd name="connsiteY6" fmla="*/ 88228 h 520199"/>
              <a:gd name="connsiteX7" fmla="*/ 1474101 w 1725784"/>
              <a:gd name="connsiteY7" fmla="*/ 148077 h 520199"/>
              <a:gd name="connsiteX8" fmla="*/ 1521567 w 1725784"/>
              <a:gd name="connsiteY8" fmla="*/ 194619 h 520199"/>
              <a:gd name="connsiteX9" fmla="*/ 1582371 w 1725784"/>
              <a:gd name="connsiteY9" fmla="*/ 211535 h 520199"/>
              <a:gd name="connsiteX10" fmla="*/ 1720143 w 1725784"/>
              <a:gd name="connsiteY10" fmla="*/ 293952 h 520199"/>
              <a:gd name="connsiteX11" fmla="*/ 1634810 w 1725784"/>
              <a:gd name="connsiteY11" fmla="*/ 373097 h 520199"/>
              <a:gd name="connsiteX12" fmla="*/ 1078270 w 1725784"/>
              <a:gd name="connsiteY12" fmla="*/ 520199 h 520199"/>
              <a:gd name="connsiteX13" fmla="*/ 276441 w 1725784"/>
              <a:gd name="connsiteY13" fmla="*/ 450884 h 520199"/>
              <a:gd name="connsiteX14" fmla="*/ 306450 w 1725784"/>
              <a:gd name="connsiteY14" fmla="*/ 288006 h 520199"/>
              <a:gd name="connsiteX15" fmla="*/ 287782 w 1725784"/>
              <a:gd name="connsiteY15" fmla="*/ 253432 h 520199"/>
              <a:gd name="connsiteX16" fmla="*/ 259080 w 1725784"/>
              <a:gd name="connsiteY16" fmla="*/ 200093 h 520199"/>
              <a:gd name="connsiteX17" fmla="*/ 230632 w 1725784"/>
              <a:gd name="connsiteY17" fmla="*/ 158183 h 520199"/>
              <a:gd name="connsiteX18" fmla="*/ 200280 w 1725784"/>
              <a:gd name="connsiteY18" fmla="*/ 120082 h 520199"/>
              <a:gd name="connsiteX19" fmla="*/ 170055 w 1725784"/>
              <a:gd name="connsiteY19" fmla="*/ 78741 h 520199"/>
              <a:gd name="connsiteX20" fmla="*/ 133732 w 1725784"/>
              <a:gd name="connsiteY20" fmla="*/ 47181 h 520199"/>
              <a:gd name="connsiteX21" fmla="*/ 90554 w 1725784"/>
              <a:gd name="connsiteY21" fmla="*/ 15335 h 520199"/>
              <a:gd name="connsiteX0" fmla="*/ 0 w 1727026"/>
              <a:gd name="connsiteY0" fmla="*/ 1176 h 520199"/>
              <a:gd name="connsiteX1" fmla="*/ 28453 w 1727026"/>
              <a:gd name="connsiteY1" fmla="*/ 3621 h 520199"/>
              <a:gd name="connsiteX2" fmla="*/ 42802 w 1727026"/>
              <a:gd name="connsiteY2" fmla="*/ 6891 h 520199"/>
              <a:gd name="connsiteX3" fmla="*/ 70485 w 1727026"/>
              <a:gd name="connsiteY3" fmla="*/ 3081 h 520199"/>
              <a:gd name="connsiteX4" fmla="*/ 1112407 w 1727026"/>
              <a:gd name="connsiteY4" fmla="*/ 18840 h 520199"/>
              <a:gd name="connsiteX5" fmla="*/ 1397899 w 1727026"/>
              <a:gd name="connsiteY5" fmla="*/ 40057 h 520199"/>
              <a:gd name="connsiteX6" fmla="*/ 1427804 w 1727026"/>
              <a:gd name="connsiteY6" fmla="*/ 88228 h 520199"/>
              <a:gd name="connsiteX7" fmla="*/ 1474101 w 1727026"/>
              <a:gd name="connsiteY7" fmla="*/ 148077 h 520199"/>
              <a:gd name="connsiteX8" fmla="*/ 1521567 w 1727026"/>
              <a:gd name="connsiteY8" fmla="*/ 194619 h 520199"/>
              <a:gd name="connsiteX9" fmla="*/ 1565501 w 1727026"/>
              <a:gd name="connsiteY9" fmla="*/ 239258 h 520199"/>
              <a:gd name="connsiteX10" fmla="*/ 1720143 w 1727026"/>
              <a:gd name="connsiteY10" fmla="*/ 293952 h 520199"/>
              <a:gd name="connsiteX11" fmla="*/ 1634810 w 1727026"/>
              <a:gd name="connsiteY11" fmla="*/ 373097 h 520199"/>
              <a:gd name="connsiteX12" fmla="*/ 1078270 w 1727026"/>
              <a:gd name="connsiteY12" fmla="*/ 520199 h 520199"/>
              <a:gd name="connsiteX13" fmla="*/ 276441 w 1727026"/>
              <a:gd name="connsiteY13" fmla="*/ 450884 h 520199"/>
              <a:gd name="connsiteX14" fmla="*/ 306450 w 1727026"/>
              <a:gd name="connsiteY14" fmla="*/ 288006 h 520199"/>
              <a:gd name="connsiteX15" fmla="*/ 287782 w 1727026"/>
              <a:gd name="connsiteY15" fmla="*/ 253432 h 520199"/>
              <a:gd name="connsiteX16" fmla="*/ 259080 w 1727026"/>
              <a:gd name="connsiteY16" fmla="*/ 200093 h 520199"/>
              <a:gd name="connsiteX17" fmla="*/ 230632 w 1727026"/>
              <a:gd name="connsiteY17" fmla="*/ 158183 h 520199"/>
              <a:gd name="connsiteX18" fmla="*/ 200280 w 1727026"/>
              <a:gd name="connsiteY18" fmla="*/ 120082 h 520199"/>
              <a:gd name="connsiteX19" fmla="*/ 170055 w 1727026"/>
              <a:gd name="connsiteY19" fmla="*/ 78741 h 520199"/>
              <a:gd name="connsiteX20" fmla="*/ 133732 w 1727026"/>
              <a:gd name="connsiteY20" fmla="*/ 47181 h 520199"/>
              <a:gd name="connsiteX21" fmla="*/ 90554 w 1727026"/>
              <a:gd name="connsiteY21" fmla="*/ 15335 h 520199"/>
              <a:gd name="connsiteX0" fmla="*/ 0 w 1671679"/>
              <a:gd name="connsiteY0" fmla="*/ 1176 h 520199"/>
              <a:gd name="connsiteX1" fmla="*/ 28453 w 1671679"/>
              <a:gd name="connsiteY1" fmla="*/ 3621 h 520199"/>
              <a:gd name="connsiteX2" fmla="*/ 42802 w 1671679"/>
              <a:gd name="connsiteY2" fmla="*/ 6891 h 520199"/>
              <a:gd name="connsiteX3" fmla="*/ 70485 w 1671679"/>
              <a:gd name="connsiteY3" fmla="*/ 3081 h 520199"/>
              <a:gd name="connsiteX4" fmla="*/ 1112407 w 1671679"/>
              <a:gd name="connsiteY4" fmla="*/ 18840 h 520199"/>
              <a:gd name="connsiteX5" fmla="*/ 1397899 w 1671679"/>
              <a:gd name="connsiteY5" fmla="*/ 40057 h 520199"/>
              <a:gd name="connsiteX6" fmla="*/ 1427804 w 1671679"/>
              <a:gd name="connsiteY6" fmla="*/ 88228 h 520199"/>
              <a:gd name="connsiteX7" fmla="*/ 1474101 w 1671679"/>
              <a:gd name="connsiteY7" fmla="*/ 148077 h 520199"/>
              <a:gd name="connsiteX8" fmla="*/ 1521567 w 1671679"/>
              <a:gd name="connsiteY8" fmla="*/ 194619 h 520199"/>
              <a:gd name="connsiteX9" fmla="*/ 1565501 w 1671679"/>
              <a:gd name="connsiteY9" fmla="*/ 239258 h 520199"/>
              <a:gd name="connsiteX10" fmla="*/ 1613302 w 1671679"/>
              <a:gd name="connsiteY10" fmla="*/ 321675 h 520199"/>
              <a:gd name="connsiteX11" fmla="*/ 1634810 w 1671679"/>
              <a:gd name="connsiteY11" fmla="*/ 373097 h 520199"/>
              <a:gd name="connsiteX12" fmla="*/ 1078270 w 1671679"/>
              <a:gd name="connsiteY12" fmla="*/ 520199 h 520199"/>
              <a:gd name="connsiteX13" fmla="*/ 276441 w 1671679"/>
              <a:gd name="connsiteY13" fmla="*/ 450884 h 520199"/>
              <a:gd name="connsiteX14" fmla="*/ 306450 w 1671679"/>
              <a:gd name="connsiteY14" fmla="*/ 288006 h 520199"/>
              <a:gd name="connsiteX15" fmla="*/ 287782 w 1671679"/>
              <a:gd name="connsiteY15" fmla="*/ 253432 h 520199"/>
              <a:gd name="connsiteX16" fmla="*/ 259080 w 1671679"/>
              <a:gd name="connsiteY16" fmla="*/ 200093 h 520199"/>
              <a:gd name="connsiteX17" fmla="*/ 230632 w 1671679"/>
              <a:gd name="connsiteY17" fmla="*/ 158183 h 520199"/>
              <a:gd name="connsiteX18" fmla="*/ 200280 w 1671679"/>
              <a:gd name="connsiteY18" fmla="*/ 120082 h 520199"/>
              <a:gd name="connsiteX19" fmla="*/ 170055 w 1671679"/>
              <a:gd name="connsiteY19" fmla="*/ 78741 h 520199"/>
              <a:gd name="connsiteX20" fmla="*/ 133732 w 1671679"/>
              <a:gd name="connsiteY20" fmla="*/ 47181 h 520199"/>
              <a:gd name="connsiteX21" fmla="*/ 90554 w 1671679"/>
              <a:gd name="connsiteY21" fmla="*/ 15335 h 520199"/>
              <a:gd name="connsiteX0" fmla="*/ 0 w 1657794"/>
              <a:gd name="connsiteY0" fmla="*/ 1176 h 520199"/>
              <a:gd name="connsiteX1" fmla="*/ 28453 w 1657794"/>
              <a:gd name="connsiteY1" fmla="*/ 3621 h 520199"/>
              <a:gd name="connsiteX2" fmla="*/ 42802 w 1657794"/>
              <a:gd name="connsiteY2" fmla="*/ 6891 h 520199"/>
              <a:gd name="connsiteX3" fmla="*/ 70485 w 1657794"/>
              <a:gd name="connsiteY3" fmla="*/ 3081 h 520199"/>
              <a:gd name="connsiteX4" fmla="*/ 1112407 w 1657794"/>
              <a:gd name="connsiteY4" fmla="*/ 18840 h 520199"/>
              <a:gd name="connsiteX5" fmla="*/ 1397899 w 1657794"/>
              <a:gd name="connsiteY5" fmla="*/ 40057 h 520199"/>
              <a:gd name="connsiteX6" fmla="*/ 1427804 w 1657794"/>
              <a:gd name="connsiteY6" fmla="*/ 88228 h 520199"/>
              <a:gd name="connsiteX7" fmla="*/ 1474101 w 1657794"/>
              <a:gd name="connsiteY7" fmla="*/ 148077 h 520199"/>
              <a:gd name="connsiteX8" fmla="*/ 1521567 w 1657794"/>
              <a:gd name="connsiteY8" fmla="*/ 194619 h 520199"/>
              <a:gd name="connsiteX9" fmla="*/ 1565501 w 1657794"/>
              <a:gd name="connsiteY9" fmla="*/ 239258 h 520199"/>
              <a:gd name="connsiteX10" fmla="*/ 1552852 w 1657794"/>
              <a:gd name="connsiteY10" fmla="*/ 324937 h 520199"/>
              <a:gd name="connsiteX11" fmla="*/ 1634810 w 1657794"/>
              <a:gd name="connsiteY11" fmla="*/ 373097 h 520199"/>
              <a:gd name="connsiteX12" fmla="*/ 1078270 w 1657794"/>
              <a:gd name="connsiteY12" fmla="*/ 520199 h 520199"/>
              <a:gd name="connsiteX13" fmla="*/ 276441 w 1657794"/>
              <a:gd name="connsiteY13" fmla="*/ 450884 h 520199"/>
              <a:gd name="connsiteX14" fmla="*/ 306450 w 1657794"/>
              <a:gd name="connsiteY14" fmla="*/ 288006 h 520199"/>
              <a:gd name="connsiteX15" fmla="*/ 287782 w 1657794"/>
              <a:gd name="connsiteY15" fmla="*/ 253432 h 520199"/>
              <a:gd name="connsiteX16" fmla="*/ 259080 w 1657794"/>
              <a:gd name="connsiteY16" fmla="*/ 200093 h 520199"/>
              <a:gd name="connsiteX17" fmla="*/ 230632 w 1657794"/>
              <a:gd name="connsiteY17" fmla="*/ 158183 h 520199"/>
              <a:gd name="connsiteX18" fmla="*/ 200280 w 1657794"/>
              <a:gd name="connsiteY18" fmla="*/ 120082 h 520199"/>
              <a:gd name="connsiteX19" fmla="*/ 170055 w 1657794"/>
              <a:gd name="connsiteY19" fmla="*/ 78741 h 520199"/>
              <a:gd name="connsiteX20" fmla="*/ 133732 w 1657794"/>
              <a:gd name="connsiteY20" fmla="*/ 47181 h 520199"/>
              <a:gd name="connsiteX21" fmla="*/ 90554 w 1657794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97899 w 1658159"/>
              <a:gd name="connsiteY5" fmla="*/ 40057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61349 w 1658159"/>
              <a:gd name="connsiteY5" fmla="*/ 270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9175 w 1658159"/>
              <a:gd name="connsiteY5" fmla="*/ 20488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21567 w 1658159"/>
              <a:gd name="connsiteY8" fmla="*/ 194619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159"/>
              <a:gd name="connsiteY0" fmla="*/ 1176 h 520199"/>
              <a:gd name="connsiteX1" fmla="*/ 28453 w 1658159"/>
              <a:gd name="connsiteY1" fmla="*/ 3621 h 520199"/>
              <a:gd name="connsiteX2" fmla="*/ 42802 w 1658159"/>
              <a:gd name="connsiteY2" fmla="*/ 6891 h 520199"/>
              <a:gd name="connsiteX3" fmla="*/ 70485 w 1658159"/>
              <a:gd name="connsiteY3" fmla="*/ 3081 h 520199"/>
              <a:gd name="connsiteX4" fmla="*/ 1112407 w 1658159"/>
              <a:gd name="connsiteY4" fmla="*/ 18840 h 520199"/>
              <a:gd name="connsiteX5" fmla="*/ 1314958 w 1658159"/>
              <a:gd name="connsiteY5" fmla="*/ 5811 h 520199"/>
              <a:gd name="connsiteX6" fmla="*/ 1427804 w 1658159"/>
              <a:gd name="connsiteY6" fmla="*/ 88228 h 520199"/>
              <a:gd name="connsiteX7" fmla="*/ 1474101 w 1658159"/>
              <a:gd name="connsiteY7" fmla="*/ 148077 h 520199"/>
              <a:gd name="connsiteX8" fmla="*/ 1510321 w 1658159"/>
              <a:gd name="connsiteY8" fmla="*/ 206035 h 520199"/>
              <a:gd name="connsiteX9" fmla="*/ 1544414 w 1658159"/>
              <a:gd name="connsiteY9" fmla="*/ 249042 h 520199"/>
              <a:gd name="connsiteX10" fmla="*/ 1552852 w 1658159"/>
              <a:gd name="connsiteY10" fmla="*/ 324937 h 520199"/>
              <a:gd name="connsiteX11" fmla="*/ 1634810 w 1658159"/>
              <a:gd name="connsiteY11" fmla="*/ 373097 h 520199"/>
              <a:gd name="connsiteX12" fmla="*/ 1078270 w 1658159"/>
              <a:gd name="connsiteY12" fmla="*/ 520199 h 520199"/>
              <a:gd name="connsiteX13" fmla="*/ 276441 w 1658159"/>
              <a:gd name="connsiteY13" fmla="*/ 450884 h 520199"/>
              <a:gd name="connsiteX14" fmla="*/ 306450 w 1658159"/>
              <a:gd name="connsiteY14" fmla="*/ 288006 h 520199"/>
              <a:gd name="connsiteX15" fmla="*/ 287782 w 1658159"/>
              <a:gd name="connsiteY15" fmla="*/ 253432 h 520199"/>
              <a:gd name="connsiteX16" fmla="*/ 259080 w 1658159"/>
              <a:gd name="connsiteY16" fmla="*/ 200093 h 520199"/>
              <a:gd name="connsiteX17" fmla="*/ 230632 w 1658159"/>
              <a:gd name="connsiteY17" fmla="*/ 158183 h 520199"/>
              <a:gd name="connsiteX18" fmla="*/ 200280 w 1658159"/>
              <a:gd name="connsiteY18" fmla="*/ 120082 h 520199"/>
              <a:gd name="connsiteX19" fmla="*/ 170055 w 1658159"/>
              <a:gd name="connsiteY19" fmla="*/ 78741 h 520199"/>
              <a:gd name="connsiteX20" fmla="*/ 133732 w 1658159"/>
              <a:gd name="connsiteY20" fmla="*/ 47181 h 520199"/>
              <a:gd name="connsiteX21" fmla="*/ 90554 w 1658159"/>
              <a:gd name="connsiteY21" fmla="*/ 15335 h 520199"/>
              <a:gd name="connsiteX0" fmla="*/ 0 w 1658358"/>
              <a:gd name="connsiteY0" fmla="*/ 1176 h 520199"/>
              <a:gd name="connsiteX1" fmla="*/ 28453 w 1658358"/>
              <a:gd name="connsiteY1" fmla="*/ 3621 h 520199"/>
              <a:gd name="connsiteX2" fmla="*/ 42802 w 1658358"/>
              <a:gd name="connsiteY2" fmla="*/ 6891 h 520199"/>
              <a:gd name="connsiteX3" fmla="*/ 70485 w 1658358"/>
              <a:gd name="connsiteY3" fmla="*/ 3081 h 520199"/>
              <a:gd name="connsiteX4" fmla="*/ 1112407 w 1658358"/>
              <a:gd name="connsiteY4" fmla="*/ 18840 h 520199"/>
              <a:gd name="connsiteX5" fmla="*/ 1314958 w 1658358"/>
              <a:gd name="connsiteY5" fmla="*/ 5811 h 520199"/>
              <a:gd name="connsiteX6" fmla="*/ 1427804 w 1658358"/>
              <a:gd name="connsiteY6" fmla="*/ 88228 h 520199"/>
              <a:gd name="connsiteX7" fmla="*/ 1474101 w 1658358"/>
              <a:gd name="connsiteY7" fmla="*/ 148077 h 520199"/>
              <a:gd name="connsiteX8" fmla="*/ 1510321 w 1658358"/>
              <a:gd name="connsiteY8" fmla="*/ 206035 h 520199"/>
              <a:gd name="connsiteX9" fmla="*/ 1533168 w 1658358"/>
              <a:gd name="connsiteY9" fmla="*/ 265350 h 520199"/>
              <a:gd name="connsiteX10" fmla="*/ 1552852 w 1658358"/>
              <a:gd name="connsiteY10" fmla="*/ 324937 h 520199"/>
              <a:gd name="connsiteX11" fmla="*/ 1634810 w 1658358"/>
              <a:gd name="connsiteY11" fmla="*/ 373097 h 520199"/>
              <a:gd name="connsiteX12" fmla="*/ 1078270 w 1658358"/>
              <a:gd name="connsiteY12" fmla="*/ 520199 h 520199"/>
              <a:gd name="connsiteX13" fmla="*/ 276441 w 1658358"/>
              <a:gd name="connsiteY13" fmla="*/ 450884 h 520199"/>
              <a:gd name="connsiteX14" fmla="*/ 306450 w 1658358"/>
              <a:gd name="connsiteY14" fmla="*/ 288006 h 520199"/>
              <a:gd name="connsiteX15" fmla="*/ 287782 w 1658358"/>
              <a:gd name="connsiteY15" fmla="*/ 253432 h 520199"/>
              <a:gd name="connsiteX16" fmla="*/ 259080 w 1658358"/>
              <a:gd name="connsiteY16" fmla="*/ 200093 h 520199"/>
              <a:gd name="connsiteX17" fmla="*/ 230632 w 1658358"/>
              <a:gd name="connsiteY17" fmla="*/ 158183 h 520199"/>
              <a:gd name="connsiteX18" fmla="*/ 200280 w 1658358"/>
              <a:gd name="connsiteY18" fmla="*/ 120082 h 520199"/>
              <a:gd name="connsiteX19" fmla="*/ 170055 w 1658358"/>
              <a:gd name="connsiteY19" fmla="*/ 78741 h 520199"/>
              <a:gd name="connsiteX20" fmla="*/ 133732 w 1658358"/>
              <a:gd name="connsiteY20" fmla="*/ 47181 h 520199"/>
              <a:gd name="connsiteX21" fmla="*/ 90554 w 1658358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276441 w 1555366"/>
              <a:gd name="connsiteY13" fmla="*/ 450884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06450 w 1555366"/>
              <a:gd name="connsiteY14" fmla="*/ 288006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87782 w 1555366"/>
              <a:gd name="connsiteY15" fmla="*/ 253432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59080 w 1555366"/>
              <a:gd name="connsiteY16" fmla="*/ 200093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200280 w 1555366"/>
              <a:gd name="connsiteY18" fmla="*/ 120082 h 520199"/>
              <a:gd name="connsiteX19" fmla="*/ 170055 w 1555366"/>
              <a:gd name="connsiteY19" fmla="*/ 78741 h 520199"/>
              <a:gd name="connsiteX20" fmla="*/ 133732 w 1555366"/>
              <a:gd name="connsiteY20" fmla="*/ 47181 h 520199"/>
              <a:gd name="connsiteX21" fmla="*/ 90554 w 1555366"/>
              <a:gd name="connsiteY21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71732 w 1555366"/>
              <a:gd name="connsiteY16" fmla="*/ 185416 h 520199"/>
              <a:gd name="connsiteX17" fmla="*/ 230632 w 1555366"/>
              <a:gd name="connsiteY17" fmla="*/ 158183 h 520199"/>
              <a:gd name="connsiteX18" fmla="*/ 170055 w 1555366"/>
              <a:gd name="connsiteY18" fmla="*/ 78741 h 520199"/>
              <a:gd name="connsiteX19" fmla="*/ 133732 w 1555366"/>
              <a:gd name="connsiteY19" fmla="*/ 47181 h 520199"/>
              <a:gd name="connsiteX20" fmla="*/ 90554 w 1555366"/>
              <a:gd name="connsiteY20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30632 w 1555366"/>
              <a:gd name="connsiteY16" fmla="*/ 158183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19" fmla="*/ 90554 w 1555366"/>
              <a:gd name="connsiteY19" fmla="*/ 15335 h 520199"/>
              <a:gd name="connsiteX0" fmla="*/ 0 w 1555366"/>
              <a:gd name="connsiteY0" fmla="*/ 1176 h 520199"/>
              <a:gd name="connsiteX1" fmla="*/ 28453 w 1555366"/>
              <a:gd name="connsiteY1" fmla="*/ 3621 h 520199"/>
              <a:gd name="connsiteX2" fmla="*/ 42802 w 1555366"/>
              <a:gd name="connsiteY2" fmla="*/ 6891 h 520199"/>
              <a:gd name="connsiteX3" fmla="*/ 70485 w 1555366"/>
              <a:gd name="connsiteY3" fmla="*/ 3081 h 520199"/>
              <a:gd name="connsiteX4" fmla="*/ 1112407 w 1555366"/>
              <a:gd name="connsiteY4" fmla="*/ 18840 h 520199"/>
              <a:gd name="connsiteX5" fmla="*/ 1314958 w 1555366"/>
              <a:gd name="connsiteY5" fmla="*/ 5811 h 520199"/>
              <a:gd name="connsiteX6" fmla="*/ 1427804 w 1555366"/>
              <a:gd name="connsiteY6" fmla="*/ 88228 h 520199"/>
              <a:gd name="connsiteX7" fmla="*/ 1474101 w 1555366"/>
              <a:gd name="connsiteY7" fmla="*/ 148077 h 520199"/>
              <a:gd name="connsiteX8" fmla="*/ 1510321 w 1555366"/>
              <a:gd name="connsiteY8" fmla="*/ 206035 h 520199"/>
              <a:gd name="connsiteX9" fmla="*/ 1533168 w 1555366"/>
              <a:gd name="connsiteY9" fmla="*/ 265350 h 520199"/>
              <a:gd name="connsiteX10" fmla="*/ 1552852 w 1555366"/>
              <a:gd name="connsiteY10" fmla="*/ 324937 h 520199"/>
              <a:gd name="connsiteX11" fmla="*/ 1473143 w 1555366"/>
              <a:gd name="connsiteY11" fmla="*/ 417128 h 520199"/>
              <a:gd name="connsiteX12" fmla="*/ 1078270 w 1555366"/>
              <a:gd name="connsiteY12" fmla="*/ 520199 h 520199"/>
              <a:gd name="connsiteX13" fmla="*/ 311586 w 1555366"/>
              <a:gd name="connsiteY13" fmla="*/ 494915 h 520199"/>
              <a:gd name="connsiteX14" fmla="*/ 340190 w 1555366"/>
              <a:gd name="connsiteY14" fmla="*/ 286375 h 520199"/>
              <a:gd name="connsiteX15" fmla="*/ 294811 w 1555366"/>
              <a:gd name="connsiteY15" fmla="*/ 243648 h 520199"/>
              <a:gd name="connsiteX16" fmla="*/ 240473 w 1555366"/>
              <a:gd name="connsiteY16" fmla="*/ 151660 h 520199"/>
              <a:gd name="connsiteX17" fmla="*/ 170055 w 1555366"/>
              <a:gd name="connsiteY17" fmla="*/ 78741 h 520199"/>
              <a:gd name="connsiteX18" fmla="*/ 133732 w 1555366"/>
              <a:gd name="connsiteY18" fmla="*/ 47181 h 520199"/>
              <a:gd name="connsiteX0" fmla="*/ 19123 w 1574489"/>
              <a:gd name="connsiteY0" fmla="*/ 0 h 519023"/>
              <a:gd name="connsiteX1" fmla="*/ 47576 w 1574489"/>
              <a:gd name="connsiteY1" fmla="*/ 2445 h 519023"/>
              <a:gd name="connsiteX2" fmla="*/ 89608 w 1574489"/>
              <a:gd name="connsiteY2" fmla="*/ 1905 h 519023"/>
              <a:gd name="connsiteX3" fmla="*/ 1131530 w 1574489"/>
              <a:gd name="connsiteY3" fmla="*/ 17664 h 519023"/>
              <a:gd name="connsiteX4" fmla="*/ 1334081 w 1574489"/>
              <a:gd name="connsiteY4" fmla="*/ 4635 h 519023"/>
              <a:gd name="connsiteX5" fmla="*/ 1446927 w 1574489"/>
              <a:gd name="connsiteY5" fmla="*/ 87052 h 519023"/>
              <a:gd name="connsiteX6" fmla="*/ 1493224 w 1574489"/>
              <a:gd name="connsiteY6" fmla="*/ 146901 h 519023"/>
              <a:gd name="connsiteX7" fmla="*/ 1529444 w 1574489"/>
              <a:gd name="connsiteY7" fmla="*/ 204859 h 519023"/>
              <a:gd name="connsiteX8" fmla="*/ 1552291 w 1574489"/>
              <a:gd name="connsiteY8" fmla="*/ 264174 h 519023"/>
              <a:gd name="connsiteX9" fmla="*/ 1571975 w 1574489"/>
              <a:gd name="connsiteY9" fmla="*/ 323761 h 519023"/>
              <a:gd name="connsiteX10" fmla="*/ 1492266 w 1574489"/>
              <a:gd name="connsiteY10" fmla="*/ 415952 h 519023"/>
              <a:gd name="connsiteX11" fmla="*/ 1097393 w 1574489"/>
              <a:gd name="connsiteY11" fmla="*/ 519023 h 519023"/>
              <a:gd name="connsiteX12" fmla="*/ 330709 w 1574489"/>
              <a:gd name="connsiteY12" fmla="*/ 493739 h 519023"/>
              <a:gd name="connsiteX13" fmla="*/ 359313 w 1574489"/>
              <a:gd name="connsiteY13" fmla="*/ 285199 h 519023"/>
              <a:gd name="connsiteX14" fmla="*/ 313934 w 1574489"/>
              <a:gd name="connsiteY14" fmla="*/ 242472 h 519023"/>
              <a:gd name="connsiteX15" fmla="*/ 259596 w 1574489"/>
              <a:gd name="connsiteY15" fmla="*/ 150484 h 519023"/>
              <a:gd name="connsiteX16" fmla="*/ 189178 w 1574489"/>
              <a:gd name="connsiteY16" fmla="*/ 77565 h 519023"/>
              <a:gd name="connsiteX17" fmla="*/ 152855 w 1574489"/>
              <a:gd name="connsiteY17" fmla="*/ 46005 h 519023"/>
              <a:gd name="connsiteX0" fmla="*/ 0 w 1555366"/>
              <a:gd name="connsiteY0" fmla="*/ 0 h 519023"/>
              <a:gd name="connsiteX1" fmla="*/ 70485 w 1555366"/>
              <a:gd name="connsiteY1" fmla="*/ 1905 h 519023"/>
              <a:gd name="connsiteX2" fmla="*/ 1112407 w 1555366"/>
              <a:gd name="connsiteY2" fmla="*/ 17664 h 519023"/>
              <a:gd name="connsiteX3" fmla="*/ 1314958 w 1555366"/>
              <a:gd name="connsiteY3" fmla="*/ 4635 h 519023"/>
              <a:gd name="connsiteX4" fmla="*/ 1427804 w 1555366"/>
              <a:gd name="connsiteY4" fmla="*/ 87052 h 519023"/>
              <a:gd name="connsiteX5" fmla="*/ 1474101 w 1555366"/>
              <a:gd name="connsiteY5" fmla="*/ 146901 h 519023"/>
              <a:gd name="connsiteX6" fmla="*/ 1510321 w 1555366"/>
              <a:gd name="connsiteY6" fmla="*/ 204859 h 519023"/>
              <a:gd name="connsiteX7" fmla="*/ 1533168 w 1555366"/>
              <a:gd name="connsiteY7" fmla="*/ 264174 h 519023"/>
              <a:gd name="connsiteX8" fmla="*/ 1552852 w 1555366"/>
              <a:gd name="connsiteY8" fmla="*/ 323761 h 519023"/>
              <a:gd name="connsiteX9" fmla="*/ 1473143 w 1555366"/>
              <a:gd name="connsiteY9" fmla="*/ 415952 h 519023"/>
              <a:gd name="connsiteX10" fmla="*/ 1078270 w 1555366"/>
              <a:gd name="connsiteY10" fmla="*/ 519023 h 519023"/>
              <a:gd name="connsiteX11" fmla="*/ 311586 w 1555366"/>
              <a:gd name="connsiteY11" fmla="*/ 493739 h 519023"/>
              <a:gd name="connsiteX12" fmla="*/ 340190 w 1555366"/>
              <a:gd name="connsiteY12" fmla="*/ 285199 h 519023"/>
              <a:gd name="connsiteX13" fmla="*/ 294811 w 1555366"/>
              <a:gd name="connsiteY13" fmla="*/ 242472 h 519023"/>
              <a:gd name="connsiteX14" fmla="*/ 240473 w 1555366"/>
              <a:gd name="connsiteY14" fmla="*/ 150484 h 519023"/>
              <a:gd name="connsiteX15" fmla="*/ 170055 w 1555366"/>
              <a:gd name="connsiteY15" fmla="*/ 77565 h 519023"/>
              <a:gd name="connsiteX16" fmla="*/ 133732 w 1555366"/>
              <a:gd name="connsiteY16" fmla="*/ 46005 h 519023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63247 w 1484881"/>
              <a:gd name="connsiteY15" fmla="*/ 44100 h 517118"/>
              <a:gd name="connsiteX0" fmla="*/ 0 w 1484881"/>
              <a:gd name="connsiteY0" fmla="*/ 0 h 517118"/>
              <a:gd name="connsiteX1" fmla="*/ 1041922 w 1484881"/>
              <a:gd name="connsiteY1" fmla="*/ 15759 h 517118"/>
              <a:gd name="connsiteX2" fmla="*/ 1244473 w 1484881"/>
              <a:gd name="connsiteY2" fmla="*/ 2730 h 517118"/>
              <a:gd name="connsiteX3" fmla="*/ 1357319 w 1484881"/>
              <a:gd name="connsiteY3" fmla="*/ 85147 h 517118"/>
              <a:gd name="connsiteX4" fmla="*/ 1403616 w 1484881"/>
              <a:gd name="connsiteY4" fmla="*/ 144996 h 517118"/>
              <a:gd name="connsiteX5" fmla="*/ 1439836 w 1484881"/>
              <a:gd name="connsiteY5" fmla="*/ 202954 h 517118"/>
              <a:gd name="connsiteX6" fmla="*/ 1462683 w 1484881"/>
              <a:gd name="connsiteY6" fmla="*/ 262269 h 517118"/>
              <a:gd name="connsiteX7" fmla="*/ 1482367 w 1484881"/>
              <a:gd name="connsiteY7" fmla="*/ 321856 h 517118"/>
              <a:gd name="connsiteX8" fmla="*/ 1402658 w 1484881"/>
              <a:gd name="connsiteY8" fmla="*/ 414047 h 517118"/>
              <a:gd name="connsiteX9" fmla="*/ 1007785 w 1484881"/>
              <a:gd name="connsiteY9" fmla="*/ 517118 h 517118"/>
              <a:gd name="connsiteX10" fmla="*/ 241101 w 1484881"/>
              <a:gd name="connsiteY10" fmla="*/ 491834 h 517118"/>
              <a:gd name="connsiteX11" fmla="*/ 269705 w 1484881"/>
              <a:gd name="connsiteY11" fmla="*/ 283294 h 517118"/>
              <a:gd name="connsiteX12" fmla="*/ 224326 w 1484881"/>
              <a:gd name="connsiteY12" fmla="*/ 240567 h 517118"/>
              <a:gd name="connsiteX13" fmla="*/ 169988 w 1484881"/>
              <a:gd name="connsiteY13" fmla="*/ 148579 h 517118"/>
              <a:gd name="connsiteX14" fmla="*/ 99570 w 1484881"/>
              <a:gd name="connsiteY14" fmla="*/ 75660 h 517118"/>
              <a:gd name="connsiteX15" fmla="*/ 30914 w 1484881"/>
              <a:gd name="connsiteY15" fmla="*/ 21269 h 517118"/>
              <a:gd name="connsiteX0" fmla="*/ 0 w 1483475"/>
              <a:gd name="connsiteY0" fmla="*/ 17231 h 514780"/>
              <a:gd name="connsiteX1" fmla="*/ 1040516 w 1483475"/>
              <a:gd name="connsiteY1" fmla="*/ 13421 h 514780"/>
              <a:gd name="connsiteX2" fmla="*/ 1243067 w 1483475"/>
              <a:gd name="connsiteY2" fmla="*/ 392 h 514780"/>
              <a:gd name="connsiteX3" fmla="*/ 1355913 w 1483475"/>
              <a:gd name="connsiteY3" fmla="*/ 82809 h 514780"/>
              <a:gd name="connsiteX4" fmla="*/ 1402210 w 1483475"/>
              <a:gd name="connsiteY4" fmla="*/ 142658 h 514780"/>
              <a:gd name="connsiteX5" fmla="*/ 1438430 w 1483475"/>
              <a:gd name="connsiteY5" fmla="*/ 200616 h 514780"/>
              <a:gd name="connsiteX6" fmla="*/ 1461277 w 1483475"/>
              <a:gd name="connsiteY6" fmla="*/ 259931 h 514780"/>
              <a:gd name="connsiteX7" fmla="*/ 1480961 w 1483475"/>
              <a:gd name="connsiteY7" fmla="*/ 319518 h 514780"/>
              <a:gd name="connsiteX8" fmla="*/ 1401252 w 1483475"/>
              <a:gd name="connsiteY8" fmla="*/ 411709 h 514780"/>
              <a:gd name="connsiteX9" fmla="*/ 1006379 w 1483475"/>
              <a:gd name="connsiteY9" fmla="*/ 514780 h 514780"/>
              <a:gd name="connsiteX10" fmla="*/ 239695 w 1483475"/>
              <a:gd name="connsiteY10" fmla="*/ 489496 h 514780"/>
              <a:gd name="connsiteX11" fmla="*/ 268299 w 1483475"/>
              <a:gd name="connsiteY11" fmla="*/ 280956 h 514780"/>
              <a:gd name="connsiteX12" fmla="*/ 222920 w 1483475"/>
              <a:gd name="connsiteY12" fmla="*/ 238229 h 514780"/>
              <a:gd name="connsiteX13" fmla="*/ 168582 w 1483475"/>
              <a:gd name="connsiteY13" fmla="*/ 146241 h 514780"/>
              <a:gd name="connsiteX14" fmla="*/ 98164 w 1483475"/>
              <a:gd name="connsiteY14" fmla="*/ 73322 h 514780"/>
              <a:gd name="connsiteX15" fmla="*/ 29508 w 1483475"/>
              <a:gd name="connsiteY15" fmla="*/ 18931 h 514780"/>
              <a:gd name="connsiteX0" fmla="*/ 0 w 1487692"/>
              <a:gd name="connsiteY0" fmla="*/ 12339 h 514780"/>
              <a:gd name="connsiteX1" fmla="*/ 1044733 w 1487692"/>
              <a:gd name="connsiteY1" fmla="*/ 13421 h 514780"/>
              <a:gd name="connsiteX2" fmla="*/ 1247284 w 1487692"/>
              <a:gd name="connsiteY2" fmla="*/ 392 h 514780"/>
              <a:gd name="connsiteX3" fmla="*/ 1360130 w 1487692"/>
              <a:gd name="connsiteY3" fmla="*/ 82809 h 514780"/>
              <a:gd name="connsiteX4" fmla="*/ 1406427 w 1487692"/>
              <a:gd name="connsiteY4" fmla="*/ 142658 h 514780"/>
              <a:gd name="connsiteX5" fmla="*/ 1442647 w 1487692"/>
              <a:gd name="connsiteY5" fmla="*/ 200616 h 514780"/>
              <a:gd name="connsiteX6" fmla="*/ 1465494 w 1487692"/>
              <a:gd name="connsiteY6" fmla="*/ 259931 h 514780"/>
              <a:gd name="connsiteX7" fmla="*/ 1485178 w 1487692"/>
              <a:gd name="connsiteY7" fmla="*/ 319518 h 514780"/>
              <a:gd name="connsiteX8" fmla="*/ 1405469 w 1487692"/>
              <a:gd name="connsiteY8" fmla="*/ 411709 h 514780"/>
              <a:gd name="connsiteX9" fmla="*/ 1010596 w 1487692"/>
              <a:gd name="connsiteY9" fmla="*/ 514780 h 514780"/>
              <a:gd name="connsiteX10" fmla="*/ 243912 w 1487692"/>
              <a:gd name="connsiteY10" fmla="*/ 489496 h 514780"/>
              <a:gd name="connsiteX11" fmla="*/ 272516 w 1487692"/>
              <a:gd name="connsiteY11" fmla="*/ 280956 h 514780"/>
              <a:gd name="connsiteX12" fmla="*/ 227137 w 1487692"/>
              <a:gd name="connsiteY12" fmla="*/ 238229 h 514780"/>
              <a:gd name="connsiteX13" fmla="*/ 172799 w 1487692"/>
              <a:gd name="connsiteY13" fmla="*/ 146241 h 514780"/>
              <a:gd name="connsiteX14" fmla="*/ 102381 w 1487692"/>
              <a:gd name="connsiteY14" fmla="*/ 73322 h 514780"/>
              <a:gd name="connsiteX15" fmla="*/ 33725 w 1487692"/>
              <a:gd name="connsiteY15" fmla="*/ 18931 h 514780"/>
              <a:gd name="connsiteX0" fmla="*/ 0 w 1511591"/>
              <a:gd name="connsiteY0" fmla="*/ 0 h 530164"/>
              <a:gd name="connsiteX1" fmla="*/ 1068632 w 1511591"/>
              <a:gd name="connsiteY1" fmla="*/ 28805 h 530164"/>
              <a:gd name="connsiteX2" fmla="*/ 1271183 w 1511591"/>
              <a:gd name="connsiteY2" fmla="*/ 15776 h 530164"/>
              <a:gd name="connsiteX3" fmla="*/ 1384029 w 1511591"/>
              <a:gd name="connsiteY3" fmla="*/ 98193 h 530164"/>
              <a:gd name="connsiteX4" fmla="*/ 1430326 w 1511591"/>
              <a:gd name="connsiteY4" fmla="*/ 158042 h 530164"/>
              <a:gd name="connsiteX5" fmla="*/ 1466546 w 1511591"/>
              <a:gd name="connsiteY5" fmla="*/ 216000 h 530164"/>
              <a:gd name="connsiteX6" fmla="*/ 1489393 w 1511591"/>
              <a:gd name="connsiteY6" fmla="*/ 275315 h 530164"/>
              <a:gd name="connsiteX7" fmla="*/ 1509077 w 1511591"/>
              <a:gd name="connsiteY7" fmla="*/ 334902 h 530164"/>
              <a:gd name="connsiteX8" fmla="*/ 1429368 w 1511591"/>
              <a:gd name="connsiteY8" fmla="*/ 427093 h 530164"/>
              <a:gd name="connsiteX9" fmla="*/ 1034495 w 1511591"/>
              <a:gd name="connsiteY9" fmla="*/ 530164 h 530164"/>
              <a:gd name="connsiteX10" fmla="*/ 267811 w 1511591"/>
              <a:gd name="connsiteY10" fmla="*/ 504880 h 530164"/>
              <a:gd name="connsiteX11" fmla="*/ 296415 w 1511591"/>
              <a:gd name="connsiteY11" fmla="*/ 296340 h 530164"/>
              <a:gd name="connsiteX12" fmla="*/ 251036 w 1511591"/>
              <a:gd name="connsiteY12" fmla="*/ 253613 h 530164"/>
              <a:gd name="connsiteX13" fmla="*/ 196698 w 1511591"/>
              <a:gd name="connsiteY13" fmla="*/ 161625 h 530164"/>
              <a:gd name="connsiteX14" fmla="*/ 126280 w 1511591"/>
              <a:gd name="connsiteY14" fmla="*/ 88706 h 530164"/>
              <a:gd name="connsiteX15" fmla="*/ 57624 w 1511591"/>
              <a:gd name="connsiteY15" fmla="*/ 34315 h 53016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67811 w 1511591"/>
              <a:gd name="connsiteY10" fmla="*/ 4999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4234"/>
              <a:gd name="connsiteX1" fmla="*/ 1068632 w 1511591"/>
              <a:gd name="connsiteY1" fmla="*/ 23913 h 534234"/>
              <a:gd name="connsiteX2" fmla="*/ 1271183 w 1511591"/>
              <a:gd name="connsiteY2" fmla="*/ 10884 h 534234"/>
              <a:gd name="connsiteX3" fmla="*/ 1384029 w 1511591"/>
              <a:gd name="connsiteY3" fmla="*/ 93301 h 534234"/>
              <a:gd name="connsiteX4" fmla="*/ 1430326 w 1511591"/>
              <a:gd name="connsiteY4" fmla="*/ 153150 h 534234"/>
              <a:gd name="connsiteX5" fmla="*/ 1466546 w 1511591"/>
              <a:gd name="connsiteY5" fmla="*/ 211108 h 534234"/>
              <a:gd name="connsiteX6" fmla="*/ 1489393 w 1511591"/>
              <a:gd name="connsiteY6" fmla="*/ 270423 h 534234"/>
              <a:gd name="connsiteX7" fmla="*/ 1509077 w 1511591"/>
              <a:gd name="connsiteY7" fmla="*/ 330010 h 534234"/>
              <a:gd name="connsiteX8" fmla="*/ 1429368 w 1511591"/>
              <a:gd name="connsiteY8" fmla="*/ 422201 h 534234"/>
              <a:gd name="connsiteX9" fmla="*/ 1034495 w 1511591"/>
              <a:gd name="connsiteY9" fmla="*/ 525272 h 534234"/>
              <a:gd name="connsiteX10" fmla="*/ 287492 w 1511591"/>
              <a:gd name="connsiteY10" fmla="*/ 534234 h 534234"/>
              <a:gd name="connsiteX11" fmla="*/ 296415 w 1511591"/>
              <a:gd name="connsiteY11" fmla="*/ 291448 h 534234"/>
              <a:gd name="connsiteX12" fmla="*/ 251036 w 1511591"/>
              <a:gd name="connsiteY12" fmla="*/ 248721 h 534234"/>
              <a:gd name="connsiteX13" fmla="*/ 196698 w 1511591"/>
              <a:gd name="connsiteY13" fmla="*/ 156733 h 534234"/>
              <a:gd name="connsiteX14" fmla="*/ 126280 w 1511591"/>
              <a:gd name="connsiteY14" fmla="*/ 83814 h 534234"/>
              <a:gd name="connsiteX15" fmla="*/ 57624 w 1511591"/>
              <a:gd name="connsiteY15" fmla="*/ 29423 h 534234"/>
              <a:gd name="connsiteX0" fmla="*/ 0 w 1511591"/>
              <a:gd name="connsiteY0" fmla="*/ 0 h 525272"/>
              <a:gd name="connsiteX1" fmla="*/ 1068632 w 1511591"/>
              <a:gd name="connsiteY1" fmla="*/ 23913 h 525272"/>
              <a:gd name="connsiteX2" fmla="*/ 1271183 w 1511591"/>
              <a:gd name="connsiteY2" fmla="*/ 10884 h 525272"/>
              <a:gd name="connsiteX3" fmla="*/ 1384029 w 1511591"/>
              <a:gd name="connsiteY3" fmla="*/ 93301 h 525272"/>
              <a:gd name="connsiteX4" fmla="*/ 1430326 w 1511591"/>
              <a:gd name="connsiteY4" fmla="*/ 153150 h 525272"/>
              <a:gd name="connsiteX5" fmla="*/ 1466546 w 1511591"/>
              <a:gd name="connsiteY5" fmla="*/ 211108 h 525272"/>
              <a:gd name="connsiteX6" fmla="*/ 1489393 w 1511591"/>
              <a:gd name="connsiteY6" fmla="*/ 270423 h 525272"/>
              <a:gd name="connsiteX7" fmla="*/ 1509077 w 1511591"/>
              <a:gd name="connsiteY7" fmla="*/ 330010 h 525272"/>
              <a:gd name="connsiteX8" fmla="*/ 1429368 w 1511591"/>
              <a:gd name="connsiteY8" fmla="*/ 422201 h 525272"/>
              <a:gd name="connsiteX9" fmla="*/ 1034495 w 1511591"/>
              <a:gd name="connsiteY9" fmla="*/ 525272 h 525272"/>
              <a:gd name="connsiteX10" fmla="*/ 280463 w 1511591"/>
              <a:gd name="connsiteY10" fmla="*/ 521188 h 525272"/>
              <a:gd name="connsiteX11" fmla="*/ 296415 w 1511591"/>
              <a:gd name="connsiteY11" fmla="*/ 291448 h 525272"/>
              <a:gd name="connsiteX12" fmla="*/ 251036 w 1511591"/>
              <a:gd name="connsiteY12" fmla="*/ 248721 h 525272"/>
              <a:gd name="connsiteX13" fmla="*/ 196698 w 1511591"/>
              <a:gd name="connsiteY13" fmla="*/ 156733 h 525272"/>
              <a:gd name="connsiteX14" fmla="*/ 126280 w 1511591"/>
              <a:gd name="connsiteY14" fmla="*/ 83814 h 525272"/>
              <a:gd name="connsiteX15" fmla="*/ 57624 w 1511591"/>
              <a:gd name="connsiteY15" fmla="*/ 29423 h 525272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96415 w 1511591"/>
              <a:gd name="connsiteY11" fmla="*/ 291448 h 535057"/>
              <a:gd name="connsiteX12" fmla="*/ 251036 w 1511591"/>
              <a:gd name="connsiteY12" fmla="*/ 248721 h 535057"/>
              <a:gd name="connsiteX13" fmla="*/ 196698 w 1511591"/>
              <a:gd name="connsiteY13" fmla="*/ 156733 h 535057"/>
              <a:gd name="connsiteX14" fmla="*/ 126280 w 1511591"/>
              <a:gd name="connsiteY14" fmla="*/ 83814 h 535057"/>
              <a:gd name="connsiteX15" fmla="*/ 57624 w 1511591"/>
              <a:gd name="connsiteY15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77649 w 1511591"/>
              <a:gd name="connsiteY11" fmla="*/ 434027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068234 w 1511591"/>
              <a:gd name="connsiteY9" fmla="*/ 535057 h 535057"/>
              <a:gd name="connsiteX10" fmla="*/ 280463 w 1511591"/>
              <a:gd name="connsiteY10" fmla="*/ 521188 h 535057"/>
              <a:gd name="connsiteX11" fmla="*/ 245315 w 1511591"/>
              <a:gd name="connsiteY11" fmla="*/ 450335 h 535057"/>
              <a:gd name="connsiteX12" fmla="*/ 296415 w 1511591"/>
              <a:gd name="connsiteY12" fmla="*/ 291448 h 535057"/>
              <a:gd name="connsiteX13" fmla="*/ 251036 w 1511591"/>
              <a:gd name="connsiteY13" fmla="*/ 248721 h 535057"/>
              <a:gd name="connsiteX14" fmla="*/ 196698 w 1511591"/>
              <a:gd name="connsiteY14" fmla="*/ 156733 h 535057"/>
              <a:gd name="connsiteX15" fmla="*/ 126280 w 1511591"/>
              <a:gd name="connsiteY15" fmla="*/ 83814 h 535057"/>
              <a:gd name="connsiteX16" fmla="*/ 57624 w 1511591"/>
              <a:gd name="connsiteY16" fmla="*/ 29423 h 535057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36216 w 1511591"/>
              <a:gd name="connsiteY9" fmla="*/ 478058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7055"/>
              <a:gd name="connsiteX1" fmla="*/ 1068632 w 1511591"/>
              <a:gd name="connsiteY1" fmla="*/ 23913 h 537055"/>
              <a:gd name="connsiteX2" fmla="*/ 1271183 w 1511591"/>
              <a:gd name="connsiteY2" fmla="*/ 10884 h 537055"/>
              <a:gd name="connsiteX3" fmla="*/ 1384029 w 1511591"/>
              <a:gd name="connsiteY3" fmla="*/ 93301 h 537055"/>
              <a:gd name="connsiteX4" fmla="*/ 1430326 w 1511591"/>
              <a:gd name="connsiteY4" fmla="*/ 153150 h 537055"/>
              <a:gd name="connsiteX5" fmla="*/ 1466546 w 1511591"/>
              <a:gd name="connsiteY5" fmla="*/ 211108 h 537055"/>
              <a:gd name="connsiteX6" fmla="*/ 1489393 w 1511591"/>
              <a:gd name="connsiteY6" fmla="*/ 270423 h 537055"/>
              <a:gd name="connsiteX7" fmla="*/ 1509077 w 1511591"/>
              <a:gd name="connsiteY7" fmla="*/ 330010 h 537055"/>
              <a:gd name="connsiteX8" fmla="*/ 1429368 w 1511591"/>
              <a:gd name="connsiteY8" fmla="*/ 422201 h 537055"/>
              <a:gd name="connsiteX9" fmla="*/ 1298259 w 1511591"/>
              <a:gd name="connsiteY9" fmla="*/ 528612 h 537055"/>
              <a:gd name="connsiteX10" fmla="*/ 1068234 w 1511591"/>
              <a:gd name="connsiteY10" fmla="*/ 535057 h 537055"/>
              <a:gd name="connsiteX11" fmla="*/ 280463 w 1511591"/>
              <a:gd name="connsiteY11" fmla="*/ 521188 h 537055"/>
              <a:gd name="connsiteX12" fmla="*/ 245315 w 1511591"/>
              <a:gd name="connsiteY12" fmla="*/ 450335 h 537055"/>
              <a:gd name="connsiteX13" fmla="*/ 296415 w 1511591"/>
              <a:gd name="connsiteY13" fmla="*/ 291448 h 537055"/>
              <a:gd name="connsiteX14" fmla="*/ 251036 w 1511591"/>
              <a:gd name="connsiteY14" fmla="*/ 248721 h 537055"/>
              <a:gd name="connsiteX15" fmla="*/ 196698 w 1511591"/>
              <a:gd name="connsiteY15" fmla="*/ 156733 h 537055"/>
              <a:gd name="connsiteX16" fmla="*/ 126280 w 1511591"/>
              <a:gd name="connsiteY16" fmla="*/ 83814 h 537055"/>
              <a:gd name="connsiteX17" fmla="*/ 57624 w 1511591"/>
              <a:gd name="connsiteY17" fmla="*/ 29423 h 537055"/>
              <a:gd name="connsiteX0" fmla="*/ 0 w 1511591"/>
              <a:gd name="connsiteY0" fmla="*/ 0 h 535057"/>
              <a:gd name="connsiteX1" fmla="*/ 1068632 w 1511591"/>
              <a:gd name="connsiteY1" fmla="*/ 23913 h 535057"/>
              <a:gd name="connsiteX2" fmla="*/ 1271183 w 1511591"/>
              <a:gd name="connsiteY2" fmla="*/ 10884 h 535057"/>
              <a:gd name="connsiteX3" fmla="*/ 1384029 w 1511591"/>
              <a:gd name="connsiteY3" fmla="*/ 93301 h 535057"/>
              <a:gd name="connsiteX4" fmla="*/ 1430326 w 1511591"/>
              <a:gd name="connsiteY4" fmla="*/ 153150 h 535057"/>
              <a:gd name="connsiteX5" fmla="*/ 1466546 w 1511591"/>
              <a:gd name="connsiteY5" fmla="*/ 211108 h 535057"/>
              <a:gd name="connsiteX6" fmla="*/ 1489393 w 1511591"/>
              <a:gd name="connsiteY6" fmla="*/ 270423 h 535057"/>
              <a:gd name="connsiteX7" fmla="*/ 1509077 w 1511591"/>
              <a:gd name="connsiteY7" fmla="*/ 330010 h 535057"/>
              <a:gd name="connsiteX8" fmla="*/ 1429368 w 1511591"/>
              <a:gd name="connsiteY8" fmla="*/ 422201 h 535057"/>
              <a:gd name="connsiteX9" fmla="*/ 1302477 w 1511591"/>
              <a:gd name="connsiteY9" fmla="*/ 518827 h 535057"/>
              <a:gd name="connsiteX10" fmla="*/ 1068234 w 1511591"/>
              <a:gd name="connsiteY10" fmla="*/ 535057 h 535057"/>
              <a:gd name="connsiteX11" fmla="*/ 280463 w 1511591"/>
              <a:gd name="connsiteY11" fmla="*/ 521188 h 535057"/>
              <a:gd name="connsiteX12" fmla="*/ 245315 w 1511591"/>
              <a:gd name="connsiteY12" fmla="*/ 450335 h 535057"/>
              <a:gd name="connsiteX13" fmla="*/ 296415 w 1511591"/>
              <a:gd name="connsiteY13" fmla="*/ 291448 h 535057"/>
              <a:gd name="connsiteX14" fmla="*/ 251036 w 1511591"/>
              <a:gd name="connsiteY14" fmla="*/ 248721 h 535057"/>
              <a:gd name="connsiteX15" fmla="*/ 196698 w 1511591"/>
              <a:gd name="connsiteY15" fmla="*/ 156733 h 535057"/>
              <a:gd name="connsiteX16" fmla="*/ 126280 w 1511591"/>
              <a:gd name="connsiteY16" fmla="*/ 83814 h 535057"/>
              <a:gd name="connsiteX17" fmla="*/ 57624 w 1511591"/>
              <a:gd name="connsiteY17" fmla="*/ 29423 h 535057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2477 w 1511591"/>
              <a:gd name="connsiteY9" fmla="*/ 518827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68632 w 1511591"/>
              <a:gd name="connsiteY1" fmla="*/ 23913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0 h 530165"/>
              <a:gd name="connsiteX1" fmla="*/ 1071444 w 1511591"/>
              <a:gd name="connsiteY1" fmla="*/ 7605 h 530165"/>
              <a:gd name="connsiteX2" fmla="*/ 1271183 w 1511591"/>
              <a:gd name="connsiteY2" fmla="*/ 10884 h 530165"/>
              <a:gd name="connsiteX3" fmla="*/ 1384029 w 1511591"/>
              <a:gd name="connsiteY3" fmla="*/ 93301 h 530165"/>
              <a:gd name="connsiteX4" fmla="*/ 1430326 w 1511591"/>
              <a:gd name="connsiteY4" fmla="*/ 153150 h 530165"/>
              <a:gd name="connsiteX5" fmla="*/ 1466546 w 1511591"/>
              <a:gd name="connsiteY5" fmla="*/ 211108 h 530165"/>
              <a:gd name="connsiteX6" fmla="*/ 1489393 w 1511591"/>
              <a:gd name="connsiteY6" fmla="*/ 270423 h 530165"/>
              <a:gd name="connsiteX7" fmla="*/ 1509077 w 1511591"/>
              <a:gd name="connsiteY7" fmla="*/ 330010 h 530165"/>
              <a:gd name="connsiteX8" fmla="*/ 1429368 w 1511591"/>
              <a:gd name="connsiteY8" fmla="*/ 422201 h 530165"/>
              <a:gd name="connsiteX9" fmla="*/ 1306695 w 1511591"/>
              <a:gd name="connsiteY9" fmla="*/ 512304 h 530165"/>
              <a:gd name="connsiteX10" fmla="*/ 1068234 w 1511591"/>
              <a:gd name="connsiteY10" fmla="*/ 530165 h 530165"/>
              <a:gd name="connsiteX11" fmla="*/ 280463 w 1511591"/>
              <a:gd name="connsiteY11" fmla="*/ 521188 h 530165"/>
              <a:gd name="connsiteX12" fmla="*/ 245315 w 1511591"/>
              <a:gd name="connsiteY12" fmla="*/ 450335 h 530165"/>
              <a:gd name="connsiteX13" fmla="*/ 296415 w 1511591"/>
              <a:gd name="connsiteY13" fmla="*/ 291448 h 530165"/>
              <a:gd name="connsiteX14" fmla="*/ 251036 w 1511591"/>
              <a:gd name="connsiteY14" fmla="*/ 248721 h 530165"/>
              <a:gd name="connsiteX15" fmla="*/ 196698 w 1511591"/>
              <a:gd name="connsiteY15" fmla="*/ 156733 h 530165"/>
              <a:gd name="connsiteX16" fmla="*/ 126280 w 1511591"/>
              <a:gd name="connsiteY16" fmla="*/ 83814 h 530165"/>
              <a:gd name="connsiteX17" fmla="*/ 57624 w 1511591"/>
              <a:gd name="connsiteY17" fmla="*/ 29423 h 530165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84029 w 1511591"/>
              <a:gd name="connsiteY3" fmla="*/ 97514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51036 w 1511591"/>
              <a:gd name="connsiteY14" fmla="*/ 252934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196698 w 1511591"/>
              <a:gd name="connsiteY15" fmla="*/ 160946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57624 w 1511591"/>
              <a:gd name="connsiteY17" fmla="*/ 33636 h 534378"/>
              <a:gd name="connsiteX0" fmla="*/ 0 w 1511591"/>
              <a:gd name="connsiteY0" fmla="*/ 4213 h 534378"/>
              <a:gd name="connsiteX1" fmla="*/ 1071444 w 1511591"/>
              <a:gd name="connsiteY1" fmla="*/ 11818 h 534378"/>
              <a:gd name="connsiteX2" fmla="*/ 1279618 w 1511591"/>
              <a:gd name="connsiteY2" fmla="*/ 420 h 534378"/>
              <a:gd name="connsiteX3" fmla="*/ 1392464 w 1511591"/>
              <a:gd name="connsiteY3" fmla="*/ 92622 h 534378"/>
              <a:gd name="connsiteX4" fmla="*/ 1430326 w 1511591"/>
              <a:gd name="connsiteY4" fmla="*/ 157363 h 534378"/>
              <a:gd name="connsiteX5" fmla="*/ 1466546 w 1511591"/>
              <a:gd name="connsiteY5" fmla="*/ 215321 h 534378"/>
              <a:gd name="connsiteX6" fmla="*/ 1489393 w 1511591"/>
              <a:gd name="connsiteY6" fmla="*/ 274636 h 534378"/>
              <a:gd name="connsiteX7" fmla="*/ 1509077 w 1511591"/>
              <a:gd name="connsiteY7" fmla="*/ 334223 h 534378"/>
              <a:gd name="connsiteX8" fmla="*/ 1429368 w 1511591"/>
              <a:gd name="connsiteY8" fmla="*/ 426414 h 534378"/>
              <a:gd name="connsiteX9" fmla="*/ 1306695 w 1511591"/>
              <a:gd name="connsiteY9" fmla="*/ 516517 h 534378"/>
              <a:gd name="connsiteX10" fmla="*/ 1068234 w 1511591"/>
              <a:gd name="connsiteY10" fmla="*/ 534378 h 534378"/>
              <a:gd name="connsiteX11" fmla="*/ 280463 w 1511591"/>
              <a:gd name="connsiteY11" fmla="*/ 525401 h 534378"/>
              <a:gd name="connsiteX12" fmla="*/ 245315 w 1511591"/>
              <a:gd name="connsiteY12" fmla="*/ 454548 h 534378"/>
              <a:gd name="connsiteX13" fmla="*/ 296415 w 1511591"/>
              <a:gd name="connsiteY13" fmla="*/ 295661 h 534378"/>
              <a:gd name="connsiteX14" fmla="*/ 269311 w 1511591"/>
              <a:gd name="connsiteY14" fmla="*/ 228472 h 534378"/>
              <a:gd name="connsiteX15" fmla="*/ 200916 w 1511591"/>
              <a:gd name="connsiteY15" fmla="*/ 147900 h 534378"/>
              <a:gd name="connsiteX16" fmla="*/ 126280 w 1511591"/>
              <a:gd name="connsiteY16" fmla="*/ 88027 h 534378"/>
              <a:gd name="connsiteX17" fmla="*/ 15450 w 1511591"/>
              <a:gd name="connsiteY17" fmla="*/ 36897 h 534378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43909 w 1510185"/>
              <a:gd name="connsiteY12" fmla="*/ 468274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17199 w 1510185"/>
              <a:gd name="connsiteY12" fmla="*/ 482951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204547 w 1510185"/>
              <a:gd name="connsiteY12" fmla="*/ 486213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95009 w 1510185"/>
              <a:gd name="connsiteY13" fmla="*/ 309387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67905 w 1510185"/>
              <a:gd name="connsiteY14" fmla="*/ 242198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99510 w 1510185"/>
              <a:gd name="connsiteY15" fmla="*/ 161626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124874 w 1510185"/>
              <a:gd name="connsiteY16" fmla="*/ 101753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68299 w 1510185"/>
              <a:gd name="connsiteY13" fmla="*/ 312648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72214 w 1510185"/>
              <a:gd name="connsiteY12" fmla="*/ 491105 h 548104"/>
              <a:gd name="connsiteX13" fmla="*/ 233154 w 1510185"/>
              <a:gd name="connsiteY13" fmla="*/ 325694 h 548104"/>
              <a:gd name="connsiteX14" fmla="*/ 235571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54524"/>
              <a:gd name="connsiteX1" fmla="*/ 1070038 w 1510185"/>
              <a:gd name="connsiteY1" fmla="*/ 25544 h 554524"/>
              <a:gd name="connsiteX2" fmla="*/ 1278212 w 1510185"/>
              <a:gd name="connsiteY2" fmla="*/ 14146 h 554524"/>
              <a:gd name="connsiteX3" fmla="*/ 1391058 w 1510185"/>
              <a:gd name="connsiteY3" fmla="*/ 106348 h 554524"/>
              <a:gd name="connsiteX4" fmla="*/ 1428920 w 1510185"/>
              <a:gd name="connsiteY4" fmla="*/ 171089 h 554524"/>
              <a:gd name="connsiteX5" fmla="*/ 1465140 w 1510185"/>
              <a:gd name="connsiteY5" fmla="*/ 229047 h 554524"/>
              <a:gd name="connsiteX6" fmla="*/ 1487987 w 1510185"/>
              <a:gd name="connsiteY6" fmla="*/ 288362 h 554524"/>
              <a:gd name="connsiteX7" fmla="*/ 1507671 w 1510185"/>
              <a:gd name="connsiteY7" fmla="*/ 347949 h 554524"/>
              <a:gd name="connsiteX8" fmla="*/ 1427962 w 1510185"/>
              <a:gd name="connsiteY8" fmla="*/ 440140 h 554524"/>
              <a:gd name="connsiteX9" fmla="*/ 1305289 w 1510185"/>
              <a:gd name="connsiteY9" fmla="*/ 530243 h 554524"/>
              <a:gd name="connsiteX10" fmla="*/ 1066828 w 1510185"/>
              <a:gd name="connsiteY10" fmla="*/ 548104 h 554524"/>
              <a:gd name="connsiteX11" fmla="*/ 279057 w 1510185"/>
              <a:gd name="connsiteY11" fmla="*/ 539127 h 554524"/>
              <a:gd name="connsiteX12" fmla="*/ 172214 w 1510185"/>
              <a:gd name="connsiteY12" fmla="*/ 491105 h 554524"/>
              <a:gd name="connsiteX13" fmla="*/ 74524 w 1510185"/>
              <a:gd name="connsiteY13" fmla="*/ 549528 h 554524"/>
              <a:gd name="connsiteX14" fmla="*/ 233154 w 1510185"/>
              <a:gd name="connsiteY14" fmla="*/ 325694 h 554524"/>
              <a:gd name="connsiteX15" fmla="*/ 235571 w 1510185"/>
              <a:gd name="connsiteY15" fmla="*/ 245460 h 554524"/>
              <a:gd name="connsiteX16" fmla="*/ 158742 w 1510185"/>
              <a:gd name="connsiteY16" fmla="*/ 173041 h 554524"/>
              <a:gd name="connsiteX17" fmla="*/ 68642 w 1510185"/>
              <a:gd name="connsiteY17" fmla="*/ 109907 h 554524"/>
              <a:gd name="connsiteX18" fmla="*/ 14044 w 1510185"/>
              <a:gd name="connsiteY18" fmla="*/ 50623 h 554524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33154 w 1510185"/>
              <a:gd name="connsiteY14" fmla="*/ 325694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35571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74524 w 1510185"/>
              <a:gd name="connsiteY13" fmla="*/ 549528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601557"/>
              <a:gd name="connsiteX1" fmla="*/ 1070038 w 1510185"/>
              <a:gd name="connsiteY1" fmla="*/ 25544 h 601557"/>
              <a:gd name="connsiteX2" fmla="*/ 1278212 w 1510185"/>
              <a:gd name="connsiteY2" fmla="*/ 14146 h 601557"/>
              <a:gd name="connsiteX3" fmla="*/ 1391058 w 1510185"/>
              <a:gd name="connsiteY3" fmla="*/ 106348 h 601557"/>
              <a:gd name="connsiteX4" fmla="*/ 1428920 w 1510185"/>
              <a:gd name="connsiteY4" fmla="*/ 171089 h 601557"/>
              <a:gd name="connsiteX5" fmla="*/ 1465140 w 1510185"/>
              <a:gd name="connsiteY5" fmla="*/ 229047 h 601557"/>
              <a:gd name="connsiteX6" fmla="*/ 1487987 w 1510185"/>
              <a:gd name="connsiteY6" fmla="*/ 288362 h 601557"/>
              <a:gd name="connsiteX7" fmla="*/ 1507671 w 1510185"/>
              <a:gd name="connsiteY7" fmla="*/ 347949 h 601557"/>
              <a:gd name="connsiteX8" fmla="*/ 1427962 w 1510185"/>
              <a:gd name="connsiteY8" fmla="*/ 440140 h 601557"/>
              <a:gd name="connsiteX9" fmla="*/ 1305289 w 1510185"/>
              <a:gd name="connsiteY9" fmla="*/ 530243 h 601557"/>
              <a:gd name="connsiteX10" fmla="*/ 1066828 w 1510185"/>
              <a:gd name="connsiteY10" fmla="*/ 548104 h 601557"/>
              <a:gd name="connsiteX11" fmla="*/ 279057 w 1510185"/>
              <a:gd name="connsiteY11" fmla="*/ 539127 h 601557"/>
              <a:gd name="connsiteX12" fmla="*/ 101924 w 1510185"/>
              <a:gd name="connsiteY12" fmla="*/ 592212 h 601557"/>
              <a:gd name="connsiteX13" fmla="*/ 47814 w 1510185"/>
              <a:gd name="connsiteY13" fmla="*/ 518544 h 601557"/>
              <a:gd name="connsiteX14" fmla="*/ 209255 w 1510185"/>
              <a:gd name="connsiteY14" fmla="*/ 324063 h 601557"/>
              <a:gd name="connsiteX15" fmla="*/ 229947 w 1510185"/>
              <a:gd name="connsiteY15" fmla="*/ 245460 h 601557"/>
              <a:gd name="connsiteX16" fmla="*/ 158742 w 1510185"/>
              <a:gd name="connsiteY16" fmla="*/ 173041 h 601557"/>
              <a:gd name="connsiteX17" fmla="*/ 68642 w 1510185"/>
              <a:gd name="connsiteY17" fmla="*/ 109907 h 601557"/>
              <a:gd name="connsiteX18" fmla="*/ 14044 w 1510185"/>
              <a:gd name="connsiteY18" fmla="*/ 50623 h 601557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47814 w 1510185"/>
              <a:gd name="connsiteY12" fmla="*/ 518544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57467 w 1510185"/>
              <a:gd name="connsiteY12" fmla="*/ 523436 h 548104"/>
              <a:gd name="connsiteX13" fmla="*/ 209255 w 1510185"/>
              <a:gd name="connsiteY13" fmla="*/ 324063 h 548104"/>
              <a:gd name="connsiteX14" fmla="*/ 229947 w 1510185"/>
              <a:gd name="connsiteY14" fmla="*/ 245460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0 w 1510185"/>
              <a:gd name="connsiteY0" fmla="*/ 0 h 548104"/>
              <a:gd name="connsiteX1" fmla="*/ 1070038 w 1510185"/>
              <a:gd name="connsiteY1" fmla="*/ 25544 h 548104"/>
              <a:gd name="connsiteX2" fmla="*/ 1278212 w 1510185"/>
              <a:gd name="connsiteY2" fmla="*/ 14146 h 548104"/>
              <a:gd name="connsiteX3" fmla="*/ 1391058 w 1510185"/>
              <a:gd name="connsiteY3" fmla="*/ 106348 h 548104"/>
              <a:gd name="connsiteX4" fmla="*/ 1428920 w 1510185"/>
              <a:gd name="connsiteY4" fmla="*/ 171089 h 548104"/>
              <a:gd name="connsiteX5" fmla="*/ 1465140 w 1510185"/>
              <a:gd name="connsiteY5" fmla="*/ 229047 h 548104"/>
              <a:gd name="connsiteX6" fmla="*/ 1487987 w 1510185"/>
              <a:gd name="connsiteY6" fmla="*/ 288362 h 548104"/>
              <a:gd name="connsiteX7" fmla="*/ 1507671 w 1510185"/>
              <a:gd name="connsiteY7" fmla="*/ 347949 h 548104"/>
              <a:gd name="connsiteX8" fmla="*/ 1427962 w 1510185"/>
              <a:gd name="connsiteY8" fmla="*/ 440140 h 548104"/>
              <a:gd name="connsiteX9" fmla="*/ 1305289 w 1510185"/>
              <a:gd name="connsiteY9" fmla="*/ 530243 h 548104"/>
              <a:gd name="connsiteX10" fmla="*/ 1066828 w 1510185"/>
              <a:gd name="connsiteY10" fmla="*/ 548104 h 548104"/>
              <a:gd name="connsiteX11" fmla="*/ 279057 w 1510185"/>
              <a:gd name="connsiteY11" fmla="*/ 539127 h 548104"/>
              <a:gd name="connsiteX12" fmla="*/ 157467 w 1510185"/>
              <a:gd name="connsiteY12" fmla="*/ 523436 h 548104"/>
              <a:gd name="connsiteX13" fmla="*/ 209255 w 1510185"/>
              <a:gd name="connsiteY13" fmla="*/ 324063 h 548104"/>
              <a:gd name="connsiteX14" fmla="*/ 224324 w 1510185"/>
              <a:gd name="connsiteY14" fmla="*/ 255244 h 548104"/>
              <a:gd name="connsiteX15" fmla="*/ 158742 w 1510185"/>
              <a:gd name="connsiteY15" fmla="*/ 173041 h 548104"/>
              <a:gd name="connsiteX16" fmla="*/ 68642 w 1510185"/>
              <a:gd name="connsiteY16" fmla="*/ 109907 h 548104"/>
              <a:gd name="connsiteX17" fmla="*/ 14044 w 1510185"/>
              <a:gd name="connsiteY17" fmla="*/ 50623 h 548104"/>
              <a:gd name="connsiteX0" fmla="*/ 44058 w 1496141"/>
              <a:gd name="connsiteY0" fmla="*/ 47157 h 534379"/>
              <a:gd name="connsiteX1" fmla="*/ 1055994 w 1496141"/>
              <a:gd name="connsiteY1" fmla="*/ 11819 h 534379"/>
              <a:gd name="connsiteX2" fmla="*/ 1264168 w 1496141"/>
              <a:gd name="connsiteY2" fmla="*/ 421 h 534379"/>
              <a:gd name="connsiteX3" fmla="*/ 1377014 w 1496141"/>
              <a:gd name="connsiteY3" fmla="*/ 92623 h 534379"/>
              <a:gd name="connsiteX4" fmla="*/ 1414876 w 1496141"/>
              <a:gd name="connsiteY4" fmla="*/ 157364 h 534379"/>
              <a:gd name="connsiteX5" fmla="*/ 1451096 w 1496141"/>
              <a:gd name="connsiteY5" fmla="*/ 215322 h 534379"/>
              <a:gd name="connsiteX6" fmla="*/ 1473943 w 1496141"/>
              <a:gd name="connsiteY6" fmla="*/ 274637 h 534379"/>
              <a:gd name="connsiteX7" fmla="*/ 1493627 w 1496141"/>
              <a:gd name="connsiteY7" fmla="*/ 334224 h 534379"/>
              <a:gd name="connsiteX8" fmla="*/ 1413918 w 1496141"/>
              <a:gd name="connsiteY8" fmla="*/ 426415 h 534379"/>
              <a:gd name="connsiteX9" fmla="*/ 1291245 w 1496141"/>
              <a:gd name="connsiteY9" fmla="*/ 516518 h 534379"/>
              <a:gd name="connsiteX10" fmla="*/ 1052784 w 1496141"/>
              <a:gd name="connsiteY10" fmla="*/ 534379 h 534379"/>
              <a:gd name="connsiteX11" fmla="*/ 265013 w 1496141"/>
              <a:gd name="connsiteY11" fmla="*/ 525402 h 534379"/>
              <a:gd name="connsiteX12" fmla="*/ 143423 w 1496141"/>
              <a:gd name="connsiteY12" fmla="*/ 509711 h 534379"/>
              <a:gd name="connsiteX13" fmla="*/ 195211 w 1496141"/>
              <a:gd name="connsiteY13" fmla="*/ 310338 h 534379"/>
              <a:gd name="connsiteX14" fmla="*/ 210280 w 1496141"/>
              <a:gd name="connsiteY14" fmla="*/ 241519 h 534379"/>
              <a:gd name="connsiteX15" fmla="*/ 144698 w 1496141"/>
              <a:gd name="connsiteY15" fmla="*/ 159316 h 534379"/>
              <a:gd name="connsiteX16" fmla="*/ 54598 w 1496141"/>
              <a:gd name="connsiteY16" fmla="*/ 96182 h 534379"/>
              <a:gd name="connsiteX17" fmla="*/ 0 w 1496141"/>
              <a:gd name="connsiteY17" fmla="*/ 36898 h 534379"/>
              <a:gd name="connsiteX0" fmla="*/ 0 w 1452083"/>
              <a:gd name="connsiteY0" fmla="*/ 47157 h 534379"/>
              <a:gd name="connsiteX1" fmla="*/ 1011936 w 1452083"/>
              <a:gd name="connsiteY1" fmla="*/ 11819 h 534379"/>
              <a:gd name="connsiteX2" fmla="*/ 1220110 w 1452083"/>
              <a:gd name="connsiteY2" fmla="*/ 421 h 534379"/>
              <a:gd name="connsiteX3" fmla="*/ 1332956 w 1452083"/>
              <a:gd name="connsiteY3" fmla="*/ 92623 h 534379"/>
              <a:gd name="connsiteX4" fmla="*/ 1370818 w 1452083"/>
              <a:gd name="connsiteY4" fmla="*/ 157364 h 534379"/>
              <a:gd name="connsiteX5" fmla="*/ 1407038 w 1452083"/>
              <a:gd name="connsiteY5" fmla="*/ 215322 h 534379"/>
              <a:gd name="connsiteX6" fmla="*/ 1429885 w 1452083"/>
              <a:gd name="connsiteY6" fmla="*/ 274637 h 534379"/>
              <a:gd name="connsiteX7" fmla="*/ 1449569 w 1452083"/>
              <a:gd name="connsiteY7" fmla="*/ 334224 h 534379"/>
              <a:gd name="connsiteX8" fmla="*/ 1369860 w 1452083"/>
              <a:gd name="connsiteY8" fmla="*/ 426415 h 534379"/>
              <a:gd name="connsiteX9" fmla="*/ 1247187 w 1452083"/>
              <a:gd name="connsiteY9" fmla="*/ 516518 h 534379"/>
              <a:gd name="connsiteX10" fmla="*/ 1008726 w 1452083"/>
              <a:gd name="connsiteY10" fmla="*/ 534379 h 534379"/>
              <a:gd name="connsiteX11" fmla="*/ 220955 w 1452083"/>
              <a:gd name="connsiteY11" fmla="*/ 525402 h 534379"/>
              <a:gd name="connsiteX12" fmla="*/ 99365 w 1452083"/>
              <a:gd name="connsiteY12" fmla="*/ 509711 h 534379"/>
              <a:gd name="connsiteX13" fmla="*/ 151153 w 1452083"/>
              <a:gd name="connsiteY13" fmla="*/ 310338 h 534379"/>
              <a:gd name="connsiteX14" fmla="*/ 166222 w 1452083"/>
              <a:gd name="connsiteY14" fmla="*/ 241519 h 534379"/>
              <a:gd name="connsiteX15" fmla="*/ 100640 w 1452083"/>
              <a:gd name="connsiteY15" fmla="*/ 159316 h 534379"/>
              <a:gd name="connsiteX16" fmla="*/ 10540 w 1452083"/>
              <a:gd name="connsiteY16" fmla="*/ 96182 h 534379"/>
              <a:gd name="connsiteX0" fmla="*/ 1318 w 1441543"/>
              <a:gd name="connsiteY0" fmla="*/ 40634 h 534379"/>
              <a:gd name="connsiteX1" fmla="*/ 1001396 w 1441543"/>
              <a:gd name="connsiteY1" fmla="*/ 11819 h 534379"/>
              <a:gd name="connsiteX2" fmla="*/ 1209570 w 1441543"/>
              <a:gd name="connsiteY2" fmla="*/ 421 h 534379"/>
              <a:gd name="connsiteX3" fmla="*/ 1322416 w 1441543"/>
              <a:gd name="connsiteY3" fmla="*/ 92623 h 534379"/>
              <a:gd name="connsiteX4" fmla="*/ 1360278 w 1441543"/>
              <a:gd name="connsiteY4" fmla="*/ 157364 h 534379"/>
              <a:gd name="connsiteX5" fmla="*/ 1396498 w 1441543"/>
              <a:gd name="connsiteY5" fmla="*/ 215322 h 534379"/>
              <a:gd name="connsiteX6" fmla="*/ 1419345 w 1441543"/>
              <a:gd name="connsiteY6" fmla="*/ 274637 h 534379"/>
              <a:gd name="connsiteX7" fmla="*/ 1439029 w 1441543"/>
              <a:gd name="connsiteY7" fmla="*/ 334224 h 534379"/>
              <a:gd name="connsiteX8" fmla="*/ 1359320 w 1441543"/>
              <a:gd name="connsiteY8" fmla="*/ 426415 h 534379"/>
              <a:gd name="connsiteX9" fmla="*/ 1236647 w 1441543"/>
              <a:gd name="connsiteY9" fmla="*/ 516518 h 534379"/>
              <a:gd name="connsiteX10" fmla="*/ 998186 w 1441543"/>
              <a:gd name="connsiteY10" fmla="*/ 534379 h 534379"/>
              <a:gd name="connsiteX11" fmla="*/ 210415 w 1441543"/>
              <a:gd name="connsiteY11" fmla="*/ 525402 h 534379"/>
              <a:gd name="connsiteX12" fmla="*/ 88825 w 1441543"/>
              <a:gd name="connsiteY12" fmla="*/ 509711 h 534379"/>
              <a:gd name="connsiteX13" fmla="*/ 140613 w 1441543"/>
              <a:gd name="connsiteY13" fmla="*/ 310338 h 534379"/>
              <a:gd name="connsiteX14" fmla="*/ 155682 w 1441543"/>
              <a:gd name="connsiteY14" fmla="*/ 241519 h 534379"/>
              <a:gd name="connsiteX15" fmla="*/ 90100 w 1441543"/>
              <a:gd name="connsiteY15" fmla="*/ 159316 h 534379"/>
              <a:gd name="connsiteX16" fmla="*/ 0 w 1441543"/>
              <a:gd name="connsiteY16" fmla="*/ 96182 h 534379"/>
              <a:gd name="connsiteX0" fmla="*/ 1318 w 1441543"/>
              <a:gd name="connsiteY0" fmla="*/ 40424 h 534169"/>
              <a:gd name="connsiteX1" fmla="*/ 1002582 w 1441543"/>
              <a:gd name="connsiteY1" fmla="*/ 33352 h 534169"/>
              <a:gd name="connsiteX2" fmla="*/ 1209570 w 1441543"/>
              <a:gd name="connsiteY2" fmla="*/ 211 h 534169"/>
              <a:gd name="connsiteX3" fmla="*/ 1322416 w 1441543"/>
              <a:gd name="connsiteY3" fmla="*/ 92413 h 534169"/>
              <a:gd name="connsiteX4" fmla="*/ 1360278 w 1441543"/>
              <a:gd name="connsiteY4" fmla="*/ 157154 h 534169"/>
              <a:gd name="connsiteX5" fmla="*/ 1396498 w 1441543"/>
              <a:gd name="connsiteY5" fmla="*/ 215112 h 534169"/>
              <a:gd name="connsiteX6" fmla="*/ 1419345 w 1441543"/>
              <a:gd name="connsiteY6" fmla="*/ 274427 h 534169"/>
              <a:gd name="connsiteX7" fmla="*/ 1439029 w 1441543"/>
              <a:gd name="connsiteY7" fmla="*/ 334014 h 534169"/>
              <a:gd name="connsiteX8" fmla="*/ 1359320 w 1441543"/>
              <a:gd name="connsiteY8" fmla="*/ 426205 h 534169"/>
              <a:gd name="connsiteX9" fmla="*/ 1236647 w 1441543"/>
              <a:gd name="connsiteY9" fmla="*/ 516308 h 534169"/>
              <a:gd name="connsiteX10" fmla="*/ 998186 w 1441543"/>
              <a:gd name="connsiteY10" fmla="*/ 534169 h 534169"/>
              <a:gd name="connsiteX11" fmla="*/ 210415 w 1441543"/>
              <a:gd name="connsiteY11" fmla="*/ 525192 h 534169"/>
              <a:gd name="connsiteX12" fmla="*/ 88825 w 1441543"/>
              <a:gd name="connsiteY12" fmla="*/ 509501 h 534169"/>
              <a:gd name="connsiteX13" fmla="*/ 140613 w 1441543"/>
              <a:gd name="connsiteY13" fmla="*/ 310128 h 534169"/>
              <a:gd name="connsiteX14" fmla="*/ 155682 w 1441543"/>
              <a:gd name="connsiteY14" fmla="*/ 241309 h 534169"/>
              <a:gd name="connsiteX15" fmla="*/ 90100 w 1441543"/>
              <a:gd name="connsiteY15" fmla="*/ 159106 h 534169"/>
              <a:gd name="connsiteX16" fmla="*/ 0 w 1441543"/>
              <a:gd name="connsiteY16" fmla="*/ 95972 h 534169"/>
              <a:gd name="connsiteX0" fmla="*/ 1318 w 1441543"/>
              <a:gd name="connsiteY0" fmla="*/ 8924 h 502669"/>
              <a:gd name="connsiteX1" fmla="*/ 1002582 w 1441543"/>
              <a:gd name="connsiteY1" fmla="*/ 1852 h 502669"/>
              <a:gd name="connsiteX2" fmla="*/ 1224985 w 1441543"/>
              <a:gd name="connsiteY2" fmla="*/ 12198 h 502669"/>
              <a:gd name="connsiteX3" fmla="*/ 1322416 w 1441543"/>
              <a:gd name="connsiteY3" fmla="*/ 60913 h 502669"/>
              <a:gd name="connsiteX4" fmla="*/ 1360278 w 1441543"/>
              <a:gd name="connsiteY4" fmla="*/ 125654 h 502669"/>
              <a:gd name="connsiteX5" fmla="*/ 1396498 w 1441543"/>
              <a:gd name="connsiteY5" fmla="*/ 183612 h 502669"/>
              <a:gd name="connsiteX6" fmla="*/ 1419345 w 1441543"/>
              <a:gd name="connsiteY6" fmla="*/ 242927 h 502669"/>
              <a:gd name="connsiteX7" fmla="*/ 1439029 w 1441543"/>
              <a:gd name="connsiteY7" fmla="*/ 302514 h 502669"/>
              <a:gd name="connsiteX8" fmla="*/ 1359320 w 1441543"/>
              <a:gd name="connsiteY8" fmla="*/ 394705 h 502669"/>
              <a:gd name="connsiteX9" fmla="*/ 1236647 w 1441543"/>
              <a:gd name="connsiteY9" fmla="*/ 484808 h 502669"/>
              <a:gd name="connsiteX10" fmla="*/ 998186 w 1441543"/>
              <a:gd name="connsiteY10" fmla="*/ 502669 h 502669"/>
              <a:gd name="connsiteX11" fmla="*/ 210415 w 1441543"/>
              <a:gd name="connsiteY11" fmla="*/ 493692 h 502669"/>
              <a:gd name="connsiteX12" fmla="*/ 88825 w 1441543"/>
              <a:gd name="connsiteY12" fmla="*/ 478001 h 502669"/>
              <a:gd name="connsiteX13" fmla="*/ 140613 w 1441543"/>
              <a:gd name="connsiteY13" fmla="*/ 278628 h 502669"/>
              <a:gd name="connsiteX14" fmla="*/ 155682 w 1441543"/>
              <a:gd name="connsiteY14" fmla="*/ 209809 h 502669"/>
              <a:gd name="connsiteX15" fmla="*/ 90100 w 1441543"/>
              <a:gd name="connsiteY15" fmla="*/ 127606 h 502669"/>
              <a:gd name="connsiteX16" fmla="*/ 0 w 1441543"/>
              <a:gd name="connsiteY16" fmla="*/ 64472 h 502669"/>
              <a:gd name="connsiteX0" fmla="*/ 1318 w 1441543"/>
              <a:gd name="connsiteY0" fmla="*/ 18890 h 512635"/>
              <a:gd name="connsiteX1" fmla="*/ 1002582 w 1441543"/>
              <a:gd name="connsiteY1" fmla="*/ 11818 h 512635"/>
              <a:gd name="connsiteX2" fmla="*/ 1210756 w 1441543"/>
              <a:gd name="connsiteY2" fmla="*/ 420 h 512635"/>
              <a:gd name="connsiteX3" fmla="*/ 1322416 w 1441543"/>
              <a:gd name="connsiteY3" fmla="*/ 70879 h 512635"/>
              <a:gd name="connsiteX4" fmla="*/ 1360278 w 1441543"/>
              <a:gd name="connsiteY4" fmla="*/ 135620 h 512635"/>
              <a:gd name="connsiteX5" fmla="*/ 1396498 w 1441543"/>
              <a:gd name="connsiteY5" fmla="*/ 193578 h 512635"/>
              <a:gd name="connsiteX6" fmla="*/ 1419345 w 1441543"/>
              <a:gd name="connsiteY6" fmla="*/ 252893 h 512635"/>
              <a:gd name="connsiteX7" fmla="*/ 1439029 w 1441543"/>
              <a:gd name="connsiteY7" fmla="*/ 312480 h 512635"/>
              <a:gd name="connsiteX8" fmla="*/ 1359320 w 1441543"/>
              <a:gd name="connsiteY8" fmla="*/ 404671 h 512635"/>
              <a:gd name="connsiteX9" fmla="*/ 1236647 w 1441543"/>
              <a:gd name="connsiteY9" fmla="*/ 494774 h 512635"/>
              <a:gd name="connsiteX10" fmla="*/ 998186 w 1441543"/>
              <a:gd name="connsiteY10" fmla="*/ 512635 h 512635"/>
              <a:gd name="connsiteX11" fmla="*/ 210415 w 1441543"/>
              <a:gd name="connsiteY11" fmla="*/ 503658 h 512635"/>
              <a:gd name="connsiteX12" fmla="*/ 88825 w 1441543"/>
              <a:gd name="connsiteY12" fmla="*/ 487967 h 512635"/>
              <a:gd name="connsiteX13" fmla="*/ 140613 w 1441543"/>
              <a:gd name="connsiteY13" fmla="*/ 288594 h 512635"/>
              <a:gd name="connsiteX14" fmla="*/ 155682 w 1441543"/>
              <a:gd name="connsiteY14" fmla="*/ 219775 h 512635"/>
              <a:gd name="connsiteX15" fmla="*/ 90100 w 1441543"/>
              <a:gd name="connsiteY15" fmla="*/ 137572 h 512635"/>
              <a:gd name="connsiteX16" fmla="*/ 0 w 1441543"/>
              <a:gd name="connsiteY16" fmla="*/ 74438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101868 w 1454586"/>
              <a:gd name="connsiteY12" fmla="*/ 487967 h 512635"/>
              <a:gd name="connsiteX13" fmla="*/ 153656 w 1454586"/>
              <a:gd name="connsiteY13" fmla="*/ 288594 h 512635"/>
              <a:gd name="connsiteX14" fmla="*/ 168725 w 1454586"/>
              <a:gd name="connsiteY14" fmla="*/ 219775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101868 w 1454586"/>
              <a:gd name="connsiteY12" fmla="*/ 487967 h 512635"/>
              <a:gd name="connsiteX13" fmla="*/ 153656 w 1454586"/>
              <a:gd name="connsiteY13" fmla="*/ 288594 h 512635"/>
              <a:gd name="connsiteX14" fmla="*/ 159239 w 1454586"/>
              <a:gd name="connsiteY14" fmla="*/ 237169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101868 w 1454586"/>
              <a:gd name="connsiteY12" fmla="*/ 487967 h 512635"/>
              <a:gd name="connsiteX13" fmla="*/ 148913 w 1454586"/>
              <a:gd name="connsiteY13" fmla="*/ 297291 h 512635"/>
              <a:gd name="connsiteX14" fmla="*/ 159239 w 1454586"/>
              <a:gd name="connsiteY14" fmla="*/ 237169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4586"/>
              <a:gd name="connsiteY0" fmla="*/ 18890 h 512635"/>
              <a:gd name="connsiteX1" fmla="*/ 1015625 w 1454586"/>
              <a:gd name="connsiteY1" fmla="*/ 11818 h 512635"/>
              <a:gd name="connsiteX2" fmla="*/ 1223799 w 1454586"/>
              <a:gd name="connsiteY2" fmla="*/ 420 h 512635"/>
              <a:gd name="connsiteX3" fmla="*/ 1335459 w 1454586"/>
              <a:gd name="connsiteY3" fmla="*/ 70879 h 512635"/>
              <a:gd name="connsiteX4" fmla="*/ 1373321 w 1454586"/>
              <a:gd name="connsiteY4" fmla="*/ 135620 h 512635"/>
              <a:gd name="connsiteX5" fmla="*/ 1409541 w 1454586"/>
              <a:gd name="connsiteY5" fmla="*/ 193578 h 512635"/>
              <a:gd name="connsiteX6" fmla="*/ 1432388 w 1454586"/>
              <a:gd name="connsiteY6" fmla="*/ 252893 h 512635"/>
              <a:gd name="connsiteX7" fmla="*/ 1452072 w 1454586"/>
              <a:gd name="connsiteY7" fmla="*/ 312480 h 512635"/>
              <a:gd name="connsiteX8" fmla="*/ 1372363 w 1454586"/>
              <a:gd name="connsiteY8" fmla="*/ 404671 h 512635"/>
              <a:gd name="connsiteX9" fmla="*/ 1249690 w 1454586"/>
              <a:gd name="connsiteY9" fmla="*/ 494774 h 512635"/>
              <a:gd name="connsiteX10" fmla="*/ 1011229 w 1454586"/>
              <a:gd name="connsiteY10" fmla="*/ 512635 h 512635"/>
              <a:gd name="connsiteX11" fmla="*/ 223458 w 1454586"/>
              <a:gd name="connsiteY11" fmla="*/ 503658 h 512635"/>
              <a:gd name="connsiteX12" fmla="*/ 80524 w 1454586"/>
              <a:gd name="connsiteY12" fmla="*/ 485793 h 512635"/>
              <a:gd name="connsiteX13" fmla="*/ 148913 w 1454586"/>
              <a:gd name="connsiteY13" fmla="*/ 297291 h 512635"/>
              <a:gd name="connsiteX14" fmla="*/ 159239 w 1454586"/>
              <a:gd name="connsiteY14" fmla="*/ 237169 h 512635"/>
              <a:gd name="connsiteX15" fmla="*/ 103143 w 1454586"/>
              <a:gd name="connsiteY15" fmla="*/ 137572 h 512635"/>
              <a:gd name="connsiteX16" fmla="*/ 0 w 1454586"/>
              <a:gd name="connsiteY16" fmla="*/ 52695 h 512635"/>
              <a:gd name="connsiteX0" fmla="*/ 14361 w 1453831"/>
              <a:gd name="connsiteY0" fmla="*/ 18890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59239 w 1453831"/>
              <a:gd name="connsiteY14" fmla="*/ 237169 h 512635"/>
              <a:gd name="connsiteX15" fmla="*/ 103143 w 1453831"/>
              <a:gd name="connsiteY15" fmla="*/ 137572 h 512635"/>
              <a:gd name="connsiteX16" fmla="*/ 0 w 1453831"/>
              <a:gd name="connsiteY16" fmla="*/ 52695 h 512635"/>
              <a:gd name="connsiteX0" fmla="*/ 14361 w 1453831"/>
              <a:gd name="connsiteY0" fmla="*/ 18890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31966 w 1453831"/>
              <a:gd name="connsiteY14" fmla="*/ 226297 h 512635"/>
              <a:gd name="connsiteX15" fmla="*/ 103143 w 1453831"/>
              <a:gd name="connsiteY15" fmla="*/ 137572 h 512635"/>
              <a:gd name="connsiteX16" fmla="*/ 0 w 1453831"/>
              <a:gd name="connsiteY16" fmla="*/ 52695 h 512635"/>
              <a:gd name="connsiteX0" fmla="*/ 14361 w 1453831"/>
              <a:gd name="connsiteY0" fmla="*/ 18890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31966 w 1453831"/>
              <a:gd name="connsiteY14" fmla="*/ 226297 h 512635"/>
              <a:gd name="connsiteX15" fmla="*/ 78242 w 1453831"/>
              <a:gd name="connsiteY15" fmla="*/ 109305 h 512635"/>
              <a:gd name="connsiteX16" fmla="*/ 0 w 1453831"/>
              <a:gd name="connsiteY16" fmla="*/ 52695 h 512635"/>
              <a:gd name="connsiteX0" fmla="*/ 14361 w 1453831"/>
              <a:gd name="connsiteY0" fmla="*/ 8019 h 512635"/>
              <a:gd name="connsiteX1" fmla="*/ 1015625 w 1453831"/>
              <a:gd name="connsiteY1" fmla="*/ 11818 h 512635"/>
              <a:gd name="connsiteX2" fmla="*/ 1223799 w 1453831"/>
              <a:gd name="connsiteY2" fmla="*/ 420 h 512635"/>
              <a:gd name="connsiteX3" fmla="*/ 1335459 w 1453831"/>
              <a:gd name="connsiteY3" fmla="*/ 70879 h 512635"/>
              <a:gd name="connsiteX4" fmla="*/ 1373321 w 1453831"/>
              <a:gd name="connsiteY4" fmla="*/ 135620 h 512635"/>
              <a:gd name="connsiteX5" fmla="*/ 1409541 w 1453831"/>
              <a:gd name="connsiteY5" fmla="*/ 193578 h 512635"/>
              <a:gd name="connsiteX6" fmla="*/ 1432388 w 1453831"/>
              <a:gd name="connsiteY6" fmla="*/ 252893 h 512635"/>
              <a:gd name="connsiteX7" fmla="*/ 1452072 w 1453831"/>
              <a:gd name="connsiteY7" fmla="*/ 312480 h 512635"/>
              <a:gd name="connsiteX8" fmla="*/ 1385407 w 1453831"/>
              <a:gd name="connsiteY8" fmla="*/ 419892 h 512635"/>
              <a:gd name="connsiteX9" fmla="*/ 1249690 w 1453831"/>
              <a:gd name="connsiteY9" fmla="*/ 494774 h 512635"/>
              <a:gd name="connsiteX10" fmla="*/ 1011229 w 1453831"/>
              <a:gd name="connsiteY10" fmla="*/ 512635 h 512635"/>
              <a:gd name="connsiteX11" fmla="*/ 223458 w 1453831"/>
              <a:gd name="connsiteY11" fmla="*/ 503658 h 512635"/>
              <a:gd name="connsiteX12" fmla="*/ 80524 w 1453831"/>
              <a:gd name="connsiteY12" fmla="*/ 485793 h 512635"/>
              <a:gd name="connsiteX13" fmla="*/ 148913 w 1453831"/>
              <a:gd name="connsiteY13" fmla="*/ 297291 h 512635"/>
              <a:gd name="connsiteX14" fmla="*/ 131966 w 1453831"/>
              <a:gd name="connsiteY14" fmla="*/ 226297 h 512635"/>
              <a:gd name="connsiteX15" fmla="*/ 78242 w 1453831"/>
              <a:gd name="connsiteY15" fmla="*/ 109305 h 512635"/>
              <a:gd name="connsiteX16" fmla="*/ 0 w 1453831"/>
              <a:gd name="connsiteY16" fmla="*/ 52695 h 512635"/>
              <a:gd name="connsiteX0" fmla="*/ 0 w 1457257"/>
              <a:gd name="connsiteY0" fmla="*/ 1496 h 512635"/>
              <a:gd name="connsiteX1" fmla="*/ 1019051 w 1457257"/>
              <a:gd name="connsiteY1" fmla="*/ 11818 h 512635"/>
              <a:gd name="connsiteX2" fmla="*/ 1227225 w 1457257"/>
              <a:gd name="connsiteY2" fmla="*/ 420 h 512635"/>
              <a:gd name="connsiteX3" fmla="*/ 1338885 w 1457257"/>
              <a:gd name="connsiteY3" fmla="*/ 70879 h 512635"/>
              <a:gd name="connsiteX4" fmla="*/ 1376747 w 1457257"/>
              <a:gd name="connsiteY4" fmla="*/ 135620 h 512635"/>
              <a:gd name="connsiteX5" fmla="*/ 1412967 w 1457257"/>
              <a:gd name="connsiteY5" fmla="*/ 193578 h 512635"/>
              <a:gd name="connsiteX6" fmla="*/ 1435814 w 1457257"/>
              <a:gd name="connsiteY6" fmla="*/ 252893 h 512635"/>
              <a:gd name="connsiteX7" fmla="*/ 1455498 w 1457257"/>
              <a:gd name="connsiteY7" fmla="*/ 312480 h 512635"/>
              <a:gd name="connsiteX8" fmla="*/ 1388833 w 1457257"/>
              <a:gd name="connsiteY8" fmla="*/ 419892 h 512635"/>
              <a:gd name="connsiteX9" fmla="*/ 1253116 w 1457257"/>
              <a:gd name="connsiteY9" fmla="*/ 494774 h 512635"/>
              <a:gd name="connsiteX10" fmla="*/ 1014655 w 1457257"/>
              <a:gd name="connsiteY10" fmla="*/ 512635 h 512635"/>
              <a:gd name="connsiteX11" fmla="*/ 226884 w 1457257"/>
              <a:gd name="connsiteY11" fmla="*/ 503658 h 512635"/>
              <a:gd name="connsiteX12" fmla="*/ 83950 w 1457257"/>
              <a:gd name="connsiteY12" fmla="*/ 485793 h 512635"/>
              <a:gd name="connsiteX13" fmla="*/ 152339 w 1457257"/>
              <a:gd name="connsiteY13" fmla="*/ 297291 h 512635"/>
              <a:gd name="connsiteX14" fmla="*/ 135392 w 1457257"/>
              <a:gd name="connsiteY14" fmla="*/ 226297 h 512635"/>
              <a:gd name="connsiteX15" fmla="*/ 81668 w 1457257"/>
              <a:gd name="connsiteY15" fmla="*/ 109305 h 512635"/>
              <a:gd name="connsiteX16" fmla="*/ 3426 w 1457257"/>
              <a:gd name="connsiteY16" fmla="*/ 52695 h 512635"/>
              <a:gd name="connsiteX0" fmla="*/ 27404 w 1484661"/>
              <a:gd name="connsiteY0" fmla="*/ 1496 h 512635"/>
              <a:gd name="connsiteX1" fmla="*/ 1046455 w 1484661"/>
              <a:gd name="connsiteY1" fmla="*/ 11818 h 512635"/>
              <a:gd name="connsiteX2" fmla="*/ 1254629 w 1484661"/>
              <a:gd name="connsiteY2" fmla="*/ 420 h 512635"/>
              <a:gd name="connsiteX3" fmla="*/ 1366289 w 1484661"/>
              <a:gd name="connsiteY3" fmla="*/ 70879 h 512635"/>
              <a:gd name="connsiteX4" fmla="*/ 1404151 w 1484661"/>
              <a:gd name="connsiteY4" fmla="*/ 135620 h 512635"/>
              <a:gd name="connsiteX5" fmla="*/ 1440371 w 1484661"/>
              <a:gd name="connsiteY5" fmla="*/ 193578 h 512635"/>
              <a:gd name="connsiteX6" fmla="*/ 1463218 w 1484661"/>
              <a:gd name="connsiteY6" fmla="*/ 252893 h 512635"/>
              <a:gd name="connsiteX7" fmla="*/ 1482902 w 1484661"/>
              <a:gd name="connsiteY7" fmla="*/ 312480 h 512635"/>
              <a:gd name="connsiteX8" fmla="*/ 1416237 w 1484661"/>
              <a:gd name="connsiteY8" fmla="*/ 419892 h 512635"/>
              <a:gd name="connsiteX9" fmla="*/ 1280520 w 1484661"/>
              <a:gd name="connsiteY9" fmla="*/ 494774 h 512635"/>
              <a:gd name="connsiteX10" fmla="*/ 1042059 w 1484661"/>
              <a:gd name="connsiteY10" fmla="*/ 512635 h 512635"/>
              <a:gd name="connsiteX11" fmla="*/ 254288 w 1484661"/>
              <a:gd name="connsiteY11" fmla="*/ 503658 h 512635"/>
              <a:gd name="connsiteX12" fmla="*/ 111354 w 1484661"/>
              <a:gd name="connsiteY12" fmla="*/ 485793 h 512635"/>
              <a:gd name="connsiteX13" fmla="*/ 179743 w 1484661"/>
              <a:gd name="connsiteY13" fmla="*/ 297291 h 512635"/>
              <a:gd name="connsiteX14" fmla="*/ 162796 w 1484661"/>
              <a:gd name="connsiteY14" fmla="*/ 226297 h 512635"/>
              <a:gd name="connsiteX15" fmla="*/ 109072 w 1484661"/>
              <a:gd name="connsiteY15" fmla="*/ 109305 h 512635"/>
              <a:gd name="connsiteX16" fmla="*/ 0 w 1484661"/>
              <a:gd name="connsiteY16" fmla="*/ 39649 h 512635"/>
              <a:gd name="connsiteX0" fmla="*/ 46376 w 1503633"/>
              <a:gd name="connsiteY0" fmla="*/ 1496 h 512635"/>
              <a:gd name="connsiteX1" fmla="*/ 1065427 w 1503633"/>
              <a:gd name="connsiteY1" fmla="*/ 11818 h 512635"/>
              <a:gd name="connsiteX2" fmla="*/ 1273601 w 1503633"/>
              <a:gd name="connsiteY2" fmla="*/ 420 h 512635"/>
              <a:gd name="connsiteX3" fmla="*/ 1385261 w 1503633"/>
              <a:gd name="connsiteY3" fmla="*/ 70879 h 512635"/>
              <a:gd name="connsiteX4" fmla="*/ 1423123 w 1503633"/>
              <a:gd name="connsiteY4" fmla="*/ 135620 h 512635"/>
              <a:gd name="connsiteX5" fmla="*/ 1459343 w 1503633"/>
              <a:gd name="connsiteY5" fmla="*/ 193578 h 512635"/>
              <a:gd name="connsiteX6" fmla="*/ 1482190 w 1503633"/>
              <a:gd name="connsiteY6" fmla="*/ 252893 h 512635"/>
              <a:gd name="connsiteX7" fmla="*/ 1501874 w 1503633"/>
              <a:gd name="connsiteY7" fmla="*/ 312480 h 512635"/>
              <a:gd name="connsiteX8" fmla="*/ 1435209 w 1503633"/>
              <a:gd name="connsiteY8" fmla="*/ 419892 h 512635"/>
              <a:gd name="connsiteX9" fmla="*/ 1299492 w 1503633"/>
              <a:gd name="connsiteY9" fmla="*/ 494774 h 512635"/>
              <a:gd name="connsiteX10" fmla="*/ 1061031 w 1503633"/>
              <a:gd name="connsiteY10" fmla="*/ 512635 h 512635"/>
              <a:gd name="connsiteX11" fmla="*/ 273260 w 1503633"/>
              <a:gd name="connsiteY11" fmla="*/ 503658 h 512635"/>
              <a:gd name="connsiteX12" fmla="*/ 130326 w 1503633"/>
              <a:gd name="connsiteY12" fmla="*/ 485793 h 512635"/>
              <a:gd name="connsiteX13" fmla="*/ 198715 w 1503633"/>
              <a:gd name="connsiteY13" fmla="*/ 297291 h 512635"/>
              <a:gd name="connsiteX14" fmla="*/ 181768 w 1503633"/>
              <a:gd name="connsiteY14" fmla="*/ 226297 h 512635"/>
              <a:gd name="connsiteX15" fmla="*/ 128044 w 1503633"/>
              <a:gd name="connsiteY15" fmla="*/ 109305 h 512635"/>
              <a:gd name="connsiteX16" fmla="*/ 0 w 1503633"/>
              <a:gd name="connsiteY16" fmla="*/ 63567 h 512635"/>
              <a:gd name="connsiteX0" fmla="*/ 14360 w 1471617"/>
              <a:gd name="connsiteY0" fmla="*/ 3160 h 514299"/>
              <a:gd name="connsiteX1" fmla="*/ 1033411 w 1471617"/>
              <a:gd name="connsiteY1" fmla="*/ 13482 h 514299"/>
              <a:gd name="connsiteX2" fmla="*/ 1241585 w 1471617"/>
              <a:gd name="connsiteY2" fmla="*/ 2084 h 514299"/>
              <a:gd name="connsiteX3" fmla="*/ 1353245 w 1471617"/>
              <a:gd name="connsiteY3" fmla="*/ 72543 h 514299"/>
              <a:gd name="connsiteX4" fmla="*/ 1391107 w 1471617"/>
              <a:gd name="connsiteY4" fmla="*/ 137284 h 514299"/>
              <a:gd name="connsiteX5" fmla="*/ 1427327 w 1471617"/>
              <a:gd name="connsiteY5" fmla="*/ 195242 h 514299"/>
              <a:gd name="connsiteX6" fmla="*/ 1450174 w 1471617"/>
              <a:gd name="connsiteY6" fmla="*/ 254557 h 514299"/>
              <a:gd name="connsiteX7" fmla="*/ 1469858 w 1471617"/>
              <a:gd name="connsiteY7" fmla="*/ 314144 h 514299"/>
              <a:gd name="connsiteX8" fmla="*/ 1403193 w 1471617"/>
              <a:gd name="connsiteY8" fmla="*/ 421556 h 514299"/>
              <a:gd name="connsiteX9" fmla="*/ 1267476 w 1471617"/>
              <a:gd name="connsiteY9" fmla="*/ 496438 h 514299"/>
              <a:gd name="connsiteX10" fmla="*/ 1029015 w 1471617"/>
              <a:gd name="connsiteY10" fmla="*/ 514299 h 514299"/>
              <a:gd name="connsiteX11" fmla="*/ 241244 w 1471617"/>
              <a:gd name="connsiteY11" fmla="*/ 505322 h 514299"/>
              <a:gd name="connsiteX12" fmla="*/ 98310 w 1471617"/>
              <a:gd name="connsiteY12" fmla="*/ 487457 h 514299"/>
              <a:gd name="connsiteX13" fmla="*/ 166699 w 1471617"/>
              <a:gd name="connsiteY13" fmla="*/ 298955 h 514299"/>
              <a:gd name="connsiteX14" fmla="*/ 149752 w 1471617"/>
              <a:gd name="connsiteY14" fmla="*/ 227961 h 514299"/>
              <a:gd name="connsiteX15" fmla="*/ 96028 w 1471617"/>
              <a:gd name="connsiteY15" fmla="*/ 110969 h 514299"/>
              <a:gd name="connsiteX16" fmla="*/ 0 w 1471617"/>
              <a:gd name="connsiteY16" fmla="*/ 0 h 514299"/>
              <a:gd name="connsiteX0" fmla="*/ 0 w 1457257"/>
              <a:gd name="connsiteY0" fmla="*/ 1497 h 512636"/>
              <a:gd name="connsiteX1" fmla="*/ 1019051 w 1457257"/>
              <a:gd name="connsiteY1" fmla="*/ 11819 h 512636"/>
              <a:gd name="connsiteX2" fmla="*/ 1227225 w 1457257"/>
              <a:gd name="connsiteY2" fmla="*/ 421 h 512636"/>
              <a:gd name="connsiteX3" fmla="*/ 1338885 w 1457257"/>
              <a:gd name="connsiteY3" fmla="*/ 70880 h 512636"/>
              <a:gd name="connsiteX4" fmla="*/ 1376747 w 1457257"/>
              <a:gd name="connsiteY4" fmla="*/ 135621 h 512636"/>
              <a:gd name="connsiteX5" fmla="*/ 1412967 w 1457257"/>
              <a:gd name="connsiteY5" fmla="*/ 193579 h 512636"/>
              <a:gd name="connsiteX6" fmla="*/ 1435814 w 1457257"/>
              <a:gd name="connsiteY6" fmla="*/ 252894 h 512636"/>
              <a:gd name="connsiteX7" fmla="*/ 1455498 w 1457257"/>
              <a:gd name="connsiteY7" fmla="*/ 312481 h 512636"/>
              <a:gd name="connsiteX8" fmla="*/ 1388833 w 1457257"/>
              <a:gd name="connsiteY8" fmla="*/ 419893 h 512636"/>
              <a:gd name="connsiteX9" fmla="*/ 1253116 w 1457257"/>
              <a:gd name="connsiteY9" fmla="*/ 494775 h 512636"/>
              <a:gd name="connsiteX10" fmla="*/ 1014655 w 1457257"/>
              <a:gd name="connsiteY10" fmla="*/ 512636 h 512636"/>
              <a:gd name="connsiteX11" fmla="*/ 226884 w 1457257"/>
              <a:gd name="connsiteY11" fmla="*/ 503659 h 512636"/>
              <a:gd name="connsiteX12" fmla="*/ 83950 w 1457257"/>
              <a:gd name="connsiteY12" fmla="*/ 485794 h 512636"/>
              <a:gd name="connsiteX13" fmla="*/ 152339 w 1457257"/>
              <a:gd name="connsiteY13" fmla="*/ 297292 h 512636"/>
              <a:gd name="connsiteX14" fmla="*/ 135392 w 1457257"/>
              <a:gd name="connsiteY14" fmla="*/ 226298 h 512636"/>
              <a:gd name="connsiteX15" fmla="*/ 81668 w 1457257"/>
              <a:gd name="connsiteY15" fmla="*/ 109306 h 512636"/>
              <a:gd name="connsiteX16" fmla="*/ 14098 w 1457257"/>
              <a:gd name="connsiteY16" fmla="*/ 17906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2573 w 1460945"/>
              <a:gd name="connsiteY3" fmla="*/ 70880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85356 w 1460945"/>
              <a:gd name="connsiteY15" fmla="*/ 109306 h 512636"/>
              <a:gd name="connsiteX16" fmla="*/ 0 w 1460945"/>
              <a:gd name="connsiteY16" fmla="*/ 35301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54134 w 1460945"/>
              <a:gd name="connsiteY3" fmla="*/ 52941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85356 w 1460945"/>
              <a:gd name="connsiteY15" fmla="*/ 109306 h 512636"/>
              <a:gd name="connsiteX16" fmla="*/ 0 w 1460945"/>
              <a:gd name="connsiteY16" fmla="*/ 35301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5241 w 1460945"/>
              <a:gd name="connsiteY3" fmla="*/ 57834 h 512636"/>
              <a:gd name="connsiteX4" fmla="*/ 1380435 w 1460945"/>
              <a:gd name="connsiteY4" fmla="*/ 135621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85356 w 1460945"/>
              <a:gd name="connsiteY15" fmla="*/ 109306 h 512636"/>
              <a:gd name="connsiteX16" fmla="*/ 0 w 1460945"/>
              <a:gd name="connsiteY16" fmla="*/ 35301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5241 w 1460945"/>
              <a:gd name="connsiteY3" fmla="*/ 57834 h 512636"/>
              <a:gd name="connsiteX4" fmla="*/ 1388439 w 1460945"/>
              <a:gd name="connsiteY4" fmla="*/ 129098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85356 w 1460945"/>
              <a:gd name="connsiteY15" fmla="*/ 109306 h 512636"/>
              <a:gd name="connsiteX16" fmla="*/ 0 w 1460945"/>
              <a:gd name="connsiteY16" fmla="*/ 35301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42573 w 1460945"/>
              <a:gd name="connsiteY3" fmla="*/ 39895 h 512636"/>
              <a:gd name="connsiteX4" fmla="*/ 1388439 w 1460945"/>
              <a:gd name="connsiteY4" fmla="*/ 129098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85356 w 1460945"/>
              <a:gd name="connsiteY15" fmla="*/ 109306 h 512636"/>
              <a:gd name="connsiteX16" fmla="*/ 0 w 1460945"/>
              <a:gd name="connsiteY16" fmla="*/ 35301 h 512636"/>
              <a:gd name="connsiteX0" fmla="*/ 3688 w 1460945"/>
              <a:gd name="connsiteY0" fmla="*/ 1497 h 512636"/>
              <a:gd name="connsiteX1" fmla="*/ 1022739 w 1460945"/>
              <a:gd name="connsiteY1" fmla="*/ 11819 h 512636"/>
              <a:gd name="connsiteX2" fmla="*/ 1230913 w 1460945"/>
              <a:gd name="connsiteY2" fmla="*/ 421 h 512636"/>
              <a:gd name="connsiteX3" fmla="*/ 1334569 w 1460945"/>
              <a:gd name="connsiteY3" fmla="*/ 39895 h 512636"/>
              <a:gd name="connsiteX4" fmla="*/ 1388439 w 1460945"/>
              <a:gd name="connsiteY4" fmla="*/ 129098 h 512636"/>
              <a:gd name="connsiteX5" fmla="*/ 1416655 w 1460945"/>
              <a:gd name="connsiteY5" fmla="*/ 193579 h 512636"/>
              <a:gd name="connsiteX6" fmla="*/ 1439502 w 1460945"/>
              <a:gd name="connsiteY6" fmla="*/ 252894 h 512636"/>
              <a:gd name="connsiteX7" fmla="*/ 1459186 w 1460945"/>
              <a:gd name="connsiteY7" fmla="*/ 312481 h 512636"/>
              <a:gd name="connsiteX8" fmla="*/ 1392521 w 1460945"/>
              <a:gd name="connsiteY8" fmla="*/ 419893 h 512636"/>
              <a:gd name="connsiteX9" fmla="*/ 1256804 w 1460945"/>
              <a:gd name="connsiteY9" fmla="*/ 494775 h 512636"/>
              <a:gd name="connsiteX10" fmla="*/ 1018343 w 1460945"/>
              <a:gd name="connsiteY10" fmla="*/ 512636 h 512636"/>
              <a:gd name="connsiteX11" fmla="*/ 230572 w 1460945"/>
              <a:gd name="connsiteY11" fmla="*/ 503659 h 512636"/>
              <a:gd name="connsiteX12" fmla="*/ 87638 w 1460945"/>
              <a:gd name="connsiteY12" fmla="*/ 485794 h 512636"/>
              <a:gd name="connsiteX13" fmla="*/ 156027 w 1460945"/>
              <a:gd name="connsiteY13" fmla="*/ 297292 h 512636"/>
              <a:gd name="connsiteX14" fmla="*/ 139080 w 1460945"/>
              <a:gd name="connsiteY14" fmla="*/ 226298 h 512636"/>
              <a:gd name="connsiteX15" fmla="*/ 85356 w 1460945"/>
              <a:gd name="connsiteY15" fmla="*/ 109306 h 512636"/>
              <a:gd name="connsiteX16" fmla="*/ 0 w 1460945"/>
              <a:gd name="connsiteY16" fmla="*/ 35301 h 5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60945" h="512636">
                <a:moveTo>
                  <a:pt x="3688" y="1497"/>
                </a:moveTo>
                <a:cubicBezTo>
                  <a:pt x="360367" y="10012"/>
                  <a:pt x="666060" y="3304"/>
                  <a:pt x="1022739" y="11819"/>
                </a:cubicBezTo>
                <a:cubicBezTo>
                  <a:pt x="1029695" y="16457"/>
                  <a:pt x="1219801" y="-3071"/>
                  <a:pt x="1230913" y="421"/>
                </a:cubicBezTo>
                <a:cubicBezTo>
                  <a:pt x="1297113" y="8868"/>
                  <a:pt x="1308315" y="18449"/>
                  <a:pt x="1334569" y="39895"/>
                </a:cubicBezTo>
                <a:cubicBezTo>
                  <a:pt x="1360823" y="61341"/>
                  <a:pt x="1374758" y="103484"/>
                  <a:pt x="1388439" y="129098"/>
                </a:cubicBezTo>
                <a:cubicBezTo>
                  <a:pt x="1402120" y="154712"/>
                  <a:pt x="1408145" y="172946"/>
                  <a:pt x="1416655" y="193579"/>
                </a:cubicBezTo>
                <a:cubicBezTo>
                  <a:pt x="1425165" y="214212"/>
                  <a:pt x="1432414" y="233077"/>
                  <a:pt x="1439502" y="252894"/>
                </a:cubicBezTo>
                <a:cubicBezTo>
                  <a:pt x="1446590" y="272711"/>
                  <a:pt x="1467016" y="284648"/>
                  <a:pt x="1459186" y="312481"/>
                </a:cubicBezTo>
                <a:cubicBezTo>
                  <a:pt x="1451356" y="340314"/>
                  <a:pt x="1426251" y="389511"/>
                  <a:pt x="1392521" y="419893"/>
                </a:cubicBezTo>
                <a:cubicBezTo>
                  <a:pt x="1358791" y="450275"/>
                  <a:pt x="1319167" y="479318"/>
                  <a:pt x="1256804" y="494775"/>
                </a:cubicBezTo>
                <a:cubicBezTo>
                  <a:pt x="1194441" y="510232"/>
                  <a:pt x="1194302" y="505448"/>
                  <a:pt x="1018343" y="512636"/>
                </a:cubicBezTo>
                <a:lnTo>
                  <a:pt x="230572" y="503659"/>
                </a:lnTo>
                <a:cubicBezTo>
                  <a:pt x="60736" y="498732"/>
                  <a:pt x="100062" y="520189"/>
                  <a:pt x="87638" y="485794"/>
                </a:cubicBezTo>
                <a:cubicBezTo>
                  <a:pt x="75214" y="451400"/>
                  <a:pt x="147453" y="340541"/>
                  <a:pt x="156027" y="297292"/>
                </a:cubicBezTo>
                <a:cubicBezTo>
                  <a:pt x="164601" y="254043"/>
                  <a:pt x="150858" y="257629"/>
                  <a:pt x="139080" y="226298"/>
                </a:cubicBezTo>
                <a:cubicBezTo>
                  <a:pt x="127302" y="194967"/>
                  <a:pt x="108536" y="141139"/>
                  <a:pt x="85356" y="109306"/>
                </a:cubicBezTo>
                <a:cubicBezTo>
                  <a:pt x="62176" y="77473"/>
                  <a:pt x="24116" y="55704"/>
                  <a:pt x="0" y="35301"/>
                </a:cubicBezTo>
              </a:path>
            </a:pathLst>
          </a:custGeom>
          <a:gradFill flip="none" rotWithShape="1">
            <a:gsLst>
              <a:gs pos="0">
                <a:srgbClr val="0000FF">
                  <a:alpha val="85000"/>
                </a:srgbClr>
              </a:gs>
              <a:gs pos="67000">
                <a:srgbClr val="0066FF">
                  <a:alpha val="49804"/>
                </a:srgbClr>
              </a:gs>
              <a:gs pos="100000">
                <a:srgbClr val="0099FF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Parallelogram 223">
            <a:extLst>
              <a:ext uri="{FF2B5EF4-FFF2-40B4-BE49-F238E27FC236}">
                <a16:creationId xmlns:a16="http://schemas.microsoft.com/office/drawing/2014/main" id="{773C8990-3B12-4A1B-AEA2-625027EAEB90}"/>
              </a:ext>
            </a:extLst>
          </p:cNvPr>
          <p:cNvSpPr/>
          <p:nvPr/>
        </p:nvSpPr>
        <p:spPr>
          <a:xfrm>
            <a:off x="6719920" y="2418806"/>
            <a:ext cx="2503755" cy="318022"/>
          </a:xfrm>
          <a:prstGeom prst="parallelogram">
            <a:avLst>
              <a:gd name="adj" fmla="val 49709"/>
            </a:avLst>
          </a:prstGeom>
          <a:gradFill flip="none" rotWithShape="1">
            <a:gsLst>
              <a:gs pos="0">
                <a:srgbClr val="00B050">
                  <a:alpha val="50000"/>
                </a:srgbClr>
              </a:gs>
              <a:gs pos="100000">
                <a:srgbClr val="0000FF">
                  <a:alpha val="84706"/>
                </a:srgbClr>
              </a:gs>
            </a:gsLst>
            <a:lin ang="16200000" scaled="1"/>
            <a:tileRect/>
          </a:gradFill>
          <a:ln w="158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CDFEA8E0-EC7A-43E1-B912-33D4B9A1CBDA}"/>
              </a:ext>
            </a:extLst>
          </p:cNvPr>
          <p:cNvCxnSpPr>
            <a:cxnSpLocks/>
          </p:cNvCxnSpPr>
          <p:nvPr/>
        </p:nvCxnSpPr>
        <p:spPr>
          <a:xfrm flipV="1">
            <a:off x="3075846" y="2453203"/>
            <a:ext cx="6446785" cy="69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6CB08110-5527-4883-ABDF-4FB47F877299}"/>
              </a:ext>
            </a:extLst>
          </p:cNvPr>
          <p:cNvCxnSpPr>
            <a:cxnSpLocks/>
          </p:cNvCxnSpPr>
          <p:nvPr/>
        </p:nvCxnSpPr>
        <p:spPr>
          <a:xfrm flipV="1">
            <a:off x="3127866" y="3681007"/>
            <a:ext cx="6263114" cy="1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4A80C9-97B6-48E3-98E6-9818BB22F5D4}"/>
              </a:ext>
            </a:extLst>
          </p:cNvPr>
          <p:cNvCxnSpPr>
            <a:cxnSpLocks/>
          </p:cNvCxnSpPr>
          <p:nvPr/>
        </p:nvCxnSpPr>
        <p:spPr>
          <a:xfrm flipV="1">
            <a:off x="3074907" y="3741238"/>
            <a:ext cx="6455821" cy="6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E2491F8C-7578-49EB-A270-C3427D605B26}"/>
              </a:ext>
            </a:extLst>
          </p:cNvPr>
          <p:cNvCxnSpPr>
            <a:cxnSpLocks/>
          </p:cNvCxnSpPr>
          <p:nvPr/>
        </p:nvCxnSpPr>
        <p:spPr>
          <a:xfrm flipV="1">
            <a:off x="3127866" y="2517165"/>
            <a:ext cx="6263114" cy="13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D3AA7029-529A-4382-9EE0-9DAC82558492}"/>
              </a:ext>
            </a:extLst>
          </p:cNvPr>
          <p:cNvGrpSpPr/>
          <p:nvPr/>
        </p:nvGrpSpPr>
        <p:grpSpPr>
          <a:xfrm>
            <a:off x="6175595" y="2184335"/>
            <a:ext cx="3084080" cy="1828804"/>
            <a:chOff x="4634311" y="4181890"/>
            <a:chExt cx="3084080" cy="1828804"/>
          </a:xfrm>
        </p:grpSpPr>
        <p:grpSp>
          <p:nvGrpSpPr>
            <p:cNvPr id="465" name="Group 464">
              <a:extLst>
                <a:ext uri="{FF2B5EF4-FFF2-40B4-BE49-F238E27FC236}">
                  <a16:creationId xmlns:a16="http://schemas.microsoft.com/office/drawing/2014/main" id="{845DE4F0-5488-47B9-8298-8E2F0545FF40}"/>
                </a:ext>
              </a:extLst>
            </p:cNvPr>
            <p:cNvGrpSpPr/>
            <p:nvPr/>
          </p:nvGrpSpPr>
          <p:grpSpPr>
            <a:xfrm>
              <a:off x="4634311" y="4181890"/>
              <a:ext cx="3084079" cy="1828804"/>
              <a:chOff x="6417285" y="1585587"/>
              <a:chExt cx="3084079" cy="1828804"/>
            </a:xfrm>
          </p:grpSpPr>
          <p:sp>
            <p:nvSpPr>
              <p:cNvPr id="472" name="Freeform: Shape 471">
                <a:extLst>
                  <a:ext uri="{FF2B5EF4-FFF2-40B4-BE49-F238E27FC236}">
                    <a16:creationId xmlns:a16="http://schemas.microsoft.com/office/drawing/2014/main" id="{FCDC0301-15CE-4FAC-870B-6502F16B4108}"/>
                  </a:ext>
                </a:extLst>
              </p:cNvPr>
              <p:cNvSpPr/>
              <p:nvPr/>
            </p:nvSpPr>
            <p:spPr>
              <a:xfrm>
                <a:off x="6847054" y="1586673"/>
                <a:ext cx="2523468" cy="271205"/>
              </a:xfrm>
              <a:custGeom>
                <a:avLst/>
                <a:gdLst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52400 w 1636903"/>
                  <a:gd name="connsiteY4" fmla="*/ 1368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72390 w 1636903"/>
                  <a:gd name="connsiteY98" fmla="*/ 416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87655 w 1636903"/>
                  <a:gd name="connsiteY75" fmla="*/ 232761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0035 w 1636903"/>
                  <a:gd name="connsiteY73" fmla="*/ 244191 h 348966"/>
                  <a:gd name="connsiteX74" fmla="*/ 287655 w 1636903"/>
                  <a:gd name="connsiteY74" fmla="*/ 232761 h 348966"/>
                  <a:gd name="connsiteX75" fmla="*/ 274320 w 1636903"/>
                  <a:gd name="connsiteY75" fmla="*/ 215616 h 348966"/>
                  <a:gd name="connsiteX76" fmla="*/ 251460 w 1636903"/>
                  <a:gd name="connsiteY76" fmla="*/ 198471 h 348966"/>
                  <a:gd name="connsiteX77" fmla="*/ 238125 w 1636903"/>
                  <a:gd name="connsiteY77" fmla="*/ 169896 h 348966"/>
                  <a:gd name="connsiteX78" fmla="*/ 234315 w 1636903"/>
                  <a:gd name="connsiteY78" fmla="*/ 162276 h 348966"/>
                  <a:gd name="connsiteX79" fmla="*/ 228600 w 1636903"/>
                  <a:gd name="connsiteY79" fmla="*/ 148941 h 348966"/>
                  <a:gd name="connsiteX80" fmla="*/ 224790 w 1636903"/>
                  <a:gd name="connsiteY80" fmla="*/ 139416 h 348966"/>
                  <a:gd name="connsiteX81" fmla="*/ 213360 w 1636903"/>
                  <a:gd name="connsiteY81" fmla="*/ 124176 h 348966"/>
                  <a:gd name="connsiteX82" fmla="*/ 207645 w 1636903"/>
                  <a:gd name="connsiteY82" fmla="*/ 120366 h 348966"/>
                  <a:gd name="connsiteX83" fmla="*/ 201930 w 1636903"/>
                  <a:gd name="connsiteY83" fmla="*/ 114651 h 348966"/>
                  <a:gd name="connsiteX84" fmla="*/ 196215 w 1636903"/>
                  <a:gd name="connsiteY84" fmla="*/ 110841 h 348966"/>
                  <a:gd name="connsiteX85" fmla="*/ 190500 w 1636903"/>
                  <a:gd name="connsiteY85" fmla="*/ 105126 h 348966"/>
                  <a:gd name="connsiteX86" fmla="*/ 184785 w 1636903"/>
                  <a:gd name="connsiteY86" fmla="*/ 101316 h 348966"/>
                  <a:gd name="connsiteX87" fmla="*/ 177165 w 1636903"/>
                  <a:gd name="connsiteY87" fmla="*/ 93696 h 348966"/>
                  <a:gd name="connsiteX88" fmla="*/ 167640 w 1636903"/>
                  <a:gd name="connsiteY88" fmla="*/ 89886 h 348966"/>
                  <a:gd name="connsiteX89" fmla="*/ 161925 w 1636903"/>
                  <a:gd name="connsiteY89" fmla="*/ 84171 h 348966"/>
                  <a:gd name="connsiteX90" fmla="*/ 154305 w 1636903"/>
                  <a:gd name="connsiteY90" fmla="*/ 80361 h 348966"/>
                  <a:gd name="connsiteX91" fmla="*/ 150495 w 1636903"/>
                  <a:gd name="connsiteY91" fmla="*/ 74646 h 348966"/>
                  <a:gd name="connsiteX92" fmla="*/ 127635 w 1636903"/>
                  <a:gd name="connsiteY92" fmla="*/ 57501 h 348966"/>
                  <a:gd name="connsiteX93" fmla="*/ 123825 w 1636903"/>
                  <a:gd name="connsiteY93" fmla="*/ 51786 h 348966"/>
                  <a:gd name="connsiteX94" fmla="*/ 110490 w 1636903"/>
                  <a:gd name="connsiteY94" fmla="*/ 44166 h 348966"/>
                  <a:gd name="connsiteX95" fmla="*/ 95250 w 1636903"/>
                  <a:gd name="connsiteY95" fmla="*/ 32736 h 348966"/>
                  <a:gd name="connsiteX96" fmla="*/ 74295 w 1636903"/>
                  <a:gd name="connsiteY96" fmla="*/ 23211 h 348966"/>
                  <a:gd name="connsiteX97" fmla="*/ 60960 w 1636903"/>
                  <a:gd name="connsiteY97" fmla="*/ 21306 h 348966"/>
                  <a:gd name="connsiteX98" fmla="*/ 49530 w 1636903"/>
                  <a:gd name="connsiteY98" fmla="*/ 4161 h 348966"/>
                  <a:gd name="connsiteX99" fmla="*/ 43815 w 1636903"/>
                  <a:gd name="connsiteY99" fmla="*/ 2256 h 348966"/>
                  <a:gd name="connsiteX100" fmla="*/ 53340 w 1636903"/>
                  <a:gd name="connsiteY100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87655 w 1636903"/>
                  <a:gd name="connsiteY73" fmla="*/ 232761 h 348966"/>
                  <a:gd name="connsiteX74" fmla="*/ 274320 w 1636903"/>
                  <a:gd name="connsiteY74" fmla="*/ 215616 h 348966"/>
                  <a:gd name="connsiteX75" fmla="*/ 251460 w 1636903"/>
                  <a:gd name="connsiteY75" fmla="*/ 198471 h 348966"/>
                  <a:gd name="connsiteX76" fmla="*/ 238125 w 1636903"/>
                  <a:gd name="connsiteY76" fmla="*/ 169896 h 348966"/>
                  <a:gd name="connsiteX77" fmla="*/ 234315 w 1636903"/>
                  <a:gd name="connsiteY77" fmla="*/ 162276 h 348966"/>
                  <a:gd name="connsiteX78" fmla="*/ 228600 w 1636903"/>
                  <a:gd name="connsiteY78" fmla="*/ 148941 h 348966"/>
                  <a:gd name="connsiteX79" fmla="*/ 224790 w 1636903"/>
                  <a:gd name="connsiteY79" fmla="*/ 139416 h 348966"/>
                  <a:gd name="connsiteX80" fmla="*/ 213360 w 1636903"/>
                  <a:gd name="connsiteY80" fmla="*/ 124176 h 348966"/>
                  <a:gd name="connsiteX81" fmla="*/ 207645 w 1636903"/>
                  <a:gd name="connsiteY81" fmla="*/ 120366 h 348966"/>
                  <a:gd name="connsiteX82" fmla="*/ 201930 w 1636903"/>
                  <a:gd name="connsiteY82" fmla="*/ 114651 h 348966"/>
                  <a:gd name="connsiteX83" fmla="*/ 196215 w 1636903"/>
                  <a:gd name="connsiteY83" fmla="*/ 110841 h 348966"/>
                  <a:gd name="connsiteX84" fmla="*/ 190500 w 1636903"/>
                  <a:gd name="connsiteY84" fmla="*/ 105126 h 348966"/>
                  <a:gd name="connsiteX85" fmla="*/ 184785 w 1636903"/>
                  <a:gd name="connsiteY85" fmla="*/ 101316 h 348966"/>
                  <a:gd name="connsiteX86" fmla="*/ 177165 w 1636903"/>
                  <a:gd name="connsiteY86" fmla="*/ 93696 h 348966"/>
                  <a:gd name="connsiteX87" fmla="*/ 167640 w 1636903"/>
                  <a:gd name="connsiteY87" fmla="*/ 89886 h 348966"/>
                  <a:gd name="connsiteX88" fmla="*/ 161925 w 1636903"/>
                  <a:gd name="connsiteY88" fmla="*/ 84171 h 348966"/>
                  <a:gd name="connsiteX89" fmla="*/ 154305 w 1636903"/>
                  <a:gd name="connsiteY89" fmla="*/ 80361 h 348966"/>
                  <a:gd name="connsiteX90" fmla="*/ 150495 w 1636903"/>
                  <a:gd name="connsiteY90" fmla="*/ 74646 h 348966"/>
                  <a:gd name="connsiteX91" fmla="*/ 127635 w 1636903"/>
                  <a:gd name="connsiteY91" fmla="*/ 57501 h 348966"/>
                  <a:gd name="connsiteX92" fmla="*/ 123825 w 1636903"/>
                  <a:gd name="connsiteY92" fmla="*/ 51786 h 348966"/>
                  <a:gd name="connsiteX93" fmla="*/ 110490 w 1636903"/>
                  <a:gd name="connsiteY93" fmla="*/ 44166 h 348966"/>
                  <a:gd name="connsiteX94" fmla="*/ 95250 w 1636903"/>
                  <a:gd name="connsiteY94" fmla="*/ 32736 h 348966"/>
                  <a:gd name="connsiteX95" fmla="*/ 74295 w 1636903"/>
                  <a:gd name="connsiteY95" fmla="*/ 23211 h 348966"/>
                  <a:gd name="connsiteX96" fmla="*/ 60960 w 1636903"/>
                  <a:gd name="connsiteY96" fmla="*/ 21306 h 348966"/>
                  <a:gd name="connsiteX97" fmla="*/ 49530 w 1636903"/>
                  <a:gd name="connsiteY97" fmla="*/ 4161 h 348966"/>
                  <a:gd name="connsiteX98" fmla="*/ 43815 w 1636903"/>
                  <a:gd name="connsiteY98" fmla="*/ 2256 h 348966"/>
                  <a:gd name="connsiteX99" fmla="*/ 53340 w 1636903"/>
                  <a:gd name="connsiteY99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74320 w 1636903"/>
                  <a:gd name="connsiteY73" fmla="*/ 215616 h 348966"/>
                  <a:gd name="connsiteX74" fmla="*/ 251460 w 1636903"/>
                  <a:gd name="connsiteY74" fmla="*/ 198471 h 348966"/>
                  <a:gd name="connsiteX75" fmla="*/ 238125 w 1636903"/>
                  <a:gd name="connsiteY75" fmla="*/ 169896 h 348966"/>
                  <a:gd name="connsiteX76" fmla="*/ 234315 w 1636903"/>
                  <a:gd name="connsiteY76" fmla="*/ 162276 h 348966"/>
                  <a:gd name="connsiteX77" fmla="*/ 228600 w 1636903"/>
                  <a:gd name="connsiteY77" fmla="*/ 148941 h 348966"/>
                  <a:gd name="connsiteX78" fmla="*/ 224790 w 1636903"/>
                  <a:gd name="connsiteY78" fmla="*/ 139416 h 348966"/>
                  <a:gd name="connsiteX79" fmla="*/ 213360 w 1636903"/>
                  <a:gd name="connsiteY79" fmla="*/ 124176 h 348966"/>
                  <a:gd name="connsiteX80" fmla="*/ 207645 w 1636903"/>
                  <a:gd name="connsiteY80" fmla="*/ 120366 h 348966"/>
                  <a:gd name="connsiteX81" fmla="*/ 201930 w 1636903"/>
                  <a:gd name="connsiteY81" fmla="*/ 114651 h 348966"/>
                  <a:gd name="connsiteX82" fmla="*/ 196215 w 1636903"/>
                  <a:gd name="connsiteY82" fmla="*/ 110841 h 348966"/>
                  <a:gd name="connsiteX83" fmla="*/ 190500 w 1636903"/>
                  <a:gd name="connsiteY83" fmla="*/ 105126 h 348966"/>
                  <a:gd name="connsiteX84" fmla="*/ 184785 w 1636903"/>
                  <a:gd name="connsiteY84" fmla="*/ 101316 h 348966"/>
                  <a:gd name="connsiteX85" fmla="*/ 177165 w 1636903"/>
                  <a:gd name="connsiteY85" fmla="*/ 93696 h 348966"/>
                  <a:gd name="connsiteX86" fmla="*/ 167640 w 1636903"/>
                  <a:gd name="connsiteY86" fmla="*/ 89886 h 348966"/>
                  <a:gd name="connsiteX87" fmla="*/ 161925 w 1636903"/>
                  <a:gd name="connsiteY87" fmla="*/ 84171 h 348966"/>
                  <a:gd name="connsiteX88" fmla="*/ 154305 w 1636903"/>
                  <a:gd name="connsiteY88" fmla="*/ 80361 h 348966"/>
                  <a:gd name="connsiteX89" fmla="*/ 150495 w 1636903"/>
                  <a:gd name="connsiteY89" fmla="*/ 74646 h 348966"/>
                  <a:gd name="connsiteX90" fmla="*/ 127635 w 1636903"/>
                  <a:gd name="connsiteY90" fmla="*/ 57501 h 348966"/>
                  <a:gd name="connsiteX91" fmla="*/ 123825 w 1636903"/>
                  <a:gd name="connsiteY91" fmla="*/ 51786 h 348966"/>
                  <a:gd name="connsiteX92" fmla="*/ 110490 w 1636903"/>
                  <a:gd name="connsiteY92" fmla="*/ 44166 h 348966"/>
                  <a:gd name="connsiteX93" fmla="*/ 95250 w 1636903"/>
                  <a:gd name="connsiteY93" fmla="*/ 32736 h 348966"/>
                  <a:gd name="connsiteX94" fmla="*/ 74295 w 1636903"/>
                  <a:gd name="connsiteY94" fmla="*/ 23211 h 348966"/>
                  <a:gd name="connsiteX95" fmla="*/ 60960 w 1636903"/>
                  <a:gd name="connsiteY95" fmla="*/ 21306 h 348966"/>
                  <a:gd name="connsiteX96" fmla="*/ 49530 w 1636903"/>
                  <a:gd name="connsiteY96" fmla="*/ 4161 h 348966"/>
                  <a:gd name="connsiteX97" fmla="*/ 43815 w 1636903"/>
                  <a:gd name="connsiteY97" fmla="*/ 2256 h 348966"/>
                  <a:gd name="connsiteX98" fmla="*/ 53340 w 1636903"/>
                  <a:gd name="connsiteY98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60960 w 1636903"/>
                  <a:gd name="connsiteY94" fmla="*/ 21306 h 348966"/>
                  <a:gd name="connsiteX95" fmla="*/ 49530 w 1636903"/>
                  <a:gd name="connsiteY95" fmla="*/ 4161 h 348966"/>
                  <a:gd name="connsiteX96" fmla="*/ 43815 w 1636903"/>
                  <a:gd name="connsiteY96" fmla="*/ 2256 h 348966"/>
                  <a:gd name="connsiteX97" fmla="*/ 53340 w 1636903"/>
                  <a:gd name="connsiteY97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96" fmla="*/ 53340 w 1636903"/>
                  <a:gd name="connsiteY96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215265 w 1636903"/>
                  <a:gd name="connsiteY5" fmla="*/ 7971 h 348966"/>
                  <a:gd name="connsiteX6" fmla="*/ 312420 w 1636903"/>
                  <a:gd name="connsiteY6" fmla="*/ 2256 h 348966"/>
                  <a:gd name="connsiteX7" fmla="*/ 579120 w 1636903"/>
                  <a:gd name="connsiteY7" fmla="*/ 4161 h 348966"/>
                  <a:gd name="connsiteX8" fmla="*/ 592455 w 1636903"/>
                  <a:gd name="connsiteY8" fmla="*/ 6066 h 348966"/>
                  <a:gd name="connsiteX9" fmla="*/ 638175 w 1636903"/>
                  <a:gd name="connsiteY9" fmla="*/ 9876 h 348966"/>
                  <a:gd name="connsiteX10" fmla="*/ 878205 w 1636903"/>
                  <a:gd name="connsiteY10" fmla="*/ 4161 h 348966"/>
                  <a:gd name="connsiteX11" fmla="*/ 1099185 w 1636903"/>
                  <a:gd name="connsiteY11" fmla="*/ 351 h 348966"/>
                  <a:gd name="connsiteX12" fmla="*/ 1323975 w 1636903"/>
                  <a:gd name="connsiteY12" fmla="*/ 2256 h 348966"/>
                  <a:gd name="connsiteX13" fmla="*/ 1344930 w 1636903"/>
                  <a:gd name="connsiteY13" fmla="*/ 13686 h 348966"/>
                  <a:gd name="connsiteX14" fmla="*/ 1350645 w 1636903"/>
                  <a:gd name="connsiteY14" fmla="*/ 15591 h 348966"/>
                  <a:gd name="connsiteX15" fmla="*/ 1356360 w 1636903"/>
                  <a:gd name="connsiteY15" fmla="*/ 19401 h 348966"/>
                  <a:gd name="connsiteX16" fmla="*/ 1371600 w 1636903"/>
                  <a:gd name="connsiteY16" fmla="*/ 23211 h 348966"/>
                  <a:gd name="connsiteX17" fmla="*/ 1377315 w 1636903"/>
                  <a:gd name="connsiteY17" fmla="*/ 25116 h 348966"/>
                  <a:gd name="connsiteX18" fmla="*/ 1392555 w 1636903"/>
                  <a:gd name="connsiteY18" fmla="*/ 28926 h 348966"/>
                  <a:gd name="connsiteX19" fmla="*/ 1403985 w 1636903"/>
                  <a:gd name="connsiteY19" fmla="*/ 32736 h 348966"/>
                  <a:gd name="connsiteX20" fmla="*/ 1409700 w 1636903"/>
                  <a:gd name="connsiteY20" fmla="*/ 34641 h 348966"/>
                  <a:gd name="connsiteX21" fmla="*/ 1419225 w 1636903"/>
                  <a:gd name="connsiteY21" fmla="*/ 38451 h 348966"/>
                  <a:gd name="connsiteX22" fmla="*/ 1436370 w 1636903"/>
                  <a:gd name="connsiteY22" fmla="*/ 47976 h 348966"/>
                  <a:gd name="connsiteX23" fmla="*/ 1442085 w 1636903"/>
                  <a:gd name="connsiteY23" fmla="*/ 51786 h 348966"/>
                  <a:gd name="connsiteX24" fmla="*/ 1447800 w 1636903"/>
                  <a:gd name="connsiteY24" fmla="*/ 53691 h 348966"/>
                  <a:gd name="connsiteX25" fmla="*/ 1455420 w 1636903"/>
                  <a:gd name="connsiteY25" fmla="*/ 57501 h 348966"/>
                  <a:gd name="connsiteX26" fmla="*/ 1461135 w 1636903"/>
                  <a:gd name="connsiteY26" fmla="*/ 61311 h 348966"/>
                  <a:gd name="connsiteX27" fmla="*/ 1472565 w 1636903"/>
                  <a:gd name="connsiteY27" fmla="*/ 67026 h 348966"/>
                  <a:gd name="connsiteX28" fmla="*/ 1487805 w 1636903"/>
                  <a:gd name="connsiteY28" fmla="*/ 76551 h 348966"/>
                  <a:gd name="connsiteX29" fmla="*/ 1497330 w 1636903"/>
                  <a:gd name="connsiteY29" fmla="*/ 91791 h 348966"/>
                  <a:gd name="connsiteX30" fmla="*/ 1504950 w 1636903"/>
                  <a:gd name="connsiteY30" fmla="*/ 107031 h 348966"/>
                  <a:gd name="connsiteX31" fmla="*/ 1508760 w 1636903"/>
                  <a:gd name="connsiteY31" fmla="*/ 112746 h 348966"/>
                  <a:gd name="connsiteX32" fmla="*/ 1518285 w 1636903"/>
                  <a:gd name="connsiteY32" fmla="*/ 131796 h 348966"/>
                  <a:gd name="connsiteX33" fmla="*/ 1524000 w 1636903"/>
                  <a:gd name="connsiteY33" fmla="*/ 137511 h 348966"/>
                  <a:gd name="connsiteX34" fmla="*/ 1537335 w 1636903"/>
                  <a:gd name="connsiteY34" fmla="*/ 158466 h 348966"/>
                  <a:gd name="connsiteX35" fmla="*/ 1543050 w 1636903"/>
                  <a:gd name="connsiteY35" fmla="*/ 166086 h 348966"/>
                  <a:gd name="connsiteX36" fmla="*/ 1546860 w 1636903"/>
                  <a:gd name="connsiteY36" fmla="*/ 171801 h 348966"/>
                  <a:gd name="connsiteX37" fmla="*/ 1554480 w 1636903"/>
                  <a:gd name="connsiteY37" fmla="*/ 185136 h 348966"/>
                  <a:gd name="connsiteX38" fmla="*/ 1560195 w 1636903"/>
                  <a:gd name="connsiteY38" fmla="*/ 190851 h 348966"/>
                  <a:gd name="connsiteX39" fmla="*/ 1569720 w 1636903"/>
                  <a:gd name="connsiteY39" fmla="*/ 207996 h 348966"/>
                  <a:gd name="connsiteX40" fmla="*/ 1575435 w 1636903"/>
                  <a:gd name="connsiteY40" fmla="*/ 211806 h 348966"/>
                  <a:gd name="connsiteX41" fmla="*/ 1579245 w 1636903"/>
                  <a:gd name="connsiteY41" fmla="*/ 219426 h 348966"/>
                  <a:gd name="connsiteX42" fmla="*/ 1590675 w 1636903"/>
                  <a:gd name="connsiteY42" fmla="*/ 230856 h 348966"/>
                  <a:gd name="connsiteX43" fmla="*/ 1592580 w 1636903"/>
                  <a:gd name="connsiteY43" fmla="*/ 236571 h 348966"/>
                  <a:gd name="connsiteX44" fmla="*/ 1594485 w 1636903"/>
                  <a:gd name="connsiteY44" fmla="*/ 244191 h 348966"/>
                  <a:gd name="connsiteX45" fmla="*/ 1598295 w 1636903"/>
                  <a:gd name="connsiteY45" fmla="*/ 249906 h 348966"/>
                  <a:gd name="connsiteX46" fmla="*/ 1604010 w 1636903"/>
                  <a:gd name="connsiteY46" fmla="*/ 259431 h 348966"/>
                  <a:gd name="connsiteX47" fmla="*/ 1605915 w 1636903"/>
                  <a:gd name="connsiteY47" fmla="*/ 265146 h 348966"/>
                  <a:gd name="connsiteX48" fmla="*/ 1617345 w 1636903"/>
                  <a:gd name="connsiteY48" fmla="*/ 278481 h 348966"/>
                  <a:gd name="connsiteX49" fmla="*/ 1623060 w 1636903"/>
                  <a:gd name="connsiteY49" fmla="*/ 299436 h 348966"/>
                  <a:gd name="connsiteX50" fmla="*/ 1624965 w 1636903"/>
                  <a:gd name="connsiteY50" fmla="*/ 305151 h 348966"/>
                  <a:gd name="connsiteX51" fmla="*/ 1628775 w 1636903"/>
                  <a:gd name="connsiteY51" fmla="*/ 320391 h 348966"/>
                  <a:gd name="connsiteX52" fmla="*/ 1630680 w 1636903"/>
                  <a:gd name="connsiteY52" fmla="*/ 328011 h 348966"/>
                  <a:gd name="connsiteX53" fmla="*/ 1634490 w 1636903"/>
                  <a:gd name="connsiteY53" fmla="*/ 333726 h 348966"/>
                  <a:gd name="connsiteX54" fmla="*/ 1636395 w 1636903"/>
                  <a:gd name="connsiteY54" fmla="*/ 341346 h 348966"/>
                  <a:gd name="connsiteX55" fmla="*/ 1624965 w 1636903"/>
                  <a:gd name="connsiteY55" fmla="*/ 345156 h 348966"/>
                  <a:gd name="connsiteX56" fmla="*/ 1590675 w 1636903"/>
                  <a:gd name="connsiteY56" fmla="*/ 347061 h 348966"/>
                  <a:gd name="connsiteX57" fmla="*/ 1297305 w 1636903"/>
                  <a:gd name="connsiteY57" fmla="*/ 348966 h 348966"/>
                  <a:gd name="connsiteX58" fmla="*/ 1061085 w 1636903"/>
                  <a:gd name="connsiteY58" fmla="*/ 347061 h 348966"/>
                  <a:gd name="connsiteX59" fmla="*/ 984885 w 1636903"/>
                  <a:gd name="connsiteY59" fmla="*/ 345156 h 348966"/>
                  <a:gd name="connsiteX60" fmla="*/ 721995 w 1636903"/>
                  <a:gd name="connsiteY60" fmla="*/ 347061 h 348966"/>
                  <a:gd name="connsiteX61" fmla="*/ 501015 w 1636903"/>
                  <a:gd name="connsiteY61" fmla="*/ 345156 h 348966"/>
                  <a:gd name="connsiteX62" fmla="*/ 462915 w 1636903"/>
                  <a:gd name="connsiteY62" fmla="*/ 343251 h 348966"/>
                  <a:gd name="connsiteX63" fmla="*/ 333375 w 1636903"/>
                  <a:gd name="connsiteY63" fmla="*/ 341346 h 348966"/>
                  <a:gd name="connsiteX64" fmla="*/ 329565 w 1636903"/>
                  <a:gd name="connsiteY64" fmla="*/ 318486 h 348966"/>
                  <a:gd name="connsiteX65" fmla="*/ 325755 w 1636903"/>
                  <a:gd name="connsiteY65" fmla="*/ 308961 h 348966"/>
                  <a:gd name="connsiteX66" fmla="*/ 321945 w 1636903"/>
                  <a:gd name="connsiteY66" fmla="*/ 303246 h 348966"/>
                  <a:gd name="connsiteX67" fmla="*/ 318135 w 1636903"/>
                  <a:gd name="connsiteY67" fmla="*/ 295626 h 348966"/>
                  <a:gd name="connsiteX68" fmla="*/ 310515 w 1636903"/>
                  <a:gd name="connsiteY68" fmla="*/ 286101 h 348966"/>
                  <a:gd name="connsiteX69" fmla="*/ 306705 w 1636903"/>
                  <a:gd name="connsiteY69" fmla="*/ 280386 h 348966"/>
                  <a:gd name="connsiteX70" fmla="*/ 300990 w 1636903"/>
                  <a:gd name="connsiteY70" fmla="*/ 274671 h 348966"/>
                  <a:gd name="connsiteX71" fmla="*/ 280035 w 1636903"/>
                  <a:gd name="connsiteY71" fmla="*/ 244191 h 348966"/>
                  <a:gd name="connsiteX72" fmla="*/ 251460 w 1636903"/>
                  <a:gd name="connsiteY72" fmla="*/ 198471 h 348966"/>
                  <a:gd name="connsiteX73" fmla="*/ 238125 w 1636903"/>
                  <a:gd name="connsiteY73" fmla="*/ 169896 h 348966"/>
                  <a:gd name="connsiteX74" fmla="*/ 234315 w 1636903"/>
                  <a:gd name="connsiteY74" fmla="*/ 162276 h 348966"/>
                  <a:gd name="connsiteX75" fmla="*/ 228600 w 1636903"/>
                  <a:gd name="connsiteY75" fmla="*/ 148941 h 348966"/>
                  <a:gd name="connsiteX76" fmla="*/ 224790 w 1636903"/>
                  <a:gd name="connsiteY76" fmla="*/ 139416 h 348966"/>
                  <a:gd name="connsiteX77" fmla="*/ 213360 w 1636903"/>
                  <a:gd name="connsiteY77" fmla="*/ 124176 h 348966"/>
                  <a:gd name="connsiteX78" fmla="*/ 207645 w 1636903"/>
                  <a:gd name="connsiteY78" fmla="*/ 120366 h 348966"/>
                  <a:gd name="connsiteX79" fmla="*/ 201930 w 1636903"/>
                  <a:gd name="connsiteY79" fmla="*/ 114651 h 348966"/>
                  <a:gd name="connsiteX80" fmla="*/ 196215 w 1636903"/>
                  <a:gd name="connsiteY80" fmla="*/ 110841 h 348966"/>
                  <a:gd name="connsiteX81" fmla="*/ 190500 w 1636903"/>
                  <a:gd name="connsiteY81" fmla="*/ 105126 h 348966"/>
                  <a:gd name="connsiteX82" fmla="*/ 184785 w 1636903"/>
                  <a:gd name="connsiteY82" fmla="*/ 101316 h 348966"/>
                  <a:gd name="connsiteX83" fmla="*/ 177165 w 1636903"/>
                  <a:gd name="connsiteY83" fmla="*/ 93696 h 348966"/>
                  <a:gd name="connsiteX84" fmla="*/ 167640 w 1636903"/>
                  <a:gd name="connsiteY84" fmla="*/ 89886 h 348966"/>
                  <a:gd name="connsiteX85" fmla="*/ 161925 w 1636903"/>
                  <a:gd name="connsiteY85" fmla="*/ 84171 h 348966"/>
                  <a:gd name="connsiteX86" fmla="*/ 154305 w 1636903"/>
                  <a:gd name="connsiteY86" fmla="*/ 80361 h 348966"/>
                  <a:gd name="connsiteX87" fmla="*/ 150495 w 1636903"/>
                  <a:gd name="connsiteY87" fmla="*/ 74646 h 348966"/>
                  <a:gd name="connsiteX88" fmla="*/ 127635 w 1636903"/>
                  <a:gd name="connsiteY88" fmla="*/ 57501 h 348966"/>
                  <a:gd name="connsiteX89" fmla="*/ 123825 w 1636903"/>
                  <a:gd name="connsiteY89" fmla="*/ 51786 h 348966"/>
                  <a:gd name="connsiteX90" fmla="*/ 110490 w 1636903"/>
                  <a:gd name="connsiteY90" fmla="*/ 44166 h 348966"/>
                  <a:gd name="connsiteX91" fmla="*/ 95250 w 1636903"/>
                  <a:gd name="connsiteY91" fmla="*/ 32736 h 348966"/>
                  <a:gd name="connsiteX92" fmla="*/ 74295 w 1636903"/>
                  <a:gd name="connsiteY92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638175 w 1636903"/>
                  <a:gd name="connsiteY8" fmla="*/ 9876 h 348966"/>
                  <a:gd name="connsiteX9" fmla="*/ 878205 w 1636903"/>
                  <a:gd name="connsiteY9" fmla="*/ 4161 h 348966"/>
                  <a:gd name="connsiteX10" fmla="*/ 1099185 w 1636903"/>
                  <a:gd name="connsiteY10" fmla="*/ 351 h 348966"/>
                  <a:gd name="connsiteX11" fmla="*/ 1323975 w 1636903"/>
                  <a:gd name="connsiteY11" fmla="*/ 2256 h 348966"/>
                  <a:gd name="connsiteX12" fmla="*/ 1344930 w 1636903"/>
                  <a:gd name="connsiteY12" fmla="*/ 13686 h 348966"/>
                  <a:gd name="connsiteX13" fmla="*/ 1350645 w 1636903"/>
                  <a:gd name="connsiteY13" fmla="*/ 15591 h 348966"/>
                  <a:gd name="connsiteX14" fmla="*/ 1356360 w 1636903"/>
                  <a:gd name="connsiteY14" fmla="*/ 19401 h 348966"/>
                  <a:gd name="connsiteX15" fmla="*/ 1371600 w 1636903"/>
                  <a:gd name="connsiteY15" fmla="*/ 23211 h 348966"/>
                  <a:gd name="connsiteX16" fmla="*/ 1377315 w 1636903"/>
                  <a:gd name="connsiteY16" fmla="*/ 25116 h 348966"/>
                  <a:gd name="connsiteX17" fmla="*/ 1392555 w 1636903"/>
                  <a:gd name="connsiteY17" fmla="*/ 28926 h 348966"/>
                  <a:gd name="connsiteX18" fmla="*/ 1403985 w 1636903"/>
                  <a:gd name="connsiteY18" fmla="*/ 32736 h 348966"/>
                  <a:gd name="connsiteX19" fmla="*/ 1409700 w 1636903"/>
                  <a:gd name="connsiteY19" fmla="*/ 34641 h 348966"/>
                  <a:gd name="connsiteX20" fmla="*/ 1419225 w 1636903"/>
                  <a:gd name="connsiteY20" fmla="*/ 38451 h 348966"/>
                  <a:gd name="connsiteX21" fmla="*/ 1436370 w 1636903"/>
                  <a:gd name="connsiteY21" fmla="*/ 47976 h 348966"/>
                  <a:gd name="connsiteX22" fmla="*/ 1442085 w 1636903"/>
                  <a:gd name="connsiteY22" fmla="*/ 51786 h 348966"/>
                  <a:gd name="connsiteX23" fmla="*/ 1447800 w 1636903"/>
                  <a:gd name="connsiteY23" fmla="*/ 53691 h 348966"/>
                  <a:gd name="connsiteX24" fmla="*/ 1455420 w 1636903"/>
                  <a:gd name="connsiteY24" fmla="*/ 57501 h 348966"/>
                  <a:gd name="connsiteX25" fmla="*/ 1461135 w 1636903"/>
                  <a:gd name="connsiteY25" fmla="*/ 61311 h 348966"/>
                  <a:gd name="connsiteX26" fmla="*/ 1472565 w 1636903"/>
                  <a:gd name="connsiteY26" fmla="*/ 67026 h 348966"/>
                  <a:gd name="connsiteX27" fmla="*/ 1487805 w 1636903"/>
                  <a:gd name="connsiteY27" fmla="*/ 76551 h 348966"/>
                  <a:gd name="connsiteX28" fmla="*/ 1497330 w 1636903"/>
                  <a:gd name="connsiteY28" fmla="*/ 91791 h 348966"/>
                  <a:gd name="connsiteX29" fmla="*/ 1504950 w 1636903"/>
                  <a:gd name="connsiteY29" fmla="*/ 107031 h 348966"/>
                  <a:gd name="connsiteX30" fmla="*/ 1508760 w 1636903"/>
                  <a:gd name="connsiteY30" fmla="*/ 112746 h 348966"/>
                  <a:gd name="connsiteX31" fmla="*/ 1518285 w 1636903"/>
                  <a:gd name="connsiteY31" fmla="*/ 131796 h 348966"/>
                  <a:gd name="connsiteX32" fmla="*/ 1524000 w 1636903"/>
                  <a:gd name="connsiteY32" fmla="*/ 137511 h 348966"/>
                  <a:gd name="connsiteX33" fmla="*/ 1537335 w 1636903"/>
                  <a:gd name="connsiteY33" fmla="*/ 158466 h 348966"/>
                  <a:gd name="connsiteX34" fmla="*/ 1543050 w 1636903"/>
                  <a:gd name="connsiteY34" fmla="*/ 166086 h 348966"/>
                  <a:gd name="connsiteX35" fmla="*/ 1546860 w 1636903"/>
                  <a:gd name="connsiteY35" fmla="*/ 171801 h 348966"/>
                  <a:gd name="connsiteX36" fmla="*/ 1554480 w 1636903"/>
                  <a:gd name="connsiteY36" fmla="*/ 185136 h 348966"/>
                  <a:gd name="connsiteX37" fmla="*/ 1560195 w 1636903"/>
                  <a:gd name="connsiteY37" fmla="*/ 190851 h 348966"/>
                  <a:gd name="connsiteX38" fmla="*/ 1569720 w 1636903"/>
                  <a:gd name="connsiteY38" fmla="*/ 207996 h 348966"/>
                  <a:gd name="connsiteX39" fmla="*/ 1575435 w 1636903"/>
                  <a:gd name="connsiteY39" fmla="*/ 211806 h 348966"/>
                  <a:gd name="connsiteX40" fmla="*/ 1579245 w 1636903"/>
                  <a:gd name="connsiteY40" fmla="*/ 219426 h 348966"/>
                  <a:gd name="connsiteX41" fmla="*/ 1590675 w 1636903"/>
                  <a:gd name="connsiteY41" fmla="*/ 230856 h 348966"/>
                  <a:gd name="connsiteX42" fmla="*/ 1592580 w 1636903"/>
                  <a:gd name="connsiteY42" fmla="*/ 236571 h 348966"/>
                  <a:gd name="connsiteX43" fmla="*/ 1594485 w 1636903"/>
                  <a:gd name="connsiteY43" fmla="*/ 244191 h 348966"/>
                  <a:gd name="connsiteX44" fmla="*/ 1598295 w 1636903"/>
                  <a:gd name="connsiteY44" fmla="*/ 249906 h 348966"/>
                  <a:gd name="connsiteX45" fmla="*/ 1604010 w 1636903"/>
                  <a:gd name="connsiteY45" fmla="*/ 259431 h 348966"/>
                  <a:gd name="connsiteX46" fmla="*/ 1605915 w 1636903"/>
                  <a:gd name="connsiteY46" fmla="*/ 265146 h 348966"/>
                  <a:gd name="connsiteX47" fmla="*/ 1617345 w 1636903"/>
                  <a:gd name="connsiteY47" fmla="*/ 278481 h 348966"/>
                  <a:gd name="connsiteX48" fmla="*/ 1623060 w 1636903"/>
                  <a:gd name="connsiteY48" fmla="*/ 299436 h 348966"/>
                  <a:gd name="connsiteX49" fmla="*/ 1624965 w 1636903"/>
                  <a:gd name="connsiteY49" fmla="*/ 305151 h 348966"/>
                  <a:gd name="connsiteX50" fmla="*/ 1628775 w 1636903"/>
                  <a:gd name="connsiteY50" fmla="*/ 320391 h 348966"/>
                  <a:gd name="connsiteX51" fmla="*/ 1630680 w 1636903"/>
                  <a:gd name="connsiteY51" fmla="*/ 328011 h 348966"/>
                  <a:gd name="connsiteX52" fmla="*/ 1634490 w 1636903"/>
                  <a:gd name="connsiteY52" fmla="*/ 333726 h 348966"/>
                  <a:gd name="connsiteX53" fmla="*/ 1636395 w 1636903"/>
                  <a:gd name="connsiteY53" fmla="*/ 341346 h 348966"/>
                  <a:gd name="connsiteX54" fmla="*/ 1624965 w 1636903"/>
                  <a:gd name="connsiteY54" fmla="*/ 345156 h 348966"/>
                  <a:gd name="connsiteX55" fmla="*/ 1590675 w 1636903"/>
                  <a:gd name="connsiteY55" fmla="*/ 347061 h 348966"/>
                  <a:gd name="connsiteX56" fmla="*/ 1297305 w 1636903"/>
                  <a:gd name="connsiteY56" fmla="*/ 348966 h 348966"/>
                  <a:gd name="connsiteX57" fmla="*/ 1061085 w 1636903"/>
                  <a:gd name="connsiteY57" fmla="*/ 347061 h 348966"/>
                  <a:gd name="connsiteX58" fmla="*/ 984885 w 1636903"/>
                  <a:gd name="connsiteY58" fmla="*/ 345156 h 348966"/>
                  <a:gd name="connsiteX59" fmla="*/ 721995 w 1636903"/>
                  <a:gd name="connsiteY59" fmla="*/ 347061 h 348966"/>
                  <a:gd name="connsiteX60" fmla="*/ 501015 w 1636903"/>
                  <a:gd name="connsiteY60" fmla="*/ 345156 h 348966"/>
                  <a:gd name="connsiteX61" fmla="*/ 462915 w 1636903"/>
                  <a:gd name="connsiteY61" fmla="*/ 343251 h 348966"/>
                  <a:gd name="connsiteX62" fmla="*/ 333375 w 1636903"/>
                  <a:gd name="connsiteY62" fmla="*/ 341346 h 348966"/>
                  <a:gd name="connsiteX63" fmla="*/ 329565 w 1636903"/>
                  <a:gd name="connsiteY63" fmla="*/ 318486 h 348966"/>
                  <a:gd name="connsiteX64" fmla="*/ 325755 w 1636903"/>
                  <a:gd name="connsiteY64" fmla="*/ 308961 h 348966"/>
                  <a:gd name="connsiteX65" fmla="*/ 321945 w 1636903"/>
                  <a:gd name="connsiteY65" fmla="*/ 303246 h 348966"/>
                  <a:gd name="connsiteX66" fmla="*/ 318135 w 1636903"/>
                  <a:gd name="connsiteY66" fmla="*/ 295626 h 348966"/>
                  <a:gd name="connsiteX67" fmla="*/ 310515 w 1636903"/>
                  <a:gd name="connsiteY67" fmla="*/ 286101 h 348966"/>
                  <a:gd name="connsiteX68" fmla="*/ 306705 w 1636903"/>
                  <a:gd name="connsiteY68" fmla="*/ 280386 h 348966"/>
                  <a:gd name="connsiteX69" fmla="*/ 300990 w 1636903"/>
                  <a:gd name="connsiteY69" fmla="*/ 274671 h 348966"/>
                  <a:gd name="connsiteX70" fmla="*/ 280035 w 1636903"/>
                  <a:gd name="connsiteY70" fmla="*/ 244191 h 348966"/>
                  <a:gd name="connsiteX71" fmla="*/ 251460 w 1636903"/>
                  <a:gd name="connsiteY71" fmla="*/ 198471 h 348966"/>
                  <a:gd name="connsiteX72" fmla="*/ 238125 w 1636903"/>
                  <a:gd name="connsiteY72" fmla="*/ 169896 h 348966"/>
                  <a:gd name="connsiteX73" fmla="*/ 234315 w 1636903"/>
                  <a:gd name="connsiteY73" fmla="*/ 162276 h 348966"/>
                  <a:gd name="connsiteX74" fmla="*/ 228600 w 1636903"/>
                  <a:gd name="connsiteY74" fmla="*/ 148941 h 348966"/>
                  <a:gd name="connsiteX75" fmla="*/ 224790 w 1636903"/>
                  <a:gd name="connsiteY75" fmla="*/ 139416 h 348966"/>
                  <a:gd name="connsiteX76" fmla="*/ 213360 w 1636903"/>
                  <a:gd name="connsiteY76" fmla="*/ 124176 h 348966"/>
                  <a:gd name="connsiteX77" fmla="*/ 207645 w 1636903"/>
                  <a:gd name="connsiteY77" fmla="*/ 120366 h 348966"/>
                  <a:gd name="connsiteX78" fmla="*/ 201930 w 1636903"/>
                  <a:gd name="connsiteY78" fmla="*/ 114651 h 348966"/>
                  <a:gd name="connsiteX79" fmla="*/ 196215 w 1636903"/>
                  <a:gd name="connsiteY79" fmla="*/ 110841 h 348966"/>
                  <a:gd name="connsiteX80" fmla="*/ 190500 w 1636903"/>
                  <a:gd name="connsiteY80" fmla="*/ 105126 h 348966"/>
                  <a:gd name="connsiteX81" fmla="*/ 184785 w 1636903"/>
                  <a:gd name="connsiteY81" fmla="*/ 101316 h 348966"/>
                  <a:gd name="connsiteX82" fmla="*/ 177165 w 1636903"/>
                  <a:gd name="connsiteY82" fmla="*/ 93696 h 348966"/>
                  <a:gd name="connsiteX83" fmla="*/ 167640 w 1636903"/>
                  <a:gd name="connsiteY83" fmla="*/ 89886 h 348966"/>
                  <a:gd name="connsiteX84" fmla="*/ 161925 w 1636903"/>
                  <a:gd name="connsiteY84" fmla="*/ 84171 h 348966"/>
                  <a:gd name="connsiteX85" fmla="*/ 154305 w 1636903"/>
                  <a:gd name="connsiteY85" fmla="*/ 80361 h 348966"/>
                  <a:gd name="connsiteX86" fmla="*/ 150495 w 1636903"/>
                  <a:gd name="connsiteY86" fmla="*/ 74646 h 348966"/>
                  <a:gd name="connsiteX87" fmla="*/ 127635 w 1636903"/>
                  <a:gd name="connsiteY87" fmla="*/ 57501 h 348966"/>
                  <a:gd name="connsiteX88" fmla="*/ 123825 w 1636903"/>
                  <a:gd name="connsiteY88" fmla="*/ 51786 h 348966"/>
                  <a:gd name="connsiteX89" fmla="*/ 110490 w 1636903"/>
                  <a:gd name="connsiteY89" fmla="*/ 44166 h 348966"/>
                  <a:gd name="connsiteX90" fmla="*/ 95250 w 1636903"/>
                  <a:gd name="connsiteY90" fmla="*/ 32736 h 348966"/>
                  <a:gd name="connsiteX91" fmla="*/ 74295 w 1636903"/>
                  <a:gd name="connsiteY91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878205 w 1636903"/>
                  <a:gd name="connsiteY8" fmla="*/ 4161 h 348966"/>
                  <a:gd name="connsiteX9" fmla="*/ 1099185 w 1636903"/>
                  <a:gd name="connsiteY9" fmla="*/ 351 h 348966"/>
                  <a:gd name="connsiteX10" fmla="*/ 1323975 w 1636903"/>
                  <a:gd name="connsiteY10" fmla="*/ 2256 h 348966"/>
                  <a:gd name="connsiteX11" fmla="*/ 1344930 w 1636903"/>
                  <a:gd name="connsiteY11" fmla="*/ 13686 h 348966"/>
                  <a:gd name="connsiteX12" fmla="*/ 1350645 w 1636903"/>
                  <a:gd name="connsiteY12" fmla="*/ 15591 h 348966"/>
                  <a:gd name="connsiteX13" fmla="*/ 1356360 w 1636903"/>
                  <a:gd name="connsiteY13" fmla="*/ 19401 h 348966"/>
                  <a:gd name="connsiteX14" fmla="*/ 1371600 w 1636903"/>
                  <a:gd name="connsiteY14" fmla="*/ 23211 h 348966"/>
                  <a:gd name="connsiteX15" fmla="*/ 1377315 w 1636903"/>
                  <a:gd name="connsiteY15" fmla="*/ 25116 h 348966"/>
                  <a:gd name="connsiteX16" fmla="*/ 1392555 w 1636903"/>
                  <a:gd name="connsiteY16" fmla="*/ 28926 h 348966"/>
                  <a:gd name="connsiteX17" fmla="*/ 1403985 w 1636903"/>
                  <a:gd name="connsiteY17" fmla="*/ 32736 h 348966"/>
                  <a:gd name="connsiteX18" fmla="*/ 1409700 w 1636903"/>
                  <a:gd name="connsiteY18" fmla="*/ 34641 h 348966"/>
                  <a:gd name="connsiteX19" fmla="*/ 1419225 w 1636903"/>
                  <a:gd name="connsiteY19" fmla="*/ 38451 h 348966"/>
                  <a:gd name="connsiteX20" fmla="*/ 1436370 w 1636903"/>
                  <a:gd name="connsiteY20" fmla="*/ 47976 h 348966"/>
                  <a:gd name="connsiteX21" fmla="*/ 1442085 w 1636903"/>
                  <a:gd name="connsiteY21" fmla="*/ 51786 h 348966"/>
                  <a:gd name="connsiteX22" fmla="*/ 1447800 w 1636903"/>
                  <a:gd name="connsiteY22" fmla="*/ 53691 h 348966"/>
                  <a:gd name="connsiteX23" fmla="*/ 1455420 w 1636903"/>
                  <a:gd name="connsiteY23" fmla="*/ 57501 h 348966"/>
                  <a:gd name="connsiteX24" fmla="*/ 1461135 w 1636903"/>
                  <a:gd name="connsiteY24" fmla="*/ 61311 h 348966"/>
                  <a:gd name="connsiteX25" fmla="*/ 1472565 w 1636903"/>
                  <a:gd name="connsiteY25" fmla="*/ 67026 h 348966"/>
                  <a:gd name="connsiteX26" fmla="*/ 1487805 w 1636903"/>
                  <a:gd name="connsiteY26" fmla="*/ 76551 h 348966"/>
                  <a:gd name="connsiteX27" fmla="*/ 1497330 w 1636903"/>
                  <a:gd name="connsiteY27" fmla="*/ 91791 h 348966"/>
                  <a:gd name="connsiteX28" fmla="*/ 1504950 w 1636903"/>
                  <a:gd name="connsiteY28" fmla="*/ 107031 h 348966"/>
                  <a:gd name="connsiteX29" fmla="*/ 1508760 w 1636903"/>
                  <a:gd name="connsiteY29" fmla="*/ 112746 h 348966"/>
                  <a:gd name="connsiteX30" fmla="*/ 1518285 w 1636903"/>
                  <a:gd name="connsiteY30" fmla="*/ 131796 h 348966"/>
                  <a:gd name="connsiteX31" fmla="*/ 1524000 w 1636903"/>
                  <a:gd name="connsiteY31" fmla="*/ 137511 h 348966"/>
                  <a:gd name="connsiteX32" fmla="*/ 1537335 w 1636903"/>
                  <a:gd name="connsiteY32" fmla="*/ 158466 h 348966"/>
                  <a:gd name="connsiteX33" fmla="*/ 1543050 w 1636903"/>
                  <a:gd name="connsiteY33" fmla="*/ 166086 h 348966"/>
                  <a:gd name="connsiteX34" fmla="*/ 1546860 w 1636903"/>
                  <a:gd name="connsiteY34" fmla="*/ 171801 h 348966"/>
                  <a:gd name="connsiteX35" fmla="*/ 1554480 w 1636903"/>
                  <a:gd name="connsiteY35" fmla="*/ 185136 h 348966"/>
                  <a:gd name="connsiteX36" fmla="*/ 1560195 w 1636903"/>
                  <a:gd name="connsiteY36" fmla="*/ 190851 h 348966"/>
                  <a:gd name="connsiteX37" fmla="*/ 1569720 w 1636903"/>
                  <a:gd name="connsiteY37" fmla="*/ 207996 h 348966"/>
                  <a:gd name="connsiteX38" fmla="*/ 1575435 w 1636903"/>
                  <a:gd name="connsiteY38" fmla="*/ 211806 h 348966"/>
                  <a:gd name="connsiteX39" fmla="*/ 1579245 w 1636903"/>
                  <a:gd name="connsiteY39" fmla="*/ 219426 h 348966"/>
                  <a:gd name="connsiteX40" fmla="*/ 1590675 w 1636903"/>
                  <a:gd name="connsiteY40" fmla="*/ 230856 h 348966"/>
                  <a:gd name="connsiteX41" fmla="*/ 1592580 w 1636903"/>
                  <a:gd name="connsiteY41" fmla="*/ 236571 h 348966"/>
                  <a:gd name="connsiteX42" fmla="*/ 1594485 w 1636903"/>
                  <a:gd name="connsiteY42" fmla="*/ 244191 h 348966"/>
                  <a:gd name="connsiteX43" fmla="*/ 1598295 w 1636903"/>
                  <a:gd name="connsiteY43" fmla="*/ 249906 h 348966"/>
                  <a:gd name="connsiteX44" fmla="*/ 1604010 w 1636903"/>
                  <a:gd name="connsiteY44" fmla="*/ 259431 h 348966"/>
                  <a:gd name="connsiteX45" fmla="*/ 1605915 w 1636903"/>
                  <a:gd name="connsiteY45" fmla="*/ 265146 h 348966"/>
                  <a:gd name="connsiteX46" fmla="*/ 1617345 w 1636903"/>
                  <a:gd name="connsiteY46" fmla="*/ 278481 h 348966"/>
                  <a:gd name="connsiteX47" fmla="*/ 1623060 w 1636903"/>
                  <a:gd name="connsiteY47" fmla="*/ 299436 h 348966"/>
                  <a:gd name="connsiteX48" fmla="*/ 1624965 w 1636903"/>
                  <a:gd name="connsiteY48" fmla="*/ 305151 h 348966"/>
                  <a:gd name="connsiteX49" fmla="*/ 1628775 w 1636903"/>
                  <a:gd name="connsiteY49" fmla="*/ 320391 h 348966"/>
                  <a:gd name="connsiteX50" fmla="*/ 1630680 w 1636903"/>
                  <a:gd name="connsiteY50" fmla="*/ 328011 h 348966"/>
                  <a:gd name="connsiteX51" fmla="*/ 1634490 w 1636903"/>
                  <a:gd name="connsiteY51" fmla="*/ 333726 h 348966"/>
                  <a:gd name="connsiteX52" fmla="*/ 1636395 w 1636903"/>
                  <a:gd name="connsiteY52" fmla="*/ 341346 h 348966"/>
                  <a:gd name="connsiteX53" fmla="*/ 1624965 w 1636903"/>
                  <a:gd name="connsiteY53" fmla="*/ 345156 h 348966"/>
                  <a:gd name="connsiteX54" fmla="*/ 1590675 w 1636903"/>
                  <a:gd name="connsiteY54" fmla="*/ 347061 h 348966"/>
                  <a:gd name="connsiteX55" fmla="*/ 1297305 w 1636903"/>
                  <a:gd name="connsiteY55" fmla="*/ 348966 h 348966"/>
                  <a:gd name="connsiteX56" fmla="*/ 1061085 w 1636903"/>
                  <a:gd name="connsiteY56" fmla="*/ 347061 h 348966"/>
                  <a:gd name="connsiteX57" fmla="*/ 984885 w 1636903"/>
                  <a:gd name="connsiteY57" fmla="*/ 345156 h 348966"/>
                  <a:gd name="connsiteX58" fmla="*/ 721995 w 1636903"/>
                  <a:gd name="connsiteY58" fmla="*/ 347061 h 348966"/>
                  <a:gd name="connsiteX59" fmla="*/ 501015 w 1636903"/>
                  <a:gd name="connsiteY59" fmla="*/ 345156 h 348966"/>
                  <a:gd name="connsiteX60" fmla="*/ 462915 w 1636903"/>
                  <a:gd name="connsiteY60" fmla="*/ 343251 h 348966"/>
                  <a:gd name="connsiteX61" fmla="*/ 333375 w 1636903"/>
                  <a:gd name="connsiteY61" fmla="*/ 341346 h 348966"/>
                  <a:gd name="connsiteX62" fmla="*/ 329565 w 1636903"/>
                  <a:gd name="connsiteY62" fmla="*/ 318486 h 348966"/>
                  <a:gd name="connsiteX63" fmla="*/ 325755 w 1636903"/>
                  <a:gd name="connsiteY63" fmla="*/ 308961 h 348966"/>
                  <a:gd name="connsiteX64" fmla="*/ 321945 w 1636903"/>
                  <a:gd name="connsiteY64" fmla="*/ 303246 h 348966"/>
                  <a:gd name="connsiteX65" fmla="*/ 318135 w 1636903"/>
                  <a:gd name="connsiteY65" fmla="*/ 295626 h 348966"/>
                  <a:gd name="connsiteX66" fmla="*/ 310515 w 1636903"/>
                  <a:gd name="connsiteY66" fmla="*/ 286101 h 348966"/>
                  <a:gd name="connsiteX67" fmla="*/ 306705 w 1636903"/>
                  <a:gd name="connsiteY67" fmla="*/ 280386 h 348966"/>
                  <a:gd name="connsiteX68" fmla="*/ 300990 w 1636903"/>
                  <a:gd name="connsiteY68" fmla="*/ 274671 h 348966"/>
                  <a:gd name="connsiteX69" fmla="*/ 280035 w 1636903"/>
                  <a:gd name="connsiteY69" fmla="*/ 244191 h 348966"/>
                  <a:gd name="connsiteX70" fmla="*/ 251460 w 1636903"/>
                  <a:gd name="connsiteY70" fmla="*/ 198471 h 348966"/>
                  <a:gd name="connsiteX71" fmla="*/ 238125 w 1636903"/>
                  <a:gd name="connsiteY71" fmla="*/ 169896 h 348966"/>
                  <a:gd name="connsiteX72" fmla="*/ 234315 w 1636903"/>
                  <a:gd name="connsiteY72" fmla="*/ 162276 h 348966"/>
                  <a:gd name="connsiteX73" fmla="*/ 228600 w 1636903"/>
                  <a:gd name="connsiteY73" fmla="*/ 148941 h 348966"/>
                  <a:gd name="connsiteX74" fmla="*/ 224790 w 1636903"/>
                  <a:gd name="connsiteY74" fmla="*/ 139416 h 348966"/>
                  <a:gd name="connsiteX75" fmla="*/ 213360 w 1636903"/>
                  <a:gd name="connsiteY75" fmla="*/ 124176 h 348966"/>
                  <a:gd name="connsiteX76" fmla="*/ 207645 w 1636903"/>
                  <a:gd name="connsiteY76" fmla="*/ 120366 h 348966"/>
                  <a:gd name="connsiteX77" fmla="*/ 201930 w 1636903"/>
                  <a:gd name="connsiteY77" fmla="*/ 114651 h 348966"/>
                  <a:gd name="connsiteX78" fmla="*/ 196215 w 1636903"/>
                  <a:gd name="connsiteY78" fmla="*/ 110841 h 348966"/>
                  <a:gd name="connsiteX79" fmla="*/ 190500 w 1636903"/>
                  <a:gd name="connsiteY79" fmla="*/ 105126 h 348966"/>
                  <a:gd name="connsiteX80" fmla="*/ 184785 w 1636903"/>
                  <a:gd name="connsiteY80" fmla="*/ 101316 h 348966"/>
                  <a:gd name="connsiteX81" fmla="*/ 177165 w 1636903"/>
                  <a:gd name="connsiteY81" fmla="*/ 93696 h 348966"/>
                  <a:gd name="connsiteX82" fmla="*/ 167640 w 1636903"/>
                  <a:gd name="connsiteY82" fmla="*/ 89886 h 348966"/>
                  <a:gd name="connsiteX83" fmla="*/ 161925 w 1636903"/>
                  <a:gd name="connsiteY83" fmla="*/ 84171 h 348966"/>
                  <a:gd name="connsiteX84" fmla="*/ 154305 w 1636903"/>
                  <a:gd name="connsiteY84" fmla="*/ 80361 h 348966"/>
                  <a:gd name="connsiteX85" fmla="*/ 150495 w 1636903"/>
                  <a:gd name="connsiteY85" fmla="*/ 74646 h 348966"/>
                  <a:gd name="connsiteX86" fmla="*/ 127635 w 1636903"/>
                  <a:gd name="connsiteY86" fmla="*/ 57501 h 348966"/>
                  <a:gd name="connsiteX87" fmla="*/ 123825 w 1636903"/>
                  <a:gd name="connsiteY87" fmla="*/ 51786 h 348966"/>
                  <a:gd name="connsiteX88" fmla="*/ 110490 w 1636903"/>
                  <a:gd name="connsiteY88" fmla="*/ 44166 h 348966"/>
                  <a:gd name="connsiteX89" fmla="*/ 95250 w 1636903"/>
                  <a:gd name="connsiteY89" fmla="*/ 32736 h 348966"/>
                  <a:gd name="connsiteX90" fmla="*/ 74295 w 1636903"/>
                  <a:gd name="connsiteY90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878205 w 1636903"/>
                  <a:gd name="connsiteY7" fmla="*/ 4161 h 348966"/>
                  <a:gd name="connsiteX8" fmla="*/ 1099185 w 1636903"/>
                  <a:gd name="connsiteY8" fmla="*/ 351 h 348966"/>
                  <a:gd name="connsiteX9" fmla="*/ 1323975 w 1636903"/>
                  <a:gd name="connsiteY9" fmla="*/ 2256 h 348966"/>
                  <a:gd name="connsiteX10" fmla="*/ 1344930 w 1636903"/>
                  <a:gd name="connsiteY10" fmla="*/ 13686 h 348966"/>
                  <a:gd name="connsiteX11" fmla="*/ 1350645 w 1636903"/>
                  <a:gd name="connsiteY11" fmla="*/ 15591 h 348966"/>
                  <a:gd name="connsiteX12" fmla="*/ 1356360 w 1636903"/>
                  <a:gd name="connsiteY12" fmla="*/ 19401 h 348966"/>
                  <a:gd name="connsiteX13" fmla="*/ 1371600 w 1636903"/>
                  <a:gd name="connsiteY13" fmla="*/ 23211 h 348966"/>
                  <a:gd name="connsiteX14" fmla="*/ 1377315 w 1636903"/>
                  <a:gd name="connsiteY14" fmla="*/ 25116 h 348966"/>
                  <a:gd name="connsiteX15" fmla="*/ 1392555 w 1636903"/>
                  <a:gd name="connsiteY15" fmla="*/ 28926 h 348966"/>
                  <a:gd name="connsiteX16" fmla="*/ 1403985 w 1636903"/>
                  <a:gd name="connsiteY16" fmla="*/ 32736 h 348966"/>
                  <a:gd name="connsiteX17" fmla="*/ 1409700 w 1636903"/>
                  <a:gd name="connsiteY17" fmla="*/ 34641 h 348966"/>
                  <a:gd name="connsiteX18" fmla="*/ 1419225 w 1636903"/>
                  <a:gd name="connsiteY18" fmla="*/ 38451 h 348966"/>
                  <a:gd name="connsiteX19" fmla="*/ 1436370 w 1636903"/>
                  <a:gd name="connsiteY19" fmla="*/ 47976 h 348966"/>
                  <a:gd name="connsiteX20" fmla="*/ 1442085 w 1636903"/>
                  <a:gd name="connsiteY20" fmla="*/ 51786 h 348966"/>
                  <a:gd name="connsiteX21" fmla="*/ 1447800 w 1636903"/>
                  <a:gd name="connsiteY21" fmla="*/ 53691 h 348966"/>
                  <a:gd name="connsiteX22" fmla="*/ 1455420 w 1636903"/>
                  <a:gd name="connsiteY22" fmla="*/ 57501 h 348966"/>
                  <a:gd name="connsiteX23" fmla="*/ 1461135 w 1636903"/>
                  <a:gd name="connsiteY23" fmla="*/ 61311 h 348966"/>
                  <a:gd name="connsiteX24" fmla="*/ 1472565 w 1636903"/>
                  <a:gd name="connsiteY24" fmla="*/ 67026 h 348966"/>
                  <a:gd name="connsiteX25" fmla="*/ 1487805 w 1636903"/>
                  <a:gd name="connsiteY25" fmla="*/ 76551 h 348966"/>
                  <a:gd name="connsiteX26" fmla="*/ 1497330 w 1636903"/>
                  <a:gd name="connsiteY26" fmla="*/ 91791 h 348966"/>
                  <a:gd name="connsiteX27" fmla="*/ 1504950 w 1636903"/>
                  <a:gd name="connsiteY27" fmla="*/ 107031 h 348966"/>
                  <a:gd name="connsiteX28" fmla="*/ 1508760 w 1636903"/>
                  <a:gd name="connsiteY28" fmla="*/ 112746 h 348966"/>
                  <a:gd name="connsiteX29" fmla="*/ 1518285 w 1636903"/>
                  <a:gd name="connsiteY29" fmla="*/ 131796 h 348966"/>
                  <a:gd name="connsiteX30" fmla="*/ 1524000 w 1636903"/>
                  <a:gd name="connsiteY30" fmla="*/ 137511 h 348966"/>
                  <a:gd name="connsiteX31" fmla="*/ 1537335 w 1636903"/>
                  <a:gd name="connsiteY31" fmla="*/ 158466 h 348966"/>
                  <a:gd name="connsiteX32" fmla="*/ 1543050 w 1636903"/>
                  <a:gd name="connsiteY32" fmla="*/ 166086 h 348966"/>
                  <a:gd name="connsiteX33" fmla="*/ 1546860 w 1636903"/>
                  <a:gd name="connsiteY33" fmla="*/ 171801 h 348966"/>
                  <a:gd name="connsiteX34" fmla="*/ 1554480 w 1636903"/>
                  <a:gd name="connsiteY34" fmla="*/ 185136 h 348966"/>
                  <a:gd name="connsiteX35" fmla="*/ 1560195 w 1636903"/>
                  <a:gd name="connsiteY35" fmla="*/ 190851 h 348966"/>
                  <a:gd name="connsiteX36" fmla="*/ 1569720 w 1636903"/>
                  <a:gd name="connsiteY36" fmla="*/ 207996 h 348966"/>
                  <a:gd name="connsiteX37" fmla="*/ 1575435 w 1636903"/>
                  <a:gd name="connsiteY37" fmla="*/ 211806 h 348966"/>
                  <a:gd name="connsiteX38" fmla="*/ 1579245 w 1636903"/>
                  <a:gd name="connsiteY38" fmla="*/ 219426 h 348966"/>
                  <a:gd name="connsiteX39" fmla="*/ 1590675 w 1636903"/>
                  <a:gd name="connsiteY39" fmla="*/ 230856 h 348966"/>
                  <a:gd name="connsiteX40" fmla="*/ 1592580 w 1636903"/>
                  <a:gd name="connsiteY40" fmla="*/ 236571 h 348966"/>
                  <a:gd name="connsiteX41" fmla="*/ 1594485 w 1636903"/>
                  <a:gd name="connsiteY41" fmla="*/ 244191 h 348966"/>
                  <a:gd name="connsiteX42" fmla="*/ 1598295 w 1636903"/>
                  <a:gd name="connsiteY42" fmla="*/ 249906 h 348966"/>
                  <a:gd name="connsiteX43" fmla="*/ 1604010 w 1636903"/>
                  <a:gd name="connsiteY43" fmla="*/ 259431 h 348966"/>
                  <a:gd name="connsiteX44" fmla="*/ 1605915 w 1636903"/>
                  <a:gd name="connsiteY44" fmla="*/ 265146 h 348966"/>
                  <a:gd name="connsiteX45" fmla="*/ 1617345 w 1636903"/>
                  <a:gd name="connsiteY45" fmla="*/ 278481 h 348966"/>
                  <a:gd name="connsiteX46" fmla="*/ 1623060 w 1636903"/>
                  <a:gd name="connsiteY46" fmla="*/ 299436 h 348966"/>
                  <a:gd name="connsiteX47" fmla="*/ 1624965 w 1636903"/>
                  <a:gd name="connsiteY47" fmla="*/ 305151 h 348966"/>
                  <a:gd name="connsiteX48" fmla="*/ 1628775 w 1636903"/>
                  <a:gd name="connsiteY48" fmla="*/ 320391 h 348966"/>
                  <a:gd name="connsiteX49" fmla="*/ 1630680 w 1636903"/>
                  <a:gd name="connsiteY49" fmla="*/ 328011 h 348966"/>
                  <a:gd name="connsiteX50" fmla="*/ 1634490 w 1636903"/>
                  <a:gd name="connsiteY50" fmla="*/ 333726 h 348966"/>
                  <a:gd name="connsiteX51" fmla="*/ 1636395 w 1636903"/>
                  <a:gd name="connsiteY51" fmla="*/ 341346 h 348966"/>
                  <a:gd name="connsiteX52" fmla="*/ 1624965 w 1636903"/>
                  <a:gd name="connsiteY52" fmla="*/ 345156 h 348966"/>
                  <a:gd name="connsiteX53" fmla="*/ 1590675 w 1636903"/>
                  <a:gd name="connsiteY53" fmla="*/ 347061 h 348966"/>
                  <a:gd name="connsiteX54" fmla="*/ 1297305 w 1636903"/>
                  <a:gd name="connsiteY54" fmla="*/ 348966 h 348966"/>
                  <a:gd name="connsiteX55" fmla="*/ 1061085 w 1636903"/>
                  <a:gd name="connsiteY55" fmla="*/ 347061 h 348966"/>
                  <a:gd name="connsiteX56" fmla="*/ 984885 w 1636903"/>
                  <a:gd name="connsiteY56" fmla="*/ 345156 h 348966"/>
                  <a:gd name="connsiteX57" fmla="*/ 721995 w 1636903"/>
                  <a:gd name="connsiteY57" fmla="*/ 347061 h 348966"/>
                  <a:gd name="connsiteX58" fmla="*/ 501015 w 1636903"/>
                  <a:gd name="connsiteY58" fmla="*/ 345156 h 348966"/>
                  <a:gd name="connsiteX59" fmla="*/ 462915 w 1636903"/>
                  <a:gd name="connsiteY59" fmla="*/ 343251 h 348966"/>
                  <a:gd name="connsiteX60" fmla="*/ 333375 w 1636903"/>
                  <a:gd name="connsiteY60" fmla="*/ 341346 h 348966"/>
                  <a:gd name="connsiteX61" fmla="*/ 329565 w 1636903"/>
                  <a:gd name="connsiteY61" fmla="*/ 318486 h 348966"/>
                  <a:gd name="connsiteX62" fmla="*/ 325755 w 1636903"/>
                  <a:gd name="connsiteY62" fmla="*/ 308961 h 348966"/>
                  <a:gd name="connsiteX63" fmla="*/ 321945 w 1636903"/>
                  <a:gd name="connsiteY63" fmla="*/ 303246 h 348966"/>
                  <a:gd name="connsiteX64" fmla="*/ 318135 w 1636903"/>
                  <a:gd name="connsiteY64" fmla="*/ 295626 h 348966"/>
                  <a:gd name="connsiteX65" fmla="*/ 310515 w 1636903"/>
                  <a:gd name="connsiteY65" fmla="*/ 286101 h 348966"/>
                  <a:gd name="connsiteX66" fmla="*/ 306705 w 1636903"/>
                  <a:gd name="connsiteY66" fmla="*/ 280386 h 348966"/>
                  <a:gd name="connsiteX67" fmla="*/ 300990 w 1636903"/>
                  <a:gd name="connsiteY67" fmla="*/ 274671 h 348966"/>
                  <a:gd name="connsiteX68" fmla="*/ 280035 w 1636903"/>
                  <a:gd name="connsiteY68" fmla="*/ 244191 h 348966"/>
                  <a:gd name="connsiteX69" fmla="*/ 251460 w 1636903"/>
                  <a:gd name="connsiteY69" fmla="*/ 198471 h 348966"/>
                  <a:gd name="connsiteX70" fmla="*/ 238125 w 1636903"/>
                  <a:gd name="connsiteY70" fmla="*/ 169896 h 348966"/>
                  <a:gd name="connsiteX71" fmla="*/ 234315 w 1636903"/>
                  <a:gd name="connsiteY71" fmla="*/ 162276 h 348966"/>
                  <a:gd name="connsiteX72" fmla="*/ 228600 w 1636903"/>
                  <a:gd name="connsiteY72" fmla="*/ 148941 h 348966"/>
                  <a:gd name="connsiteX73" fmla="*/ 224790 w 1636903"/>
                  <a:gd name="connsiteY73" fmla="*/ 139416 h 348966"/>
                  <a:gd name="connsiteX74" fmla="*/ 213360 w 1636903"/>
                  <a:gd name="connsiteY74" fmla="*/ 124176 h 348966"/>
                  <a:gd name="connsiteX75" fmla="*/ 207645 w 1636903"/>
                  <a:gd name="connsiteY75" fmla="*/ 120366 h 348966"/>
                  <a:gd name="connsiteX76" fmla="*/ 201930 w 1636903"/>
                  <a:gd name="connsiteY76" fmla="*/ 114651 h 348966"/>
                  <a:gd name="connsiteX77" fmla="*/ 196215 w 1636903"/>
                  <a:gd name="connsiteY77" fmla="*/ 110841 h 348966"/>
                  <a:gd name="connsiteX78" fmla="*/ 190500 w 1636903"/>
                  <a:gd name="connsiteY78" fmla="*/ 105126 h 348966"/>
                  <a:gd name="connsiteX79" fmla="*/ 184785 w 1636903"/>
                  <a:gd name="connsiteY79" fmla="*/ 101316 h 348966"/>
                  <a:gd name="connsiteX80" fmla="*/ 177165 w 1636903"/>
                  <a:gd name="connsiteY80" fmla="*/ 93696 h 348966"/>
                  <a:gd name="connsiteX81" fmla="*/ 167640 w 1636903"/>
                  <a:gd name="connsiteY81" fmla="*/ 89886 h 348966"/>
                  <a:gd name="connsiteX82" fmla="*/ 161925 w 1636903"/>
                  <a:gd name="connsiteY82" fmla="*/ 84171 h 348966"/>
                  <a:gd name="connsiteX83" fmla="*/ 154305 w 1636903"/>
                  <a:gd name="connsiteY83" fmla="*/ 80361 h 348966"/>
                  <a:gd name="connsiteX84" fmla="*/ 150495 w 1636903"/>
                  <a:gd name="connsiteY84" fmla="*/ 74646 h 348966"/>
                  <a:gd name="connsiteX85" fmla="*/ 127635 w 1636903"/>
                  <a:gd name="connsiteY85" fmla="*/ 57501 h 348966"/>
                  <a:gd name="connsiteX86" fmla="*/ 123825 w 1636903"/>
                  <a:gd name="connsiteY86" fmla="*/ 51786 h 348966"/>
                  <a:gd name="connsiteX87" fmla="*/ 110490 w 1636903"/>
                  <a:gd name="connsiteY87" fmla="*/ 44166 h 348966"/>
                  <a:gd name="connsiteX88" fmla="*/ 95250 w 1636903"/>
                  <a:gd name="connsiteY88" fmla="*/ 32736 h 348966"/>
                  <a:gd name="connsiteX89" fmla="*/ 74295 w 1636903"/>
                  <a:gd name="connsiteY89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878205 w 1636903"/>
                  <a:gd name="connsiteY6" fmla="*/ 4161 h 348966"/>
                  <a:gd name="connsiteX7" fmla="*/ 1099185 w 1636903"/>
                  <a:gd name="connsiteY7" fmla="*/ 351 h 348966"/>
                  <a:gd name="connsiteX8" fmla="*/ 1323975 w 1636903"/>
                  <a:gd name="connsiteY8" fmla="*/ 2256 h 348966"/>
                  <a:gd name="connsiteX9" fmla="*/ 1344930 w 1636903"/>
                  <a:gd name="connsiteY9" fmla="*/ 13686 h 348966"/>
                  <a:gd name="connsiteX10" fmla="*/ 1350645 w 1636903"/>
                  <a:gd name="connsiteY10" fmla="*/ 15591 h 348966"/>
                  <a:gd name="connsiteX11" fmla="*/ 1356360 w 1636903"/>
                  <a:gd name="connsiteY11" fmla="*/ 19401 h 348966"/>
                  <a:gd name="connsiteX12" fmla="*/ 1371600 w 1636903"/>
                  <a:gd name="connsiteY12" fmla="*/ 23211 h 348966"/>
                  <a:gd name="connsiteX13" fmla="*/ 1377315 w 1636903"/>
                  <a:gd name="connsiteY13" fmla="*/ 25116 h 348966"/>
                  <a:gd name="connsiteX14" fmla="*/ 1392555 w 1636903"/>
                  <a:gd name="connsiteY14" fmla="*/ 28926 h 348966"/>
                  <a:gd name="connsiteX15" fmla="*/ 1403985 w 1636903"/>
                  <a:gd name="connsiteY15" fmla="*/ 32736 h 348966"/>
                  <a:gd name="connsiteX16" fmla="*/ 1409700 w 1636903"/>
                  <a:gd name="connsiteY16" fmla="*/ 34641 h 348966"/>
                  <a:gd name="connsiteX17" fmla="*/ 1419225 w 1636903"/>
                  <a:gd name="connsiteY17" fmla="*/ 38451 h 348966"/>
                  <a:gd name="connsiteX18" fmla="*/ 1436370 w 1636903"/>
                  <a:gd name="connsiteY18" fmla="*/ 47976 h 348966"/>
                  <a:gd name="connsiteX19" fmla="*/ 1442085 w 1636903"/>
                  <a:gd name="connsiteY19" fmla="*/ 51786 h 348966"/>
                  <a:gd name="connsiteX20" fmla="*/ 1447800 w 1636903"/>
                  <a:gd name="connsiteY20" fmla="*/ 53691 h 348966"/>
                  <a:gd name="connsiteX21" fmla="*/ 1455420 w 1636903"/>
                  <a:gd name="connsiteY21" fmla="*/ 57501 h 348966"/>
                  <a:gd name="connsiteX22" fmla="*/ 1461135 w 1636903"/>
                  <a:gd name="connsiteY22" fmla="*/ 61311 h 348966"/>
                  <a:gd name="connsiteX23" fmla="*/ 1472565 w 1636903"/>
                  <a:gd name="connsiteY23" fmla="*/ 67026 h 348966"/>
                  <a:gd name="connsiteX24" fmla="*/ 1487805 w 1636903"/>
                  <a:gd name="connsiteY24" fmla="*/ 76551 h 348966"/>
                  <a:gd name="connsiteX25" fmla="*/ 1497330 w 1636903"/>
                  <a:gd name="connsiteY25" fmla="*/ 91791 h 348966"/>
                  <a:gd name="connsiteX26" fmla="*/ 1504950 w 1636903"/>
                  <a:gd name="connsiteY26" fmla="*/ 107031 h 348966"/>
                  <a:gd name="connsiteX27" fmla="*/ 1508760 w 1636903"/>
                  <a:gd name="connsiteY27" fmla="*/ 112746 h 348966"/>
                  <a:gd name="connsiteX28" fmla="*/ 1518285 w 1636903"/>
                  <a:gd name="connsiteY28" fmla="*/ 131796 h 348966"/>
                  <a:gd name="connsiteX29" fmla="*/ 1524000 w 1636903"/>
                  <a:gd name="connsiteY29" fmla="*/ 137511 h 348966"/>
                  <a:gd name="connsiteX30" fmla="*/ 1537335 w 1636903"/>
                  <a:gd name="connsiteY30" fmla="*/ 158466 h 348966"/>
                  <a:gd name="connsiteX31" fmla="*/ 1543050 w 1636903"/>
                  <a:gd name="connsiteY31" fmla="*/ 166086 h 348966"/>
                  <a:gd name="connsiteX32" fmla="*/ 1546860 w 1636903"/>
                  <a:gd name="connsiteY32" fmla="*/ 171801 h 348966"/>
                  <a:gd name="connsiteX33" fmla="*/ 1554480 w 1636903"/>
                  <a:gd name="connsiteY33" fmla="*/ 185136 h 348966"/>
                  <a:gd name="connsiteX34" fmla="*/ 1560195 w 1636903"/>
                  <a:gd name="connsiteY34" fmla="*/ 190851 h 348966"/>
                  <a:gd name="connsiteX35" fmla="*/ 1569720 w 1636903"/>
                  <a:gd name="connsiteY35" fmla="*/ 207996 h 348966"/>
                  <a:gd name="connsiteX36" fmla="*/ 1575435 w 1636903"/>
                  <a:gd name="connsiteY36" fmla="*/ 211806 h 348966"/>
                  <a:gd name="connsiteX37" fmla="*/ 1579245 w 1636903"/>
                  <a:gd name="connsiteY37" fmla="*/ 219426 h 348966"/>
                  <a:gd name="connsiteX38" fmla="*/ 1590675 w 1636903"/>
                  <a:gd name="connsiteY38" fmla="*/ 230856 h 348966"/>
                  <a:gd name="connsiteX39" fmla="*/ 1592580 w 1636903"/>
                  <a:gd name="connsiteY39" fmla="*/ 236571 h 348966"/>
                  <a:gd name="connsiteX40" fmla="*/ 1594485 w 1636903"/>
                  <a:gd name="connsiteY40" fmla="*/ 244191 h 348966"/>
                  <a:gd name="connsiteX41" fmla="*/ 1598295 w 1636903"/>
                  <a:gd name="connsiteY41" fmla="*/ 249906 h 348966"/>
                  <a:gd name="connsiteX42" fmla="*/ 1604010 w 1636903"/>
                  <a:gd name="connsiteY42" fmla="*/ 259431 h 348966"/>
                  <a:gd name="connsiteX43" fmla="*/ 1605915 w 1636903"/>
                  <a:gd name="connsiteY43" fmla="*/ 265146 h 348966"/>
                  <a:gd name="connsiteX44" fmla="*/ 1617345 w 1636903"/>
                  <a:gd name="connsiteY44" fmla="*/ 278481 h 348966"/>
                  <a:gd name="connsiteX45" fmla="*/ 1623060 w 1636903"/>
                  <a:gd name="connsiteY45" fmla="*/ 299436 h 348966"/>
                  <a:gd name="connsiteX46" fmla="*/ 1624965 w 1636903"/>
                  <a:gd name="connsiteY46" fmla="*/ 305151 h 348966"/>
                  <a:gd name="connsiteX47" fmla="*/ 1628775 w 1636903"/>
                  <a:gd name="connsiteY47" fmla="*/ 320391 h 348966"/>
                  <a:gd name="connsiteX48" fmla="*/ 1630680 w 1636903"/>
                  <a:gd name="connsiteY48" fmla="*/ 328011 h 348966"/>
                  <a:gd name="connsiteX49" fmla="*/ 1634490 w 1636903"/>
                  <a:gd name="connsiteY49" fmla="*/ 333726 h 348966"/>
                  <a:gd name="connsiteX50" fmla="*/ 1636395 w 1636903"/>
                  <a:gd name="connsiteY50" fmla="*/ 341346 h 348966"/>
                  <a:gd name="connsiteX51" fmla="*/ 1624965 w 1636903"/>
                  <a:gd name="connsiteY51" fmla="*/ 345156 h 348966"/>
                  <a:gd name="connsiteX52" fmla="*/ 1590675 w 1636903"/>
                  <a:gd name="connsiteY52" fmla="*/ 347061 h 348966"/>
                  <a:gd name="connsiteX53" fmla="*/ 1297305 w 1636903"/>
                  <a:gd name="connsiteY53" fmla="*/ 348966 h 348966"/>
                  <a:gd name="connsiteX54" fmla="*/ 1061085 w 1636903"/>
                  <a:gd name="connsiteY54" fmla="*/ 347061 h 348966"/>
                  <a:gd name="connsiteX55" fmla="*/ 984885 w 1636903"/>
                  <a:gd name="connsiteY55" fmla="*/ 345156 h 348966"/>
                  <a:gd name="connsiteX56" fmla="*/ 721995 w 1636903"/>
                  <a:gd name="connsiteY56" fmla="*/ 347061 h 348966"/>
                  <a:gd name="connsiteX57" fmla="*/ 501015 w 1636903"/>
                  <a:gd name="connsiteY57" fmla="*/ 345156 h 348966"/>
                  <a:gd name="connsiteX58" fmla="*/ 462915 w 1636903"/>
                  <a:gd name="connsiteY58" fmla="*/ 343251 h 348966"/>
                  <a:gd name="connsiteX59" fmla="*/ 333375 w 1636903"/>
                  <a:gd name="connsiteY59" fmla="*/ 341346 h 348966"/>
                  <a:gd name="connsiteX60" fmla="*/ 329565 w 1636903"/>
                  <a:gd name="connsiteY60" fmla="*/ 318486 h 348966"/>
                  <a:gd name="connsiteX61" fmla="*/ 325755 w 1636903"/>
                  <a:gd name="connsiteY61" fmla="*/ 308961 h 348966"/>
                  <a:gd name="connsiteX62" fmla="*/ 321945 w 1636903"/>
                  <a:gd name="connsiteY62" fmla="*/ 303246 h 348966"/>
                  <a:gd name="connsiteX63" fmla="*/ 318135 w 1636903"/>
                  <a:gd name="connsiteY63" fmla="*/ 295626 h 348966"/>
                  <a:gd name="connsiteX64" fmla="*/ 310515 w 1636903"/>
                  <a:gd name="connsiteY64" fmla="*/ 286101 h 348966"/>
                  <a:gd name="connsiteX65" fmla="*/ 306705 w 1636903"/>
                  <a:gd name="connsiteY65" fmla="*/ 280386 h 348966"/>
                  <a:gd name="connsiteX66" fmla="*/ 300990 w 1636903"/>
                  <a:gd name="connsiteY66" fmla="*/ 274671 h 348966"/>
                  <a:gd name="connsiteX67" fmla="*/ 280035 w 1636903"/>
                  <a:gd name="connsiteY67" fmla="*/ 244191 h 348966"/>
                  <a:gd name="connsiteX68" fmla="*/ 251460 w 1636903"/>
                  <a:gd name="connsiteY68" fmla="*/ 198471 h 348966"/>
                  <a:gd name="connsiteX69" fmla="*/ 238125 w 1636903"/>
                  <a:gd name="connsiteY69" fmla="*/ 169896 h 348966"/>
                  <a:gd name="connsiteX70" fmla="*/ 234315 w 1636903"/>
                  <a:gd name="connsiteY70" fmla="*/ 162276 h 348966"/>
                  <a:gd name="connsiteX71" fmla="*/ 228600 w 1636903"/>
                  <a:gd name="connsiteY71" fmla="*/ 148941 h 348966"/>
                  <a:gd name="connsiteX72" fmla="*/ 224790 w 1636903"/>
                  <a:gd name="connsiteY72" fmla="*/ 139416 h 348966"/>
                  <a:gd name="connsiteX73" fmla="*/ 213360 w 1636903"/>
                  <a:gd name="connsiteY73" fmla="*/ 124176 h 348966"/>
                  <a:gd name="connsiteX74" fmla="*/ 207645 w 1636903"/>
                  <a:gd name="connsiteY74" fmla="*/ 120366 h 348966"/>
                  <a:gd name="connsiteX75" fmla="*/ 201930 w 1636903"/>
                  <a:gd name="connsiteY75" fmla="*/ 114651 h 348966"/>
                  <a:gd name="connsiteX76" fmla="*/ 196215 w 1636903"/>
                  <a:gd name="connsiteY76" fmla="*/ 110841 h 348966"/>
                  <a:gd name="connsiteX77" fmla="*/ 190500 w 1636903"/>
                  <a:gd name="connsiteY77" fmla="*/ 105126 h 348966"/>
                  <a:gd name="connsiteX78" fmla="*/ 184785 w 1636903"/>
                  <a:gd name="connsiteY78" fmla="*/ 101316 h 348966"/>
                  <a:gd name="connsiteX79" fmla="*/ 177165 w 1636903"/>
                  <a:gd name="connsiteY79" fmla="*/ 93696 h 348966"/>
                  <a:gd name="connsiteX80" fmla="*/ 167640 w 1636903"/>
                  <a:gd name="connsiteY80" fmla="*/ 89886 h 348966"/>
                  <a:gd name="connsiteX81" fmla="*/ 161925 w 1636903"/>
                  <a:gd name="connsiteY81" fmla="*/ 84171 h 348966"/>
                  <a:gd name="connsiteX82" fmla="*/ 154305 w 1636903"/>
                  <a:gd name="connsiteY82" fmla="*/ 80361 h 348966"/>
                  <a:gd name="connsiteX83" fmla="*/ 150495 w 1636903"/>
                  <a:gd name="connsiteY83" fmla="*/ 74646 h 348966"/>
                  <a:gd name="connsiteX84" fmla="*/ 127635 w 1636903"/>
                  <a:gd name="connsiteY84" fmla="*/ 57501 h 348966"/>
                  <a:gd name="connsiteX85" fmla="*/ 123825 w 1636903"/>
                  <a:gd name="connsiteY85" fmla="*/ 51786 h 348966"/>
                  <a:gd name="connsiteX86" fmla="*/ 110490 w 1636903"/>
                  <a:gd name="connsiteY86" fmla="*/ 44166 h 348966"/>
                  <a:gd name="connsiteX87" fmla="*/ 95250 w 1636903"/>
                  <a:gd name="connsiteY87" fmla="*/ 32736 h 348966"/>
                  <a:gd name="connsiteX88" fmla="*/ 74295 w 1636903"/>
                  <a:gd name="connsiteY88" fmla="*/ 23211 h 348966"/>
                  <a:gd name="connsiteX0" fmla="*/ 0 w 1636903"/>
                  <a:gd name="connsiteY0" fmla="*/ 3810 h 348615"/>
                  <a:gd name="connsiteX1" fmla="*/ 0 w 1636903"/>
                  <a:gd name="connsiteY1" fmla="*/ 3810 h 348615"/>
                  <a:gd name="connsiteX2" fmla="*/ 28575 w 1636903"/>
                  <a:gd name="connsiteY2" fmla="*/ 9525 h 348615"/>
                  <a:gd name="connsiteX3" fmla="*/ 70485 w 1636903"/>
                  <a:gd name="connsiteY3" fmla="*/ 5715 h 348615"/>
                  <a:gd name="connsiteX4" fmla="*/ 179070 w 1636903"/>
                  <a:gd name="connsiteY4" fmla="*/ 3810 h 348615"/>
                  <a:gd name="connsiteX5" fmla="*/ 312420 w 1636903"/>
                  <a:gd name="connsiteY5" fmla="*/ 1905 h 348615"/>
                  <a:gd name="connsiteX6" fmla="*/ 1099185 w 1636903"/>
                  <a:gd name="connsiteY6" fmla="*/ 0 h 348615"/>
                  <a:gd name="connsiteX7" fmla="*/ 1323975 w 1636903"/>
                  <a:gd name="connsiteY7" fmla="*/ 1905 h 348615"/>
                  <a:gd name="connsiteX8" fmla="*/ 1344930 w 1636903"/>
                  <a:gd name="connsiteY8" fmla="*/ 13335 h 348615"/>
                  <a:gd name="connsiteX9" fmla="*/ 1350645 w 1636903"/>
                  <a:gd name="connsiteY9" fmla="*/ 15240 h 348615"/>
                  <a:gd name="connsiteX10" fmla="*/ 1356360 w 1636903"/>
                  <a:gd name="connsiteY10" fmla="*/ 19050 h 348615"/>
                  <a:gd name="connsiteX11" fmla="*/ 1371600 w 1636903"/>
                  <a:gd name="connsiteY11" fmla="*/ 22860 h 348615"/>
                  <a:gd name="connsiteX12" fmla="*/ 1377315 w 1636903"/>
                  <a:gd name="connsiteY12" fmla="*/ 24765 h 348615"/>
                  <a:gd name="connsiteX13" fmla="*/ 1392555 w 1636903"/>
                  <a:gd name="connsiteY13" fmla="*/ 28575 h 348615"/>
                  <a:gd name="connsiteX14" fmla="*/ 1403985 w 1636903"/>
                  <a:gd name="connsiteY14" fmla="*/ 32385 h 348615"/>
                  <a:gd name="connsiteX15" fmla="*/ 1409700 w 1636903"/>
                  <a:gd name="connsiteY15" fmla="*/ 34290 h 348615"/>
                  <a:gd name="connsiteX16" fmla="*/ 1419225 w 1636903"/>
                  <a:gd name="connsiteY16" fmla="*/ 38100 h 348615"/>
                  <a:gd name="connsiteX17" fmla="*/ 1436370 w 1636903"/>
                  <a:gd name="connsiteY17" fmla="*/ 47625 h 348615"/>
                  <a:gd name="connsiteX18" fmla="*/ 1442085 w 1636903"/>
                  <a:gd name="connsiteY18" fmla="*/ 51435 h 348615"/>
                  <a:gd name="connsiteX19" fmla="*/ 1447800 w 1636903"/>
                  <a:gd name="connsiteY19" fmla="*/ 53340 h 348615"/>
                  <a:gd name="connsiteX20" fmla="*/ 1455420 w 1636903"/>
                  <a:gd name="connsiteY20" fmla="*/ 57150 h 348615"/>
                  <a:gd name="connsiteX21" fmla="*/ 1461135 w 1636903"/>
                  <a:gd name="connsiteY21" fmla="*/ 60960 h 348615"/>
                  <a:gd name="connsiteX22" fmla="*/ 1472565 w 1636903"/>
                  <a:gd name="connsiteY22" fmla="*/ 66675 h 348615"/>
                  <a:gd name="connsiteX23" fmla="*/ 1487805 w 1636903"/>
                  <a:gd name="connsiteY23" fmla="*/ 76200 h 348615"/>
                  <a:gd name="connsiteX24" fmla="*/ 1497330 w 1636903"/>
                  <a:gd name="connsiteY24" fmla="*/ 91440 h 348615"/>
                  <a:gd name="connsiteX25" fmla="*/ 1504950 w 1636903"/>
                  <a:gd name="connsiteY25" fmla="*/ 106680 h 348615"/>
                  <a:gd name="connsiteX26" fmla="*/ 1508760 w 1636903"/>
                  <a:gd name="connsiteY26" fmla="*/ 112395 h 348615"/>
                  <a:gd name="connsiteX27" fmla="*/ 1518285 w 1636903"/>
                  <a:gd name="connsiteY27" fmla="*/ 131445 h 348615"/>
                  <a:gd name="connsiteX28" fmla="*/ 1524000 w 1636903"/>
                  <a:gd name="connsiteY28" fmla="*/ 137160 h 348615"/>
                  <a:gd name="connsiteX29" fmla="*/ 1537335 w 1636903"/>
                  <a:gd name="connsiteY29" fmla="*/ 158115 h 348615"/>
                  <a:gd name="connsiteX30" fmla="*/ 1543050 w 1636903"/>
                  <a:gd name="connsiteY30" fmla="*/ 165735 h 348615"/>
                  <a:gd name="connsiteX31" fmla="*/ 1546860 w 1636903"/>
                  <a:gd name="connsiteY31" fmla="*/ 171450 h 348615"/>
                  <a:gd name="connsiteX32" fmla="*/ 1554480 w 1636903"/>
                  <a:gd name="connsiteY32" fmla="*/ 184785 h 348615"/>
                  <a:gd name="connsiteX33" fmla="*/ 1560195 w 1636903"/>
                  <a:gd name="connsiteY33" fmla="*/ 190500 h 348615"/>
                  <a:gd name="connsiteX34" fmla="*/ 1569720 w 1636903"/>
                  <a:gd name="connsiteY34" fmla="*/ 207645 h 348615"/>
                  <a:gd name="connsiteX35" fmla="*/ 1575435 w 1636903"/>
                  <a:gd name="connsiteY35" fmla="*/ 211455 h 348615"/>
                  <a:gd name="connsiteX36" fmla="*/ 1579245 w 1636903"/>
                  <a:gd name="connsiteY36" fmla="*/ 219075 h 348615"/>
                  <a:gd name="connsiteX37" fmla="*/ 1590675 w 1636903"/>
                  <a:gd name="connsiteY37" fmla="*/ 230505 h 348615"/>
                  <a:gd name="connsiteX38" fmla="*/ 1592580 w 1636903"/>
                  <a:gd name="connsiteY38" fmla="*/ 236220 h 348615"/>
                  <a:gd name="connsiteX39" fmla="*/ 1594485 w 1636903"/>
                  <a:gd name="connsiteY39" fmla="*/ 243840 h 348615"/>
                  <a:gd name="connsiteX40" fmla="*/ 1598295 w 1636903"/>
                  <a:gd name="connsiteY40" fmla="*/ 249555 h 348615"/>
                  <a:gd name="connsiteX41" fmla="*/ 1604010 w 1636903"/>
                  <a:gd name="connsiteY41" fmla="*/ 259080 h 348615"/>
                  <a:gd name="connsiteX42" fmla="*/ 1605915 w 1636903"/>
                  <a:gd name="connsiteY42" fmla="*/ 264795 h 348615"/>
                  <a:gd name="connsiteX43" fmla="*/ 1617345 w 1636903"/>
                  <a:gd name="connsiteY43" fmla="*/ 278130 h 348615"/>
                  <a:gd name="connsiteX44" fmla="*/ 1623060 w 1636903"/>
                  <a:gd name="connsiteY44" fmla="*/ 299085 h 348615"/>
                  <a:gd name="connsiteX45" fmla="*/ 1624965 w 1636903"/>
                  <a:gd name="connsiteY45" fmla="*/ 304800 h 348615"/>
                  <a:gd name="connsiteX46" fmla="*/ 1628775 w 1636903"/>
                  <a:gd name="connsiteY46" fmla="*/ 320040 h 348615"/>
                  <a:gd name="connsiteX47" fmla="*/ 1630680 w 1636903"/>
                  <a:gd name="connsiteY47" fmla="*/ 327660 h 348615"/>
                  <a:gd name="connsiteX48" fmla="*/ 1634490 w 1636903"/>
                  <a:gd name="connsiteY48" fmla="*/ 333375 h 348615"/>
                  <a:gd name="connsiteX49" fmla="*/ 1636395 w 1636903"/>
                  <a:gd name="connsiteY49" fmla="*/ 340995 h 348615"/>
                  <a:gd name="connsiteX50" fmla="*/ 1624965 w 1636903"/>
                  <a:gd name="connsiteY50" fmla="*/ 344805 h 348615"/>
                  <a:gd name="connsiteX51" fmla="*/ 1590675 w 1636903"/>
                  <a:gd name="connsiteY51" fmla="*/ 346710 h 348615"/>
                  <a:gd name="connsiteX52" fmla="*/ 1297305 w 1636903"/>
                  <a:gd name="connsiteY52" fmla="*/ 348615 h 348615"/>
                  <a:gd name="connsiteX53" fmla="*/ 1061085 w 1636903"/>
                  <a:gd name="connsiteY53" fmla="*/ 346710 h 348615"/>
                  <a:gd name="connsiteX54" fmla="*/ 984885 w 1636903"/>
                  <a:gd name="connsiteY54" fmla="*/ 344805 h 348615"/>
                  <a:gd name="connsiteX55" fmla="*/ 721995 w 1636903"/>
                  <a:gd name="connsiteY55" fmla="*/ 346710 h 348615"/>
                  <a:gd name="connsiteX56" fmla="*/ 501015 w 1636903"/>
                  <a:gd name="connsiteY56" fmla="*/ 344805 h 348615"/>
                  <a:gd name="connsiteX57" fmla="*/ 462915 w 1636903"/>
                  <a:gd name="connsiteY57" fmla="*/ 342900 h 348615"/>
                  <a:gd name="connsiteX58" fmla="*/ 333375 w 1636903"/>
                  <a:gd name="connsiteY58" fmla="*/ 340995 h 348615"/>
                  <a:gd name="connsiteX59" fmla="*/ 329565 w 1636903"/>
                  <a:gd name="connsiteY59" fmla="*/ 318135 h 348615"/>
                  <a:gd name="connsiteX60" fmla="*/ 325755 w 1636903"/>
                  <a:gd name="connsiteY60" fmla="*/ 308610 h 348615"/>
                  <a:gd name="connsiteX61" fmla="*/ 321945 w 1636903"/>
                  <a:gd name="connsiteY61" fmla="*/ 302895 h 348615"/>
                  <a:gd name="connsiteX62" fmla="*/ 318135 w 1636903"/>
                  <a:gd name="connsiteY62" fmla="*/ 295275 h 348615"/>
                  <a:gd name="connsiteX63" fmla="*/ 310515 w 1636903"/>
                  <a:gd name="connsiteY63" fmla="*/ 285750 h 348615"/>
                  <a:gd name="connsiteX64" fmla="*/ 306705 w 1636903"/>
                  <a:gd name="connsiteY64" fmla="*/ 280035 h 348615"/>
                  <a:gd name="connsiteX65" fmla="*/ 300990 w 1636903"/>
                  <a:gd name="connsiteY65" fmla="*/ 274320 h 348615"/>
                  <a:gd name="connsiteX66" fmla="*/ 280035 w 1636903"/>
                  <a:gd name="connsiteY66" fmla="*/ 243840 h 348615"/>
                  <a:gd name="connsiteX67" fmla="*/ 251460 w 1636903"/>
                  <a:gd name="connsiteY67" fmla="*/ 198120 h 348615"/>
                  <a:gd name="connsiteX68" fmla="*/ 238125 w 1636903"/>
                  <a:gd name="connsiteY68" fmla="*/ 169545 h 348615"/>
                  <a:gd name="connsiteX69" fmla="*/ 234315 w 1636903"/>
                  <a:gd name="connsiteY69" fmla="*/ 161925 h 348615"/>
                  <a:gd name="connsiteX70" fmla="*/ 228600 w 1636903"/>
                  <a:gd name="connsiteY70" fmla="*/ 148590 h 348615"/>
                  <a:gd name="connsiteX71" fmla="*/ 224790 w 1636903"/>
                  <a:gd name="connsiteY71" fmla="*/ 139065 h 348615"/>
                  <a:gd name="connsiteX72" fmla="*/ 213360 w 1636903"/>
                  <a:gd name="connsiteY72" fmla="*/ 123825 h 348615"/>
                  <a:gd name="connsiteX73" fmla="*/ 207645 w 1636903"/>
                  <a:gd name="connsiteY73" fmla="*/ 120015 h 348615"/>
                  <a:gd name="connsiteX74" fmla="*/ 201930 w 1636903"/>
                  <a:gd name="connsiteY74" fmla="*/ 114300 h 348615"/>
                  <a:gd name="connsiteX75" fmla="*/ 196215 w 1636903"/>
                  <a:gd name="connsiteY75" fmla="*/ 110490 h 348615"/>
                  <a:gd name="connsiteX76" fmla="*/ 190500 w 1636903"/>
                  <a:gd name="connsiteY76" fmla="*/ 104775 h 348615"/>
                  <a:gd name="connsiteX77" fmla="*/ 184785 w 1636903"/>
                  <a:gd name="connsiteY77" fmla="*/ 100965 h 348615"/>
                  <a:gd name="connsiteX78" fmla="*/ 177165 w 1636903"/>
                  <a:gd name="connsiteY78" fmla="*/ 93345 h 348615"/>
                  <a:gd name="connsiteX79" fmla="*/ 167640 w 1636903"/>
                  <a:gd name="connsiteY79" fmla="*/ 89535 h 348615"/>
                  <a:gd name="connsiteX80" fmla="*/ 161925 w 1636903"/>
                  <a:gd name="connsiteY80" fmla="*/ 83820 h 348615"/>
                  <a:gd name="connsiteX81" fmla="*/ 154305 w 1636903"/>
                  <a:gd name="connsiteY81" fmla="*/ 80010 h 348615"/>
                  <a:gd name="connsiteX82" fmla="*/ 150495 w 1636903"/>
                  <a:gd name="connsiteY82" fmla="*/ 74295 h 348615"/>
                  <a:gd name="connsiteX83" fmla="*/ 127635 w 1636903"/>
                  <a:gd name="connsiteY83" fmla="*/ 57150 h 348615"/>
                  <a:gd name="connsiteX84" fmla="*/ 123825 w 1636903"/>
                  <a:gd name="connsiteY84" fmla="*/ 51435 h 348615"/>
                  <a:gd name="connsiteX85" fmla="*/ 110490 w 1636903"/>
                  <a:gd name="connsiteY85" fmla="*/ 43815 h 348615"/>
                  <a:gd name="connsiteX86" fmla="*/ 95250 w 1636903"/>
                  <a:gd name="connsiteY86" fmla="*/ 32385 h 348615"/>
                  <a:gd name="connsiteX87" fmla="*/ 74295 w 1636903"/>
                  <a:gd name="connsiteY87" fmla="*/ 22860 h 348615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312420 w 1636903"/>
                  <a:gd name="connsiteY5" fmla="*/ 0 h 346710"/>
                  <a:gd name="connsiteX6" fmla="*/ 1323975 w 1636903"/>
                  <a:gd name="connsiteY6" fmla="*/ 0 h 346710"/>
                  <a:gd name="connsiteX7" fmla="*/ 1344930 w 1636903"/>
                  <a:gd name="connsiteY7" fmla="*/ 11430 h 346710"/>
                  <a:gd name="connsiteX8" fmla="*/ 1350645 w 1636903"/>
                  <a:gd name="connsiteY8" fmla="*/ 13335 h 346710"/>
                  <a:gd name="connsiteX9" fmla="*/ 1356360 w 1636903"/>
                  <a:gd name="connsiteY9" fmla="*/ 17145 h 346710"/>
                  <a:gd name="connsiteX10" fmla="*/ 1371600 w 1636903"/>
                  <a:gd name="connsiteY10" fmla="*/ 20955 h 346710"/>
                  <a:gd name="connsiteX11" fmla="*/ 1377315 w 1636903"/>
                  <a:gd name="connsiteY11" fmla="*/ 22860 h 346710"/>
                  <a:gd name="connsiteX12" fmla="*/ 1392555 w 1636903"/>
                  <a:gd name="connsiteY12" fmla="*/ 26670 h 346710"/>
                  <a:gd name="connsiteX13" fmla="*/ 1403985 w 1636903"/>
                  <a:gd name="connsiteY13" fmla="*/ 30480 h 346710"/>
                  <a:gd name="connsiteX14" fmla="*/ 1409700 w 1636903"/>
                  <a:gd name="connsiteY14" fmla="*/ 32385 h 346710"/>
                  <a:gd name="connsiteX15" fmla="*/ 1419225 w 1636903"/>
                  <a:gd name="connsiteY15" fmla="*/ 36195 h 346710"/>
                  <a:gd name="connsiteX16" fmla="*/ 1436370 w 1636903"/>
                  <a:gd name="connsiteY16" fmla="*/ 45720 h 346710"/>
                  <a:gd name="connsiteX17" fmla="*/ 1442085 w 1636903"/>
                  <a:gd name="connsiteY17" fmla="*/ 49530 h 346710"/>
                  <a:gd name="connsiteX18" fmla="*/ 1447800 w 1636903"/>
                  <a:gd name="connsiteY18" fmla="*/ 51435 h 346710"/>
                  <a:gd name="connsiteX19" fmla="*/ 1455420 w 1636903"/>
                  <a:gd name="connsiteY19" fmla="*/ 55245 h 346710"/>
                  <a:gd name="connsiteX20" fmla="*/ 1461135 w 1636903"/>
                  <a:gd name="connsiteY20" fmla="*/ 59055 h 346710"/>
                  <a:gd name="connsiteX21" fmla="*/ 1472565 w 1636903"/>
                  <a:gd name="connsiteY21" fmla="*/ 64770 h 346710"/>
                  <a:gd name="connsiteX22" fmla="*/ 1487805 w 1636903"/>
                  <a:gd name="connsiteY22" fmla="*/ 74295 h 346710"/>
                  <a:gd name="connsiteX23" fmla="*/ 1497330 w 1636903"/>
                  <a:gd name="connsiteY23" fmla="*/ 89535 h 346710"/>
                  <a:gd name="connsiteX24" fmla="*/ 1504950 w 1636903"/>
                  <a:gd name="connsiteY24" fmla="*/ 104775 h 346710"/>
                  <a:gd name="connsiteX25" fmla="*/ 1508760 w 1636903"/>
                  <a:gd name="connsiteY25" fmla="*/ 110490 h 346710"/>
                  <a:gd name="connsiteX26" fmla="*/ 1518285 w 1636903"/>
                  <a:gd name="connsiteY26" fmla="*/ 129540 h 346710"/>
                  <a:gd name="connsiteX27" fmla="*/ 1524000 w 1636903"/>
                  <a:gd name="connsiteY27" fmla="*/ 135255 h 346710"/>
                  <a:gd name="connsiteX28" fmla="*/ 1537335 w 1636903"/>
                  <a:gd name="connsiteY28" fmla="*/ 156210 h 346710"/>
                  <a:gd name="connsiteX29" fmla="*/ 1543050 w 1636903"/>
                  <a:gd name="connsiteY29" fmla="*/ 163830 h 346710"/>
                  <a:gd name="connsiteX30" fmla="*/ 1546860 w 1636903"/>
                  <a:gd name="connsiteY30" fmla="*/ 169545 h 346710"/>
                  <a:gd name="connsiteX31" fmla="*/ 1554480 w 1636903"/>
                  <a:gd name="connsiteY31" fmla="*/ 182880 h 346710"/>
                  <a:gd name="connsiteX32" fmla="*/ 1560195 w 1636903"/>
                  <a:gd name="connsiteY32" fmla="*/ 188595 h 346710"/>
                  <a:gd name="connsiteX33" fmla="*/ 1569720 w 1636903"/>
                  <a:gd name="connsiteY33" fmla="*/ 205740 h 346710"/>
                  <a:gd name="connsiteX34" fmla="*/ 1575435 w 1636903"/>
                  <a:gd name="connsiteY34" fmla="*/ 209550 h 346710"/>
                  <a:gd name="connsiteX35" fmla="*/ 1579245 w 1636903"/>
                  <a:gd name="connsiteY35" fmla="*/ 217170 h 346710"/>
                  <a:gd name="connsiteX36" fmla="*/ 1590675 w 1636903"/>
                  <a:gd name="connsiteY36" fmla="*/ 228600 h 346710"/>
                  <a:gd name="connsiteX37" fmla="*/ 1592580 w 1636903"/>
                  <a:gd name="connsiteY37" fmla="*/ 234315 h 346710"/>
                  <a:gd name="connsiteX38" fmla="*/ 1594485 w 1636903"/>
                  <a:gd name="connsiteY38" fmla="*/ 241935 h 346710"/>
                  <a:gd name="connsiteX39" fmla="*/ 1598295 w 1636903"/>
                  <a:gd name="connsiteY39" fmla="*/ 247650 h 346710"/>
                  <a:gd name="connsiteX40" fmla="*/ 1604010 w 1636903"/>
                  <a:gd name="connsiteY40" fmla="*/ 257175 h 346710"/>
                  <a:gd name="connsiteX41" fmla="*/ 1605915 w 1636903"/>
                  <a:gd name="connsiteY41" fmla="*/ 262890 h 346710"/>
                  <a:gd name="connsiteX42" fmla="*/ 1617345 w 1636903"/>
                  <a:gd name="connsiteY42" fmla="*/ 276225 h 346710"/>
                  <a:gd name="connsiteX43" fmla="*/ 1623060 w 1636903"/>
                  <a:gd name="connsiteY43" fmla="*/ 297180 h 346710"/>
                  <a:gd name="connsiteX44" fmla="*/ 1624965 w 1636903"/>
                  <a:gd name="connsiteY44" fmla="*/ 302895 h 346710"/>
                  <a:gd name="connsiteX45" fmla="*/ 1628775 w 1636903"/>
                  <a:gd name="connsiteY45" fmla="*/ 318135 h 346710"/>
                  <a:gd name="connsiteX46" fmla="*/ 1630680 w 1636903"/>
                  <a:gd name="connsiteY46" fmla="*/ 325755 h 346710"/>
                  <a:gd name="connsiteX47" fmla="*/ 1634490 w 1636903"/>
                  <a:gd name="connsiteY47" fmla="*/ 331470 h 346710"/>
                  <a:gd name="connsiteX48" fmla="*/ 1636395 w 1636903"/>
                  <a:gd name="connsiteY48" fmla="*/ 339090 h 346710"/>
                  <a:gd name="connsiteX49" fmla="*/ 1624965 w 1636903"/>
                  <a:gd name="connsiteY49" fmla="*/ 342900 h 346710"/>
                  <a:gd name="connsiteX50" fmla="*/ 1590675 w 1636903"/>
                  <a:gd name="connsiteY50" fmla="*/ 344805 h 346710"/>
                  <a:gd name="connsiteX51" fmla="*/ 1297305 w 1636903"/>
                  <a:gd name="connsiteY51" fmla="*/ 346710 h 346710"/>
                  <a:gd name="connsiteX52" fmla="*/ 1061085 w 1636903"/>
                  <a:gd name="connsiteY52" fmla="*/ 344805 h 346710"/>
                  <a:gd name="connsiteX53" fmla="*/ 984885 w 1636903"/>
                  <a:gd name="connsiteY53" fmla="*/ 342900 h 346710"/>
                  <a:gd name="connsiteX54" fmla="*/ 721995 w 1636903"/>
                  <a:gd name="connsiteY54" fmla="*/ 344805 h 346710"/>
                  <a:gd name="connsiteX55" fmla="*/ 501015 w 1636903"/>
                  <a:gd name="connsiteY55" fmla="*/ 342900 h 346710"/>
                  <a:gd name="connsiteX56" fmla="*/ 462915 w 1636903"/>
                  <a:gd name="connsiteY56" fmla="*/ 340995 h 346710"/>
                  <a:gd name="connsiteX57" fmla="*/ 333375 w 1636903"/>
                  <a:gd name="connsiteY57" fmla="*/ 339090 h 346710"/>
                  <a:gd name="connsiteX58" fmla="*/ 329565 w 1636903"/>
                  <a:gd name="connsiteY58" fmla="*/ 316230 h 346710"/>
                  <a:gd name="connsiteX59" fmla="*/ 325755 w 1636903"/>
                  <a:gd name="connsiteY59" fmla="*/ 306705 h 346710"/>
                  <a:gd name="connsiteX60" fmla="*/ 321945 w 1636903"/>
                  <a:gd name="connsiteY60" fmla="*/ 300990 h 346710"/>
                  <a:gd name="connsiteX61" fmla="*/ 318135 w 1636903"/>
                  <a:gd name="connsiteY61" fmla="*/ 293370 h 346710"/>
                  <a:gd name="connsiteX62" fmla="*/ 310515 w 1636903"/>
                  <a:gd name="connsiteY62" fmla="*/ 283845 h 346710"/>
                  <a:gd name="connsiteX63" fmla="*/ 306705 w 1636903"/>
                  <a:gd name="connsiteY63" fmla="*/ 278130 h 346710"/>
                  <a:gd name="connsiteX64" fmla="*/ 300990 w 1636903"/>
                  <a:gd name="connsiteY64" fmla="*/ 272415 h 346710"/>
                  <a:gd name="connsiteX65" fmla="*/ 280035 w 1636903"/>
                  <a:gd name="connsiteY65" fmla="*/ 241935 h 346710"/>
                  <a:gd name="connsiteX66" fmla="*/ 251460 w 1636903"/>
                  <a:gd name="connsiteY66" fmla="*/ 196215 h 346710"/>
                  <a:gd name="connsiteX67" fmla="*/ 238125 w 1636903"/>
                  <a:gd name="connsiteY67" fmla="*/ 167640 h 346710"/>
                  <a:gd name="connsiteX68" fmla="*/ 234315 w 1636903"/>
                  <a:gd name="connsiteY68" fmla="*/ 160020 h 346710"/>
                  <a:gd name="connsiteX69" fmla="*/ 228600 w 1636903"/>
                  <a:gd name="connsiteY69" fmla="*/ 146685 h 346710"/>
                  <a:gd name="connsiteX70" fmla="*/ 224790 w 1636903"/>
                  <a:gd name="connsiteY70" fmla="*/ 137160 h 346710"/>
                  <a:gd name="connsiteX71" fmla="*/ 213360 w 1636903"/>
                  <a:gd name="connsiteY71" fmla="*/ 121920 h 346710"/>
                  <a:gd name="connsiteX72" fmla="*/ 207645 w 1636903"/>
                  <a:gd name="connsiteY72" fmla="*/ 118110 h 346710"/>
                  <a:gd name="connsiteX73" fmla="*/ 201930 w 1636903"/>
                  <a:gd name="connsiteY73" fmla="*/ 112395 h 346710"/>
                  <a:gd name="connsiteX74" fmla="*/ 196215 w 1636903"/>
                  <a:gd name="connsiteY74" fmla="*/ 108585 h 346710"/>
                  <a:gd name="connsiteX75" fmla="*/ 190500 w 1636903"/>
                  <a:gd name="connsiteY75" fmla="*/ 102870 h 346710"/>
                  <a:gd name="connsiteX76" fmla="*/ 184785 w 1636903"/>
                  <a:gd name="connsiteY76" fmla="*/ 99060 h 346710"/>
                  <a:gd name="connsiteX77" fmla="*/ 177165 w 1636903"/>
                  <a:gd name="connsiteY77" fmla="*/ 91440 h 346710"/>
                  <a:gd name="connsiteX78" fmla="*/ 167640 w 1636903"/>
                  <a:gd name="connsiteY78" fmla="*/ 87630 h 346710"/>
                  <a:gd name="connsiteX79" fmla="*/ 161925 w 1636903"/>
                  <a:gd name="connsiteY79" fmla="*/ 81915 h 346710"/>
                  <a:gd name="connsiteX80" fmla="*/ 154305 w 1636903"/>
                  <a:gd name="connsiteY80" fmla="*/ 78105 h 346710"/>
                  <a:gd name="connsiteX81" fmla="*/ 150495 w 1636903"/>
                  <a:gd name="connsiteY81" fmla="*/ 72390 h 346710"/>
                  <a:gd name="connsiteX82" fmla="*/ 127635 w 1636903"/>
                  <a:gd name="connsiteY82" fmla="*/ 55245 h 346710"/>
                  <a:gd name="connsiteX83" fmla="*/ 123825 w 1636903"/>
                  <a:gd name="connsiteY83" fmla="*/ 49530 h 346710"/>
                  <a:gd name="connsiteX84" fmla="*/ 110490 w 1636903"/>
                  <a:gd name="connsiteY84" fmla="*/ 41910 h 346710"/>
                  <a:gd name="connsiteX85" fmla="*/ 95250 w 1636903"/>
                  <a:gd name="connsiteY85" fmla="*/ 30480 h 346710"/>
                  <a:gd name="connsiteX86" fmla="*/ 74295 w 1636903"/>
                  <a:gd name="connsiteY86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1323975 w 1636903"/>
                  <a:gd name="connsiteY5" fmla="*/ 0 h 346710"/>
                  <a:gd name="connsiteX6" fmla="*/ 1344930 w 1636903"/>
                  <a:gd name="connsiteY6" fmla="*/ 11430 h 346710"/>
                  <a:gd name="connsiteX7" fmla="*/ 1350645 w 1636903"/>
                  <a:gd name="connsiteY7" fmla="*/ 13335 h 346710"/>
                  <a:gd name="connsiteX8" fmla="*/ 1356360 w 1636903"/>
                  <a:gd name="connsiteY8" fmla="*/ 17145 h 346710"/>
                  <a:gd name="connsiteX9" fmla="*/ 1371600 w 1636903"/>
                  <a:gd name="connsiteY9" fmla="*/ 20955 h 346710"/>
                  <a:gd name="connsiteX10" fmla="*/ 1377315 w 1636903"/>
                  <a:gd name="connsiteY10" fmla="*/ 22860 h 346710"/>
                  <a:gd name="connsiteX11" fmla="*/ 1392555 w 1636903"/>
                  <a:gd name="connsiteY11" fmla="*/ 26670 h 346710"/>
                  <a:gd name="connsiteX12" fmla="*/ 1403985 w 1636903"/>
                  <a:gd name="connsiteY12" fmla="*/ 30480 h 346710"/>
                  <a:gd name="connsiteX13" fmla="*/ 1409700 w 1636903"/>
                  <a:gd name="connsiteY13" fmla="*/ 32385 h 346710"/>
                  <a:gd name="connsiteX14" fmla="*/ 1419225 w 1636903"/>
                  <a:gd name="connsiteY14" fmla="*/ 36195 h 346710"/>
                  <a:gd name="connsiteX15" fmla="*/ 1436370 w 1636903"/>
                  <a:gd name="connsiteY15" fmla="*/ 45720 h 346710"/>
                  <a:gd name="connsiteX16" fmla="*/ 1442085 w 1636903"/>
                  <a:gd name="connsiteY16" fmla="*/ 49530 h 346710"/>
                  <a:gd name="connsiteX17" fmla="*/ 1447800 w 1636903"/>
                  <a:gd name="connsiteY17" fmla="*/ 51435 h 346710"/>
                  <a:gd name="connsiteX18" fmla="*/ 1455420 w 1636903"/>
                  <a:gd name="connsiteY18" fmla="*/ 55245 h 346710"/>
                  <a:gd name="connsiteX19" fmla="*/ 1461135 w 1636903"/>
                  <a:gd name="connsiteY19" fmla="*/ 59055 h 346710"/>
                  <a:gd name="connsiteX20" fmla="*/ 1472565 w 1636903"/>
                  <a:gd name="connsiteY20" fmla="*/ 64770 h 346710"/>
                  <a:gd name="connsiteX21" fmla="*/ 1487805 w 1636903"/>
                  <a:gd name="connsiteY21" fmla="*/ 74295 h 346710"/>
                  <a:gd name="connsiteX22" fmla="*/ 1497330 w 1636903"/>
                  <a:gd name="connsiteY22" fmla="*/ 89535 h 346710"/>
                  <a:gd name="connsiteX23" fmla="*/ 1504950 w 1636903"/>
                  <a:gd name="connsiteY23" fmla="*/ 104775 h 346710"/>
                  <a:gd name="connsiteX24" fmla="*/ 1508760 w 1636903"/>
                  <a:gd name="connsiteY24" fmla="*/ 110490 h 346710"/>
                  <a:gd name="connsiteX25" fmla="*/ 1518285 w 1636903"/>
                  <a:gd name="connsiteY25" fmla="*/ 129540 h 346710"/>
                  <a:gd name="connsiteX26" fmla="*/ 1524000 w 1636903"/>
                  <a:gd name="connsiteY26" fmla="*/ 135255 h 346710"/>
                  <a:gd name="connsiteX27" fmla="*/ 1537335 w 1636903"/>
                  <a:gd name="connsiteY27" fmla="*/ 156210 h 346710"/>
                  <a:gd name="connsiteX28" fmla="*/ 1543050 w 1636903"/>
                  <a:gd name="connsiteY28" fmla="*/ 163830 h 346710"/>
                  <a:gd name="connsiteX29" fmla="*/ 1546860 w 1636903"/>
                  <a:gd name="connsiteY29" fmla="*/ 169545 h 346710"/>
                  <a:gd name="connsiteX30" fmla="*/ 1554480 w 1636903"/>
                  <a:gd name="connsiteY30" fmla="*/ 182880 h 346710"/>
                  <a:gd name="connsiteX31" fmla="*/ 1560195 w 1636903"/>
                  <a:gd name="connsiteY31" fmla="*/ 188595 h 346710"/>
                  <a:gd name="connsiteX32" fmla="*/ 1569720 w 1636903"/>
                  <a:gd name="connsiteY32" fmla="*/ 205740 h 346710"/>
                  <a:gd name="connsiteX33" fmla="*/ 1575435 w 1636903"/>
                  <a:gd name="connsiteY33" fmla="*/ 209550 h 346710"/>
                  <a:gd name="connsiteX34" fmla="*/ 1579245 w 1636903"/>
                  <a:gd name="connsiteY34" fmla="*/ 217170 h 346710"/>
                  <a:gd name="connsiteX35" fmla="*/ 1590675 w 1636903"/>
                  <a:gd name="connsiteY35" fmla="*/ 228600 h 346710"/>
                  <a:gd name="connsiteX36" fmla="*/ 1592580 w 1636903"/>
                  <a:gd name="connsiteY36" fmla="*/ 234315 h 346710"/>
                  <a:gd name="connsiteX37" fmla="*/ 1594485 w 1636903"/>
                  <a:gd name="connsiteY37" fmla="*/ 241935 h 346710"/>
                  <a:gd name="connsiteX38" fmla="*/ 1598295 w 1636903"/>
                  <a:gd name="connsiteY38" fmla="*/ 247650 h 346710"/>
                  <a:gd name="connsiteX39" fmla="*/ 1604010 w 1636903"/>
                  <a:gd name="connsiteY39" fmla="*/ 257175 h 346710"/>
                  <a:gd name="connsiteX40" fmla="*/ 1605915 w 1636903"/>
                  <a:gd name="connsiteY40" fmla="*/ 262890 h 346710"/>
                  <a:gd name="connsiteX41" fmla="*/ 1617345 w 1636903"/>
                  <a:gd name="connsiteY41" fmla="*/ 276225 h 346710"/>
                  <a:gd name="connsiteX42" fmla="*/ 1623060 w 1636903"/>
                  <a:gd name="connsiteY42" fmla="*/ 297180 h 346710"/>
                  <a:gd name="connsiteX43" fmla="*/ 1624965 w 1636903"/>
                  <a:gd name="connsiteY43" fmla="*/ 302895 h 346710"/>
                  <a:gd name="connsiteX44" fmla="*/ 1628775 w 1636903"/>
                  <a:gd name="connsiteY44" fmla="*/ 318135 h 346710"/>
                  <a:gd name="connsiteX45" fmla="*/ 1630680 w 1636903"/>
                  <a:gd name="connsiteY45" fmla="*/ 325755 h 346710"/>
                  <a:gd name="connsiteX46" fmla="*/ 1634490 w 1636903"/>
                  <a:gd name="connsiteY46" fmla="*/ 331470 h 346710"/>
                  <a:gd name="connsiteX47" fmla="*/ 1636395 w 1636903"/>
                  <a:gd name="connsiteY47" fmla="*/ 339090 h 346710"/>
                  <a:gd name="connsiteX48" fmla="*/ 1624965 w 1636903"/>
                  <a:gd name="connsiteY48" fmla="*/ 342900 h 346710"/>
                  <a:gd name="connsiteX49" fmla="*/ 1590675 w 1636903"/>
                  <a:gd name="connsiteY49" fmla="*/ 344805 h 346710"/>
                  <a:gd name="connsiteX50" fmla="*/ 1297305 w 1636903"/>
                  <a:gd name="connsiteY50" fmla="*/ 346710 h 346710"/>
                  <a:gd name="connsiteX51" fmla="*/ 1061085 w 1636903"/>
                  <a:gd name="connsiteY51" fmla="*/ 344805 h 346710"/>
                  <a:gd name="connsiteX52" fmla="*/ 984885 w 1636903"/>
                  <a:gd name="connsiteY52" fmla="*/ 342900 h 346710"/>
                  <a:gd name="connsiteX53" fmla="*/ 721995 w 1636903"/>
                  <a:gd name="connsiteY53" fmla="*/ 344805 h 346710"/>
                  <a:gd name="connsiteX54" fmla="*/ 501015 w 1636903"/>
                  <a:gd name="connsiteY54" fmla="*/ 342900 h 346710"/>
                  <a:gd name="connsiteX55" fmla="*/ 462915 w 1636903"/>
                  <a:gd name="connsiteY55" fmla="*/ 340995 h 346710"/>
                  <a:gd name="connsiteX56" fmla="*/ 333375 w 1636903"/>
                  <a:gd name="connsiteY56" fmla="*/ 339090 h 346710"/>
                  <a:gd name="connsiteX57" fmla="*/ 329565 w 1636903"/>
                  <a:gd name="connsiteY57" fmla="*/ 316230 h 346710"/>
                  <a:gd name="connsiteX58" fmla="*/ 325755 w 1636903"/>
                  <a:gd name="connsiteY58" fmla="*/ 306705 h 346710"/>
                  <a:gd name="connsiteX59" fmla="*/ 321945 w 1636903"/>
                  <a:gd name="connsiteY59" fmla="*/ 300990 h 346710"/>
                  <a:gd name="connsiteX60" fmla="*/ 318135 w 1636903"/>
                  <a:gd name="connsiteY60" fmla="*/ 293370 h 346710"/>
                  <a:gd name="connsiteX61" fmla="*/ 310515 w 1636903"/>
                  <a:gd name="connsiteY61" fmla="*/ 283845 h 346710"/>
                  <a:gd name="connsiteX62" fmla="*/ 306705 w 1636903"/>
                  <a:gd name="connsiteY62" fmla="*/ 278130 h 346710"/>
                  <a:gd name="connsiteX63" fmla="*/ 300990 w 1636903"/>
                  <a:gd name="connsiteY63" fmla="*/ 272415 h 346710"/>
                  <a:gd name="connsiteX64" fmla="*/ 280035 w 1636903"/>
                  <a:gd name="connsiteY64" fmla="*/ 241935 h 346710"/>
                  <a:gd name="connsiteX65" fmla="*/ 251460 w 1636903"/>
                  <a:gd name="connsiteY65" fmla="*/ 196215 h 346710"/>
                  <a:gd name="connsiteX66" fmla="*/ 238125 w 1636903"/>
                  <a:gd name="connsiteY66" fmla="*/ 167640 h 346710"/>
                  <a:gd name="connsiteX67" fmla="*/ 234315 w 1636903"/>
                  <a:gd name="connsiteY67" fmla="*/ 160020 h 346710"/>
                  <a:gd name="connsiteX68" fmla="*/ 228600 w 1636903"/>
                  <a:gd name="connsiteY68" fmla="*/ 146685 h 346710"/>
                  <a:gd name="connsiteX69" fmla="*/ 224790 w 1636903"/>
                  <a:gd name="connsiteY69" fmla="*/ 137160 h 346710"/>
                  <a:gd name="connsiteX70" fmla="*/ 213360 w 1636903"/>
                  <a:gd name="connsiteY70" fmla="*/ 121920 h 346710"/>
                  <a:gd name="connsiteX71" fmla="*/ 207645 w 1636903"/>
                  <a:gd name="connsiteY71" fmla="*/ 118110 h 346710"/>
                  <a:gd name="connsiteX72" fmla="*/ 201930 w 1636903"/>
                  <a:gd name="connsiteY72" fmla="*/ 112395 h 346710"/>
                  <a:gd name="connsiteX73" fmla="*/ 196215 w 1636903"/>
                  <a:gd name="connsiteY73" fmla="*/ 108585 h 346710"/>
                  <a:gd name="connsiteX74" fmla="*/ 190500 w 1636903"/>
                  <a:gd name="connsiteY74" fmla="*/ 102870 h 346710"/>
                  <a:gd name="connsiteX75" fmla="*/ 184785 w 1636903"/>
                  <a:gd name="connsiteY75" fmla="*/ 99060 h 346710"/>
                  <a:gd name="connsiteX76" fmla="*/ 177165 w 1636903"/>
                  <a:gd name="connsiteY76" fmla="*/ 91440 h 346710"/>
                  <a:gd name="connsiteX77" fmla="*/ 167640 w 1636903"/>
                  <a:gd name="connsiteY77" fmla="*/ 87630 h 346710"/>
                  <a:gd name="connsiteX78" fmla="*/ 161925 w 1636903"/>
                  <a:gd name="connsiteY78" fmla="*/ 81915 h 346710"/>
                  <a:gd name="connsiteX79" fmla="*/ 154305 w 1636903"/>
                  <a:gd name="connsiteY79" fmla="*/ 78105 h 346710"/>
                  <a:gd name="connsiteX80" fmla="*/ 150495 w 1636903"/>
                  <a:gd name="connsiteY80" fmla="*/ 72390 h 346710"/>
                  <a:gd name="connsiteX81" fmla="*/ 127635 w 1636903"/>
                  <a:gd name="connsiteY81" fmla="*/ 55245 h 346710"/>
                  <a:gd name="connsiteX82" fmla="*/ 123825 w 1636903"/>
                  <a:gd name="connsiteY82" fmla="*/ 49530 h 346710"/>
                  <a:gd name="connsiteX83" fmla="*/ 110490 w 1636903"/>
                  <a:gd name="connsiteY83" fmla="*/ 41910 h 346710"/>
                  <a:gd name="connsiteX84" fmla="*/ 95250 w 1636903"/>
                  <a:gd name="connsiteY84" fmla="*/ 30480 h 346710"/>
                  <a:gd name="connsiteX85" fmla="*/ 74295 w 1636903"/>
                  <a:gd name="connsiteY85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1061085 w 1636903"/>
                  <a:gd name="connsiteY50" fmla="*/ 344805 h 346710"/>
                  <a:gd name="connsiteX51" fmla="*/ 984885 w 1636903"/>
                  <a:gd name="connsiteY51" fmla="*/ 342900 h 346710"/>
                  <a:gd name="connsiteX52" fmla="*/ 721995 w 1636903"/>
                  <a:gd name="connsiteY52" fmla="*/ 344805 h 346710"/>
                  <a:gd name="connsiteX53" fmla="*/ 501015 w 1636903"/>
                  <a:gd name="connsiteY53" fmla="*/ 342900 h 346710"/>
                  <a:gd name="connsiteX54" fmla="*/ 462915 w 1636903"/>
                  <a:gd name="connsiteY54" fmla="*/ 340995 h 346710"/>
                  <a:gd name="connsiteX55" fmla="*/ 333375 w 1636903"/>
                  <a:gd name="connsiteY55" fmla="*/ 339090 h 346710"/>
                  <a:gd name="connsiteX56" fmla="*/ 329565 w 1636903"/>
                  <a:gd name="connsiteY56" fmla="*/ 316230 h 346710"/>
                  <a:gd name="connsiteX57" fmla="*/ 325755 w 1636903"/>
                  <a:gd name="connsiteY57" fmla="*/ 306705 h 346710"/>
                  <a:gd name="connsiteX58" fmla="*/ 321945 w 1636903"/>
                  <a:gd name="connsiteY58" fmla="*/ 300990 h 346710"/>
                  <a:gd name="connsiteX59" fmla="*/ 318135 w 1636903"/>
                  <a:gd name="connsiteY59" fmla="*/ 293370 h 346710"/>
                  <a:gd name="connsiteX60" fmla="*/ 310515 w 1636903"/>
                  <a:gd name="connsiteY60" fmla="*/ 283845 h 346710"/>
                  <a:gd name="connsiteX61" fmla="*/ 306705 w 1636903"/>
                  <a:gd name="connsiteY61" fmla="*/ 278130 h 346710"/>
                  <a:gd name="connsiteX62" fmla="*/ 300990 w 1636903"/>
                  <a:gd name="connsiteY62" fmla="*/ 272415 h 346710"/>
                  <a:gd name="connsiteX63" fmla="*/ 280035 w 1636903"/>
                  <a:gd name="connsiteY63" fmla="*/ 241935 h 346710"/>
                  <a:gd name="connsiteX64" fmla="*/ 251460 w 1636903"/>
                  <a:gd name="connsiteY64" fmla="*/ 196215 h 346710"/>
                  <a:gd name="connsiteX65" fmla="*/ 238125 w 1636903"/>
                  <a:gd name="connsiteY65" fmla="*/ 167640 h 346710"/>
                  <a:gd name="connsiteX66" fmla="*/ 234315 w 1636903"/>
                  <a:gd name="connsiteY66" fmla="*/ 160020 h 346710"/>
                  <a:gd name="connsiteX67" fmla="*/ 228600 w 1636903"/>
                  <a:gd name="connsiteY67" fmla="*/ 146685 h 346710"/>
                  <a:gd name="connsiteX68" fmla="*/ 224790 w 1636903"/>
                  <a:gd name="connsiteY68" fmla="*/ 137160 h 346710"/>
                  <a:gd name="connsiteX69" fmla="*/ 213360 w 1636903"/>
                  <a:gd name="connsiteY69" fmla="*/ 121920 h 346710"/>
                  <a:gd name="connsiteX70" fmla="*/ 207645 w 1636903"/>
                  <a:gd name="connsiteY70" fmla="*/ 118110 h 346710"/>
                  <a:gd name="connsiteX71" fmla="*/ 201930 w 1636903"/>
                  <a:gd name="connsiteY71" fmla="*/ 112395 h 346710"/>
                  <a:gd name="connsiteX72" fmla="*/ 196215 w 1636903"/>
                  <a:gd name="connsiteY72" fmla="*/ 108585 h 346710"/>
                  <a:gd name="connsiteX73" fmla="*/ 190500 w 1636903"/>
                  <a:gd name="connsiteY73" fmla="*/ 102870 h 346710"/>
                  <a:gd name="connsiteX74" fmla="*/ 184785 w 1636903"/>
                  <a:gd name="connsiteY74" fmla="*/ 99060 h 346710"/>
                  <a:gd name="connsiteX75" fmla="*/ 177165 w 1636903"/>
                  <a:gd name="connsiteY75" fmla="*/ 91440 h 346710"/>
                  <a:gd name="connsiteX76" fmla="*/ 167640 w 1636903"/>
                  <a:gd name="connsiteY76" fmla="*/ 87630 h 346710"/>
                  <a:gd name="connsiteX77" fmla="*/ 161925 w 1636903"/>
                  <a:gd name="connsiteY77" fmla="*/ 81915 h 346710"/>
                  <a:gd name="connsiteX78" fmla="*/ 154305 w 1636903"/>
                  <a:gd name="connsiteY78" fmla="*/ 78105 h 346710"/>
                  <a:gd name="connsiteX79" fmla="*/ 150495 w 1636903"/>
                  <a:gd name="connsiteY79" fmla="*/ 72390 h 346710"/>
                  <a:gd name="connsiteX80" fmla="*/ 127635 w 1636903"/>
                  <a:gd name="connsiteY80" fmla="*/ 55245 h 346710"/>
                  <a:gd name="connsiteX81" fmla="*/ 123825 w 1636903"/>
                  <a:gd name="connsiteY81" fmla="*/ 49530 h 346710"/>
                  <a:gd name="connsiteX82" fmla="*/ 110490 w 1636903"/>
                  <a:gd name="connsiteY82" fmla="*/ 41910 h 346710"/>
                  <a:gd name="connsiteX83" fmla="*/ 95250 w 1636903"/>
                  <a:gd name="connsiteY83" fmla="*/ 30480 h 346710"/>
                  <a:gd name="connsiteX84" fmla="*/ 74295 w 1636903"/>
                  <a:gd name="connsiteY84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984885 w 1636903"/>
                  <a:gd name="connsiteY50" fmla="*/ 342900 h 346710"/>
                  <a:gd name="connsiteX51" fmla="*/ 721995 w 1636903"/>
                  <a:gd name="connsiteY51" fmla="*/ 344805 h 346710"/>
                  <a:gd name="connsiteX52" fmla="*/ 501015 w 1636903"/>
                  <a:gd name="connsiteY52" fmla="*/ 342900 h 346710"/>
                  <a:gd name="connsiteX53" fmla="*/ 462915 w 1636903"/>
                  <a:gd name="connsiteY53" fmla="*/ 340995 h 346710"/>
                  <a:gd name="connsiteX54" fmla="*/ 333375 w 1636903"/>
                  <a:gd name="connsiteY54" fmla="*/ 339090 h 346710"/>
                  <a:gd name="connsiteX55" fmla="*/ 329565 w 1636903"/>
                  <a:gd name="connsiteY55" fmla="*/ 316230 h 346710"/>
                  <a:gd name="connsiteX56" fmla="*/ 325755 w 1636903"/>
                  <a:gd name="connsiteY56" fmla="*/ 306705 h 346710"/>
                  <a:gd name="connsiteX57" fmla="*/ 321945 w 1636903"/>
                  <a:gd name="connsiteY57" fmla="*/ 300990 h 346710"/>
                  <a:gd name="connsiteX58" fmla="*/ 318135 w 1636903"/>
                  <a:gd name="connsiteY58" fmla="*/ 293370 h 346710"/>
                  <a:gd name="connsiteX59" fmla="*/ 310515 w 1636903"/>
                  <a:gd name="connsiteY59" fmla="*/ 283845 h 346710"/>
                  <a:gd name="connsiteX60" fmla="*/ 306705 w 1636903"/>
                  <a:gd name="connsiteY60" fmla="*/ 278130 h 346710"/>
                  <a:gd name="connsiteX61" fmla="*/ 300990 w 1636903"/>
                  <a:gd name="connsiteY61" fmla="*/ 272415 h 346710"/>
                  <a:gd name="connsiteX62" fmla="*/ 280035 w 1636903"/>
                  <a:gd name="connsiteY62" fmla="*/ 241935 h 346710"/>
                  <a:gd name="connsiteX63" fmla="*/ 251460 w 1636903"/>
                  <a:gd name="connsiteY63" fmla="*/ 196215 h 346710"/>
                  <a:gd name="connsiteX64" fmla="*/ 238125 w 1636903"/>
                  <a:gd name="connsiteY64" fmla="*/ 167640 h 346710"/>
                  <a:gd name="connsiteX65" fmla="*/ 234315 w 1636903"/>
                  <a:gd name="connsiteY65" fmla="*/ 160020 h 346710"/>
                  <a:gd name="connsiteX66" fmla="*/ 228600 w 1636903"/>
                  <a:gd name="connsiteY66" fmla="*/ 146685 h 346710"/>
                  <a:gd name="connsiteX67" fmla="*/ 224790 w 1636903"/>
                  <a:gd name="connsiteY67" fmla="*/ 137160 h 346710"/>
                  <a:gd name="connsiteX68" fmla="*/ 213360 w 1636903"/>
                  <a:gd name="connsiteY68" fmla="*/ 121920 h 346710"/>
                  <a:gd name="connsiteX69" fmla="*/ 207645 w 1636903"/>
                  <a:gd name="connsiteY69" fmla="*/ 118110 h 346710"/>
                  <a:gd name="connsiteX70" fmla="*/ 201930 w 1636903"/>
                  <a:gd name="connsiteY70" fmla="*/ 112395 h 346710"/>
                  <a:gd name="connsiteX71" fmla="*/ 196215 w 1636903"/>
                  <a:gd name="connsiteY71" fmla="*/ 108585 h 346710"/>
                  <a:gd name="connsiteX72" fmla="*/ 190500 w 1636903"/>
                  <a:gd name="connsiteY72" fmla="*/ 102870 h 346710"/>
                  <a:gd name="connsiteX73" fmla="*/ 184785 w 1636903"/>
                  <a:gd name="connsiteY73" fmla="*/ 99060 h 346710"/>
                  <a:gd name="connsiteX74" fmla="*/ 177165 w 1636903"/>
                  <a:gd name="connsiteY74" fmla="*/ 91440 h 346710"/>
                  <a:gd name="connsiteX75" fmla="*/ 167640 w 1636903"/>
                  <a:gd name="connsiteY75" fmla="*/ 87630 h 346710"/>
                  <a:gd name="connsiteX76" fmla="*/ 161925 w 1636903"/>
                  <a:gd name="connsiteY76" fmla="*/ 81915 h 346710"/>
                  <a:gd name="connsiteX77" fmla="*/ 154305 w 1636903"/>
                  <a:gd name="connsiteY77" fmla="*/ 78105 h 346710"/>
                  <a:gd name="connsiteX78" fmla="*/ 150495 w 1636903"/>
                  <a:gd name="connsiteY78" fmla="*/ 72390 h 346710"/>
                  <a:gd name="connsiteX79" fmla="*/ 127635 w 1636903"/>
                  <a:gd name="connsiteY79" fmla="*/ 55245 h 346710"/>
                  <a:gd name="connsiteX80" fmla="*/ 123825 w 1636903"/>
                  <a:gd name="connsiteY80" fmla="*/ 49530 h 346710"/>
                  <a:gd name="connsiteX81" fmla="*/ 110490 w 1636903"/>
                  <a:gd name="connsiteY81" fmla="*/ 41910 h 346710"/>
                  <a:gd name="connsiteX82" fmla="*/ 95250 w 1636903"/>
                  <a:gd name="connsiteY82" fmla="*/ 30480 h 346710"/>
                  <a:gd name="connsiteX83" fmla="*/ 74295 w 1636903"/>
                  <a:gd name="connsiteY83" fmla="*/ 20955 h 346710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984885 w 1636903"/>
                  <a:gd name="connsiteY49" fmla="*/ 342900 h 344805"/>
                  <a:gd name="connsiteX50" fmla="*/ 721995 w 1636903"/>
                  <a:gd name="connsiteY50" fmla="*/ 344805 h 344805"/>
                  <a:gd name="connsiteX51" fmla="*/ 501015 w 1636903"/>
                  <a:gd name="connsiteY51" fmla="*/ 342900 h 344805"/>
                  <a:gd name="connsiteX52" fmla="*/ 462915 w 1636903"/>
                  <a:gd name="connsiteY52" fmla="*/ 340995 h 344805"/>
                  <a:gd name="connsiteX53" fmla="*/ 333375 w 1636903"/>
                  <a:gd name="connsiteY53" fmla="*/ 339090 h 344805"/>
                  <a:gd name="connsiteX54" fmla="*/ 329565 w 1636903"/>
                  <a:gd name="connsiteY54" fmla="*/ 316230 h 344805"/>
                  <a:gd name="connsiteX55" fmla="*/ 325755 w 1636903"/>
                  <a:gd name="connsiteY55" fmla="*/ 306705 h 344805"/>
                  <a:gd name="connsiteX56" fmla="*/ 321945 w 1636903"/>
                  <a:gd name="connsiteY56" fmla="*/ 300990 h 344805"/>
                  <a:gd name="connsiteX57" fmla="*/ 318135 w 1636903"/>
                  <a:gd name="connsiteY57" fmla="*/ 293370 h 344805"/>
                  <a:gd name="connsiteX58" fmla="*/ 310515 w 1636903"/>
                  <a:gd name="connsiteY58" fmla="*/ 283845 h 344805"/>
                  <a:gd name="connsiteX59" fmla="*/ 306705 w 1636903"/>
                  <a:gd name="connsiteY59" fmla="*/ 278130 h 344805"/>
                  <a:gd name="connsiteX60" fmla="*/ 300990 w 1636903"/>
                  <a:gd name="connsiteY60" fmla="*/ 272415 h 344805"/>
                  <a:gd name="connsiteX61" fmla="*/ 280035 w 1636903"/>
                  <a:gd name="connsiteY61" fmla="*/ 241935 h 344805"/>
                  <a:gd name="connsiteX62" fmla="*/ 251460 w 1636903"/>
                  <a:gd name="connsiteY62" fmla="*/ 196215 h 344805"/>
                  <a:gd name="connsiteX63" fmla="*/ 238125 w 1636903"/>
                  <a:gd name="connsiteY63" fmla="*/ 167640 h 344805"/>
                  <a:gd name="connsiteX64" fmla="*/ 234315 w 1636903"/>
                  <a:gd name="connsiteY64" fmla="*/ 160020 h 344805"/>
                  <a:gd name="connsiteX65" fmla="*/ 228600 w 1636903"/>
                  <a:gd name="connsiteY65" fmla="*/ 146685 h 344805"/>
                  <a:gd name="connsiteX66" fmla="*/ 224790 w 1636903"/>
                  <a:gd name="connsiteY66" fmla="*/ 137160 h 344805"/>
                  <a:gd name="connsiteX67" fmla="*/ 213360 w 1636903"/>
                  <a:gd name="connsiteY67" fmla="*/ 121920 h 344805"/>
                  <a:gd name="connsiteX68" fmla="*/ 207645 w 1636903"/>
                  <a:gd name="connsiteY68" fmla="*/ 118110 h 344805"/>
                  <a:gd name="connsiteX69" fmla="*/ 201930 w 1636903"/>
                  <a:gd name="connsiteY69" fmla="*/ 112395 h 344805"/>
                  <a:gd name="connsiteX70" fmla="*/ 196215 w 1636903"/>
                  <a:gd name="connsiteY70" fmla="*/ 108585 h 344805"/>
                  <a:gd name="connsiteX71" fmla="*/ 190500 w 1636903"/>
                  <a:gd name="connsiteY71" fmla="*/ 102870 h 344805"/>
                  <a:gd name="connsiteX72" fmla="*/ 184785 w 1636903"/>
                  <a:gd name="connsiteY72" fmla="*/ 99060 h 344805"/>
                  <a:gd name="connsiteX73" fmla="*/ 177165 w 1636903"/>
                  <a:gd name="connsiteY73" fmla="*/ 91440 h 344805"/>
                  <a:gd name="connsiteX74" fmla="*/ 167640 w 1636903"/>
                  <a:gd name="connsiteY74" fmla="*/ 87630 h 344805"/>
                  <a:gd name="connsiteX75" fmla="*/ 161925 w 1636903"/>
                  <a:gd name="connsiteY75" fmla="*/ 81915 h 344805"/>
                  <a:gd name="connsiteX76" fmla="*/ 154305 w 1636903"/>
                  <a:gd name="connsiteY76" fmla="*/ 78105 h 344805"/>
                  <a:gd name="connsiteX77" fmla="*/ 150495 w 1636903"/>
                  <a:gd name="connsiteY77" fmla="*/ 72390 h 344805"/>
                  <a:gd name="connsiteX78" fmla="*/ 127635 w 1636903"/>
                  <a:gd name="connsiteY78" fmla="*/ 55245 h 344805"/>
                  <a:gd name="connsiteX79" fmla="*/ 123825 w 1636903"/>
                  <a:gd name="connsiteY79" fmla="*/ 49530 h 344805"/>
                  <a:gd name="connsiteX80" fmla="*/ 110490 w 1636903"/>
                  <a:gd name="connsiteY80" fmla="*/ 41910 h 344805"/>
                  <a:gd name="connsiteX81" fmla="*/ 95250 w 1636903"/>
                  <a:gd name="connsiteY81" fmla="*/ 30480 h 344805"/>
                  <a:gd name="connsiteX82" fmla="*/ 74295 w 1636903"/>
                  <a:gd name="connsiteY8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721995 w 1636903"/>
                  <a:gd name="connsiteY49" fmla="*/ 344805 h 344805"/>
                  <a:gd name="connsiteX50" fmla="*/ 501015 w 1636903"/>
                  <a:gd name="connsiteY50" fmla="*/ 342900 h 344805"/>
                  <a:gd name="connsiteX51" fmla="*/ 462915 w 1636903"/>
                  <a:gd name="connsiteY51" fmla="*/ 340995 h 344805"/>
                  <a:gd name="connsiteX52" fmla="*/ 333375 w 1636903"/>
                  <a:gd name="connsiteY52" fmla="*/ 339090 h 344805"/>
                  <a:gd name="connsiteX53" fmla="*/ 329565 w 1636903"/>
                  <a:gd name="connsiteY53" fmla="*/ 316230 h 344805"/>
                  <a:gd name="connsiteX54" fmla="*/ 325755 w 1636903"/>
                  <a:gd name="connsiteY54" fmla="*/ 306705 h 344805"/>
                  <a:gd name="connsiteX55" fmla="*/ 321945 w 1636903"/>
                  <a:gd name="connsiteY55" fmla="*/ 300990 h 344805"/>
                  <a:gd name="connsiteX56" fmla="*/ 318135 w 1636903"/>
                  <a:gd name="connsiteY56" fmla="*/ 293370 h 344805"/>
                  <a:gd name="connsiteX57" fmla="*/ 310515 w 1636903"/>
                  <a:gd name="connsiteY57" fmla="*/ 283845 h 344805"/>
                  <a:gd name="connsiteX58" fmla="*/ 306705 w 1636903"/>
                  <a:gd name="connsiteY58" fmla="*/ 278130 h 344805"/>
                  <a:gd name="connsiteX59" fmla="*/ 300990 w 1636903"/>
                  <a:gd name="connsiteY59" fmla="*/ 272415 h 344805"/>
                  <a:gd name="connsiteX60" fmla="*/ 280035 w 1636903"/>
                  <a:gd name="connsiteY60" fmla="*/ 241935 h 344805"/>
                  <a:gd name="connsiteX61" fmla="*/ 251460 w 1636903"/>
                  <a:gd name="connsiteY61" fmla="*/ 196215 h 344805"/>
                  <a:gd name="connsiteX62" fmla="*/ 238125 w 1636903"/>
                  <a:gd name="connsiteY62" fmla="*/ 167640 h 344805"/>
                  <a:gd name="connsiteX63" fmla="*/ 234315 w 1636903"/>
                  <a:gd name="connsiteY63" fmla="*/ 160020 h 344805"/>
                  <a:gd name="connsiteX64" fmla="*/ 228600 w 1636903"/>
                  <a:gd name="connsiteY64" fmla="*/ 146685 h 344805"/>
                  <a:gd name="connsiteX65" fmla="*/ 224790 w 1636903"/>
                  <a:gd name="connsiteY65" fmla="*/ 137160 h 344805"/>
                  <a:gd name="connsiteX66" fmla="*/ 213360 w 1636903"/>
                  <a:gd name="connsiteY66" fmla="*/ 121920 h 344805"/>
                  <a:gd name="connsiteX67" fmla="*/ 207645 w 1636903"/>
                  <a:gd name="connsiteY67" fmla="*/ 118110 h 344805"/>
                  <a:gd name="connsiteX68" fmla="*/ 201930 w 1636903"/>
                  <a:gd name="connsiteY68" fmla="*/ 112395 h 344805"/>
                  <a:gd name="connsiteX69" fmla="*/ 196215 w 1636903"/>
                  <a:gd name="connsiteY69" fmla="*/ 108585 h 344805"/>
                  <a:gd name="connsiteX70" fmla="*/ 190500 w 1636903"/>
                  <a:gd name="connsiteY70" fmla="*/ 102870 h 344805"/>
                  <a:gd name="connsiteX71" fmla="*/ 184785 w 1636903"/>
                  <a:gd name="connsiteY71" fmla="*/ 99060 h 344805"/>
                  <a:gd name="connsiteX72" fmla="*/ 177165 w 1636903"/>
                  <a:gd name="connsiteY72" fmla="*/ 91440 h 344805"/>
                  <a:gd name="connsiteX73" fmla="*/ 167640 w 1636903"/>
                  <a:gd name="connsiteY73" fmla="*/ 87630 h 344805"/>
                  <a:gd name="connsiteX74" fmla="*/ 161925 w 1636903"/>
                  <a:gd name="connsiteY74" fmla="*/ 81915 h 344805"/>
                  <a:gd name="connsiteX75" fmla="*/ 154305 w 1636903"/>
                  <a:gd name="connsiteY75" fmla="*/ 78105 h 344805"/>
                  <a:gd name="connsiteX76" fmla="*/ 150495 w 1636903"/>
                  <a:gd name="connsiteY76" fmla="*/ 72390 h 344805"/>
                  <a:gd name="connsiteX77" fmla="*/ 127635 w 1636903"/>
                  <a:gd name="connsiteY77" fmla="*/ 55245 h 344805"/>
                  <a:gd name="connsiteX78" fmla="*/ 123825 w 1636903"/>
                  <a:gd name="connsiteY78" fmla="*/ 49530 h 344805"/>
                  <a:gd name="connsiteX79" fmla="*/ 110490 w 1636903"/>
                  <a:gd name="connsiteY79" fmla="*/ 41910 h 344805"/>
                  <a:gd name="connsiteX80" fmla="*/ 95250 w 1636903"/>
                  <a:gd name="connsiteY80" fmla="*/ 30480 h 344805"/>
                  <a:gd name="connsiteX81" fmla="*/ 74295 w 1636903"/>
                  <a:gd name="connsiteY8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501015 w 1636903"/>
                  <a:gd name="connsiteY49" fmla="*/ 342900 h 344805"/>
                  <a:gd name="connsiteX50" fmla="*/ 462915 w 1636903"/>
                  <a:gd name="connsiteY50" fmla="*/ 340995 h 344805"/>
                  <a:gd name="connsiteX51" fmla="*/ 333375 w 1636903"/>
                  <a:gd name="connsiteY51" fmla="*/ 339090 h 344805"/>
                  <a:gd name="connsiteX52" fmla="*/ 329565 w 1636903"/>
                  <a:gd name="connsiteY52" fmla="*/ 316230 h 344805"/>
                  <a:gd name="connsiteX53" fmla="*/ 325755 w 1636903"/>
                  <a:gd name="connsiteY53" fmla="*/ 306705 h 344805"/>
                  <a:gd name="connsiteX54" fmla="*/ 321945 w 1636903"/>
                  <a:gd name="connsiteY54" fmla="*/ 300990 h 344805"/>
                  <a:gd name="connsiteX55" fmla="*/ 318135 w 1636903"/>
                  <a:gd name="connsiteY55" fmla="*/ 293370 h 344805"/>
                  <a:gd name="connsiteX56" fmla="*/ 310515 w 1636903"/>
                  <a:gd name="connsiteY56" fmla="*/ 283845 h 344805"/>
                  <a:gd name="connsiteX57" fmla="*/ 306705 w 1636903"/>
                  <a:gd name="connsiteY57" fmla="*/ 278130 h 344805"/>
                  <a:gd name="connsiteX58" fmla="*/ 300990 w 1636903"/>
                  <a:gd name="connsiteY58" fmla="*/ 272415 h 344805"/>
                  <a:gd name="connsiteX59" fmla="*/ 280035 w 1636903"/>
                  <a:gd name="connsiteY59" fmla="*/ 241935 h 344805"/>
                  <a:gd name="connsiteX60" fmla="*/ 251460 w 1636903"/>
                  <a:gd name="connsiteY60" fmla="*/ 196215 h 344805"/>
                  <a:gd name="connsiteX61" fmla="*/ 238125 w 1636903"/>
                  <a:gd name="connsiteY61" fmla="*/ 167640 h 344805"/>
                  <a:gd name="connsiteX62" fmla="*/ 234315 w 1636903"/>
                  <a:gd name="connsiteY62" fmla="*/ 160020 h 344805"/>
                  <a:gd name="connsiteX63" fmla="*/ 228600 w 1636903"/>
                  <a:gd name="connsiteY63" fmla="*/ 146685 h 344805"/>
                  <a:gd name="connsiteX64" fmla="*/ 224790 w 1636903"/>
                  <a:gd name="connsiteY64" fmla="*/ 137160 h 344805"/>
                  <a:gd name="connsiteX65" fmla="*/ 213360 w 1636903"/>
                  <a:gd name="connsiteY65" fmla="*/ 121920 h 344805"/>
                  <a:gd name="connsiteX66" fmla="*/ 207645 w 1636903"/>
                  <a:gd name="connsiteY66" fmla="*/ 118110 h 344805"/>
                  <a:gd name="connsiteX67" fmla="*/ 201930 w 1636903"/>
                  <a:gd name="connsiteY67" fmla="*/ 112395 h 344805"/>
                  <a:gd name="connsiteX68" fmla="*/ 196215 w 1636903"/>
                  <a:gd name="connsiteY68" fmla="*/ 108585 h 344805"/>
                  <a:gd name="connsiteX69" fmla="*/ 190500 w 1636903"/>
                  <a:gd name="connsiteY69" fmla="*/ 102870 h 344805"/>
                  <a:gd name="connsiteX70" fmla="*/ 184785 w 1636903"/>
                  <a:gd name="connsiteY70" fmla="*/ 99060 h 344805"/>
                  <a:gd name="connsiteX71" fmla="*/ 177165 w 1636903"/>
                  <a:gd name="connsiteY71" fmla="*/ 91440 h 344805"/>
                  <a:gd name="connsiteX72" fmla="*/ 167640 w 1636903"/>
                  <a:gd name="connsiteY72" fmla="*/ 87630 h 344805"/>
                  <a:gd name="connsiteX73" fmla="*/ 161925 w 1636903"/>
                  <a:gd name="connsiteY73" fmla="*/ 81915 h 344805"/>
                  <a:gd name="connsiteX74" fmla="*/ 154305 w 1636903"/>
                  <a:gd name="connsiteY74" fmla="*/ 78105 h 344805"/>
                  <a:gd name="connsiteX75" fmla="*/ 150495 w 1636903"/>
                  <a:gd name="connsiteY75" fmla="*/ 72390 h 344805"/>
                  <a:gd name="connsiteX76" fmla="*/ 127635 w 1636903"/>
                  <a:gd name="connsiteY76" fmla="*/ 55245 h 344805"/>
                  <a:gd name="connsiteX77" fmla="*/ 123825 w 1636903"/>
                  <a:gd name="connsiteY77" fmla="*/ 49530 h 344805"/>
                  <a:gd name="connsiteX78" fmla="*/ 110490 w 1636903"/>
                  <a:gd name="connsiteY78" fmla="*/ 41910 h 344805"/>
                  <a:gd name="connsiteX79" fmla="*/ 95250 w 1636903"/>
                  <a:gd name="connsiteY79" fmla="*/ 30480 h 344805"/>
                  <a:gd name="connsiteX80" fmla="*/ 74295 w 1636903"/>
                  <a:gd name="connsiteY8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8135 w 1636903"/>
                  <a:gd name="connsiteY54" fmla="*/ 293370 h 344805"/>
                  <a:gd name="connsiteX55" fmla="*/ 310515 w 1636903"/>
                  <a:gd name="connsiteY55" fmla="*/ 283845 h 344805"/>
                  <a:gd name="connsiteX56" fmla="*/ 306705 w 1636903"/>
                  <a:gd name="connsiteY56" fmla="*/ 278130 h 344805"/>
                  <a:gd name="connsiteX57" fmla="*/ 300990 w 1636903"/>
                  <a:gd name="connsiteY57" fmla="*/ 272415 h 344805"/>
                  <a:gd name="connsiteX58" fmla="*/ 280035 w 1636903"/>
                  <a:gd name="connsiteY58" fmla="*/ 241935 h 344805"/>
                  <a:gd name="connsiteX59" fmla="*/ 251460 w 1636903"/>
                  <a:gd name="connsiteY59" fmla="*/ 196215 h 344805"/>
                  <a:gd name="connsiteX60" fmla="*/ 238125 w 1636903"/>
                  <a:gd name="connsiteY60" fmla="*/ 167640 h 344805"/>
                  <a:gd name="connsiteX61" fmla="*/ 234315 w 1636903"/>
                  <a:gd name="connsiteY61" fmla="*/ 160020 h 344805"/>
                  <a:gd name="connsiteX62" fmla="*/ 228600 w 1636903"/>
                  <a:gd name="connsiteY62" fmla="*/ 146685 h 344805"/>
                  <a:gd name="connsiteX63" fmla="*/ 224790 w 1636903"/>
                  <a:gd name="connsiteY63" fmla="*/ 137160 h 344805"/>
                  <a:gd name="connsiteX64" fmla="*/ 213360 w 1636903"/>
                  <a:gd name="connsiteY64" fmla="*/ 121920 h 344805"/>
                  <a:gd name="connsiteX65" fmla="*/ 207645 w 1636903"/>
                  <a:gd name="connsiteY65" fmla="*/ 118110 h 344805"/>
                  <a:gd name="connsiteX66" fmla="*/ 201930 w 1636903"/>
                  <a:gd name="connsiteY66" fmla="*/ 112395 h 344805"/>
                  <a:gd name="connsiteX67" fmla="*/ 196215 w 1636903"/>
                  <a:gd name="connsiteY67" fmla="*/ 108585 h 344805"/>
                  <a:gd name="connsiteX68" fmla="*/ 190500 w 1636903"/>
                  <a:gd name="connsiteY68" fmla="*/ 102870 h 344805"/>
                  <a:gd name="connsiteX69" fmla="*/ 184785 w 1636903"/>
                  <a:gd name="connsiteY69" fmla="*/ 99060 h 344805"/>
                  <a:gd name="connsiteX70" fmla="*/ 177165 w 1636903"/>
                  <a:gd name="connsiteY70" fmla="*/ 91440 h 344805"/>
                  <a:gd name="connsiteX71" fmla="*/ 167640 w 1636903"/>
                  <a:gd name="connsiteY71" fmla="*/ 87630 h 344805"/>
                  <a:gd name="connsiteX72" fmla="*/ 161925 w 1636903"/>
                  <a:gd name="connsiteY72" fmla="*/ 81915 h 344805"/>
                  <a:gd name="connsiteX73" fmla="*/ 154305 w 1636903"/>
                  <a:gd name="connsiteY73" fmla="*/ 78105 h 344805"/>
                  <a:gd name="connsiteX74" fmla="*/ 150495 w 1636903"/>
                  <a:gd name="connsiteY74" fmla="*/ 72390 h 344805"/>
                  <a:gd name="connsiteX75" fmla="*/ 127635 w 1636903"/>
                  <a:gd name="connsiteY75" fmla="*/ 55245 h 344805"/>
                  <a:gd name="connsiteX76" fmla="*/ 123825 w 1636903"/>
                  <a:gd name="connsiteY76" fmla="*/ 49530 h 344805"/>
                  <a:gd name="connsiteX77" fmla="*/ 110490 w 1636903"/>
                  <a:gd name="connsiteY77" fmla="*/ 41910 h 344805"/>
                  <a:gd name="connsiteX78" fmla="*/ 95250 w 1636903"/>
                  <a:gd name="connsiteY78" fmla="*/ 30480 h 344805"/>
                  <a:gd name="connsiteX79" fmla="*/ 74295 w 1636903"/>
                  <a:gd name="connsiteY7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0515 w 1636903"/>
                  <a:gd name="connsiteY54" fmla="*/ 283845 h 344805"/>
                  <a:gd name="connsiteX55" fmla="*/ 306705 w 1636903"/>
                  <a:gd name="connsiteY55" fmla="*/ 278130 h 344805"/>
                  <a:gd name="connsiteX56" fmla="*/ 300990 w 1636903"/>
                  <a:gd name="connsiteY56" fmla="*/ 272415 h 344805"/>
                  <a:gd name="connsiteX57" fmla="*/ 280035 w 1636903"/>
                  <a:gd name="connsiteY57" fmla="*/ 241935 h 344805"/>
                  <a:gd name="connsiteX58" fmla="*/ 251460 w 1636903"/>
                  <a:gd name="connsiteY58" fmla="*/ 196215 h 344805"/>
                  <a:gd name="connsiteX59" fmla="*/ 238125 w 1636903"/>
                  <a:gd name="connsiteY59" fmla="*/ 167640 h 344805"/>
                  <a:gd name="connsiteX60" fmla="*/ 234315 w 1636903"/>
                  <a:gd name="connsiteY60" fmla="*/ 160020 h 344805"/>
                  <a:gd name="connsiteX61" fmla="*/ 228600 w 1636903"/>
                  <a:gd name="connsiteY61" fmla="*/ 146685 h 344805"/>
                  <a:gd name="connsiteX62" fmla="*/ 224790 w 1636903"/>
                  <a:gd name="connsiteY62" fmla="*/ 137160 h 344805"/>
                  <a:gd name="connsiteX63" fmla="*/ 213360 w 1636903"/>
                  <a:gd name="connsiteY63" fmla="*/ 121920 h 344805"/>
                  <a:gd name="connsiteX64" fmla="*/ 207645 w 1636903"/>
                  <a:gd name="connsiteY64" fmla="*/ 118110 h 344805"/>
                  <a:gd name="connsiteX65" fmla="*/ 201930 w 1636903"/>
                  <a:gd name="connsiteY65" fmla="*/ 112395 h 344805"/>
                  <a:gd name="connsiteX66" fmla="*/ 196215 w 1636903"/>
                  <a:gd name="connsiteY66" fmla="*/ 108585 h 344805"/>
                  <a:gd name="connsiteX67" fmla="*/ 190500 w 1636903"/>
                  <a:gd name="connsiteY67" fmla="*/ 102870 h 344805"/>
                  <a:gd name="connsiteX68" fmla="*/ 184785 w 1636903"/>
                  <a:gd name="connsiteY68" fmla="*/ 99060 h 344805"/>
                  <a:gd name="connsiteX69" fmla="*/ 177165 w 1636903"/>
                  <a:gd name="connsiteY69" fmla="*/ 91440 h 344805"/>
                  <a:gd name="connsiteX70" fmla="*/ 167640 w 1636903"/>
                  <a:gd name="connsiteY70" fmla="*/ 87630 h 344805"/>
                  <a:gd name="connsiteX71" fmla="*/ 161925 w 1636903"/>
                  <a:gd name="connsiteY71" fmla="*/ 81915 h 344805"/>
                  <a:gd name="connsiteX72" fmla="*/ 154305 w 1636903"/>
                  <a:gd name="connsiteY72" fmla="*/ 78105 h 344805"/>
                  <a:gd name="connsiteX73" fmla="*/ 150495 w 1636903"/>
                  <a:gd name="connsiteY73" fmla="*/ 72390 h 344805"/>
                  <a:gd name="connsiteX74" fmla="*/ 127635 w 1636903"/>
                  <a:gd name="connsiteY74" fmla="*/ 55245 h 344805"/>
                  <a:gd name="connsiteX75" fmla="*/ 123825 w 1636903"/>
                  <a:gd name="connsiteY75" fmla="*/ 49530 h 344805"/>
                  <a:gd name="connsiteX76" fmla="*/ 110490 w 1636903"/>
                  <a:gd name="connsiteY76" fmla="*/ 41910 h 344805"/>
                  <a:gd name="connsiteX77" fmla="*/ 95250 w 1636903"/>
                  <a:gd name="connsiteY77" fmla="*/ 30480 h 344805"/>
                  <a:gd name="connsiteX78" fmla="*/ 74295 w 1636903"/>
                  <a:gd name="connsiteY7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300990 w 1636903"/>
                  <a:gd name="connsiteY55" fmla="*/ 272415 h 344805"/>
                  <a:gd name="connsiteX56" fmla="*/ 280035 w 1636903"/>
                  <a:gd name="connsiteY56" fmla="*/ 241935 h 344805"/>
                  <a:gd name="connsiteX57" fmla="*/ 251460 w 1636903"/>
                  <a:gd name="connsiteY57" fmla="*/ 196215 h 344805"/>
                  <a:gd name="connsiteX58" fmla="*/ 238125 w 1636903"/>
                  <a:gd name="connsiteY58" fmla="*/ 167640 h 344805"/>
                  <a:gd name="connsiteX59" fmla="*/ 234315 w 1636903"/>
                  <a:gd name="connsiteY59" fmla="*/ 160020 h 344805"/>
                  <a:gd name="connsiteX60" fmla="*/ 228600 w 1636903"/>
                  <a:gd name="connsiteY60" fmla="*/ 146685 h 344805"/>
                  <a:gd name="connsiteX61" fmla="*/ 224790 w 1636903"/>
                  <a:gd name="connsiteY61" fmla="*/ 137160 h 344805"/>
                  <a:gd name="connsiteX62" fmla="*/ 213360 w 1636903"/>
                  <a:gd name="connsiteY62" fmla="*/ 121920 h 344805"/>
                  <a:gd name="connsiteX63" fmla="*/ 207645 w 1636903"/>
                  <a:gd name="connsiteY63" fmla="*/ 118110 h 344805"/>
                  <a:gd name="connsiteX64" fmla="*/ 201930 w 1636903"/>
                  <a:gd name="connsiteY64" fmla="*/ 112395 h 344805"/>
                  <a:gd name="connsiteX65" fmla="*/ 196215 w 1636903"/>
                  <a:gd name="connsiteY65" fmla="*/ 108585 h 344805"/>
                  <a:gd name="connsiteX66" fmla="*/ 190500 w 1636903"/>
                  <a:gd name="connsiteY66" fmla="*/ 102870 h 344805"/>
                  <a:gd name="connsiteX67" fmla="*/ 184785 w 1636903"/>
                  <a:gd name="connsiteY67" fmla="*/ 99060 h 344805"/>
                  <a:gd name="connsiteX68" fmla="*/ 177165 w 1636903"/>
                  <a:gd name="connsiteY68" fmla="*/ 91440 h 344805"/>
                  <a:gd name="connsiteX69" fmla="*/ 167640 w 1636903"/>
                  <a:gd name="connsiteY69" fmla="*/ 87630 h 344805"/>
                  <a:gd name="connsiteX70" fmla="*/ 161925 w 1636903"/>
                  <a:gd name="connsiteY70" fmla="*/ 81915 h 344805"/>
                  <a:gd name="connsiteX71" fmla="*/ 154305 w 1636903"/>
                  <a:gd name="connsiteY71" fmla="*/ 78105 h 344805"/>
                  <a:gd name="connsiteX72" fmla="*/ 150495 w 1636903"/>
                  <a:gd name="connsiteY72" fmla="*/ 72390 h 344805"/>
                  <a:gd name="connsiteX73" fmla="*/ 127635 w 1636903"/>
                  <a:gd name="connsiteY73" fmla="*/ 55245 h 344805"/>
                  <a:gd name="connsiteX74" fmla="*/ 123825 w 1636903"/>
                  <a:gd name="connsiteY74" fmla="*/ 49530 h 344805"/>
                  <a:gd name="connsiteX75" fmla="*/ 110490 w 1636903"/>
                  <a:gd name="connsiteY75" fmla="*/ 41910 h 344805"/>
                  <a:gd name="connsiteX76" fmla="*/ 95250 w 1636903"/>
                  <a:gd name="connsiteY76" fmla="*/ 30480 h 344805"/>
                  <a:gd name="connsiteX77" fmla="*/ 74295 w 1636903"/>
                  <a:gd name="connsiteY7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280035 w 1636903"/>
                  <a:gd name="connsiteY55" fmla="*/ 241935 h 344805"/>
                  <a:gd name="connsiteX56" fmla="*/ 251460 w 1636903"/>
                  <a:gd name="connsiteY56" fmla="*/ 196215 h 344805"/>
                  <a:gd name="connsiteX57" fmla="*/ 238125 w 1636903"/>
                  <a:gd name="connsiteY57" fmla="*/ 167640 h 344805"/>
                  <a:gd name="connsiteX58" fmla="*/ 234315 w 1636903"/>
                  <a:gd name="connsiteY58" fmla="*/ 160020 h 344805"/>
                  <a:gd name="connsiteX59" fmla="*/ 228600 w 1636903"/>
                  <a:gd name="connsiteY59" fmla="*/ 146685 h 344805"/>
                  <a:gd name="connsiteX60" fmla="*/ 224790 w 1636903"/>
                  <a:gd name="connsiteY60" fmla="*/ 137160 h 344805"/>
                  <a:gd name="connsiteX61" fmla="*/ 213360 w 1636903"/>
                  <a:gd name="connsiteY61" fmla="*/ 121920 h 344805"/>
                  <a:gd name="connsiteX62" fmla="*/ 207645 w 1636903"/>
                  <a:gd name="connsiteY62" fmla="*/ 118110 h 344805"/>
                  <a:gd name="connsiteX63" fmla="*/ 201930 w 1636903"/>
                  <a:gd name="connsiteY63" fmla="*/ 112395 h 344805"/>
                  <a:gd name="connsiteX64" fmla="*/ 196215 w 1636903"/>
                  <a:gd name="connsiteY64" fmla="*/ 108585 h 344805"/>
                  <a:gd name="connsiteX65" fmla="*/ 190500 w 1636903"/>
                  <a:gd name="connsiteY65" fmla="*/ 102870 h 344805"/>
                  <a:gd name="connsiteX66" fmla="*/ 184785 w 1636903"/>
                  <a:gd name="connsiteY66" fmla="*/ 99060 h 344805"/>
                  <a:gd name="connsiteX67" fmla="*/ 177165 w 1636903"/>
                  <a:gd name="connsiteY67" fmla="*/ 91440 h 344805"/>
                  <a:gd name="connsiteX68" fmla="*/ 167640 w 1636903"/>
                  <a:gd name="connsiteY68" fmla="*/ 87630 h 344805"/>
                  <a:gd name="connsiteX69" fmla="*/ 161925 w 1636903"/>
                  <a:gd name="connsiteY69" fmla="*/ 81915 h 344805"/>
                  <a:gd name="connsiteX70" fmla="*/ 154305 w 1636903"/>
                  <a:gd name="connsiteY70" fmla="*/ 78105 h 344805"/>
                  <a:gd name="connsiteX71" fmla="*/ 150495 w 1636903"/>
                  <a:gd name="connsiteY71" fmla="*/ 72390 h 344805"/>
                  <a:gd name="connsiteX72" fmla="*/ 127635 w 1636903"/>
                  <a:gd name="connsiteY72" fmla="*/ 55245 h 344805"/>
                  <a:gd name="connsiteX73" fmla="*/ 123825 w 1636903"/>
                  <a:gd name="connsiteY73" fmla="*/ 49530 h 344805"/>
                  <a:gd name="connsiteX74" fmla="*/ 110490 w 1636903"/>
                  <a:gd name="connsiteY74" fmla="*/ 41910 h 344805"/>
                  <a:gd name="connsiteX75" fmla="*/ 95250 w 1636903"/>
                  <a:gd name="connsiteY75" fmla="*/ 30480 h 344805"/>
                  <a:gd name="connsiteX76" fmla="*/ 74295 w 1636903"/>
                  <a:gd name="connsiteY7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280035 w 1636903"/>
                  <a:gd name="connsiteY54" fmla="*/ 241935 h 344805"/>
                  <a:gd name="connsiteX55" fmla="*/ 251460 w 1636903"/>
                  <a:gd name="connsiteY55" fmla="*/ 196215 h 344805"/>
                  <a:gd name="connsiteX56" fmla="*/ 238125 w 1636903"/>
                  <a:gd name="connsiteY56" fmla="*/ 167640 h 344805"/>
                  <a:gd name="connsiteX57" fmla="*/ 234315 w 1636903"/>
                  <a:gd name="connsiteY57" fmla="*/ 160020 h 344805"/>
                  <a:gd name="connsiteX58" fmla="*/ 228600 w 1636903"/>
                  <a:gd name="connsiteY58" fmla="*/ 146685 h 344805"/>
                  <a:gd name="connsiteX59" fmla="*/ 224790 w 1636903"/>
                  <a:gd name="connsiteY59" fmla="*/ 137160 h 344805"/>
                  <a:gd name="connsiteX60" fmla="*/ 213360 w 1636903"/>
                  <a:gd name="connsiteY60" fmla="*/ 121920 h 344805"/>
                  <a:gd name="connsiteX61" fmla="*/ 207645 w 1636903"/>
                  <a:gd name="connsiteY61" fmla="*/ 118110 h 344805"/>
                  <a:gd name="connsiteX62" fmla="*/ 201930 w 1636903"/>
                  <a:gd name="connsiteY62" fmla="*/ 112395 h 344805"/>
                  <a:gd name="connsiteX63" fmla="*/ 196215 w 1636903"/>
                  <a:gd name="connsiteY63" fmla="*/ 108585 h 344805"/>
                  <a:gd name="connsiteX64" fmla="*/ 190500 w 1636903"/>
                  <a:gd name="connsiteY64" fmla="*/ 102870 h 344805"/>
                  <a:gd name="connsiteX65" fmla="*/ 184785 w 1636903"/>
                  <a:gd name="connsiteY65" fmla="*/ 99060 h 344805"/>
                  <a:gd name="connsiteX66" fmla="*/ 177165 w 1636903"/>
                  <a:gd name="connsiteY66" fmla="*/ 91440 h 344805"/>
                  <a:gd name="connsiteX67" fmla="*/ 167640 w 1636903"/>
                  <a:gd name="connsiteY67" fmla="*/ 87630 h 344805"/>
                  <a:gd name="connsiteX68" fmla="*/ 161925 w 1636903"/>
                  <a:gd name="connsiteY68" fmla="*/ 81915 h 344805"/>
                  <a:gd name="connsiteX69" fmla="*/ 154305 w 1636903"/>
                  <a:gd name="connsiteY69" fmla="*/ 78105 h 344805"/>
                  <a:gd name="connsiteX70" fmla="*/ 150495 w 1636903"/>
                  <a:gd name="connsiteY70" fmla="*/ 72390 h 344805"/>
                  <a:gd name="connsiteX71" fmla="*/ 127635 w 1636903"/>
                  <a:gd name="connsiteY71" fmla="*/ 55245 h 344805"/>
                  <a:gd name="connsiteX72" fmla="*/ 123825 w 1636903"/>
                  <a:gd name="connsiteY72" fmla="*/ 49530 h 344805"/>
                  <a:gd name="connsiteX73" fmla="*/ 110490 w 1636903"/>
                  <a:gd name="connsiteY73" fmla="*/ 41910 h 344805"/>
                  <a:gd name="connsiteX74" fmla="*/ 95250 w 1636903"/>
                  <a:gd name="connsiteY74" fmla="*/ 30480 h 344805"/>
                  <a:gd name="connsiteX75" fmla="*/ 74295 w 1636903"/>
                  <a:gd name="connsiteY7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84785 w 1636903"/>
                  <a:gd name="connsiteY64" fmla="*/ 99060 h 344805"/>
                  <a:gd name="connsiteX65" fmla="*/ 177165 w 1636903"/>
                  <a:gd name="connsiteY65" fmla="*/ 91440 h 344805"/>
                  <a:gd name="connsiteX66" fmla="*/ 167640 w 1636903"/>
                  <a:gd name="connsiteY66" fmla="*/ 87630 h 344805"/>
                  <a:gd name="connsiteX67" fmla="*/ 161925 w 1636903"/>
                  <a:gd name="connsiteY67" fmla="*/ 81915 h 344805"/>
                  <a:gd name="connsiteX68" fmla="*/ 154305 w 1636903"/>
                  <a:gd name="connsiteY68" fmla="*/ 78105 h 344805"/>
                  <a:gd name="connsiteX69" fmla="*/ 150495 w 1636903"/>
                  <a:gd name="connsiteY69" fmla="*/ 72390 h 344805"/>
                  <a:gd name="connsiteX70" fmla="*/ 127635 w 1636903"/>
                  <a:gd name="connsiteY70" fmla="*/ 55245 h 344805"/>
                  <a:gd name="connsiteX71" fmla="*/ 123825 w 1636903"/>
                  <a:gd name="connsiteY71" fmla="*/ 49530 h 344805"/>
                  <a:gd name="connsiteX72" fmla="*/ 110490 w 1636903"/>
                  <a:gd name="connsiteY72" fmla="*/ 41910 h 344805"/>
                  <a:gd name="connsiteX73" fmla="*/ 95250 w 1636903"/>
                  <a:gd name="connsiteY73" fmla="*/ 30480 h 344805"/>
                  <a:gd name="connsiteX74" fmla="*/ 74295 w 1636903"/>
                  <a:gd name="connsiteY7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77165 w 1636903"/>
                  <a:gd name="connsiteY64" fmla="*/ 91440 h 344805"/>
                  <a:gd name="connsiteX65" fmla="*/ 167640 w 1636903"/>
                  <a:gd name="connsiteY65" fmla="*/ 87630 h 344805"/>
                  <a:gd name="connsiteX66" fmla="*/ 161925 w 1636903"/>
                  <a:gd name="connsiteY66" fmla="*/ 81915 h 344805"/>
                  <a:gd name="connsiteX67" fmla="*/ 154305 w 1636903"/>
                  <a:gd name="connsiteY67" fmla="*/ 78105 h 344805"/>
                  <a:gd name="connsiteX68" fmla="*/ 150495 w 1636903"/>
                  <a:gd name="connsiteY68" fmla="*/ 72390 h 344805"/>
                  <a:gd name="connsiteX69" fmla="*/ 127635 w 1636903"/>
                  <a:gd name="connsiteY69" fmla="*/ 55245 h 344805"/>
                  <a:gd name="connsiteX70" fmla="*/ 123825 w 1636903"/>
                  <a:gd name="connsiteY70" fmla="*/ 49530 h 344805"/>
                  <a:gd name="connsiteX71" fmla="*/ 110490 w 1636903"/>
                  <a:gd name="connsiteY71" fmla="*/ 41910 h 344805"/>
                  <a:gd name="connsiteX72" fmla="*/ 95250 w 1636903"/>
                  <a:gd name="connsiteY72" fmla="*/ 30480 h 344805"/>
                  <a:gd name="connsiteX73" fmla="*/ 74295 w 1636903"/>
                  <a:gd name="connsiteY7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196215 w 1636903"/>
                  <a:gd name="connsiteY61" fmla="*/ 108585 h 344805"/>
                  <a:gd name="connsiteX62" fmla="*/ 190500 w 1636903"/>
                  <a:gd name="connsiteY62" fmla="*/ 102870 h 344805"/>
                  <a:gd name="connsiteX63" fmla="*/ 177165 w 1636903"/>
                  <a:gd name="connsiteY63" fmla="*/ 91440 h 344805"/>
                  <a:gd name="connsiteX64" fmla="*/ 167640 w 1636903"/>
                  <a:gd name="connsiteY64" fmla="*/ 87630 h 344805"/>
                  <a:gd name="connsiteX65" fmla="*/ 161925 w 1636903"/>
                  <a:gd name="connsiteY65" fmla="*/ 81915 h 344805"/>
                  <a:gd name="connsiteX66" fmla="*/ 154305 w 1636903"/>
                  <a:gd name="connsiteY66" fmla="*/ 78105 h 344805"/>
                  <a:gd name="connsiteX67" fmla="*/ 150495 w 1636903"/>
                  <a:gd name="connsiteY67" fmla="*/ 72390 h 344805"/>
                  <a:gd name="connsiteX68" fmla="*/ 127635 w 1636903"/>
                  <a:gd name="connsiteY68" fmla="*/ 55245 h 344805"/>
                  <a:gd name="connsiteX69" fmla="*/ 123825 w 1636903"/>
                  <a:gd name="connsiteY69" fmla="*/ 49530 h 344805"/>
                  <a:gd name="connsiteX70" fmla="*/ 110490 w 1636903"/>
                  <a:gd name="connsiteY70" fmla="*/ 41910 h 344805"/>
                  <a:gd name="connsiteX71" fmla="*/ 95250 w 1636903"/>
                  <a:gd name="connsiteY71" fmla="*/ 30480 h 344805"/>
                  <a:gd name="connsiteX72" fmla="*/ 74295 w 1636903"/>
                  <a:gd name="connsiteY7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207645 w 1636903"/>
                  <a:gd name="connsiteY59" fmla="*/ 118110 h 344805"/>
                  <a:gd name="connsiteX60" fmla="*/ 196215 w 1636903"/>
                  <a:gd name="connsiteY60" fmla="*/ 108585 h 344805"/>
                  <a:gd name="connsiteX61" fmla="*/ 190500 w 1636903"/>
                  <a:gd name="connsiteY61" fmla="*/ 102870 h 344805"/>
                  <a:gd name="connsiteX62" fmla="*/ 177165 w 1636903"/>
                  <a:gd name="connsiteY62" fmla="*/ 91440 h 344805"/>
                  <a:gd name="connsiteX63" fmla="*/ 167640 w 1636903"/>
                  <a:gd name="connsiteY63" fmla="*/ 87630 h 344805"/>
                  <a:gd name="connsiteX64" fmla="*/ 161925 w 1636903"/>
                  <a:gd name="connsiteY64" fmla="*/ 81915 h 344805"/>
                  <a:gd name="connsiteX65" fmla="*/ 154305 w 1636903"/>
                  <a:gd name="connsiteY65" fmla="*/ 78105 h 344805"/>
                  <a:gd name="connsiteX66" fmla="*/ 150495 w 1636903"/>
                  <a:gd name="connsiteY66" fmla="*/ 72390 h 344805"/>
                  <a:gd name="connsiteX67" fmla="*/ 127635 w 1636903"/>
                  <a:gd name="connsiteY67" fmla="*/ 55245 h 344805"/>
                  <a:gd name="connsiteX68" fmla="*/ 123825 w 1636903"/>
                  <a:gd name="connsiteY68" fmla="*/ 49530 h 344805"/>
                  <a:gd name="connsiteX69" fmla="*/ 110490 w 1636903"/>
                  <a:gd name="connsiteY69" fmla="*/ 41910 h 344805"/>
                  <a:gd name="connsiteX70" fmla="*/ 95250 w 1636903"/>
                  <a:gd name="connsiteY70" fmla="*/ 30480 h 344805"/>
                  <a:gd name="connsiteX71" fmla="*/ 74295 w 1636903"/>
                  <a:gd name="connsiteY7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54305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48590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50495 w 1636903"/>
                  <a:gd name="connsiteY64" fmla="*/ 72390 h 344805"/>
                  <a:gd name="connsiteX65" fmla="*/ 127635 w 1636903"/>
                  <a:gd name="connsiteY65" fmla="*/ 55245 h 344805"/>
                  <a:gd name="connsiteX66" fmla="*/ 123825 w 1636903"/>
                  <a:gd name="connsiteY66" fmla="*/ 49530 h 344805"/>
                  <a:gd name="connsiteX67" fmla="*/ 110490 w 1636903"/>
                  <a:gd name="connsiteY67" fmla="*/ 41910 h 344805"/>
                  <a:gd name="connsiteX68" fmla="*/ 95250 w 1636903"/>
                  <a:gd name="connsiteY68" fmla="*/ 30480 h 344805"/>
                  <a:gd name="connsiteX69" fmla="*/ 74295 w 1636903"/>
                  <a:gd name="connsiteY6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27635 w 1636903"/>
                  <a:gd name="connsiteY64" fmla="*/ 55245 h 344805"/>
                  <a:gd name="connsiteX65" fmla="*/ 123825 w 1636903"/>
                  <a:gd name="connsiteY65" fmla="*/ 49530 h 344805"/>
                  <a:gd name="connsiteX66" fmla="*/ 110490 w 1636903"/>
                  <a:gd name="connsiteY66" fmla="*/ 41910 h 344805"/>
                  <a:gd name="connsiteX67" fmla="*/ 95250 w 1636903"/>
                  <a:gd name="connsiteY67" fmla="*/ 30480 h 344805"/>
                  <a:gd name="connsiteX68" fmla="*/ 74295 w 1636903"/>
                  <a:gd name="connsiteY6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27635 w 1636903"/>
                  <a:gd name="connsiteY63" fmla="*/ 55245 h 344805"/>
                  <a:gd name="connsiteX64" fmla="*/ 123825 w 1636903"/>
                  <a:gd name="connsiteY64" fmla="*/ 49530 h 344805"/>
                  <a:gd name="connsiteX65" fmla="*/ 110490 w 1636903"/>
                  <a:gd name="connsiteY65" fmla="*/ 41910 h 344805"/>
                  <a:gd name="connsiteX66" fmla="*/ 95250 w 1636903"/>
                  <a:gd name="connsiteY66" fmla="*/ 30480 h 344805"/>
                  <a:gd name="connsiteX67" fmla="*/ 74295 w 1636903"/>
                  <a:gd name="connsiteY6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196215 w 1636903"/>
                  <a:gd name="connsiteY58" fmla="*/ 108585 h 344805"/>
                  <a:gd name="connsiteX59" fmla="*/ 190500 w 1636903"/>
                  <a:gd name="connsiteY59" fmla="*/ 102870 h 344805"/>
                  <a:gd name="connsiteX60" fmla="*/ 177165 w 1636903"/>
                  <a:gd name="connsiteY60" fmla="*/ 91440 h 344805"/>
                  <a:gd name="connsiteX61" fmla="*/ 161925 w 1636903"/>
                  <a:gd name="connsiteY61" fmla="*/ 81915 h 344805"/>
                  <a:gd name="connsiteX62" fmla="*/ 127635 w 1636903"/>
                  <a:gd name="connsiteY62" fmla="*/ 55245 h 344805"/>
                  <a:gd name="connsiteX63" fmla="*/ 123825 w 1636903"/>
                  <a:gd name="connsiteY63" fmla="*/ 49530 h 344805"/>
                  <a:gd name="connsiteX64" fmla="*/ 110490 w 1636903"/>
                  <a:gd name="connsiteY64" fmla="*/ 41910 h 344805"/>
                  <a:gd name="connsiteX65" fmla="*/ 95250 w 1636903"/>
                  <a:gd name="connsiteY65" fmla="*/ 30480 h 344805"/>
                  <a:gd name="connsiteX66" fmla="*/ 74295 w 1636903"/>
                  <a:gd name="connsiteY6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90500 w 1636903"/>
                  <a:gd name="connsiteY58" fmla="*/ 102870 h 344805"/>
                  <a:gd name="connsiteX59" fmla="*/ 177165 w 1636903"/>
                  <a:gd name="connsiteY59" fmla="*/ 91440 h 344805"/>
                  <a:gd name="connsiteX60" fmla="*/ 161925 w 1636903"/>
                  <a:gd name="connsiteY60" fmla="*/ 81915 h 344805"/>
                  <a:gd name="connsiteX61" fmla="*/ 127635 w 1636903"/>
                  <a:gd name="connsiteY61" fmla="*/ 55245 h 344805"/>
                  <a:gd name="connsiteX62" fmla="*/ 123825 w 1636903"/>
                  <a:gd name="connsiteY62" fmla="*/ 49530 h 344805"/>
                  <a:gd name="connsiteX63" fmla="*/ 110490 w 1636903"/>
                  <a:gd name="connsiteY63" fmla="*/ 41910 h 344805"/>
                  <a:gd name="connsiteX64" fmla="*/ 95250 w 1636903"/>
                  <a:gd name="connsiteY64" fmla="*/ 30480 h 344805"/>
                  <a:gd name="connsiteX65" fmla="*/ 74295 w 1636903"/>
                  <a:gd name="connsiteY6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77165 w 1636903"/>
                  <a:gd name="connsiteY58" fmla="*/ 91440 h 344805"/>
                  <a:gd name="connsiteX59" fmla="*/ 161925 w 1636903"/>
                  <a:gd name="connsiteY59" fmla="*/ 81915 h 344805"/>
                  <a:gd name="connsiteX60" fmla="*/ 127635 w 1636903"/>
                  <a:gd name="connsiteY60" fmla="*/ 55245 h 344805"/>
                  <a:gd name="connsiteX61" fmla="*/ 123825 w 1636903"/>
                  <a:gd name="connsiteY61" fmla="*/ 49530 h 344805"/>
                  <a:gd name="connsiteX62" fmla="*/ 110490 w 1636903"/>
                  <a:gd name="connsiteY62" fmla="*/ 41910 h 344805"/>
                  <a:gd name="connsiteX63" fmla="*/ 95250 w 1636903"/>
                  <a:gd name="connsiteY63" fmla="*/ 30480 h 344805"/>
                  <a:gd name="connsiteX64" fmla="*/ 74295 w 1636903"/>
                  <a:gd name="connsiteY6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17345 w 1636903"/>
                  <a:gd name="connsiteY39" fmla="*/ 276225 h 344805"/>
                  <a:gd name="connsiteX40" fmla="*/ 1623060 w 1636903"/>
                  <a:gd name="connsiteY40" fmla="*/ 297180 h 344805"/>
                  <a:gd name="connsiteX41" fmla="*/ 1624965 w 1636903"/>
                  <a:gd name="connsiteY41" fmla="*/ 302895 h 344805"/>
                  <a:gd name="connsiteX42" fmla="*/ 1628775 w 1636903"/>
                  <a:gd name="connsiteY42" fmla="*/ 318135 h 344805"/>
                  <a:gd name="connsiteX43" fmla="*/ 1630680 w 1636903"/>
                  <a:gd name="connsiteY43" fmla="*/ 325755 h 344805"/>
                  <a:gd name="connsiteX44" fmla="*/ 1634490 w 1636903"/>
                  <a:gd name="connsiteY44" fmla="*/ 331470 h 344805"/>
                  <a:gd name="connsiteX45" fmla="*/ 1636395 w 1636903"/>
                  <a:gd name="connsiteY45" fmla="*/ 339090 h 344805"/>
                  <a:gd name="connsiteX46" fmla="*/ 1624965 w 1636903"/>
                  <a:gd name="connsiteY46" fmla="*/ 342900 h 344805"/>
                  <a:gd name="connsiteX47" fmla="*/ 1590675 w 1636903"/>
                  <a:gd name="connsiteY47" fmla="*/ 344805 h 344805"/>
                  <a:gd name="connsiteX48" fmla="*/ 462915 w 1636903"/>
                  <a:gd name="connsiteY48" fmla="*/ 340995 h 344805"/>
                  <a:gd name="connsiteX49" fmla="*/ 333375 w 1636903"/>
                  <a:gd name="connsiteY49" fmla="*/ 339090 h 344805"/>
                  <a:gd name="connsiteX50" fmla="*/ 329565 w 1636903"/>
                  <a:gd name="connsiteY50" fmla="*/ 316230 h 344805"/>
                  <a:gd name="connsiteX51" fmla="*/ 310515 w 1636903"/>
                  <a:gd name="connsiteY51" fmla="*/ 283845 h 344805"/>
                  <a:gd name="connsiteX52" fmla="*/ 280035 w 1636903"/>
                  <a:gd name="connsiteY52" fmla="*/ 241935 h 344805"/>
                  <a:gd name="connsiteX53" fmla="*/ 251460 w 1636903"/>
                  <a:gd name="connsiteY53" fmla="*/ 196215 h 344805"/>
                  <a:gd name="connsiteX54" fmla="*/ 238125 w 1636903"/>
                  <a:gd name="connsiteY54" fmla="*/ 167640 h 344805"/>
                  <a:gd name="connsiteX55" fmla="*/ 228600 w 1636903"/>
                  <a:gd name="connsiteY55" fmla="*/ 146685 h 344805"/>
                  <a:gd name="connsiteX56" fmla="*/ 196215 w 1636903"/>
                  <a:gd name="connsiteY56" fmla="*/ 108585 h 344805"/>
                  <a:gd name="connsiteX57" fmla="*/ 177165 w 1636903"/>
                  <a:gd name="connsiteY57" fmla="*/ 91440 h 344805"/>
                  <a:gd name="connsiteX58" fmla="*/ 161925 w 1636903"/>
                  <a:gd name="connsiteY58" fmla="*/ 81915 h 344805"/>
                  <a:gd name="connsiteX59" fmla="*/ 127635 w 1636903"/>
                  <a:gd name="connsiteY59" fmla="*/ 55245 h 344805"/>
                  <a:gd name="connsiteX60" fmla="*/ 123825 w 1636903"/>
                  <a:gd name="connsiteY60" fmla="*/ 49530 h 344805"/>
                  <a:gd name="connsiteX61" fmla="*/ 110490 w 1636903"/>
                  <a:gd name="connsiteY61" fmla="*/ 41910 h 344805"/>
                  <a:gd name="connsiteX62" fmla="*/ 95250 w 1636903"/>
                  <a:gd name="connsiteY62" fmla="*/ 30480 h 344805"/>
                  <a:gd name="connsiteX63" fmla="*/ 74295 w 1636903"/>
                  <a:gd name="connsiteY6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23060 w 1636903"/>
                  <a:gd name="connsiteY39" fmla="*/ 297180 h 344805"/>
                  <a:gd name="connsiteX40" fmla="*/ 1624965 w 1636903"/>
                  <a:gd name="connsiteY40" fmla="*/ 302895 h 344805"/>
                  <a:gd name="connsiteX41" fmla="*/ 1628775 w 1636903"/>
                  <a:gd name="connsiteY41" fmla="*/ 318135 h 344805"/>
                  <a:gd name="connsiteX42" fmla="*/ 1630680 w 1636903"/>
                  <a:gd name="connsiteY42" fmla="*/ 325755 h 344805"/>
                  <a:gd name="connsiteX43" fmla="*/ 1634490 w 1636903"/>
                  <a:gd name="connsiteY43" fmla="*/ 331470 h 344805"/>
                  <a:gd name="connsiteX44" fmla="*/ 1636395 w 1636903"/>
                  <a:gd name="connsiteY44" fmla="*/ 339090 h 344805"/>
                  <a:gd name="connsiteX45" fmla="*/ 1624965 w 1636903"/>
                  <a:gd name="connsiteY45" fmla="*/ 342900 h 344805"/>
                  <a:gd name="connsiteX46" fmla="*/ 1590675 w 1636903"/>
                  <a:gd name="connsiteY46" fmla="*/ 344805 h 344805"/>
                  <a:gd name="connsiteX47" fmla="*/ 462915 w 1636903"/>
                  <a:gd name="connsiteY47" fmla="*/ 340995 h 344805"/>
                  <a:gd name="connsiteX48" fmla="*/ 333375 w 1636903"/>
                  <a:gd name="connsiteY48" fmla="*/ 339090 h 344805"/>
                  <a:gd name="connsiteX49" fmla="*/ 329565 w 1636903"/>
                  <a:gd name="connsiteY49" fmla="*/ 316230 h 344805"/>
                  <a:gd name="connsiteX50" fmla="*/ 310515 w 1636903"/>
                  <a:gd name="connsiteY50" fmla="*/ 283845 h 344805"/>
                  <a:gd name="connsiteX51" fmla="*/ 280035 w 1636903"/>
                  <a:gd name="connsiteY51" fmla="*/ 241935 h 344805"/>
                  <a:gd name="connsiteX52" fmla="*/ 251460 w 1636903"/>
                  <a:gd name="connsiteY52" fmla="*/ 196215 h 344805"/>
                  <a:gd name="connsiteX53" fmla="*/ 238125 w 1636903"/>
                  <a:gd name="connsiteY53" fmla="*/ 167640 h 344805"/>
                  <a:gd name="connsiteX54" fmla="*/ 228600 w 1636903"/>
                  <a:gd name="connsiteY54" fmla="*/ 146685 h 344805"/>
                  <a:gd name="connsiteX55" fmla="*/ 196215 w 1636903"/>
                  <a:gd name="connsiteY55" fmla="*/ 108585 h 344805"/>
                  <a:gd name="connsiteX56" fmla="*/ 177165 w 1636903"/>
                  <a:gd name="connsiteY56" fmla="*/ 91440 h 344805"/>
                  <a:gd name="connsiteX57" fmla="*/ 161925 w 1636903"/>
                  <a:gd name="connsiteY57" fmla="*/ 81915 h 344805"/>
                  <a:gd name="connsiteX58" fmla="*/ 127635 w 1636903"/>
                  <a:gd name="connsiteY58" fmla="*/ 55245 h 344805"/>
                  <a:gd name="connsiteX59" fmla="*/ 123825 w 1636903"/>
                  <a:gd name="connsiteY59" fmla="*/ 49530 h 344805"/>
                  <a:gd name="connsiteX60" fmla="*/ 110490 w 1636903"/>
                  <a:gd name="connsiteY60" fmla="*/ 41910 h 344805"/>
                  <a:gd name="connsiteX61" fmla="*/ 95250 w 1636903"/>
                  <a:gd name="connsiteY61" fmla="*/ 30480 h 344805"/>
                  <a:gd name="connsiteX62" fmla="*/ 74295 w 1636903"/>
                  <a:gd name="connsiteY6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0195 w 1636395"/>
                  <a:gd name="connsiteY30" fmla="*/ 188595 h 344805"/>
                  <a:gd name="connsiteX31" fmla="*/ 1569720 w 1636395"/>
                  <a:gd name="connsiteY31" fmla="*/ 205740 h 344805"/>
                  <a:gd name="connsiteX32" fmla="*/ 1575435 w 1636395"/>
                  <a:gd name="connsiteY32" fmla="*/ 209550 h 344805"/>
                  <a:gd name="connsiteX33" fmla="*/ 1579245 w 1636395"/>
                  <a:gd name="connsiteY33" fmla="*/ 217170 h 344805"/>
                  <a:gd name="connsiteX34" fmla="*/ 1590675 w 1636395"/>
                  <a:gd name="connsiteY34" fmla="*/ 228600 h 344805"/>
                  <a:gd name="connsiteX35" fmla="*/ 1592580 w 1636395"/>
                  <a:gd name="connsiteY35" fmla="*/ 234315 h 344805"/>
                  <a:gd name="connsiteX36" fmla="*/ 1594485 w 1636395"/>
                  <a:gd name="connsiteY36" fmla="*/ 241935 h 344805"/>
                  <a:gd name="connsiteX37" fmla="*/ 1604010 w 1636395"/>
                  <a:gd name="connsiteY37" fmla="*/ 257175 h 344805"/>
                  <a:gd name="connsiteX38" fmla="*/ 1605915 w 1636395"/>
                  <a:gd name="connsiteY38" fmla="*/ 262890 h 344805"/>
                  <a:gd name="connsiteX39" fmla="*/ 1623060 w 1636395"/>
                  <a:gd name="connsiteY39" fmla="*/ 297180 h 344805"/>
                  <a:gd name="connsiteX40" fmla="*/ 1624965 w 1636395"/>
                  <a:gd name="connsiteY40" fmla="*/ 302895 h 344805"/>
                  <a:gd name="connsiteX41" fmla="*/ 1628775 w 1636395"/>
                  <a:gd name="connsiteY41" fmla="*/ 318135 h 344805"/>
                  <a:gd name="connsiteX42" fmla="*/ 1630680 w 1636395"/>
                  <a:gd name="connsiteY42" fmla="*/ 325755 h 344805"/>
                  <a:gd name="connsiteX43" fmla="*/ 1636395 w 1636395"/>
                  <a:gd name="connsiteY43" fmla="*/ 339090 h 344805"/>
                  <a:gd name="connsiteX44" fmla="*/ 1624965 w 1636395"/>
                  <a:gd name="connsiteY44" fmla="*/ 342900 h 344805"/>
                  <a:gd name="connsiteX45" fmla="*/ 1590675 w 1636395"/>
                  <a:gd name="connsiteY45" fmla="*/ 344805 h 344805"/>
                  <a:gd name="connsiteX46" fmla="*/ 462915 w 1636395"/>
                  <a:gd name="connsiteY46" fmla="*/ 340995 h 344805"/>
                  <a:gd name="connsiteX47" fmla="*/ 333375 w 1636395"/>
                  <a:gd name="connsiteY47" fmla="*/ 339090 h 344805"/>
                  <a:gd name="connsiteX48" fmla="*/ 329565 w 1636395"/>
                  <a:gd name="connsiteY48" fmla="*/ 316230 h 344805"/>
                  <a:gd name="connsiteX49" fmla="*/ 310515 w 1636395"/>
                  <a:gd name="connsiteY49" fmla="*/ 283845 h 344805"/>
                  <a:gd name="connsiteX50" fmla="*/ 280035 w 1636395"/>
                  <a:gd name="connsiteY50" fmla="*/ 241935 h 344805"/>
                  <a:gd name="connsiteX51" fmla="*/ 251460 w 1636395"/>
                  <a:gd name="connsiteY51" fmla="*/ 196215 h 344805"/>
                  <a:gd name="connsiteX52" fmla="*/ 238125 w 1636395"/>
                  <a:gd name="connsiteY52" fmla="*/ 167640 h 344805"/>
                  <a:gd name="connsiteX53" fmla="*/ 228600 w 1636395"/>
                  <a:gd name="connsiteY53" fmla="*/ 146685 h 344805"/>
                  <a:gd name="connsiteX54" fmla="*/ 196215 w 1636395"/>
                  <a:gd name="connsiteY54" fmla="*/ 108585 h 344805"/>
                  <a:gd name="connsiteX55" fmla="*/ 177165 w 1636395"/>
                  <a:gd name="connsiteY55" fmla="*/ 91440 h 344805"/>
                  <a:gd name="connsiteX56" fmla="*/ 161925 w 1636395"/>
                  <a:gd name="connsiteY56" fmla="*/ 81915 h 344805"/>
                  <a:gd name="connsiteX57" fmla="*/ 127635 w 1636395"/>
                  <a:gd name="connsiteY57" fmla="*/ 55245 h 344805"/>
                  <a:gd name="connsiteX58" fmla="*/ 123825 w 1636395"/>
                  <a:gd name="connsiteY58" fmla="*/ 49530 h 344805"/>
                  <a:gd name="connsiteX59" fmla="*/ 110490 w 1636395"/>
                  <a:gd name="connsiteY59" fmla="*/ 41910 h 344805"/>
                  <a:gd name="connsiteX60" fmla="*/ 95250 w 1636395"/>
                  <a:gd name="connsiteY60" fmla="*/ 30480 h 344805"/>
                  <a:gd name="connsiteX61" fmla="*/ 74295 w 1636395"/>
                  <a:gd name="connsiteY6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9720 w 1636395"/>
                  <a:gd name="connsiteY30" fmla="*/ 205740 h 344805"/>
                  <a:gd name="connsiteX31" fmla="*/ 1575435 w 1636395"/>
                  <a:gd name="connsiteY31" fmla="*/ 209550 h 344805"/>
                  <a:gd name="connsiteX32" fmla="*/ 1579245 w 1636395"/>
                  <a:gd name="connsiteY32" fmla="*/ 217170 h 344805"/>
                  <a:gd name="connsiteX33" fmla="*/ 1590675 w 1636395"/>
                  <a:gd name="connsiteY33" fmla="*/ 228600 h 344805"/>
                  <a:gd name="connsiteX34" fmla="*/ 1592580 w 1636395"/>
                  <a:gd name="connsiteY34" fmla="*/ 234315 h 344805"/>
                  <a:gd name="connsiteX35" fmla="*/ 1594485 w 1636395"/>
                  <a:gd name="connsiteY35" fmla="*/ 241935 h 344805"/>
                  <a:gd name="connsiteX36" fmla="*/ 1604010 w 1636395"/>
                  <a:gd name="connsiteY36" fmla="*/ 257175 h 344805"/>
                  <a:gd name="connsiteX37" fmla="*/ 1605915 w 1636395"/>
                  <a:gd name="connsiteY37" fmla="*/ 262890 h 344805"/>
                  <a:gd name="connsiteX38" fmla="*/ 1623060 w 1636395"/>
                  <a:gd name="connsiteY38" fmla="*/ 297180 h 344805"/>
                  <a:gd name="connsiteX39" fmla="*/ 1624965 w 1636395"/>
                  <a:gd name="connsiteY39" fmla="*/ 302895 h 344805"/>
                  <a:gd name="connsiteX40" fmla="*/ 1628775 w 1636395"/>
                  <a:gd name="connsiteY40" fmla="*/ 318135 h 344805"/>
                  <a:gd name="connsiteX41" fmla="*/ 1630680 w 1636395"/>
                  <a:gd name="connsiteY41" fmla="*/ 325755 h 344805"/>
                  <a:gd name="connsiteX42" fmla="*/ 1636395 w 1636395"/>
                  <a:gd name="connsiteY42" fmla="*/ 339090 h 344805"/>
                  <a:gd name="connsiteX43" fmla="*/ 1624965 w 1636395"/>
                  <a:gd name="connsiteY43" fmla="*/ 342900 h 344805"/>
                  <a:gd name="connsiteX44" fmla="*/ 1590675 w 1636395"/>
                  <a:gd name="connsiteY44" fmla="*/ 344805 h 344805"/>
                  <a:gd name="connsiteX45" fmla="*/ 462915 w 1636395"/>
                  <a:gd name="connsiteY45" fmla="*/ 340995 h 344805"/>
                  <a:gd name="connsiteX46" fmla="*/ 333375 w 1636395"/>
                  <a:gd name="connsiteY46" fmla="*/ 339090 h 344805"/>
                  <a:gd name="connsiteX47" fmla="*/ 329565 w 1636395"/>
                  <a:gd name="connsiteY47" fmla="*/ 316230 h 344805"/>
                  <a:gd name="connsiteX48" fmla="*/ 310515 w 1636395"/>
                  <a:gd name="connsiteY48" fmla="*/ 283845 h 344805"/>
                  <a:gd name="connsiteX49" fmla="*/ 280035 w 1636395"/>
                  <a:gd name="connsiteY49" fmla="*/ 241935 h 344805"/>
                  <a:gd name="connsiteX50" fmla="*/ 251460 w 1636395"/>
                  <a:gd name="connsiteY50" fmla="*/ 196215 h 344805"/>
                  <a:gd name="connsiteX51" fmla="*/ 238125 w 1636395"/>
                  <a:gd name="connsiteY51" fmla="*/ 167640 h 344805"/>
                  <a:gd name="connsiteX52" fmla="*/ 228600 w 1636395"/>
                  <a:gd name="connsiteY52" fmla="*/ 146685 h 344805"/>
                  <a:gd name="connsiteX53" fmla="*/ 196215 w 1636395"/>
                  <a:gd name="connsiteY53" fmla="*/ 108585 h 344805"/>
                  <a:gd name="connsiteX54" fmla="*/ 177165 w 1636395"/>
                  <a:gd name="connsiteY54" fmla="*/ 91440 h 344805"/>
                  <a:gd name="connsiteX55" fmla="*/ 161925 w 1636395"/>
                  <a:gd name="connsiteY55" fmla="*/ 81915 h 344805"/>
                  <a:gd name="connsiteX56" fmla="*/ 127635 w 1636395"/>
                  <a:gd name="connsiteY56" fmla="*/ 55245 h 344805"/>
                  <a:gd name="connsiteX57" fmla="*/ 123825 w 1636395"/>
                  <a:gd name="connsiteY57" fmla="*/ 49530 h 344805"/>
                  <a:gd name="connsiteX58" fmla="*/ 110490 w 1636395"/>
                  <a:gd name="connsiteY58" fmla="*/ 41910 h 344805"/>
                  <a:gd name="connsiteX59" fmla="*/ 95250 w 1636395"/>
                  <a:gd name="connsiteY59" fmla="*/ 30480 h 344805"/>
                  <a:gd name="connsiteX60" fmla="*/ 74295 w 1636395"/>
                  <a:gd name="connsiteY6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504950 w 1636395"/>
                  <a:gd name="connsiteY21" fmla="*/ 104775 h 344805"/>
                  <a:gd name="connsiteX22" fmla="*/ 1508760 w 1636395"/>
                  <a:gd name="connsiteY22" fmla="*/ 110490 h 344805"/>
                  <a:gd name="connsiteX23" fmla="*/ 1518285 w 1636395"/>
                  <a:gd name="connsiteY23" fmla="*/ 129540 h 344805"/>
                  <a:gd name="connsiteX24" fmla="*/ 1524000 w 1636395"/>
                  <a:gd name="connsiteY24" fmla="*/ 135255 h 344805"/>
                  <a:gd name="connsiteX25" fmla="*/ 1537335 w 1636395"/>
                  <a:gd name="connsiteY25" fmla="*/ 156210 h 344805"/>
                  <a:gd name="connsiteX26" fmla="*/ 1543050 w 1636395"/>
                  <a:gd name="connsiteY26" fmla="*/ 163830 h 344805"/>
                  <a:gd name="connsiteX27" fmla="*/ 1546860 w 1636395"/>
                  <a:gd name="connsiteY27" fmla="*/ 169545 h 344805"/>
                  <a:gd name="connsiteX28" fmla="*/ 1554480 w 1636395"/>
                  <a:gd name="connsiteY28" fmla="*/ 182880 h 344805"/>
                  <a:gd name="connsiteX29" fmla="*/ 1569720 w 1636395"/>
                  <a:gd name="connsiteY29" fmla="*/ 205740 h 344805"/>
                  <a:gd name="connsiteX30" fmla="*/ 1575435 w 1636395"/>
                  <a:gd name="connsiteY30" fmla="*/ 209550 h 344805"/>
                  <a:gd name="connsiteX31" fmla="*/ 1579245 w 1636395"/>
                  <a:gd name="connsiteY31" fmla="*/ 217170 h 344805"/>
                  <a:gd name="connsiteX32" fmla="*/ 1590675 w 1636395"/>
                  <a:gd name="connsiteY32" fmla="*/ 228600 h 344805"/>
                  <a:gd name="connsiteX33" fmla="*/ 1592580 w 1636395"/>
                  <a:gd name="connsiteY33" fmla="*/ 234315 h 344805"/>
                  <a:gd name="connsiteX34" fmla="*/ 1594485 w 1636395"/>
                  <a:gd name="connsiteY34" fmla="*/ 241935 h 344805"/>
                  <a:gd name="connsiteX35" fmla="*/ 1604010 w 1636395"/>
                  <a:gd name="connsiteY35" fmla="*/ 257175 h 344805"/>
                  <a:gd name="connsiteX36" fmla="*/ 1605915 w 1636395"/>
                  <a:gd name="connsiteY36" fmla="*/ 262890 h 344805"/>
                  <a:gd name="connsiteX37" fmla="*/ 1623060 w 1636395"/>
                  <a:gd name="connsiteY37" fmla="*/ 297180 h 344805"/>
                  <a:gd name="connsiteX38" fmla="*/ 1624965 w 1636395"/>
                  <a:gd name="connsiteY38" fmla="*/ 302895 h 344805"/>
                  <a:gd name="connsiteX39" fmla="*/ 1628775 w 1636395"/>
                  <a:gd name="connsiteY39" fmla="*/ 318135 h 344805"/>
                  <a:gd name="connsiteX40" fmla="*/ 1630680 w 1636395"/>
                  <a:gd name="connsiteY40" fmla="*/ 325755 h 344805"/>
                  <a:gd name="connsiteX41" fmla="*/ 1636395 w 1636395"/>
                  <a:gd name="connsiteY41" fmla="*/ 339090 h 344805"/>
                  <a:gd name="connsiteX42" fmla="*/ 1624965 w 1636395"/>
                  <a:gd name="connsiteY42" fmla="*/ 342900 h 344805"/>
                  <a:gd name="connsiteX43" fmla="*/ 1590675 w 1636395"/>
                  <a:gd name="connsiteY43" fmla="*/ 344805 h 344805"/>
                  <a:gd name="connsiteX44" fmla="*/ 462915 w 1636395"/>
                  <a:gd name="connsiteY44" fmla="*/ 340995 h 344805"/>
                  <a:gd name="connsiteX45" fmla="*/ 333375 w 1636395"/>
                  <a:gd name="connsiteY45" fmla="*/ 339090 h 344805"/>
                  <a:gd name="connsiteX46" fmla="*/ 329565 w 1636395"/>
                  <a:gd name="connsiteY46" fmla="*/ 316230 h 344805"/>
                  <a:gd name="connsiteX47" fmla="*/ 310515 w 1636395"/>
                  <a:gd name="connsiteY47" fmla="*/ 283845 h 344805"/>
                  <a:gd name="connsiteX48" fmla="*/ 280035 w 1636395"/>
                  <a:gd name="connsiteY48" fmla="*/ 241935 h 344805"/>
                  <a:gd name="connsiteX49" fmla="*/ 251460 w 1636395"/>
                  <a:gd name="connsiteY49" fmla="*/ 196215 h 344805"/>
                  <a:gd name="connsiteX50" fmla="*/ 238125 w 1636395"/>
                  <a:gd name="connsiteY50" fmla="*/ 167640 h 344805"/>
                  <a:gd name="connsiteX51" fmla="*/ 228600 w 1636395"/>
                  <a:gd name="connsiteY51" fmla="*/ 146685 h 344805"/>
                  <a:gd name="connsiteX52" fmla="*/ 196215 w 1636395"/>
                  <a:gd name="connsiteY52" fmla="*/ 108585 h 344805"/>
                  <a:gd name="connsiteX53" fmla="*/ 177165 w 1636395"/>
                  <a:gd name="connsiteY53" fmla="*/ 91440 h 344805"/>
                  <a:gd name="connsiteX54" fmla="*/ 161925 w 1636395"/>
                  <a:gd name="connsiteY54" fmla="*/ 81915 h 344805"/>
                  <a:gd name="connsiteX55" fmla="*/ 127635 w 1636395"/>
                  <a:gd name="connsiteY55" fmla="*/ 55245 h 344805"/>
                  <a:gd name="connsiteX56" fmla="*/ 123825 w 1636395"/>
                  <a:gd name="connsiteY56" fmla="*/ 49530 h 344805"/>
                  <a:gd name="connsiteX57" fmla="*/ 110490 w 1636395"/>
                  <a:gd name="connsiteY57" fmla="*/ 41910 h 344805"/>
                  <a:gd name="connsiteX58" fmla="*/ 95250 w 1636395"/>
                  <a:gd name="connsiteY58" fmla="*/ 30480 h 344805"/>
                  <a:gd name="connsiteX59" fmla="*/ 74295 w 1636395"/>
                  <a:gd name="connsiteY5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504950 w 1636395"/>
                  <a:gd name="connsiteY20" fmla="*/ 104775 h 344805"/>
                  <a:gd name="connsiteX21" fmla="*/ 1508760 w 1636395"/>
                  <a:gd name="connsiteY21" fmla="*/ 110490 h 344805"/>
                  <a:gd name="connsiteX22" fmla="*/ 1518285 w 1636395"/>
                  <a:gd name="connsiteY22" fmla="*/ 129540 h 344805"/>
                  <a:gd name="connsiteX23" fmla="*/ 1524000 w 1636395"/>
                  <a:gd name="connsiteY23" fmla="*/ 135255 h 344805"/>
                  <a:gd name="connsiteX24" fmla="*/ 1537335 w 1636395"/>
                  <a:gd name="connsiteY24" fmla="*/ 156210 h 344805"/>
                  <a:gd name="connsiteX25" fmla="*/ 1543050 w 1636395"/>
                  <a:gd name="connsiteY25" fmla="*/ 163830 h 344805"/>
                  <a:gd name="connsiteX26" fmla="*/ 1546860 w 1636395"/>
                  <a:gd name="connsiteY26" fmla="*/ 169545 h 344805"/>
                  <a:gd name="connsiteX27" fmla="*/ 1554480 w 1636395"/>
                  <a:gd name="connsiteY27" fmla="*/ 182880 h 344805"/>
                  <a:gd name="connsiteX28" fmla="*/ 1569720 w 1636395"/>
                  <a:gd name="connsiteY28" fmla="*/ 205740 h 344805"/>
                  <a:gd name="connsiteX29" fmla="*/ 1575435 w 1636395"/>
                  <a:gd name="connsiteY29" fmla="*/ 209550 h 344805"/>
                  <a:gd name="connsiteX30" fmla="*/ 1579245 w 1636395"/>
                  <a:gd name="connsiteY30" fmla="*/ 217170 h 344805"/>
                  <a:gd name="connsiteX31" fmla="*/ 1590675 w 1636395"/>
                  <a:gd name="connsiteY31" fmla="*/ 228600 h 344805"/>
                  <a:gd name="connsiteX32" fmla="*/ 1592580 w 1636395"/>
                  <a:gd name="connsiteY32" fmla="*/ 234315 h 344805"/>
                  <a:gd name="connsiteX33" fmla="*/ 1594485 w 1636395"/>
                  <a:gd name="connsiteY33" fmla="*/ 241935 h 344805"/>
                  <a:gd name="connsiteX34" fmla="*/ 1604010 w 1636395"/>
                  <a:gd name="connsiteY34" fmla="*/ 257175 h 344805"/>
                  <a:gd name="connsiteX35" fmla="*/ 1605915 w 1636395"/>
                  <a:gd name="connsiteY35" fmla="*/ 262890 h 344805"/>
                  <a:gd name="connsiteX36" fmla="*/ 1623060 w 1636395"/>
                  <a:gd name="connsiteY36" fmla="*/ 297180 h 344805"/>
                  <a:gd name="connsiteX37" fmla="*/ 1624965 w 1636395"/>
                  <a:gd name="connsiteY37" fmla="*/ 302895 h 344805"/>
                  <a:gd name="connsiteX38" fmla="*/ 1628775 w 1636395"/>
                  <a:gd name="connsiteY38" fmla="*/ 318135 h 344805"/>
                  <a:gd name="connsiteX39" fmla="*/ 1630680 w 1636395"/>
                  <a:gd name="connsiteY39" fmla="*/ 325755 h 344805"/>
                  <a:gd name="connsiteX40" fmla="*/ 1636395 w 1636395"/>
                  <a:gd name="connsiteY40" fmla="*/ 339090 h 344805"/>
                  <a:gd name="connsiteX41" fmla="*/ 1624965 w 1636395"/>
                  <a:gd name="connsiteY41" fmla="*/ 342900 h 344805"/>
                  <a:gd name="connsiteX42" fmla="*/ 1590675 w 1636395"/>
                  <a:gd name="connsiteY42" fmla="*/ 344805 h 344805"/>
                  <a:gd name="connsiteX43" fmla="*/ 462915 w 1636395"/>
                  <a:gd name="connsiteY43" fmla="*/ 340995 h 344805"/>
                  <a:gd name="connsiteX44" fmla="*/ 333375 w 1636395"/>
                  <a:gd name="connsiteY44" fmla="*/ 339090 h 344805"/>
                  <a:gd name="connsiteX45" fmla="*/ 329565 w 1636395"/>
                  <a:gd name="connsiteY45" fmla="*/ 316230 h 344805"/>
                  <a:gd name="connsiteX46" fmla="*/ 310515 w 1636395"/>
                  <a:gd name="connsiteY46" fmla="*/ 283845 h 344805"/>
                  <a:gd name="connsiteX47" fmla="*/ 280035 w 1636395"/>
                  <a:gd name="connsiteY47" fmla="*/ 241935 h 344805"/>
                  <a:gd name="connsiteX48" fmla="*/ 251460 w 1636395"/>
                  <a:gd name="connsiteY48" fmla="*/ 196215 h 344805"/>
                  <a:gd name="connsiteX49" fmla="*/ 238125 w 1636395"/>
                  <a:gd name="connsiteY49" fmla="*/ 167640 h 344805"/>
                  <a:gd name="connsiteX50" fmla="*/ 228600 w 1636395"/>
                  <a:gd name="connsiteY50" fmla="*/ 146685 h 344805"/>
                  <a:gd name="connsiteX51" fmla="*/ 196215 w 1636395"/>
                  <a:gd name="connsiteY51" fmla="*/ 108585 h 344805"/>
                  <a:gd name="connsiteX52" fmla="*/ 177165 w 1636395"/>
                  <a:gd name="connsiteY52" fmla="*/ 91440 h 344805"/>
                  <a:gd name="connsiteX53" fmla="*/ 161925 w 1636395"/>
                  <a:gd name="connsiteY53" fmla="*/ 81915 h 344805"/>
                  <a:gd name="connsiteX54" fmla="*/ 127635 w 1636395"/>
                  <a:gd name="connsiteY54" fmla="*/ 55245 h 344805"/>
                  <a:gd name="connsiteX55" fmla="*/ 123825 w 1636395"/>
                  <a:gd name="connsiteY55" fmla="*/ 49530 h 344805"/>
                  <a:gd name="connsiteX56" fmla="*/ 110490 w 1636395"/>
                  <a:gd name="connsiteY56" fmla="*/ 41910 h 344805"/>
                  <a:gd name="connsiteX57" fmla="*/ 95250 w 1636395"/>
                  <a:gd name="connsiteY57" fmla="*/ 30480 h 344805"/>
                  <a:gd name="connsiteX58" fmla="*/ 74295 w 1636395"/>
                  <a:gd name="connsiteY5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504950 w 1636395"/>
                  <a:gd name="connsiteY19" fmla="*/ 104775 h 344805"/>
                  <a:gd name="connsiteX20" fmla="*/ 1508760 w 1636395"/>
                  <a:gd name="connsiteY20" fmla="*/ 110490 h 344805"/>
                  <a:gd name="connsiteX21" fmla="*/ 1518285 w 1636395"/>
                  <a:gd name="connsiteY21" fmla="*/ 129540 h 344805"/>
                  <a:gd name="connsiteX22" fmla="*/ 1524000 w 1636395"/>
                  <a:gd name="connsiteY22" fmla="*/ 135255 h 344805"/>
                  <a:gd name="connsiteX23" fmla="*/ 1537335 w 1636395"/>
                  <a:gd name="connsiteY23" fmla="*/ 156210 h 344805"/>
                  <a:gd name="connsiteX24" fmla="*/ 1543050 w 1636395"/>
                  <a:gd name="connsiteY24" fmla="*/ 163830 h 344805"/>
                  <a:gd name="connsiteX25" fmla="*/ 1546860 w 1636395"/>
                  <a:gd name="connsiteY25" fmla="*/ 169545 h 344805"/>
                  <a:gd name="connsiteX26" fmla="*/ 1554480 w 1636395"/>
                  <a:gd name="connsiteY26" fmla="*/ 182880 h 344805"/>
                  <a:gd name="connsiteX27" fmla="*/ 1569720 w 1636395"/>
                  <a:gd name="connsiteY27" fmla="*/ 205740 h 344805"/>
                  <a:gd name="connsiteX28" fmla="*/ 1575435 w 1636395"/>
                  <a:gd name="connsiteY28" fmla="*/ 209550 h 344805"/>
                  <a:gd name="connsiteX29" fmla="*/ 1579245 w 1636395"/>
                  <a:gd name="connsiteY29" fmla="*/ 217170 h 344805"/>
                  <a:gd name="connsiteX30" fmla="*/ 1590675 w 1636395"/>
                  <a:gd name="connsiteY30" fmla="*/ 228600 h 344805"/>
                  <a:gd name="connsiteX31" fmla="*/ 1592580 w 1636395"/>
                  <a:gd name="connsiteY31" fmla="*/ 234315 h 344805"/>
                  <a:gd name="connsiteX32" fmla="*/ 1594485 w 1636395"/>
                  <a:gd name="connsiteY32" fmla="*/ 241935 h 344805"/>
                  <a:gd name="connsiteX33" fmla="*/ 1604010 w 1636395"/>
                  <a:gd name="connsiteY33" fmla="*/ 257175 h 344805"/>
                  <a:gd name="connsiteX34" fmla="*/ 1605915 w 1636395"/>
                  <a:gd name="connsiteY34" fmla="*/ 262890 h 344805"/>
                  <a:gd name="connsiteX35" fmla="*/ 1623060 w 1636395"/>
                  <a:gd name="connsiteY35" fmla="*/ 297180 h 344805"/>
                  <a:gd name="connsiteX36" fmla="*/ 1624965 w 1636395"/>
                  <a:gd name="connsiteY36" fmla="*/ 302895 h 344805"/>
                  <a:gd name="connsiteX37" fmla="*/ 1628775 w 1636395"/>
                  <a:gd name="connsiteY37" fmla="*/ 318135 h 344805"/>
                  <a:gd name="connsiteX38" fmla="*/ 1630680 w 1636395"/>
                  <a:gd name="connsiteY38" fmla="*/ 325755 h 344805"/>
                  <a:gd name="connsiteX39" fmla="*/ 1636395 w 1636395"/>
                  <a:gd name="connsiteY39" fmla="*/ 339090 h 344805"/>
                  <a:gd name="connsiteX40" fmla="*/ 1624965 w 1636395"/>
                  <a:gd name="connsiteY40" fmla="*/ 342900 h 344805"/>
                  <a:gd name="connsiteX41" fmla="*/ 1590675 w 1636395"/>
                  <a:gd name="connsiteY41" fmla="*/ 344805 h 344805"/>
                  <a:gd name="connsiteX42" fmla="*/ 462915 w 1636395"/>
                  <a:gd name="connsiteY42" fmla="*/ 340995 h 344805"/>
                  <a:gd name="connsiteX43" fmla="*/ 333375 w 1636395"/>
                  <a:gd name="connsiteY43" fmla="*/ 339090 h 344805"/>
                  <a:gd name="connsiteX44" fmla="*/ 329565 w 1636395"/>
                  <a:gd name="connsiteY44" fmla="*/ 316230 h 344805"/>
                  <a:gd name="connsiteX45" fmla="*/ 310515 w 1636395"/>
                  <a:gd name="connsiteY45" fmla="*/ 283845 h 344805"/>
                  <a:gd name="connsiteX46" fmla="*/ 280035 w 1636395"/>
                  <a:gd name="connsiteY46" fmla="*/ 241935 h 344805"/>
                  <a:gd name="connsiteX47" fmla="*/ 251460 w 1636395"/>
                  <a:gd name="connsiteY47" fmla="*/ 196215 h 344805"/>
                  <a:gd name="connsiteX48" fmla="*/ 238125 w 1636395"/>
                  <a:gd name="connsiteY48" fmla="*/ 167640 h 344805"/>
                  <a:gd name="connsiteX49" fmla="*/ 228600 w 1636395"/>
                  <a:gd name="connsiteY49" fmla="*/ 146685 h 344805"/>
                  <a:gd name="connsiteX50" fmla="*/ 196215 w 1636395"/>
                  <a:gd name="connsiteY50" fmla="*/ 108585 h 344805"/>
                  <a:gd name="connsiteX51" fmla="*/ 177165 w 1636395"/>
                  <a:gd name="connsiteY51" fmla="*/ 91440 h 344805"/>
                  <a:gd name="connsiteX52" fmla="*/ 161925 w 1636395"/>
                  <a:gd name="connsiteY52" fmla="*/ 81915 h 344805"/>
                  <a:gd name="connsiteX53" fmla="*/ 127635 w 1636395"/>
                  <a:gd name="connsiteY53" fmla="*/ 55245 h 344805"/>
                  <a:gd name="connsiteX54" fmla="*/ 123825 w 1636395"/>
                  <a:gd name="connsiteY54" fmla="*/ 49530 h 344805"/>
                  <a:gd name="connsiteX55" fmla="*/ 110490 w 1636395"/>
                  <a:gd name="connsiteY55" fmla="*/ 41910 h 344805"/>
                  <a:gd name="connsiteX56" fmla="*/ 95250 w 1636395"/>
                  <a:gd name="connsiteY56" fmla="*/ 30480 h 344805"/>
                  <a:gd name="connsiteX57" fmla="*/ 74295 w 1636395"/>
                  <a:gd name="connsiteY5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504950 w 1636395"/>
                  <a:gd name="connsiteY18" fmla="*/ 104775 h 344805"/>
                  <a:gd name="connsiteX19" fmla="*/ 1508760 w 1636395"/>
                  <a:gd name="connsiteY19" fmla="*/ 110490 h 344805"/>
                  <a:gd name="connsiteX20" fmla="*/ 1518285 w 1636395"/>
                  <a:gd name="connsiteY20" fmla="*/ 129540 h 344805"/>
                  <a:gd name="connsiteX21" fmla="*/ 1524000 w 1636395"/>
                  <a:gd name="connsiteY21" fmla="*/ 135255 h 344805"/>
                  <a:gd name="connsiteX22" fmla="*/ 1537335 w 1636395"/>
                  <a:gd name="connsiteY22" fmla="*/ 156210 h 344805"/>
                  <a:gd name="connsiteX23" fmla="*/ 1543050 w 1636395"/>
                  <a:gd name="connsiteY23" fmla="*/ 163830 h 344805"/>
                  <a:gd name="connsiteX24" fmla="*/ 1546860 w 1636395"/>
                  <a:gd name="connsiteY24" fmla="*/ 169545 h 344805"/>
                  <a:gd name="connsiteX25" fmla="*/ 1554480 w 1636395"/>
                  <a:gd name="connsiteY25" fmla="*/ 182880 h 344805"/>
                  <a:gd name="connsiteX26" fmla="*/ 1569720 w 1636395"/>
                  <a:gd name="connsiteY26" fmla="*/ 205740 h 344805"/>
                  <a:gd name="connsiteX27" fmla="*/ 1575435 w 1636395"/>
                  <a:gd name="connsiteY27" fmla="*/ 209550 h 344805"/>
                  <a:gd name="connsiteX28" fmla="*/ 1579245 w 1636395"/>
                  <a:gd name="connsiteY28" fmla="*/ 217170 h 344805"/>
                  <a:gd name="connsiteX29" fmla="*/ 1590675 w 1636395"/>
                  <a:gd name="connsiteY29" fmla="*/ 228600 h 344805"/>
                  <a:gd name="connsiteX30" fmla="*/ 1592580 w 1636395"/>
                  <a:gd name="connsiteY30" fmla="*/ 234315 h 344805"/>
                  <a:gd name="connsiteX31" fmla="*/ 1594485 w 1636395"/>
                  <a:gd name="connsiteY31" fmla="*/ 241935 h 344805"/>
                  <a:gd name="connsiteX32" fmla="*/ 1604010 w 1636395"/>
                  <a:gd name="connsiteY32" fmla="*/ 257175 h 344805"/>
                  <a:gd name="connsiteX33" fmla="*/ 1605915 w 1636395"/>
                  <a:gd name="connsiteY33" fmla="*/ 262890 h 344805"/>
                  <a:gd name="connsiteX34" fmla="*/ 1623060 w 1636395"/>
                  <a:gd name="connsiteY34" fmla="*/ 297180 h 344805"/>
                  <a:gd name="connsiteX35" fmla="*/ 1624965 w 1636395"/>
                  <a:gd name="connsiteY35" fmla="*/ 302895 h 344805"/>
                  <a:gd name="connsiteX36" fmla="*/ 1628775 w 1636395"/>
                  <a:gd name="connsiteY36" fmla="*/ 318135 h 344805"/>
                  <a:gd name="connsiteX37" fmla="*/ 1630680 w 1636395"/>
                  <a:gd name="connsiteY37" fmla="*/ 325755 h 344805"/>
                  <a:gd name="connsiteX38" fmla="*/ 1636395 w 1636395"/>
                  <a:gd name="connsiteY38" fmla="*/ 339090 h 344805"/>
                  <a:gd name="connsiteX39" fmla="*/ 1624965 w 1636395"/>
                  <a:gd name="connsiteY39" fmla="*/ 342900 h 344805"/>
                  <a:gd name="connsiteX40" fmla="*/ 1590675 w 1636395"/>
                  <a:gd name="connsiteY40" fmla="*/ 344805 h 344805"/>
                  <a:gd name="connsiteX41" fmla="*/ 462915 w 1636395"/>
                  <a:gd name="connsiteY41" fmla="*/ 340995 h 344805"/>
                  <a:gd name="connsiteX42" fmla="*/ 333375 w 1636395"/>
                  <a:gd name="connsiteY42" fmla="*/ 339090 h 344805"/>
                  <a:gd name="connsiteX43" fmla="*/ 329565 w 1636395"/>
                  <a:gd name="connsiteY43" fmla="*/ 316230 h 344805"/>
                  <a:gd name="connsiteX44" fmla="*/ 310515 w 1636395"/>
                  <a:gd name="connsiteY44" fmla="*/ 283845 h 344805"/>
                  <a:gd name="connsiteX45" fmla="*/ 280035 w 1636395"/>
                  <a:gd name="connsiteY45" fmla="*/ 241935 h 344805"/>
                  <a:gd name="connsiteX46" fmla="*/ 251460 w 1636395"/>
                  <a:gd name="connsiteY46" fmla="*/ 196215 h 344805"/>
                  <a:gd name="connsiteX47" fmla="*/ 238125 w 1636395"/>
                  <a:gd name="connsiteY47" fmla="*/ 167640 h 344805"/>
                  <a:gd name="connsiteX48" fmla="*/ 228600 w 1636395"/>
                  <a:gd name="connsiteY48" fmla="*/ 146685 h 344805"/>
                  <a:gd name="connsiteX49" fmla="*/ 196215 w 1636395"/>
                  <a:gd name="connsiteY49" fmla="*/ 108585 h 344805"/>
                  <a:gd name="connsiteX50" fmla="*/ 177165 w 1636395"/>
                  <a:gd name="connsiteY50" fmla="*/ 91440 h 344805"/>
                  <a:gd name="connsiteX51" fmla="*/ 161925 w 1636395"/>
                  <a:gd name="connsiteY51" fmla="*/ 81915 h 344805"/>
                  <a:gd name="connsiteX52" fmla="*/ 127635 w 1636395"/>
                  <a:gd name="connsiteY52" fmla="*/ 55245 h 344805"/>
                  <a:gd name="connsiteX53" fmla="*/ 123825 w 1636395"/>
                  <a:gd name="connsiteY53" fmla="*/ 49530 h 344805"/>
                  <a:gd name="connsiteX54" fmla="*/ 110490 w 1636395"/>
                  <a:gd name="connsiteY54" fmla="*/ 41910 h 344805"/>
                  <a:gd name="connsiteX55" fmla="*/ 95250 w 1636395"/>
                  <a:gd name="connsiteY55" fmla="*/ 30480 h 344805"/>
                  <a:gd name="connsiteX56" fmla="*/ 74295 w 1636395"/>
                  <a:gd name="connsiteY5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92555 w 1636395"/>
                  <a:gd name="connsiteY9" fmla="*/ 26670 h 344805"/>
                  <a:gd name="connsiteX10" fmla="*/ 1403985 w 1636395"/>
                  <a:gd name="connsiteY10" fmla="*/ 30480 h 344805"/>
                  <a:gd name="connsiteX11" fmla="*/ 1409700 w 1636395"/>
                  <a:gd name="connsiteY11" fmla="*/ 32385 h 344805"/>
                  <a:gd name="connsiteX12" fmla="*/ 1419225 w 1636395"/>
                  <a:gd name="connsiteY12" fmla="*/ 36195 h 344805"/>
                  <a:gd name="connsiteX13" fmla="*/ 1436370 w 1636395"/>
                  <a:gd name="connsiteY13" fmla="*/ 45720 h 344805"/>
                  <a:gd name="connsiteX14" fmla="*/ 1442085 w 1636395"/>
                  <a:gd name="connsiteY14" fmla="*/ 49530 h 344805"/>
                  <a:gd name="connsiteX15" fmla="*/ 1447800 w 1636395"/>
                  <a:gd name="connsiteY15" fmla="*/ 51435 h 344805"/>
                  <a:gd name="connsiteX16" fmla="*/ 1455420 w 1636395"/>
                  <a:gd name="connsiteY16" fmla="*/ 55245 h 344805"/>
                  <a:gd name="connsiteX17" fmla="*/ 1504950 w 1636395"/>
                  <a:gd name="connsiteY17" fmla="*/ 104775 h 344805"/>
                  <a:gd name="connsiteX18" fmla="*/ 1508760 w 1636395"/>
                  <a:gd name="connsiteY18" fmla="*/ 110490 h 344805"/>
                  <a:gd name="connsiteX19" fmla="*/ 1518285 w 1636395"/>
                  <a:gd name="connsiteY19" fmla="*/ 129540 h 344805"/>
                  <a:gd name="connsiteX20" fmla="*/ 1524000 w 1636395"/>
                  <a:gd name="connsiteY20" fmla="*/ 135255 h 344805"/>
                  <a:gd name="connsiteX21" fmla="*/ 1537335 w 1636395"/>
                  <a:gd name="connsiteY21" fmla="*/ 156210 h 344805"/>
                  <a:gd name="connsiteX22" fmla="*/ 1543050 w 1636395"/>
                  <a:gd name="connsiteY22" fmla="*/ 163830 h 344805"/>
                  <a:gd name="connsiteX23" fmla="*/ 1546860 w 1636395"/>
                  <a:gd name="connsiteY23" fmla="*/ 169545 h 344805"/>
                  <a:gd name="connsiteX24" fmla="*/ 1554480 w 1636395"/>
                  <a:gd name="connsiteY24" fmla="*/ 182880 h 344805"/>
                  <a:gd name="connsiteX25" fmla="*/ 1569720 w 1636395"/>
                  <a:gd name="connsiteY25" fmla="*/ 205740 h 344805"/>
                  <a:gd name="connsiteX26" fmla="*/ 1575435 w 1636395"/>
                  <a:gd name="connsiteY26" fmla="*/ 209550 h 344805"/>
                  <a:gd name="connsiteX27" fmla="*/ 1579245 w 1636395"/>
                  <a:gd name="connsiteY27" fmla="*/ 217170 h 344805"/>
                  <a:gd name="connsiteX28" fmla="*/ 1590675 w 1636395"/>
                  <a:gd name="connsiteY28" fmla="*/ 228600 h 344805"/>
                  <a:gd name="connsiteX29" fmla="*/ 1592580 w 1636395"/>
                  <a:gd name="connsiteY29" fmla="*/ 234315 h 344805"/>
                  <a:gd name="connsiteX30" fmla="*/ 1594485 w 1636395"/>
                  <a:gd name="connsiteY30" fmla="*/ 241935 h 344805"/>
                  <a:gd name="connsiteX31" fmla="*/ 1604010 w 1636395"/>
                  <a:gd name="connsiteY31" fmla="*/ 257175 h 344805"/>
                  <a:gd name="connsiteX32" fmla="*/ 1605915 w 1636395"/>
                  <a:gd name="connsiteY32" fmla="*/ 262890 h 344805"/>
                  <a:gd name="connsiteX33" fmla="*/ 1623060 w 1636395"/>
                  <a:gd name="connsiteY33" fmla="*/ 297180 h 344805"/>
                  <a:gd name="connsiteX34" fmla="*/ 1624965 w 1636395"/>
                  <a:gd name="connsiteY34" fmla="*/ 302895 h 344805"/>
                  <a:gd name="connsiteX35" fmla="*/ 1628775 w 1636395"/>
                  <a:gd name="connsiteY35" fmla="*/ 318135 h 344805"/>
                  <a:gd name="connsiteX36" fmla="*/ 1630680 w 1636395"/>
                  <a:gd name="connsiteY36" fmla="*/ 325755 h 344805"/>
                  <a:gd name="connsiteX37" fmla="*/ 1636395 w 1636395"/>
                  <a:gd name="connsiteY37" fmla="*/ 339090 h 344805"/>
                  <a:gd name="connsiteX38" fmla="*/ 1624965 w 1636395"/>
                  <a:gd name="connsiteY38" fmla="*/ 342900 h 344805"/>
                  <a:gd name="connsiteX39" fmla="*/ 1590675 w 1636395"/>
                  <a:gd name="connsiteY39" fmla="*/ 344805 h 344805"/>
                  <a:gd name="connsiteX40" fmla="*/ 462915 w 1636395"/>
                  <a:gd name="connsiteY40" fmla="*/ 340995 h 344805"/>
                  <a:gd name="connsiteX41" fmla="*/ 333375 w 1636395"/>
                  <a:gd name="connsiteY41" fmla="*/ 339090 h 344805"/>
                  <a:gd name="connsiteX42" fmla="*/ 329565 w 1636395"/>
                  <a:gd name="connsiteY42" fmla="*/ 316230 h 344805"/>
                  <a:gd name="connsiteX43" fmla="*/ 310515 w 1636395"/>
                  <a:gd name="connsiteY43" fmla="*/ 283845 h 344805"/>
                  <a:gd name="connsiteX44" fmla="*/ 280035 w 1636395"/>
                  <a:gd name="connsiteY44" fmla="*/ 241935 h 344805"/>
                  <a:gd name="connsiteX45" fmla="*/ 251460 w 1636395"/>
                  <a:gd name="connsiteY45" fmla="*/ 196215 h 344805"/>
                  <a:gd name="connsiteX46" fmla="*/ 238125 w 1636395"/>
                  <a:gd name="connsiteY46" fmla="*/ 167640 h 344805"/>
                  <a:gd name="connsiteX47" fmla="*/ 228600 w 1636395"/>
                  <a:gd name="connsiteY47" fmla="*/ 146685 h 344805"/>
                  <a:gd name="connsiteX48" fmla="*/ 196215 w 1636395"/>
                  <a:gd name="connsiteY48" fmla="*/ 108585 h 344805"/>
                  <a:gd name="connsiteX49" fmla="*/ 177165 w 1636395"/>
                  <a:gd name="connsiteY49" fmla="*/ 91440 h 344805"/>
                  <a:gd name="connsiteX50" fmla="*/ 161925 w 1636395"/>
                  <a:gd name="connsiteY50" fmla="*/ 81915 h 344805"/>
                  <a:gd name="connsiteX51" fmla="*/ 127635 w 1636395"/>
                  <a:gd name="connsiteY51" fmla="*/ 55245 h 344805"/>
                  <a:gd name="connsiteX52" fmla="*/ 123825 w 1636395"/>
                  <a:gd name="connsiteY52" fmla="*/ 49530 h 344805"/>
                  <a:gd name="connsiteX53" fmla="*/ 110490 w 1636395"/>
                  <a:gd name="connsiteY53" fmla="*/ 41910 h 344805"/>
                  <a:gd name="connsiteX54" fmla="*/ 95250 w 1636395"/>
                  <a:gd name="connsiteY54" fmla="*/ 30480 h 344805"/>
                  <a:gd name="connsiteX55" fmla="*/ 74295 w 1636395"/>
                  <a:gd name="connsiteY55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09700 w 1636395"/>
                  <a:gd name="connsiteY10" fmla="*/ 32385 h 344805"/>
                  <a:gd name="connsiteX11" fmla="*/ 1419225 w 1636395"/>
                  <a:gd name="connsiteY11" fmla="*/ 36195 h 344805"/>
                  <a:gd name="connsiteX12" fmla="*/ 1436370 w 1636395"/>
                  <a:gd name="connsiteY12" fmla="*/ 45720 h 344805"/>
                  <a:gd name="connsiteX13" fmla="*/ 1442085 w 1636395"/>
                  <a:gd name="connsiteY13" fmla="*/ 49530 h 344805"/>
                  <a:gd name="connsiteX14" fmla="*/ 1447800 w 1636395"/>
                  <a:gd name="connsiteY14" fmla="*/ 51435 h 344805"/>
                  <a:gd name="connsiteX15" fmla="*/ 1455420 w 1636395"/>
                  <a:gd name="connsiteY15" fmla="*/ 55245 h 344805"/>
                  <a:gd name="connsiteX16" fmla="*/ 1504950 w 1636395"/>
                  <a:gd name="connsiteY16" fmla="*/ 104775 h 344805"/>
                  <a:gd name="connsiteX17" fmla="*/ 1508760 w 1636395"/>
                  <a:gd name="connsiteY17" fmla="*/ 110490 h 344805"/>
                  <a:gd name="connsiteX18" fmla="*/ 1518285 w 1636395"/>
                  <a:gd name="connsiteY18" fmla="*/ 129540 h 344805"/>
                  <a:gd name="connsiteX19" fmla="*/ 1524000 w 1636395"/>
                  <a:gd name="connsiteY19" fmla="*/ 135255 h 344805"/>
                  <a:gd name="connsiteX20" fmla="*/ 1537335 w 1636395"/>
                  <a:gd name="connsiteY20" fmla="*/ 156210 h 344805"/>
                  <a:gd name="connsiteX21" fmla="*/ 1543050 w 1636395"/>
                  <a:gd name="connsiteY21" fmla="*/ 163830 h 344805"/>
                  <a:gd name="connsiteX22" fmla="*/ 1546860 w 1636395"/>
                  <a:gd name="connsiteY22" fmla="*/ 169545 h 344805"/>
                  <a:gd name="connsiteX23" fmla="*/ 1554480 w 1636395"/>
                  <a:gd name="connsiteY23" fmla="*/ 182880 h 344805"/>
                  <a:gd name="connsiteX24" fmla="*/ 1569720 w 1636395"/>
                  <a:gd name="connsiteY24" fmla="*/ 205740 h 344805"/>
                  <a:gd name="connsiteX25" fmla="*/ 1575435 w 1636395"/>
                  <a:gd name="connsiteY25" fmla="*/ 209550 h 344805"/>
                  <a:gd name="connsiteX26" fmla="*/ 1579245 w 1636395"/>
                  <a:gd name="connsiteY26" fmla="*/ 217170 h 344805"/>
                  <a:gd name="connsiteX27" fmla="*/ 1590675 w 1636395"/>
                  <a:gd name="connsiteY27" fmla="*/ 228600 h 344805"/>
                  <a:gd name="connsiteX28" fmla="*/ 1592580 w 1636395"/>
                  <a:gd name="connsiteY28" fmla="*/ 234315 h 344805"/>
                  <a:gd name="connsiteX29" fmla="*/ 1594485 w 1636395"/>
                  <a:gd name="connsiteY29" fmla="*/ 241935 h 344805"/>
                  <a:gd name="connsiteX30" fmla="*/ 1604010 w 1636395"/>
                  <a:gd name="connsiteY30" fmla="*/ 257175 h 344805"/>
                  <a:gd name="connsiteX31" fmla="*/ 1605915 w 1636395"/>
                  <a:gd name="connsiteY31" fmla="*/ 262890 h 344805"/>
                  <a:gd name="connsiteX32" fmla="*/ 1623060 w 1636395"/>
                  <a:gd name="connsiteY32" fmla="*/ 297180 h 344805"/>
                  <a:gd name="connsiteX33" fmla="*/ 1624965 w 1636395"/>
                  <a:gd name="connsiteY33" fmla="*/ 302895 h 344805"/>
                  <a:gd name="connsiteX34" fmla="*/ 1628775 w 1636395"/>
                  <a:gd name="connsiteY34" fmla="*/ 318135 h 344805"/>
                  <a:gd name="connsiteX35" fmla="*/ 1630680 w 1636395"/>
                  <a:gd name="connsiteY35" fmla="*/ 325755 h 344805"/>
                  <a:gd name="connsiteX36" fmla="*/ 1636395 w 1636395"/>
                  <a:gd name="connsiteY36" fmla="*/ 339090 h 344805"/>
                  <a:gd name="connsiteX37" fmla="*/ 1624965 w 1636395"/>
                  <a:gd name="connsiteY37" fmla="*/ 342900 h 344805"/>
                  <a:gd name="connsiteX38" fmla="*/ 1590675 w 1636395"/>
                  <a:gd name="connsiteY38" fmla="*/ 344805 h 344805"/>
                  <a:gd name="connsiteX39" fmla="*/ 462915 w 1636395"/>
                  <a:gd name="connsiteY39" fmla="*/ 340995 h 344805"/>
                  <a:gd name="connsiteX40" fmla="*/ 333375 w 1636395"/>
                  <a:gd name="connsiteY40" fmla="*/ 339090 h 344805"/>
                  <a:gd name="connsiteX41" fmla="*/ 329565 w 1636395"/>
                  <a:gd name="connsiteY41" fmla="*/ 316230 h 344805"/>
                  <a:gd name="connsiteX42" fmla="*/ 310515 w 1636395"/>
                  <a:gd name="connsiteY42" fmla="*/ 283845 h 344805"/>
                  <a:gd name="connsiteX43" fmla="*/ 280035 w 1636395"/>
                  <a:gd name="connsiteY43" fmla="*/ 241935 h 344805"/>
                  <a:gd name="connsiteX44" fmla="*/ 251460 w 1636395"/>
                  <a:gd name="connsiteY44" fmla="*/ 196215 h 344805"/>
                  <a:gd name="connsiteX45" fmla="*/ 238125 w 1636395"/>
                  <a:gd name="connsiteY45" fmla="*/ 167640 h 344805"/>
                  <a:gd name="connsiteX46" fmla="*/ 228600 w 1636395"/>
                  <a:gd name="connsiteY46" fmla="*/ 146685 h 344805"/>
                  <a:gd name="connsiteX47" fmla="*/ 196215 w 1636395"/>
                  <a:gd name="connsiteY47" fmla="*/ 108585 h 344805"/>
                  <a:gd name="connsiteX48" fmla="*/ 177165 w 1636395"/>
                  <a:gd name="connsiteY48" fmla="*/ 91440 h 344805"/>
                  <a:gd name="connsiteX49" fmla="*/ 161925 w 1636395"/>
                  <a:gd name="connsiteY49" fmla="*/ 81915 h 344805"/>
                  <a:gd name="connsiteX50" fmla="*/ 127635 w 1636395"/>
                  <a:gd name="connsiteY50" fmla="*/ 55245 h 344805"/>
                  <a:gd name="connsiteX51" fmla="*/ 123825 w 1636395"/>
                  <a:gd name="connsiteY51" fmla="*/ 49530 h 344805"/>
                  <a:gd name="connsiteX52" fmla="*/ 110490 w 1636395"/>
                  <a:gd name="connsiteY52" fmla="*/ 41910 h 344805"/>
                  <a:gd name="connsiteX53" fmla="*/ 95250 w 1636395"/>
                  <a:gd name="connsiteY53" fmla="*/ 30480 h 344805"/>
                  <a:gd name="connsiteX54" fmla="*/ 74295 w 1636395"/>
                  <a:gd name="connsiteY5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19225 w 1636395"/>
                  <a:gd name="connsiteY10" fmla="*/ 36195 h 344805"/>
                  <a:gd name="connsiteX11" fmla="*/ 1436370 w 1636395"/>
                  <a:gd name="connsiteY11" fmla="*/ 45720 h 344805"/>
                  <a:gd name="connsiteX12" fmla="*/ 1442085 w 1636395"/>
                  <a:gd name="connsiteY12" fmla="*/ 49530 h 344805"/>
                  <a:gd name="connsiteX13" fmla="*/ 1447800 w 1636395"/>
                  <a:gd name="connsiteY13" fmla="*/ 51435 h 344805"/>
                  <a:gd name="connsiteX14" fmla="*/ 1455420 w 1636395"/>
                  <a:gd name="connsiteY14" fmla="*/ 55245 h 344805"/>
                  <a:gd name="connsiteX15" fmla="*/ 1504950 w 1636395"/>
                  <a:gd name="connsiteY15" fmla="*/ 104775 h 344805"/>
                  <a:gd name="connsiteX16" fmla="*/ 1508760 w 1636395"/>
                  <a:gd name="connsiteY16" fmla="*/ 110490 h 344805"/>
                  <a:gd name="connsiteX17" fmla="*/ 1518285 w 1636395"/>
                  <a:gd name="connsiteY17" fmla="*/ 129540 h 344805"/>
                  <a:gd name="connsiteX18" fmla="*/ 1524000 w 1636395"/>
                  <a:gd name="connsiteY18" fmla="*/ 135255 h 344805"/>
                  <a:gd name="connsiteX19" fmla="*/ 1537335 w 1636395"/>
                  <a:gd name="connsiteY19" fmla="*/ 156210 h 344805"/>
                  <a:gd name="connsiteX20" fmla="*/ 1543050 w 1636395"/>
                  <a:gd name="connsiteY20" fmla="*/ 163830 h 344805"/>
                  <a:gd name="connsiteX21" fmla="*/ 1546860 w 1636395"/>
                  <a:gd name="connsiteY21" fmla="*/ 169545 h 344805"/>
                  <a:gd name="connsiteX22" fmla="*/ 1554480 w 1636395"/>
                  <a:gd name="connsiteY22" fmla="*/ 182880 h 344805"/>
                  <a:gd name="connsiteX23" fmla="*/ 1569720 w 1636395"/>
                  <a:gd name="connsiteY23" fmla="*/ 205740 h 344805"/>
                  <a:gd name="connsiteX24" fmla="*/ 1575435 w 1636395"/>
                  <a:gd name="connsiteY24" fmla="*/ 209550 h 344805"/>
                  <a:gd name="connsiteX25" fmla="*/ 1579245 w 1636395"/>
                  <a:gd name="connsiteY25" fmla="*/ 217170 h 344805"/>
                  <a:gd name="connsiteX26" fmla="*/ 1590675 w 1636395"/>
                  <a:gd name="connsiteY26" fmla="*/ 228600 h 344805"/>
                  <a:gd name="connsiteX27" fmla="*/ 1592580 w 1636395"/>
                  <a:gd name="connsiteY27" fmla="*/ 234315 h 344805"/>
                  <a:gd name="connsiteX28" fmla="*/ 1594485 w 1636395"/>
                  <a:gd name="connsiteY28" fmla="*/ 241935 h 344805"/>
                  <a:gd name="connsiteX29" fmla="*/ 1604010 w 1636395"/>
                  <a:gd name="connsiteY29" fmla="*/ 257175 h 344805"/>
                  <a:gd name="connsiteX30" fmla="*/ 1605915 w 1636395"/>
                  <a:gd name="connsiteY30" fmla="*/ 262890 h 344805"/>
                  <a:gd name="connsiteX31" fmla="*/ 1623060 w 1636395"/>
                  <a:gd name="connsiteY31" fmla="*/ 297180 h 344805"/>
                  <a:gd name="connsiteX32" fmla="*/ 1624965 w 1636395"/>
                  <a:gd name="connsiteY32" fmla="*/ 302895 h 344805"/>
                  <a:gd name="connsiteX33" fmla="*/ 1628775 w 1636395"/>
                  <a:gd name="connsiteY33" fmla="*/ 318135 h 344805"/>
                  <a:gd name="connsiteX34" fmla="*/ 1630680 w 1636395"/>
                  <a:gd name="connsiteY34" fmla="*/ 325755 h 344805"/>
                  <a:gd name="connsiteX35" fmla="*/ 1636395 w 1636395"/>
                  <a:gd name="connsiteY35" fmla="*/ 339090 h 344805"/>
                  <a:gd name="connsiteX36" fmla="*/ 1624965 w 1636395"/>
                  <a:gd name="connsiteY36" fmla="*/ 342900 h 344805"/>
                  <a:gd name="connsiteX37" fmla="*/ 1590675 w 1636395"/>
                  <a:gd name="connsiteY37" fmla="*/ 344805 h 344805"/>
                  <a:gd name="connsiteX38" fmla="*/ 462915 w 1636395"/>
                  <a:gd name="connsiteY38" fmla="*/ 340995 h 344805"/>
                  <a:gd name="connsiteX39" fmla="*/ 333375 w 1636395"/>
                  <a:gd name="connsiteY39" fmla="*/ 339090 h 344805"/>
                  <a:gd name="connsiteX40" fmla="*/ 329565 w 1636395"/>
                  <a:gd name="connsiteY40" fmla="*/ 316230 h 344805"/>
                  <a:gd name="connsiteX41" fmla="*/ 310515 w 1636395"/>
                  <a:gd name="connsiteY41" fmla="*/ 283845 h 344805"/>
                  <a:gd name="connsiteX42" fmla="*/ 280035 w 1636395"/>
                  <a:gd name="connsiteY42" fmla="*/ 241935 h 344805"/>
                  <a:gd name="connsiteX43" fmla="*/ 251460 w 1636395"/>
                  <a:gd name="connsiteY43" fmla="*/ 196215 h 344805"/>
                  <a:gd name="connsiteX44" fmla="*/ 238125 w 1636395"/>
                  <a:gd name="connsiteY44" fmla="*/ 167640 h 344805"/>
                  <a:gd name="connsiteX45" fmla="*/ 228600 w 1636395"/>
                  <a:gd name="connsiteY45" fmla="*/ 146685 h 344805"/>
                  <a:gd name="connsiteX46" fmla="*/ 196215 w 1636395"/>
                  <a:gd name="connsiteY46" fmla="*/ 108585 h 344805"/>
                  <a:gd name="connsiteX47" fmla="*/ 177165 w 1636395"/>
                  <a:gd name="connsiteY47" fmla="*/ 91440 h 344805"/>
                  <a:gd name="connsiteX48" fmla="*/ 161925 w 1636395"/>
                  <a:gd name="connsiteY48" fmla="*/ 81915 h 344805"/>
                  <a:gd name="connsiteX49" fmla="*/ 127635 w 1636395"/>
                  <a:gd name="connsiteY49" fmla="*/ 55245 h 344805"/>
                  <a:gd name="connsiteX50" fmla="*/ 123825 w 1636395"/>
                  <a:gd name="connsiteY50" fmla="*/ 49530 h 344805"/>
                  <a:gd name="connsiteX51" fmla="*/ 110490 w 1636395"/>
                  <a:gd name="connsiteY51" fmla="*/ 41910 h 344805"/>
                  <a:gd name="connsiteX52" fmla="*/ 95250 w 1636395"/>
                  <a:gd name="connsiteY52" fmla="*/ 30480 h 344805"/>
                  <a:gd name="connsiteX53" fmla="*/ 74295 w 1636395"/>
                  <a:gd name="connsiteY53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54480 w 1636395"/>
                  <a:gd name="connsiteY21" fmla="*/ 182880 h 344805"/>
                  <a:gd name="connsiteX22" fmla="*/ 1569720 w 1636395"/>
                  <a:gd name="connsiteY22" fmla="*/ 205740 h 344805"/>
                  <a:gd name="connsiteX23" fmla="*/ 1575435 w 1636395"/>
                  <a:gd name="connsiteY23" fmla="*/ 209550 h 344805"/>
                  <a:gd name="connsiteX24" fmla="*/ 1579245 w 1636395"/>
                  <a:gd name="connsiteY24" fmla="*/ 217170 h 344805"/>
                  <a:gd name="connsiteX25" fmla="*/ 1590675 w 1636395"/>
                  <a:gd name="connsiteY25" fmla="*/ 228600 h 344805"/>
                  <a:gd name="connsiteX26" fmla="*/ 1592580 w 1636395"/>
                  <a:gd name="connsiteY26" fmla="*/ 234315 h 344805"/>
                  <a:gd name="connsiteX27" fmla="*/ 1594485 w 1636395"/>
                  <a:gd name="connsiteY27" fmla="*/ 241935 h 344805"/>
                  <a:gd name="connsiteX28" fmla="*/ 1604010 w 1636395"/>
                  <a:gd name="connsiteY28" fmla="*/ 257175 h 344805"/>
                  <a:gd name="connsiteX29" fmla="*/ 1605915 w 1636395"/>
                  <a:gd name="connsiteY29" fmla="*/ 262890 h 344805"/>
                  <a:gd name="connsiteX30" fmla="*/ 1623060 w 1636395"/>
                  <a:gd name="connsiteY30" fmla="*/ 297180 h 344805"/>
                  <a:gd name="connsiteX31" fmla="*/ 1624965 w 1636395"/>
                  <a:gd name="connsiteY31" fmla="*/ 302895 h 344805"/>
                  <a:gd name="connsiteX32" fmla="*/ 1628775 w 1636395"/>
                  <a:gd name="connsiteY32" fmla="*/ 318135 h 344805"/>
                  <a:gd name="connsiteX33" fmla="*/ 1630680 w 1636395"/>
                  <a:gd name="connsiteY33" fmla="*/ 325755 h 344805"/>
                  <a:gd name="connsiteX34" fmla="*/ 1636395 w 1636395"/>
                  <a:gd name="connsiteY34" fmla="*/ 339090 h 344805"/>
                  <a:gd name="connsiteX35" fmla="*/ 1624965 w 1636395"/>
                  <a:gd name="connsiteY35" fmla="*/ 342900 h 344805"/>
                  <a:gd name="connsiteX36" fmla="*/ 1590675 w 1636395"/>
                  <a:gd name="connsiteY36" fmla="*/ 344805 h 344805"/>
                  <a:gd name="connsiteX37" fmla="*/ 462915 w 1636395"/>
                  <a:gd name="connsiteY37" fmla="*/ 340995 h 344805"/>
                  <a:gd name="connsiteX38" fmla="*/ 333375 w 1636395"/>
                  <a:gd name="connsiteY38" fmla="*/ 339090 h 344805"/>
                  <a:gd name="connsiteX39" fmla="*/ 329565 w 1636395"/>
                  <a:gd name="connsiteY39" fmla="*/ 316230 h 344805"/>
                  <a:gd name="connsiteX40" fmla="*/ 310515 w 1636395"/>
                  <a:gd name="connsiteY40" fmla="*/ 283845 h 344805"/>
                  <a:gd name="connsiteX41" fmla="*/ 280035 w 1636395"/>
                  <a:gd name="connsiteY41" fmla="*/ 241935 h 344805"/>
                  <a:gd name="connsiteX42" fmla="*/ 251460 w 1636395"/>
                  <a:gd name="connsiteY42" fmla="*/ 196215 h 344805"/>
                  <a:gd name="connsiteX43" fmla="*/ 238125 w 1636395"/>
                  <a:gd name="connsiteY43" fmla="*/ 167640 h 344805"/>
                  <a:gd name="connsiteX44" fmla="*/ 228600 w 1636395"/>
                  <a:gd name="connsiteY44" fmla="*/ 146685 h 344805"/>
                  <a:gd name="connsiteX45" fmla="*/ 196215 w 1636395"/>
                  <a:gd name="connsiteY45" fmla="*/ 108585 h 344805"/>
                  <a:gd name="connsiteX46" fmla="*/ 177165 w 1636395"/>
                  <a:gd name="connsiteY46" fmla="*/ 91440 h 344805"/>
                  <a:gd name="connsiteX47" fmla="*/ 161925 w 1636395"/>
                  <a:gd name="connsiteY47" fmla="*/ 81915 h 344805"/>
                  <a:gd name="connsiteX48" fmla="*/ 127635 w 1636395"/>
                  <a:gd name="connsiteY48" fmla="*/ 55245 h 344805"/>
                  <a:gd name="connsiteX49" fmla="*/ 123825 w 1636395"/>
                  <a:gd name="connsiteY49" fmla="*/ 49530 h 344805"/>
                  <a:gd name="connsiteX50" fmla="*/ 110490 w 1636395"/>
                  <a:gd name="connsiteY50" fmla="*/ 41910 h 344805"/>
                  <a:gd name="connsiteX51" fmla="*/ 95250 w 1636395"/>
                  <a:gd name="connsiteY51" fmla="*/ 30480 h 344805"/>
                  <a:gd name="connsiteX52" fmla="*/ 74295 w 1636395"/>
                  <a:gd name="connsiteY5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69720 w 1636395"/>
                  <a:gd name="connsiteY21" fmla="*/ 205740 h 344805"/>
                  <a:gd name="connsiteX22" fmla="*/ 1575435 w 1636395"/>
                  <a:gd name="connsiteY22" fmla="*/ 209550 h 344805"/>
                  <a:gd name="connsiteX23" fmla="*/ 1579245 w 1636395"/>
                  <a:gd name="connsiteY23" fmla="*/ 217170 h 344805"/>
                  <a:gd name="connsiteX24" fmla="*/ 1590675 w 1636395"/>
                  <a:gd name="connsiteY24" fmla="*/ 228600 h 344805"/>
                  <a:gd name="connsiteX25" fmla="*/ 1592580 w 1636395"/>
                  <a:gd name="connsiteY25" fmla="*/ 234315 h 344805"/>
                  <a:gd name="connsiteX26" fmla="*/ 1594485 w 1636395"/>
                  <a:gd name="connsiteY26" fmla="*/ 241935 h 344805"/>
                  <a:gd name="connsiteX27" fmla="*/ 1604010 w 1636395"/>
                  <a:gd name="connsiteY27" fmla="*/ 257175 h 344805"/>
                  <a:gd name="connsiteX28" fmla="*/ 1605915 w 1636395"/>
                  <a:gd name="connsiteY28" fmla="*/ 262890 h 344805"/>
                  <a:gd name="connsiteX29" fmla="*/ 1623060 w 1636395"/>
                  <a:gd name="connsiteY29" fmla="*/ 297180 h 344805"/>
                  <a:gd name="connsiteX30" fmla="*/ 1624965 w 1636395"/>
                  <a:gd name="connsiteY30" fmla="*/ 302895 h 344805"/>
                  <a:gd name="connsiteX31" fmla="*/ 1628775 w 1636395"/>
                  <a:gd name="connsiteY31" fmla="*/ 318135 h 344805"/>
                  <a:gd name="connsiteX32" fmla="*/ 1630680 w 1636395"/>
                  <a:gd name="connsiteY32" fmla="*/ 325755 h 344805"/>
                  <a:gd name="connsiteX33" fmla="*/ 1636395 w 1636395"/>
                  <a:gd name="connsiteY33" fmla="*/ 339090 h 344805"/>
                  <a:gd name="connsiteX34" fmla="*/ 1624965 w 1636395"/>
                  <a:gd name="connsiteY34" fmla="*/ 342900 h 344805"/>
                  <a:gd name="connsiteX35" fmla="*/ 1590675 w 1636395"/>
                  <a:gd name="connsiteY35" fmla="*/ 344805 h 344805"/>
                  <a:gd name="connsiteX36" fmla="*/ 462915 w 1636395"/>
                  <a:gd name="connsiteY36" fmla="*/ 340995 h 344805"/>
                  <a:gd name="connsiteX37" fmla="*/ 333375 w 1636395"/>
                  <a:gd name="connsiteY37" fmla="*/ 339090 h 344805"/>
                  <a:gd name="connsiteX38" fmla="*/ 329565 w 1636395"/>
                  <a:gd name="connsiteY38" fmla="*/ 316230 h 344805"/>
                  <a:gd name="connsiteX39" fmla="*/ 310515 w 1636395"/>
                  <a:gd name="connsiteY39" fmla="*/ 283845 h 344805"/>
                  <a:gd name="connsiteX40" fmla="*/ 280035 w 1636395"/>
                  <a:gd name="connsiteY40" fmla="*/ 241935 h 344805"/>
                  <a:gd name="connsiteX41" fmla="*/ 251460 w 1636395"/>
                  <a:gd name="connsiteY41" fmla="*/ 196215 h 344805"/>
                  <a:gd name="connsiteX42" fmla="*/ 238125 w 1636395"/>
                  <a:gd name="connsiteY42" fmla="*/ 167640 h 344805"/>
                  <a:gd name="connsiteX43" fmla="*/ 228600 w 1636395"/>
                  <a:gd name="connsiteY43" fmla="*/ 146685 h 344805"/>
                  <a:gd name="connsiteX44" fmla="*/ 196215 w 1636395"/>
                  <a:gd name="connsiteY44" fmla="*/ 108585 h 344805"/>
                  <a:gd name="connsiteX45" fmla="*/ 177165 w 1636395"/>
                  <a:gd name="connsiteY45" fmla="*/ 91440 h 344805"/>
                  <a:gd name="connsiteX46" fmla="*/ 161925 w 1636395"/>
                  <a:gd name="connsiteY46" fmla="*/ 81915 h 344805"/>
                  <a:gd name="connsiteX47" fmla="*/ 127635 w 1636395"/>
                  <a:gd name="connsiteY47" fmla="*/ 55245 h 344805"/>
                  <a:gd name="connsiteX48" fmla="*/ 123825 w 1636395"/>
                  <a:gd name="connsiteY48" fmla="*/ 49530 h 344805"/>
                  <a:gd name="connsiteX49" fmla="*/ 110490 w 1636395"/>
                  <a:gd name="connsiteY49" fmla="*/ 41910 h 344805"/>
                  <a:gd name="connsiteX50" fmla="*/ 95250 w 1636395"/>
                  <a:gd name="connsiteY50" fmla="*/ 30480 h 344805"/>
                  <a:gd name="connsiteX51" fmla="*/ 74295 w 1636395"/>
                  <a:gd name="connsiteY5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504950 w 1636395"/>
                  <a:gd name="connsiteY13" fmla="*/ 104775 h 344805"/>
                  <a:gd name="connsiteX14" fmla="*/ 1508760 w 1636395"/>
                  <a:gd name="connsiteY14" fmla="*/ 110490 h 344805"/>
                  <a:gd name="connsiteX15" fmla="*/ 1518285 w 1636395"/>
                  <a:gd name="connsiteY15" fmla="*/ 129540 h 344805"/>
                  <a:gd name="connsiteX16" fmla="*/ 1524000 w 1636395"/>
                  <a:gd name="connsiteY16" fmla="*/ 135255 h 344805"/>
                  <a:gd name="connsiteX17" fmla="*/ 1537335 w 1636395"/>
                  <a:gd name="connsiteY17" fmla="*/ 156210 h 344805"/>
                  <a:gd name="connsiteX18" fmla="*/ 1543050 w 1636395"/>
                  <a:gd name="connsiteY18" fmla="*/ 163830 h 344805"/>
                  <a:gd name="connsiteX19" fmla="*/ 1546860 w 1636395"/>
                  <a:gd name="connsiteY19" fmla="*/ 169545 h 344805"/>
                  <a:gd name="connsiteX20" fmla="*/ 1569720 w 1636395"/>
                  <a:gd name="connsiteY20" fmla="*/ 205740 h 344805"/>
                  <a:gd name="connsiteX21" fmla="*/ 1575435 w 1636395"/>
                  <a:gd name="connsiteY21" fmla="*/ 209550 h 344805"/>
                  <a:gd name="connsiteX22" fmla="*/ 1579245 w 1636395"/>
                  <a:gd name="connsiteY22" fmla="*/ 217170 h 344805"/>
                  <a:gd name="connsiteX23" fmla="*/ 1590675 w 1636395"/>
                  <a:gd name="connsiteY23" fmla="*/ 228600 h 344805"/>
                  <a:gd name="connsiteX24" fmla="*/ 1592580 w 1636395"/>
                  <a:gd name="connsiteY24" fmla="*/ 234315 h 344805"/>
                  <a:gd name="connsiteX25" fmla="*/ 1594485 w 1636395"/>
                  <a:gd name="connsiteY25" fmla="*/ 241935 h 344805"/>
                  <a:gd name="connsiteX26" fmla="*/ 1604010 w 1636395"/>
                  <a:gd name="connsiteY26" fmla="*/ 257175 h 344805"/>
                  <a:gd name="connsiteX27" fmla="*/ 1605915 w 1636395"/>
                  <a:gd name="connsiteY27" fmla="*/ 262890 h 344805"/>
                  <a:gd name="connsiteX28" fmla="*/ 1623060 w 1636395"/>
                  <a:gd name="connsiteY28" fmla="*/ 297180 h 344805"/>
                  <a:gd name="connsiteX29" fmla="*/ 1624965 w 1636395"/>
                  <a:gd name="connsiteY29" fmla="*/ 302895 h 344805"/>
                  <a:gd name="connsiteX30" fmla="*/ 1628775 w 1636395"/>
                  <a:gd name="connsiteY30" fmla="*/ 318135 h 344805"/>
                  <a:gd name="connsiteX31" fmla="*/ 1630680 w 1636395"/>
                  <a:gd name="connsiteY31" fmla="*/ 325755 h 344805"/>
                  <a:gd name="connsiteX32" fmla="*/ 1636395 w 1636395"/>
                  <a:gd name="connsiteY32" fmla="*/ 339090 h 344805"/>
                  <a:gd name="connsiteX33" fmla="*/ 1624965 w 1636395"/>
                  <a:gd name="connsiteY33" fmla="*/ 342900 h 344805"/>
                  <a:gd name="connsiteX34" fmla="*/ 1590675 w 1636395"/>
                  <a:gd name="connsiteY34" fmla="*/ 344805 h 344805"/>
                  <a:gd name="connsiteX35" fmla="*/ 462915 w 1636395"/>
                  <a:gd name="connsiteY35" fmla="*/ 340995 h 344805"/>
                  <a:gd name="connsiteX36" fmla="*/ 333375 w 1636395"/>
                  <a:gd name="connsiteY36" fmla="*/ 339090 h 344805"/>
                  <a:gd name="connsiteX37" fmla="*/ 329565 w 1636395"/>
                  <a:gd name="connsiteY37" fmla="*/ 316230 h 344805"/>
                  <a:gd name="connsiteX38" fmla="*/ 310515 w 1636395"/>
                  <a:gd name="connsiteY38" fmla="*/ 283845 h 344805"/>
                  <a:gd name="connsiteX39" fmla="*/ 280035 w 1636395"/>
                  <a:gd name="connsiteY39" fmla="*/ 241935 h 344805"/>
                  <a:gd name="connsiteX40" fmla="*/ 251460 w 1636395"/>
                  <a:gd name="connsiteY40" fmla="*/ 196215 h 344805"/>
                  <a:gd name="connsiteX41" fmla="*/ 238125 w 1636395"/>
                  <a:gd name="connsiteY41" fmla="*/ 167640 h 344805"/>
                  <a:gd name="connsiteX42" fmla="*/ 228600 w 1636395"/>
                  <a:gd name="connsiteY42" fmla="*/ 146685 h 344805"/>
                  <a:gd name="connsiteX43" fmla="*/ 196215 w 1636395"/>
                  <a:gd name="connsiteY43" fmla="*/ 108585 h 344805"/>
                  <a:gd name="connsiteX44" fmla="*/ 177165 w 1636395"/>
                  <a:gd name="connsiteY44" fmla="*/ 91440 h 344805"/>
                  <a:gd name="connsiteX45" fmla="*/ 161925 w 1636395"/>
                  <a:gd name="connsiteY45" fmla="*/ 81915 h 344805"/>
                  <a:gd name="connsiteX46" fmla="*/ 127635 w 1636395"/>
                  <a:gd name="connsiteY46" fmla="*/ 55245 h 344805"/>
                  <a:gd name="connsiteX47" fmla="*/ 123825 w 1636395"/>
                  <a:gd name="connsiteY47" fmla="*/ 49530 h 344805"/>
                  <a:gd name="connsiteX48" fmla="*/ 110490 w 1636395"/>
                  <a:gd name="connsiteY48" fmla="*/ 41910 h 344805"/>
                  <a:gd name="connsiteX49" fmla="*/ 95250 w 1636395"/>
                  <a:gd name="connsiteY49" fmla="*/ 30480 h 344805"/>
                  <a:gd name="connsiteX50" fmla="*/ 74295 w 1636395"/>
                  <a:gd name="connsiteY5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19225 w 1636395"/>
                  <a:gd name="connsiteY8" fmla="*/ 36195 h 344805"/>
                  <a:gd name="connsiteX9" fmla="*/ 1436370 w 1636395"/>
                  <a:gd name="connsiteY9" fmla="*/ 45720 h 344805"/>
                  <a:gd name="connsiteX10" fmla="*/ 1442085 w 1636395"/>
                  <a:gd name="connsiteY10" fmla="*/ 49530 h 344805"/>
                  <a:gd name="connsiteX11" fmla="*/ 1447800 w 1636395"/>
                  <a:gd name="connsiteY11" fmla="*/ 51435 h 344805"/>
                  <a:gd name="connsiteX12" fmla="*/ 1504950 w 1636395"/>
                  <a:gd name="connsiteY12" fmla="*/ 104775 h 344805"/>
                  <a:gd name="connsiteX13" fmla="*/ 1508760 w 1636395"/>
                  <a:gd name="connsiteY13" fmla="*/ 110490 h 344805"/>
                  <a:gd name="connsiteX14" fmla="*/ 1518285 w 1636395"/>
                  <a:gd name="connsiteY14" fmla="*/ 129540 h 344805"/>
                  <a:gd name="connsiteX15" fmla="*/ 1524000 w 1636395"/>
                  <a:gd name="connsiteY15" fmla="*/ 135255 h 344805"/>
                  <a:gd name="connsiteX16" fmla="*/ 1537335 w 1636395"/>
                  <a:gd name="connsiteY16" fmla="*/ 156210 h 344805"/>
                  <a:gd name="connsiteX17" fmla="*/ 1543050 w 1636395"/>
                  <a:gd name="connsiteY17" fmla="*/ 163830 h 344805"/>
                  <a:gd name="connsiteX18" fmla="*/ 1546860 w 1636395"/>
                  <a:gd name="connsiteY18" fmla="*/ 169545 h 344805"/>
                  <a:gd name="connsiteX19" fmla="*/ 1569720 w 1636395"/>
                  <a:gd name="connsiteY19" fmla="*/ 205740 h 344805"/>
                  <a:gd name="connsiteX20" fmla="*/ 1575435 w 1636395"/>
                  <a:gd name="connsiteY20" fmla="*/ 209550 h 344805"/>
                  <a:gd name="connsiteX21" fmla="*/ 1579245 w 1636395"/>
                  <a:gd name="connsiteY21" fmla="*/ 217170 h 344805"/>
                  <a:gd name="connsiteX22" fmla="*/ 1590675 w 1636395"/>
                  <a:gd name="connsiteY22" fmla="*/ 228600 h 344805"/>
                  <a:gd name="connsiteX23" fmla="*/ 1592580 w 1636395"/>
                  <a:gd name="connsiteY23" fmla="*/ 234315 h 344805"/>
                  <a:gd name="connsiteX24" fmla="*/ 1594485 w 1636395"/>
                  <a:gd name="connsiteY24" fmla="*/ 241935 h 344805"/>
                  <a:gd name="connsiteX25" fmla="*/ 1604010 w 1636395"/>
                  <a:gd name="connsiteY25" fmla="*/ 257175 h 344805"/>
                  <a:gd name="connsiteX26" fmla="*/ 1605915 w 1636395"/>
                  <a:gd name="connsiteY26" fmla="*/ 262890 h 344805"/>
                  <a:gd name="connsiteX27" fmla="*/ 1623060 w 1636395"/>
                  <a:gd name="connsiteY27" fmla="*/ 297180 h 344805"/>
                  <a:gd name="connsiteX28" fmla="*/ 1624965 w 1636395"/>
                  <a:gd name="connsiteY28" fmla="*/ 302895 h 344805"/>
                  <a:gd name="connsiteX29" fmla="*/ 1628775 w 1636395"/>
                  <a:gd name="connsiteY29" fmla="*/ 318135 h 344805"/>
                  <a:gd name="connsiteX30" fmla="*/ 1630680 w 1636395"/>
                  <a:gd name="connsiteY30" fmla="*/ 325755 h 344805"/>
                  <a:gd name="connsiteX31" fmla="*/ 1636395 w 1636395"/>
                  <a:gd name="connsiteY31" fmla="*/ 339090 h 344805"/>
                  <a:gd name="connsiteX32" fmla="*/ 1624965 w 1636395"/>
                  <a:gd name="connsiteY32" fmla="*/ 342900 h 344805"/>
                  <a:gd name="connsiteX33" fmla="*/ 1590675 w 1636395"/>
                  <a:gd name="connsiteY33" fmla="*/ 344805 h 344805"/>
                  <a:gd name="connsiteX34" fmla="*/ 462915 w 1636395"/>
                  <a:gd name="connsiteY34" fmla="*/ 340995 h 344805"/>
                  <a:gd name="connsiteX35" fmla="*/ 333375 w 1636395"/>
                  <a:gd name="connsiteY35" fmla="*/ 339090 h 344805"/>
                  <a:gd name="connsiteX36" fmla="*/ 329565 w 1636395"/>
                  <a:gd name="connsiteY36" fmla="*/ 316230 h 344805"/>
                  <a:gd name="connsiteX37" fmla="*/ 310515 w 1636395"/>
                  <a:gd name="connsiteY37" fmla="*/ 283845 h 344805"/>
                  <a:gd name="connsiteX38" fmla="*/ 280035 w 1636395"/>
                  <a:gd name="connsiteY38" fmla="*/ 241935 h 344805"/>
                  <a:gd name="connsiteX39" fmla="*/ 251460 w 1636395"/>
                  <a:gd name="connsiteY39" fmla="*/ 196215 h 344805"/>
                  <a:gd name="connsiteX40" fmla="*/ 238125 w 1636395"/>
                  <a:gd name="connsiteY40" fmla="*/ 167640 h 344805"/>
                  <a:gd name="connsiteX41" fmla="*/ 228600 w 1636395"/>
                  <a:gd name="connsiteY41" fmla="*/ 146685 h 344805"/>
                  <a:gd name="connsiteX42" fmla="*/ 196215 w 1636395"/>
                  <a:gd name="connsiteY42" fmla="*/ 108585 h 344805"/>
                  <a:gd name="connsiteX43" fmla="*/ 177165 w 1636395"/>
                  <a:gd name="connsiteY43" fmla="*/ 91440 h 344805"/>
                  <a:gd name="connsiteX44" fmla="*/ 161925 w 1636395"/>
                  <a:gd name="connsiteY44" fmla="*/ 81915 h 344805"/>
                  <a:gd name="connsiteX45" fmla="*/ 127635 w 1636395"/>
                  <a:gd name="connsiteY45" fmla="*/ 55245 h 344805"/>
                  <a:gd name="connsiteX46" fmla="*/ 123825 w 1636395"/>
                  <a:gd name="connsiteY46" fmla="*/ 49530 h 344805"/>
                  <a:gd name="connsiteX47" fmla="*/ 110490 w 1636395"/>
                  <a:gd name="connsiteY47" fmla="*/ 41910 h 344805"/>
                  <a:gd name="connsiteX48" fmla="*/ 95250 w 1636395"/>
                  <a:gd name="connsiteY48" fmla="*/ 30480 h 344805"/>
                  <a:gd name="connsiteX49" fmla="*/ 74295 w 1636395"/>
                  <a:gd name="connsiteY4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594485 w 1636395"/>
                  <a:gd name="connsiteY23" fmla="*/ 241935 h 344805"/>
                  <a:gd name="connsiteX24" fmla="*/ 1604010 w 1636395"/>
                  <a:gd name="connsiteY24" fmla="*/ 257175 h 344805"/>
                  <a:gd name="connsiteX25" fmla="*/ 1605915 w 1636395"/>
                  <a:gd name="connsiteY25" fmla="*/ 262890 h 344805"/>
                  <a:gd name="connsiteX26" fmla="*/ 1623060 w 1636395"/>
                  <a:gd name="connsiteY26" fmla="*/ 297180 h 344805"/>
                  <a:gd name="connsiteX27" fmla="*/ 1624965 w 1636395"/>
                  <a:gd name="connsiteY27" fmla="*/ 302895 h 344805"/>
                  <a:gd name="connsiteX28" fmla="*/ 1628775 w 1636395"/>
                  <a:gd name="connsiteY28" fmla="*/ 318135 h 344805"/>
                  <a:gd name="connsiteX29" fmla="*/ 1630680 w 1636395"/>
                  <a:gd name="connsiteY29" fmla="*/ 325755 h 344805"/>
                  <a:gd name="connsiteX30" fmla="*/ 1636395 w 1636395"/>
                  <a:gd name="connsiteY30" fmla="*/ 339090 h 344805"/>
                  <a:gd name="connsiteX31" fmla="*/ 1624965 w 1636395"/>
                  <a:gd name="connsiteY31" fmla="*/ 342900 h 344805"/>
                  <a:gd name="connsiteX32" fmla="*/ 1590675 w 1636395"/>
                  <a:gd name="connsiteY32" fmla="*/ 344805 h 344805"/>
                  <a:gd name="connsiteX33" fmla="*/ 462915 w 1636395"/>
                  <a:gd name="connsiteY33" fmla="*/ 340995 h 344805"/>
                  <a:gd name="connsiteX34" fmla="*/ 333375 w 1636395"/>
                  <a:gd name="connsiteY34" fmla="*/ 339090 h 344805"/>
                  <a:gd name="connsiteX35" fmla="*/ 329565 w 1636395"/>
                  <a:gd name="connsiteY35" fmla="*/ 316230 h 344805"/>
                  <a:gd name="connsiteX36" fmla="*/ 310515 w 1636395"/>
                  <a:gd name="connsiteY36" fmla="*/ 283845 h 344805"/>
                  <a:gd name="connsiteX37" fmla="*/ 280035 w 1636395"/>
                  <a:gd name="connsiteY37" fmla="*/ 241935 h 344805"/>
                  <a:gd name="connsiteX38" fmla="*/ 251460 w 1636395"/>
                  <a:gd name="connsiteY38" fmla="*/ 196215 h 344805"/>
                  <a:gd name="connsiteX39" fmla="*/ 238125 w 1636395"/>
                  <a:gd name="connsiteY39" fmla="*/ 167640 h 344805"/>
                  <a:gd name="connsiteX40" fmla="*/ 228600 w 1636395"/>
                  <a:gd name="connsiteY40" fmla="*/ 146685 h 344805"/>
                  <a:gd name="connsiteX41" fmla="*/ 196215 w 1636395"/>
                  <a:gd name="connsiteY41" fmla="*/ 108585 h 344805"/>
                  <a:gd name="connsiteX42" fmla="*/ 177165 w 1636395"/>
                  <a:gd name="connsiteY42" fmla="*/ 91440 h 344805"/>
                  <a:gd name="connsiteX43" fmla="*/ 161925 w 1636395"/>
                  <a:gd name="connsiteY43" fmla="*/ 81915 h 344805"/>
                  <a:gd name="connsiteX44" fmla="*/ 127635 w 1636395"/>
                  <a:gd name="connsiteY44" fmla="*/ 55245 h 344805"/>
                  <a:gd name="connsiteX45" fmla="*/ 123825 w 1636395"/>
                  <a:gd name="connsiteY45" fmla="*/ 49530 h 344805"/>
                  <a:gd name="connsiteX46" fmla="*/ 110490 w 1636395"/>
                  <a:gd name="connsiteY46" fmla="*/ 41910 h 344805"/>
                  <a:gd name="connsiteX47" fmla="*/ 95250 w 1636395"/>
                  <a:gd name="connsiteY47" fmla="*/ 30480 h 344805"/>
                  <a:gd name="connsiteX48" fmla="*/ 74295 w 1636395"/>
                  <a:gd name="connsiteY4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604010 w 1636395"/>
                  <a:gd name="connsiteY23" fmla="*/ 257175 h 344805"/>
                  <a:gd name="connsiteX24" fmla="*/ 1605915 w 1636395"/>
                  <a:gd name="connsiteY24" fmla="*/ 262890 h 344805"/>
                  <a:gd name="connsiteX25" fmla="*/ 1623060 w 1636395"/>
                  <a:gd name="connsiteY25" fmla="*/ 297180 h 344805"/>
                  <a:gd name="connsiteX26" fmla="*/ 1624965 w 1636395"/>
                  <a:gd name="connsiteY26" fmla="*/ 302895 h 344805"/>
                  <a:gd name="connsiteX27" fmla="*/ 1628775 w 1636395"/>
                  <a:gd name="connsiteY27" fmla="*/ 318135 h 344805"/>
                  <a:gd name="connsiteX28" fmla="*/ 1630680 w 1636395"/>
                  <a:gd name="connsiteY28" fmla="*/ 325755 h 344805"/>
                  <a:gd name="connsiteX29" fmla="*/ 1636395 w 1636395"/>
                  <a:gd name="connsiteY29" fmla="*/ 339090 h 344805"/>
                  <a:gd name="connsiteX30" fmla="*/ 1624965 w 1636395"/>
                  <a:gd name="connsiteY30" fmla="*/ 342900 h 344805"/>
                  <a:gd name="connsiteX31" fmla="*/ 1590675 w 1636395"/>
                  <a:gd name="connsiteY31" fmla="*/ 344805 h 344805"/>
                  <a:gd name="connsiteX32" fmla="*/ 462915 w 1636395"/>
                  <a:gd name="connsiteY32" fmla="*/ 340995 h 344805"/>
                  <a:gd name="connsiteX33" fmla="*/ 333375 w 1636395"/>
                  <a:gd name="connsiteY33" fmla="*/ 339090 h 344805"/>
                  <a:gd name="connsiteX34" fmla="*/ 329565 w 1636395"/>
                  <a:gd name="connsiteY34" fmla="*/ 316230 h 344805"/>
                  <a:gd name="connsiteX35" fmla="*/ 310515 w 1636395"/>
                  <a:gd name="connsiteY35" fmla="*/ 283845 h 344805"/>
                  <a:gd name="connsiteX36" fmla="*/ 280035 w 1636395"/>
                  <a:gd name="connsiteY36" fmla="*/ 241935 h 344805"/>
                  <a:gd name="connsiteX37" fmla="*/ 251460 w 1636395"/>
                  <a:gd name="connsiteY37" fmla="*/ 196215 h 344805"/>
                  <a:gd name="connsiteX38" fmla="*/ 238125 w 1636395"/>
                  <a:gd name="connsiteY38" fmla="*/ 167640 h 344805"/>
                  <a:gd name="connsiteX39" fmla="*/ 228600 w 1636395"/>
                  <a:gd name="connsiteY39" fmla="*/ 146685 h 344805"/>
                  <a:gd name="connsiteX40" fmla="*/ 196215 w 1636395"/>
                  <a:gd name="connsiteY40" fmla="*/ 108585 h 344805"/>
                  <a:gd name="connsiteX41" fmla="*/ 177165 w 1636395"/>
                  <a:gd name="connsiteY41" fmla="*/ 91440 h 344805"/>
                  <a:gd name="connsiteX42" fmla="*/ 161925 w 1636395"/>
                  <a:gd name="connsiteY42" fmla="*/ 81915 h 344805"/>
                  <a:gd name="connsiteX43" fmla="*/ 127635 w 1636395"/>
                  <a:gd name="connsiteY43" fmla="*/ 55245 h 344805"/>
                  <a:gd name="connsiteX44" fmla="*/ 123825 w 1636395"/>
                  <a:gd name="connsiteY44" fmla="*/ 49530 h 344805"/>
                  <a:gd name="connsiteX45" fmla="*/ 110490 w 1636395"/>
                  <a:gd name="connsiteY45" fmla="*/ 41910 h 344805"/>
                  <a:gd name="connsiteX46" fmla="*/ 95250 w 1636395"/>
                  <a:gd name="connsiteY46" fmla="*/ 30480 h 344805"/>
                  <a:gd name="connsiteX47" fmla="*/ 74295 w 1636395"/>
                  <a:gd name="connsiteY4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90675 w 1636395"/>
                  <a:gd name="connsiteY20" fmla="*/ 228600 h 344805"/>
                  <a:gd name="connsiteX21" fmla="*/ 1592580 w 1636395"/>
                  <a:gd name="connsiteY21" fmla="*/ 234315 h 344805"/>
                  <a:gd name="connsiteX22" fmla="*/ 1604010 w 1636395"/>
                  <a:gd name="connsiteY22" fmla="*/ 257175 h 344805"/>
                  <a:gd name="connsiteX23" fmla="*/ 1605915 w 1636395"/>
                  <a:gd name="connsiteY23" fmla="*/ 262890 h 344805"/>
                  <a:gd name="connsiteX24" fmla="*/ 1623060 w 1636395"/>
                  <a:gd name="connsiteY24" fmla="*/ 297180 h 344805"/>
                  <a:gd name="connsiteX25" fmla="*/ 1624965 w 1636395"/>
                  <a:gd name="connsiteY25" fmla="*/ 302895 h 344805"/>
                  <a:gd name="connsiteX26" fmla="*/ 1628775 w 1636395"/>
                  <a:gd name="connsiteY26" fmla="*/ 318135 h 344805"/>
                  <a:gd name="connsiteX27" fmla="*/ 1630680 w 1636395"/>
                  <a:gd name="connsiteY27" fmla="*/ 325755 h 344805"/>
                  <a:gd name="connsiteX28" fmla="*/ 1636395 w 1636395"/>
                  <a:gd name="connsiteY28" fmla="*/ 339090 h 344805"/>
                  <a:gd name="connsiteX29" fmla="*/ 1624965 w 1636395"/>
                  <a:gd name="connsiteY29" fmla="*/ 342900 h 344805"/>
                  <a:gd name="connsiteX30" fmla="*/ 1590675 w 1636395"/>
                  <a:gd name="connsiteY30" fmla="*/ 344805 h 344805"/>
                  <a:gd name="connsiteX31" fmla="*/ 462915 w 1636395"/>
                  <a:gd name="connsiteY31" fmla="*/ 340995 h 344805"/>
                  <a:gd name="connsiteX32" fmla="*/ 333375 w 1636395"/>
                  <a:gd name="connsiteY32" fmla="*/ 339090 h 344805"/>
                  <a:gd name="connsiteX33" fmla="*/ 329565 w 1636395"/>
                  <a:gd name="connsiteY33" fmla="*/ 316230 h 344805"/>
                  <a:gd name="connsiteX34" fmla="*/ 310515 w 1636395"/>
                  <a:gd name="connsiteY34" fmla="*/ 283845 h 344805"/>
                  <a:gd name="connsiteX35" fmla="*/ 280035 w 1636395"/>
                  <a:gd name="connsiteY35" fmla="*/ 241935 h 344805"/>
                  <a:gd name="connsiteX36" fmla="*/ 251460 w 1636395"/>
                  <a:gd name="connsiteY36" fmla="*/ 196215 h 344805"/>
                  <a:gd name="connsiteX37" fmla="*/ 238125 w 1636395"/>
                  <a:gd name="connsiteY37" fmla="*/ 167640 h 344805"/>
                  <a:gd name="connsiteX38" fmla="*/ 228600 w 1636395"/>
                  <a:gd name="connsiteY38" fmla="*/ 146685 h 344805"/>
                  <a:gd name="connsiteX39" fmla="*/ 196215 w 1636395"/>
                  <a:gd name="connsiteY39" fmla="*/ 108585 h 344805"/>
                  <a:gd name="connsiteX40" fmla="*/ 177165 w 1636395"/>
                  <a:gd name="connsiteY40" fmla="*/ 91440 h 344805"/>
                  <a:gd name="connsiteX41" fmla="*/ 161925 w 1636395"/>
                  <a:gd name="connsiteY41" fmla="*/ 81915 h 344805"/>
                  <a:gd name="connsiteX42" fmla="*/ 127635 w 1636395"/>
                  <a:gd name="connsiteY42" fmla="*/ 55245 h 344805"/>
                  <a:gd name="connsiteX43" fmla="*/ 123825 w 1636395"/>
                  <a:gd name="connsiteY43" fmla="*/ 49530 h 344805"/>
                  <a:gd name="connsiteX44" fmla="*/ 110490 w 1636395"/>
                  <a:gd name="connsiteY44" fmla="*/ 41910 h 344805"/>
                  <a:gd name="connsiteX45" fmla="*/ 95250 w 1636395"/>
                  <a:gd name="connsiteY45" fmla="*/ 30480 h 344805"/>
                  <a:gd name="connsiteX46" fmla="*/ 74295 w 1636395"/>
                  <a:gd name="connsiteY4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28775 w 1636395"/>
                  <a:gd name="connsiteY25" fmla="*/ 318135 h 344805"/>
                  <a:gd name="connsiteX26" fmla="*/ 1630680 w 1636395"/>
                  <a:gd name="connsiteY26" fmla="*/ 325755 h 344805"/>
                  <a:gd name="connsiteX27" fmla="*/ 1636395 w 1636395"/>
                  <a:gd name="connsiteY27" fmla="*/ 339090 h 344805"/>
                  <a:gd name="connsiteX28" fmla="*/ 1624965 w 1636395"/>
                  <a:gd name="connsiteY28" fmla="*/ 342900 h 344805"/>
                  <a:gd name="connsiteX29" fmla="*/ 1590675 w 1636395"/>
                  <a:gd name="connsiteY29" fmla="*/ 344805 h 344805"/>
                  <a:gd name="connsiteX30" fmla="*/ 462915 w 1636395"/>
                  <a:gd name="connsiteY30" fmla="*/ 340995 h 344805"/>
                  <a:gd name="connsiteX31" fmla="*/ 333375 w 1636395"/>
                  <a:gd name="connsiteY31" fmla="*/ 339090 h 344805"/>
                  <a:gd name="connsiteX32" fmla="*/ 329565 w 1636395"/>
                  <a:gd name="connsiteY32" fmla="*/ 316230 h 344805"/>
                  <a:gd name="connsiteX33" fmla="*/ 310515 w 1636395"/>
                  <a:gd name="connsiteY33" fmla="*/ 283845 h 344805"/>
                  <a:gd name="connsiteX34" fmla="*/ 280035 w 1636395"/>
                  <a:gd name="connsiteY34" fmla="*/ 241935 h 344805"/>
                  <a:gd name="connsiteX35" fmla="*/ 251460 w 1636395"/>
                  <a:gd name="connsiteY35" fmla="*/ 196215 h 344805"/>
                  <a:gd name="connsiteX36" fmla="*/ 238125 w 1636395"/>
                  <a:gd name="connsiteY36" fmla="*/ 167640 h 344805"/>
                  <a:gd name="connsiteX37" fmla="*/ 228600 w 1636395"/>
                  <a:gd name="connsiteY37" fmla="*/ 146685 h 344805"/>
                  <a:gd name="connsiteX38" fmla="*/ 196215 w 1636395"/>
                  <a:gd name="connsiteY38" fmla="*/ 108585 h 344805"/>
                  <a:gd name="connsiteX39" fmla="*/ 177165 w 1636395"/>
                  <a:gd name="connsiteY39" fmla="*/ 91440 h 344805"/>
                  <a:gd name="connsiteX40" fmla="*/ 161925 w 1636395"/>
                  <a:gd name="connsiteY40" fmla="*/ 81915 h 344805"/>
                  <a:gd name="connsiteX41" fmla="*/ 127635 w 1636395"/>
                  <a:gd name="connsiteY41" fmla="*/ 55245 h 344805"/>
                  <a:gd name="connsiteX42" fmla="*/ 123825 w 1636395"/>
                  <a:gd name="connsiteY42" fmla="*/ 49530 h 344805"/>
                  <a:gd name="connsiteX43" fmla="*/ 110490 w 1636395"/>
                  <a:gd name="connsiteY43" fmla="*/ 41910 h 344805"/>
                  <a:gd name="connsiteX44" fmla="*/ 95250 w 1636395"/>
                  <a:gd name="connsiteY44" fmla="*/ 30480 h 344805"/>
                  <a:gd name="connsiteX45" fmla="*/ 74295 w 1636395"/>
                  <a:gd name="connsiteY45" fmla="*/ 20955 h 344805"/>
                  <a:gd name="connsiteX0" fmla="*/ 0 w 1636439"/>
                  <a:gd name="connsiteY0" fmla="*/ 1905 h 344805"/>
                  <a:gd name="connsiteX1" fmla="*/ 0 w 1636439"/>
                  <a:gd name="connsiteY1" fmla="*/ 1905 h 344805"/>
                  <a:gd name="connsiteX2" fmla="*/ 28575 w 1636439"/>
                  <a:gd name="connsiteY2" fmla="*/ 7620 h 344805"/>
                  <a:gd name="connsiteX3" fmla="*/ 70485 w 1636439"/>
                  <a:gd name="connsiteY3" fmla="*/ 3810 h 344805"/>
                  <a:gd name="connsiteX4" fmla="*/ 1323975 w 1636439"/>
                  <a:gd name="connsiteY4" fmla="*/ 0 h 344805"/>
                  <a:gd name="connsiteX5" fmla="*/ 1344930 w 1636439"/>
                  <a:gd name="connsiteY5" fmla="*/ 11430 h 344805"/>
                  <a:gd name="connsiteX6" fmla="*/ 1392555 w 1636439"/>
                  <a:gd name="connsiteY6" fmla="*/ 26670 h 344805"/>
                  <a:gd name="connsiteX7" fmla="*/ 1403985 w 1636439"/>
                  <a:gd name="connsiteY7" fmla="*/ 30480 h 344805"/>
                  <a:gd name="connsiteX8" fmla="*/ 1436370 w 1636439"/>
                  <a:gd name="connsiteY8" fmla="*/ 45720 h 344805"/>
                  <a:gd name="connsiteX9" fmla="*/ 1442085 w 1636439"/>
                  <a:gd name="connsiteY9" fmla="*/ 49530 h 344805"/>
                  <a:gd name="connsiteX10" fmla="*/ 1447800 w 1636439"/>
                  <a:gd name="connsiteY10" fmla="*/ 51435 h 344805"/>
                  <a:gd name="connsiteX11" fmla="*/ 1504950 w 1636439"/>
                  <a:gd name="connsiteY11" fmla="*/ 104775 h 344805"/>
                  <a:gd name="connsiteX12" fmla="*/ 1508760 w 1636439"/>
                  <a:gd name="connsiteY12" fmla="*/ 110490 h 344805"/>
                  <a:gd name="connsiteX13" fmla="*/ 1518285 w 1636439"/>
                  <a:gd name="connsiteY13" fmla="*/ 129540 h 344805"/>
                  <a:gd name="connsiteX14" fmla="*/ 1524000 w 1636439"/>
                  <a:gd name="connsiteY14" fmla="*/ 135255 h 344805"/>
                  <a:gd name="connsiteX15" fmla="*/ 1537335 w 1636439"/>
                  <a:gd name="connsiteY15" fmla="*/ 156210 h 344805"/>
                  <a:gd name="connsiteX16" fmla="*/ 1543050 w 1636439"/>
                  <a:gd name="connsiteY16" fmla="*/ 163830 h 344805"/>
                  <a:gd name="connsiteX17" fmla="*/ 1546860 w 1636439"/>
                  <a:gd name="connsiteY17" fmla="*/ 169545 h 344805"/>
                  <a:gd name="connsiteX18" fmla="*/ 1569720 w 1636439"/>
                  <a:gd name="connsiteY18" fmla="*/ 205740 h 344805"/>
                  <a:gd name="connsiteX19" fmla="*/ 1590675 w 1636439"/>
                  <a:gd name="connsiteY19" fmla="*/ 228600 h 344805"/>
                  <a:gd name="connsiteX20" fmla="*/ 1592580 w 1636439"/>
                  <a:gd name="connsiteY20" fmla="*/ 234315 h 344805"/>
                  <a:gd name="connsiteX21" fmla="*/ 1604010 w 1636439"/>
                  <a:gd name="connsiteY21" fmla="*/ 257175 h 344805"/>
                  <a:gd name="connsiteX22" fmla="*/ 1605915 w 1636439"/>
                  <a:gd name="connsiteY22" fmla="*/ 262890 h 344805"/>
                  <a:gd name="connsiteX23" fmla="*/ 1623060 w 1636439"/>
                  <a:gd name="connsiteY23" fmla="*/ 297180 h 344805"/>
                  <a:gd name="connsiteX24" fmla="*/ 1624965 w 1636439"/>
                  <a:gd name="connsiteY24" fmla="*/ 302895 h 344805"/>
                  <a:gd name="connsiteX25" fmla="*/ 1628775 w 1636439"/>
                  <a:gd name="connsiteY25" fmla="*/ 318135 h 344805"/>
                  <a:gd name="connsiteX26" fmla="*/ 1636395 w 1636439"/>
                  <a:gd name="connsiteY26" fmla="*/ 339090 h 344805"/>
                  <a:gd name="connsiteX27" fmla="*/ 1624965 w 1636439"/>
                  <a:gd name="connsiteY27" fmla="*/ 342900 h 344805"/>
                  <a:gd name="connsiteX28" fmla="*/ 1590675 w 1636439"/>
                  <a:gd name="connsiteY28" fmla="*/ 344805 h 344805"/>
                  <a:gd name="connsiteX29" fmla="*/ 462915 w 1636439"/>
                  <a:gd name="connsiteY29" fmla="*/ 340995 h 344805"/>
                  <a:gd name="connsiteX30" fmla="*/ 333375 w 1636439"/>
                  <a:gd name="connsiteY30" fmla="*/ 339090 h 344805"/>
                  <a:gd name="connsiteX31" fmla="*/ 329565 w 1636439"/>
                  <a:gd name="connsiteY31" fmla="*/ 316230 h 344805"/>
                  <a:gd name="connsiteX32" fmla="*/ 310515 w 1636439"/>
                  <a:gd name="connsiteY32" fmla="*/ 283845 h 344805"/>
                  <a:gd name="connsiteX33" fmla="*/ 280035 w 1636439"/>
                  <a:gd name="connsiteY33" fmla="*/ 241935 h 344805"/>
                  <a:gd name="connsiteX34" fmla="*/ 251460 w 1636439"/>
                  <a:gd name="connsiteY34" fmla="*/ 196215 h 344805"/>
                  <a:gd name="connsiteX35" fmla="*/ 238125 w 1636439"/>
                  <a:gd name="connsiteY35" fmla="*/ 167640 h 344805"/>
                  <a:gd name="connsiteX36" fmla="*/ 228600 w 1636439"/>
                  <a:gd name="connsiteY36" fmla="*/ 146685 h 344805"/>
                  <a:gd name="connsiteX37" fmla="*/ 196215 w 1636439"/>
                  <a:gd name="connsiteY37" fmla="*/ 108585 h 344805"/>
                  <a:gd name="connsiteX38" fmla="*/ 177165 w 1636439"/>
                  <a:gd name="connsiteY38" fmla="*/ 91440 h 344805"/>
                  <a:gd name="connsiteX39" fmla="*/ 161925 w 1636439"/>
                  <a:gd name="connsiteY39" fmla="*/ 81915 h 344805"/>
                  <a:gd name="connsiteX40" fmla="*/ 127635 w 1636439"/>
                  <a:gd name="connsiteY40" fmla="*/ 55245 h 344805"/>
                  <a:gd name="connsiteX41" fmla="*/ 123825 w 1636439"/>
                  <a:gd name="connsiteY41" fmla="*/ 49530 h 344805"/>
                  <a:gd name="connsiteX42" fmla="*/ 110490 w 1636439"/>
                  <a:gd name="connsiteY42" fmla="*/ 41910 h 344805"/>
                  <a:gd name="connsiteX43" fmla="*/ 95250 w 1636439"/>
                  <a:gd name="connsiteY43" fmla="*/ 30480 h 344805"/>
                  <a:gd name="connsiteX44" fmla="*/ 74295 w 1636439"/>
                  <a:gd name="connsiteY4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36395 w 1636395"/>
                  <a:gd name="connsiteY25" fmla="*/ 339090 h 344805"/>
                  <a:gd name="connsiteX26" fmla="*/ 1624965 w 1636395"/>
                  <a:gd name="connsiteY26" fmla="*/ 342900 h 344805"/>
                  <a:gd name="connsiteX27" fmla="*/ 1590675 w 1636395"/>
                  <a:gd name="connsiteY27" fmla="*/ 344805 h 344805"/>
                  <a:gd name="connsiteX28" fmla="*/ 462915 w 1636395"/>
                  <a:gd name="connsiteY28" fmla="*/ 340995 h 344805"/>
                  <a:gd name="connsiteX29" fmla="*/ 333375 w 1636395"/>
                  <a:gd name="connsiteY29" fmla="*/ 339090 h 344805"/>
                  <a:gd name="connsiteX30" fmla="*/ 329565 w 1636395"/>
                  <a:gd name="connsiteY30" fmla="*/ 316230 h 344805"/>
                  <a:gd name="connsiteX31" fmla="*/ 310515 w 1636395"/>
                  <a:gd name="connsiteY31" fmla="*/ 283845 h 344805"/>
                  <a:gd name="connsiteX32" fmla="*/ 280035 w 1636395"/>
                  <a:gd name="connsiteY32" fmla="*/ 241935 h 344805"/>
                  <a:gd name="connsiteX33" fmla="*/ 251460 w 1636395"/>
                  <a:gd name="connsiteY33" fmla="*/ 196215 h 344805"/>
                  <a:gd name="connsiteX34" fmla="*/ 238125 w 1636395"/>
                  <a:gd name="connsiteY34" fmla="*/ 167640 h 344805"/>
                  <a:gd name="connsiteX35" fmla="*/ 228600 w 1636395"/>
                  <a:gd name="connsiteY35" fmla="*/ 146685 h 344805"/>
                  <a:gd name="connsiteX36" fmla="*/ 196215 w 1636395"/>
                  <a:gd name="connsiteY36" fmla="*/ 108585 h 344805"/>
                  <a:gd name="connsiteX37" fmla="*/ 177165 w 1636395"/>
                  <a:gd name="connsiteY37" fmla="*/ 91440 h 344805"/>
                  <a:gd name="connsiteX38" fmla="*/ 161925 w 1636395"/>
                  <a:gd name="connsiteY38" fmla="*/ 81915 h 344805"/>
                  <a:gd name="connsiteX39" fmla="*/ 127635 w 1636395"/>
                  <a:gd name="connsiteY39" fmla="*/ 55245 h 344805"/>
                  <a:gd name="connsiteX40" fmla="*/ 123825 w 1636395"/>
                  <a:gd name="connsiteY40" fmla="*/ 49530 h 344805"/>
                  <a:gd name="connsiteX41" fmla="*/ 110490 w 1636395"/>
                  <a:gd name="connsiteY41" fmla="*/ 41910 h 344805"/>
                  <a:gd name="connsiteX42" fmla="*/ 95250 w 1636395"/>
                  <a:gd name="connsiteY42" fmla="*/ 30480 h 344805"/>
                  <a:gd name="connsiteX43" fmla="*/ 74295 w 1636395"/>
                  <a:gd name="connsiteY4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05915 w 1636404"/>
                  <a:gd name="connsiteY22" fmla="*/ 262890 h 344805"/>
                  <a:gd name="connsiteX23" fmla="*/ 1623060 w 1636404"/>
                  <a:gd name="connsiteY23" fmla="*/ 297180 h 344805"/>
                  <a:gd name="connsiteX24" fmla="*/ 1636395 w 1636404"/>
                  <a:gd name="connsiteY24" fmla="*/ 339090 h 344805"/>
                  <a:gd name="connsiteX25" fmla="*/ 1624965 w 1636404"/>
                  <a:gd name="connsiteY25" fmla="*/ 342900 h 344805"/>
                  <a:gd name="connsiteX26" fmla="*/ 1590675 w 1636404"/>
                  <a:gd name="connsiteY26" fmla="*/ 344805 h 344805"/>
                  <a:gd name="connsiteX27" fmla="*/ 462915 w 1636404"/>
                  <a:gd name="connsiteY27" fmla="*/ 340995 h 344805"/>
                  <a:gd name="connsiteX28" fmla="*/ 333375 w 1636404"/>
                  <a:gd name="connsiteY28" fmla="*/ 339090 h 344805"/>
                  <a:gd name="connsiteX29" fmla="*/ 329565 w 1636404"/>
                  <a:gd name="connsiteY29" fmla="*/ 316230 h 344805"/>
                  <a:gd name="connsiteX30" fmla="*/ 310515 w 1636404"/>
                  <a:gd name="connsiteY30" fmla="*/ 283845 h 344805"/>
                  <a:gd name="connsiteX31" fmla="*/ 280035 w 1636404"/>
                  <a:gd name="connsiteY31" fmla="*/ 241935 h 344805"/>
                  <a:gd name="connsiteX32" fmla="*/ 251460 w 1636404"/>
                  <a:gd name="connsiteY32" fmla="*/ 196215 h 344805"/>
                  <a:gd name="connsiteX33" fmla="*/ 238125 w 1636404"/>
                  <a:gd name="connsiteY33" fmla="*/ 167640 h 344805"/>
                  <a:gd name="connsiteX34" fmla="*/ 228600 w 1636404"/>
                  <a:gd name="connsiteY34" fmla="*/ 146685 h 344805"/>
                  <a:gd name="connsiteX35" fmla="*/ 196215 w 1636404"/>
                  <a:gd name="connsiteY35" fmla="*/ 108585 h 344805"/>
                  <a:gd name="connsiteX36" fmla="*/ 177165 w 1636404"/>
                  <a:gd name="connsiteY36" fmla="*/ 91440 h 344805"/>
                  <a:gd name="connsiteX37" fmla="*/ 161925 w 1636404"/>
                  <a:gd name="connsiteY37" fmla="*/ 81915 h 344805"/>
                  <a:gd name="connsiteX38" fmla="*/ 127635 w 1636404"/>
                  <a:gd name="connsiteY38" fmla="*/ 55245 h 344805"/>
                  <a:gd name="connsiteX39" fmla="*/ 123825 w 1636404"/>
                  <a:gd name="connsiteY39" fmla="*/ 49530 h 344805"/>
                  <a:gd name="connsiteX40" fmla="*/ 110490 w 1636404"/>
                  <a:gd name="connsiteY40" fmla="*/ 41910 h 344805"/>
                  <a:gd name="connsiteX41" fmla="*/ 95250 w 1636404"/>
                  <a:gd name="connsiteY41" fmla="*/ 30480 h 344805"/>
                  <a:gd name="connsiteX42" fmla="*/ 74295 w 1636404"/>
                  <a:gd name="connsiteY4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23060 w 1636404"/>
                  <a:gd name="connsiteY22" fmla="*/ 297180 h 344805"/>
                  <a:gd name="connsiteX23" fmla="*/ 1636395 w 1636404"/>
                  <a:gd name="connsiteY23" fmla="*/ 339090 h 344805"/>
                  <a:gd name="connsiteX24" fmla="*/ 1624965 w 1636404"/>
                  <a:gd name="connsiteY24" fmla="*/ 342900 h 344805"/>
                  <a:gd name="connsiteX25" fmla="*/ 1590675 w 1636404"/>
                  <a:gd name="connsiteY25" fmla="*/ 344805 h 344805"/>
                  <a:gd name="connsiteX26" fmla="*/ 462915 w 1636404"/>
                  <a:gd name="connsiteY26" fmla="*/ 340995 h 344805"/>
                  <a:gd name="connsiteX27" fmla="*/ 333375 w 1636404"/>
                  <a:gd name="connsiteY27" fmla="*/ 339090 h 344805"/>
                  <a:gd name="connsiteX28" fmla="*/ 329565 w 1636404"/>
                  <a:gd name="connsiteY28" fmla="*/ 316230 h 344805"/>
                  <a:gd name="connsiteX29" fmla="*/ 310515 w 1636404"/>
                  <a:gd name="connsiteY29" fmla="*/ 283845 h 344805"/>
                  <a:gd name="connsiteX30" fmla="*/ 280035 w 1636404"/>
                  <a:gd name="connsiteY30" fmla="*/ 241935 h 344805"/>
                  <a:gd name="connsiteX31" fmla="*/ 251460 w 1636404"/>
                  <a:gd name="connsiteY31" fmla="*/ 196215 h 344805"/>
                  <a:gd name="connsiteX32" fmla="*/ 238125 w 1636404"/>
                  <a:gd name="connsiteY32" fmla="*/ 167640 h 344805"/>
                  <a:gd name="connsiteX33" fmla="*/ 228600 w 1636404"/>
                  <a:gd name="connsiteY33" fmla="*/ 146685 h 344805"/>
                  <a:gd name="connsiteX34" fmla="*/ 196215 w 1636404"/>
                  <a:gd name="connsiteY34" fmla="*/ 108585 h 344805"/>
                  <a:gd name="connsiteX35" fmla="*/ 177165 w 1636404"/>
                  <a:gd name="connsiteY35" fmla="*/ 91440 h 344805"/>
                  <a:gd name="connsiteX36" fmla="*/ 161925 w 1636404"/>
                  <a:gd name="connsiteY36" fmla="*/ 81915 h 344805"/>
                  <a:gd name="connsiteX37" fmla="*/ 127635 w 1636404"/>
                  <a:gd name="connsiteY37" fmla="*/ 55245 h 344805"/>
                  <a:gd name="connsiteX38" fmla="*/ 123825 w 1636404"/>
                  <a:gd name="connsiteY38" fmla="*/ 49530 h 344805"/>
                  <a:gd name="connsiteX39" fmla="*/ 110490 w 1636404"/>
                  <a:gd name="connsiteY39" fmla="*/ 41910 h 344805"/>
                  <a:gd name="connsiteX40" fmla="*/ 95250 w 1636404"/>
                  <a:gd name="connsiteY40" fmla="*/ 30480 h 344805"/>
                  <a:gd name="connsiteX41" fmla="*/ 74295 w 1636404"/>
                  <a:gd name="connsiteY4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604010 w 1636404"/>
                  <a:gd name="connsiteY20" fmla="*/ 257175 h 344805"/>
                  <a:gd name="connsiteX21" fmla="*/ 1623060 w 1636404"/>
                  <a:gd name="connsiteY21" fmla="*/ 297180 h 344805"/>
                  <a:gd name="connsiteX22" fmla="*/ 1636395 w 1636404"/>
                  <a:gd name="connsiteY22" fmla="*/ 339090 h 344805"/>
                  <a:gd name="connsiteX23" fmla="*/ 1624965 w 1636404"/>
                  <a:gd name="connsiteY23" fmla="*/ 342900 h 344805"/>
                  <a:gd name="connsiteX24" fmla="*/ 1590675 w 1636404"/>
                  <a:gd name="connsiteY24" fmla="*/ 344805 h 344805"/>
                  <a:gd name="connsiteX25" fmla="*/ 462915 w 1636404"/>
                  <a:gd name="connsiteY25" fmla="*/ 340995 h 344805"/>
                  <a:gd name="connsiteX26" fmla="*/ 333375 w 1636404"/>
                  <a:gd name="connsiteY26" fmla="*/ 339090 h 344805"/>
                  <a:gd name="connsiteX27" fmla="*/ 329565 w 1636404"/>
                  <a:gd name="connsiteY27" fmla="*/ 316230 h 344805"/>
                  <a:gd name="connsiteX28" fmla="*/ 310515 w 1636404"/>
                  <a:gd name="connsiteY28" fmla="*/ 283845 h 344805"/>
                  <a:gd name="connsiteX29" fmla="*/ 280035 w 1636404"/>
                  <a:gd name="connsiteY29" fmla="*/ 241935 h 344805"/>
                  <a:gd name="connsiteX30" fmla="*/ 251460 w 1636404"/>
                  <a:gd name="connsiteY30" fmla="*/ 196215 h 344805"/>
                  <a:gd name="connsiteX31" fmla="*/ 238125 w 1636404"/>
                  <a:gd name="connsiteY31" fmla="*/ 167640 h 344805"/>
                  <a:gd name="connsiteX32" fmla="*/ 228600 w 1636404"/>
                  <a:gd name="connsiteY32" fmla="*/ 146685 h 344805"/>
                  <a:gd name="connsiteX33" fmla="*/ 196215 w 1636404"/>
                  <a:gd name="connsiteY33" fmla="*/ 108585 h 344805"/>
                  <a:gd name="connsiteX34" fmla="*/ 177165 w 1636404"/>
                  <a:gd name="connsiteY34" fmla="*/ 91440 h 344805"/>
                  <a:gd name="connsiteX35" fmla="*/ 161925 w 1636404"/>
                  <a:gd name="connsiteY35" fmla="*/ 81915 h 344805"/>
                  <a:gd name="connsiteX36" fmla="*/ 127635 w 1636404"/>
                  <a:gd name="connsiteY36" fmla="*/ 55245 h 344805"/>
                  <a:gd name="connsiteX37" fmla="*/ 123825 w 1636404"/>
                  <a:gd name="connsiteY37" fmla="*/ 49530 h 344805"/>
                  <a:gd name="connsiteX38" fmla="*/ 110490 w 1636404"/>
                  <a:gd name="connsiteY38" fmla="*/ 41910 h 344805"/>
                  <a:gd name="connsiteX39" fmla="*/ 95250 w 1636404"/>
                  <a:gd name="connsiteY39" fmla="*/ 30480 h 344805"/>
                  <a:gd name="connsiteX40" fmla="*/ 74295 w 1636404"/>
                  <a:gd name="connsiteY4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69720 w 1636404"/>
                  <a:gd name="connsiteY17" fmla="*/ 205740 h 344805"/>
                  <a:gd name="connsiteX18" fmla="*/ 1590675 w 1636404"/>
                  <a:gd name="connsiteY18" fmla="*/ 228600 h 344805"/>
                  <a:gd name="connsiteX19" fmla="*/ 1604010 w 1636404"/>
                  <a:gd name="connsiteY19" fmla="*/ 257175 h 344805"/>
                  <a:gd name="connsiteX20" fmla="*/ 1623060 w 1636404"/>
                  <a:gd name="connsiteY20" fmla="*/ 297180 h 344805"/>
                  <a:gd name="connsiteX21" fmla="*/ 1636395 w 1636404"/>
                  <a:gd name="connsiteY21" fmla="*/ 339090 h 344805"/>
                  <a:gd name="connsiteX22" fmla="*/ 1624965 w 1636404"/>
                  <a:gd name="connsiteY22" fmla="*/ 342900 h 344805"/>
                  <a:gd name="connsiteX23" fmla="*/ 1590675 w 1636404"/>
                  <a:gd name="connsiteY23" fmla="*/ 344805 h 344805"/>
                  <a:gd name="connsiteX24" fmla="*/ 462915 w 1636404"/>
                  <a:gd name="connsiteY24" fmla="*/ 340995 h 344805"/>
                  <a:gd name="connsiteX25" fmla="*/ 333375 w 1636404"/>
                  <a:gd name="connsiteY25" fmla="*/ 339090 h 344805"/>
                  <a:gd name="connsiteX26" fmla="*/ 329565 w 1636404"/>
                  <a:gd name="connsiteY26" fmla="*/ 316230 h 344805"/>
                  <a:gd name="connsiteX27" fmla="*/ 310515 w 1636404"/>
                  <a:gd name="connsiteY27" fmla="*/ 283845 h 344805"/>
                  <a:gd name="connsiteX28" fmla="*/ 280035 w 1636404"/>
                  <a:gd name="connsiteY28" fmla="*/ 241935 h 344805"/>
                  <a:gd name="connsiteX29" fmla="*/ 251460 w 1636404"/>
                  <a:gd name="connsiteY29" fmla="*/ 196215 h 344805"/>
                  <a:gd name="connsiteX30" fmla="*/ 238125 w 1636404"/>
                  <a:gd name="connsiteY30" fmla="*/ 167640 h 344805"/>
                  <a:gd name="connsiteX31" fmla="*/ 228600 w 1636404"/>
                  <a:gd name="connsiteY31" fmla="*/ 146685 h 344805"/>
                  <a:gd name="connsiteX32" fmla="*/ 196215 w 1636404"/>
                  <a:gd name="connsiteY32" fmla="*/ 108585 h 344805"/>
                  <a:gd name="connsiteX33" fmla="*/ 177165 w 1636404"/>
                  <a:gd name="connsiteY33" fmla="*/ 91440 h 344805"/>
                  <a:gd name="connsiteX34" fmla="*/ 161925 w 1636404"/>
                  <a:gd name="connsiteY34" fmla="*/ 81915 h 344805"/>
                  <a:gd name="connsiteX35" fmla="*/ 127635 w 1636404"/>
                  <a:gd name="connsiteY35" fmla="*/ 55245 h 344805"/>
                  <a:gd name="connsiteX36" fmla="*/ 123825 w 1636404"/>
                  <a:gd name="connsiteY36" fmla="*/ 49530 h 344805"/>
                  <a:gd name="connsiteX37" fmla="*/ 110490 w 1636404"/>
                  <a:gd name="connsiteY37" fmla="*/ 41910 h 344805"/>
                  <a:gd name="connsiteX38" fmla="*/ 95250 w 1636404"/>
                  <a:gd name="connsiteY38" fmla="*/ 30480 h 344805"/>
                  <a:gd name="connsiteX39" fmla="*/ 74295 w 1636404"/>
                  <a:gd name="connsiteY3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37335 w 1636404"/>
                  <a:gd name="connsiteY14" fmla="*/ 156210 h 344805"/>
                  <a:gd name="connsiteX15" fmla="*/ 1543050 w 1636404"/>
                  <a:gd name="connsiteY15" fmla="*/ 163830 h 344805"/>
                  <a:gd name="connsiteX16" fmla="*/ 1569720 w 1636404"/>
                  <a:gd name="connsiteY16" fmla="*/ 205740 h 344805"/>
                  <a:gd name="connsiteX17" fmla="*/ 1590675 w 1636404"/>
                  <a:gd name="connsiteY17" fmla="*/ 228600 h 344805"/>
                  <a:gd name="connsiteX18" fmla="*/ 1604010 w 1636404"/>
                  <a:gd name="connsiteY18" fmla="*/ 257175 h 344805"/>
                  <a:gd name="connsiteX19" fmla="*/ 1623060 w 1636404"/>
                  <a:gd name="connsiteY19" fmla="*/ 297180 h 344805"/>
                  <a:gd name="connsiteX20" fmla="*/ 1636395 w 1636404"/>
                  <a:gd name="connsiteY20" fmla="*/ 339090 h 344805"/>
                  <a:gd name="connsiteX21" fmla="*/ 1624965 w 1636404"/>
                  <a:gd name="connsiteY21" fmla="*/ 342900 h 344805"/>
                  <a:gd name="connsiteX22" fmla="*/ 1590675 w 1636404"/>
                  <a:gd name="connsiteY22" fmla="*/ 344805 h 344805"/>
                  <a:gd name="connsiteX23" fmla="*/ 462915 w 1636404"/>
                  <a:gd name="connsiteY23" fmla="*/ 340995 h 344805"/>
                  <a:gd name="connsiteX24" fmla="*/ 333375 w 1636404"/>
                  <a:gd name="connsiteY24" fmla="*/ 339090 h 344805"/>
                  <a:gd name="connsiteX25" fmla="*/ 329565 w 1636404"/>
                  <a:gd name="connsiteY25" fmla="*/ 316230 h 344805"/>
                  <a:gd name="connsiteX26" fmla="*/ 310515 w 1636404"/>
                  <a:gd name="connsiteY26" fmla="*/ 283845 h 344805"/>
                  <a:gd name="connsiteX27" fmla="*/ 280035 w 1636404"/>
                  <a:gd name="connsiteY27" fmla="*/ 241935 h 344805"/>
                  <a:gd name="connsiteX28" fmla="*/ 251460 w 1636404"/>
                  <a:gd name="connsiteY28" fmla="*/ 196215 h 344805"/>
                  <a:gd name="connsiteX29" fmla="*/ 238125 w 1636404"/>
                  <a:gd name="connsiteY29" fmla="*/ 167640 h 344805"/>
                  <a:gd name="connsiteX30" fmla="*/ 228600 w 1636404"/>
                  <a:gd name="connsiteY30" fmla="*/ 146685 h 344805"/>
                  <a:gd name="connsiteX31" fmla="*/ 196215 w 1636404"/>
                  <a:gd name="connsiteY31" fmla="*/ 108585 h 344805"/>
                  <a:gd name="connsiteX32" fmla="*/ 177165 w 1636404"/>
                  <a:gd name="connsiteY32" fmla="*/ 91440 h 344805"/>
                  <a:gd name="connsiteX33" fmla="*/ 161925 w 1636404"/>
                  <a:gd name="connsiteY33" fmla="*/ 81915 h 344805"/>
                  <a:gd name="connsiteX34" fmla="*/ 127635 w 1636404"/>
                  <a:gd name="connsiteY34" fmla="*/ 55245 h 344805"/>
                  <a:gd name="connsiteX35" fmla="*/ 123825 w 1636404"/>
                  <a:gd name="connsiteY35" fmla="*/ 49530 h 344805"/>
                  <a:gd name="connsiteX36" fmla="*/ 110490 w 1636404"/>
                  <a:gd name="connsiteY36" fmla="*/ 41910 h 344805"/>
                  <a:gd name="connsiteX37" fmla="*/ 95250 w 1636404"/>
                  <a:gd name="connsiteY37" fmla="*/ 30480 h 344805"/>
                  <a:gd name="connsiteX38" fmla="*/ 74295 w 1636404"/>
                  <a:gd name="connsiteY3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18285 w 1636404"/>
                  <a:gd name="connsiteY12" fmla="*/ 129540 h 344805"/>
                  <a:gd name="connsiteX13" fmla="*/ 1537335 w 1636404"/>
                  <a:gd name="connsiteY13" fmla="*/ 156210 h 344805"/>
                  <a:gd name="connsiteX14" fmla="*/ 1543050 w 1636404"/>
                  <a:gd name="connsiteY14" fmla="*/ 163830 h 344805"/>
                  <a:gd name="connsiteX15" fmla="*/ 1569720 w 1636404"/>
                  <a:gd name="connsiteY15" fmla="*/ 205740 h 344805"/>
                  <a:gd name="connsiteX16" fmla="*/ 1590675 w 1636404"/>
                  <a:gd name="connsiteY16" fmla="*/ 228600 h 344805"/>
                  <a:gd name="connsiteX17" fmla="*/ 1604010 w 1636404"/>
                  <a:gd name="connsiteY17" fmla="*/ 257175 h 344805"/>
                  <a:gd name="connsiteX18" fmla="*/ 1623060 w 1636404"/>
                  <a:gd name="connsiteY18" fmla="*/ 297180 h 344805"/>
                  <a:gd name="connsiteX19" fmla="*/ 1636395 w 1636404"/>
                  <a:gd name="connsiteY19" fmla="*/ 339090 h 344805"/>
                  <a:gd name="connsiteX20" fmla="*/ 1624965 w 1636404"/>
                  <a:gd name="connsiteY20" fmla="*/ 342900 h 344805"/>
                  <a:gd name="connsiteX21" fmla="*/ 1590675 w 1636404"/>
                  <a:gd name="connsiteY21" fmla="*/ 344805 h 344805"/>
                  <a:gd name="connsiteX22" fmla="*/ 462915 w 1636404"/>
                  <a:gd name="connsiteY22" fmla="*/ 340995 h 344805"/>
                  <a:gd name="connsiteX23" fmla="*/ 333375 w 1636404"/>
                  <a:gd name="connsiteY23" fmla="*/ 339090 h 344805"/>
                  <a:gd name="connsiteX24" fmla="*/ 329565 w 1636404"/>
                  <a:gd name="connsiteY24" fmla="*/ 316230 h 344805"/>
                  <a:gd name="connsiteX25" fmla="*/ 310515 w 1636404"/>
                  <a:gd name="connsiteY25" fmla="*/ 283845 h 344805"/>
                  <a:gd name="connsiteX26" fmla="*/ 280035 w 1636404"/>
                  <a:gd name="connsiteY26" fmla="*/ 241935 h 344805"/>
                  <a:gd name="connsiteX27" fmla="*/ 251460 w 1636404"/>
                  <a:gd name="connsiteY27" fmla="*/ 196215 h 344805"/>
                  <a:gd name="connsiteX28" fmla="*/ 238125 w 1636404"/>
                  <a:gd name="connsiteY28" fmla="*/ 167640 h 344805"/>
                  <a:gd name="connsiteX29" fmla="*/ 228600 w 1636404"/>
                  <a:gd name="connsiteY29" fmla="*/ 146685 h 344805"/>
                  <a:gd name="connsiteX30" fmla="*/ 196215 w 1636404"/>
                  <a:gd name="connsiteY30" fmla="*/ 108585 h 344805"/>
                  <a:gd name="connsiteX31" fmla="*/ 177165 w 1636404"/>
                  <a:gd name="connsiteY31" fmla="*/ 91440 h 344805"/>
                  <a:gd name="connsiteX32" fmla="*/ 161925 w 1636404"/>
                  <a:gd name="connsiteY32" fmla="*/ 81915 h 344805"/>
                  <a:gd name="connsiteX33" fmla="*/ 127635 w 1636404"/>
                  <a:gd name="connsiteY33" fmla="*/ 55245 h 344805"/>
                  <a:gd name="connsiteX34" fmla="*/ 123825 w 1636404"/>
                  <a:gd name="connsiteY34" fmla="*/ 49530 h 344805"/>
                  <a:gd name="connsiteX35" fmla="*/ 110490 w 1636404"/>
                  <a:gd name="connsiteY35" fmla="*/ 41910 h 344805"/>
                  <a:gd name="connsiteX36" fmla="*/ 95250 w 1636404"/>
                  <a:gd name="connsiteY36" fmla="*/ 30480 h 344805"/>
                  <a:gd name="connsiteX37" fmla="*/ 74295 w 1636404"/>
                  <a:gd name="connsiteY3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504950 w 1636404"/>
                  <a:gd name="connsiteY10" fmla="*/ 104775 h 344805"/>
                  <a:gd name="connsiteX11" fmla="*/ 1518285 w 1636404"/>
                  <a:gd name="connsiteY11" fmla="*/ 129540 h 344805"/>
                  <a:gd name="connsiteX12" fmla="*/ 1537335 w 1636404"/>
                  <a:gd name="connsiteY12" fmla="*/ 156210 h 344805"/>
                  <a:gd name="connsiteX13" fmla="*/ 1543050 w 1636404"/>
                  <a:gd name="connsiteY13" fmla="*/ 163830 h 344805"/>
                  <a:gd name="connsiteX14" fmla="*/ 1569720 w 1636404"/>
                  <a:gd name="connsiteY14" fmla="*/ 205740 h 344805"/>
                  <a:gd name="connsiteX15" fmla="*/ 1590675 w 1636404"/>
                  <a:gd name="connsiteY15" fmla="*/ 228600 h 344805"/>
                  <a:gd name="connsiteX16" fmla="*/ 1604010 w 1636404"/>
                  <a:gd name="connsiteY16" fmla="*/ 257175 h 344805"/>
                  <a:gd name="connsiteX17" fmla="*/ 1623060 w 1636404"/>
                  <a:gd name="connsiteY17" fmla="*/ 297180 h 344805"/>
                  <a:gd name="connsiteX18" fmla="*/ 1636395 w 1636404"/>
                  <a:gd name="connsiteY18" fmla="*/ 339090 h 344805"/>
                  <a:gd name="connsiteX19" fmla="*/ 1624965 w 1636404"/>
                  <a:gd name="connsiteY19" fmla="*/ 342900 h 344805"/>
                  <a:gd name="connsiteX20" fmla="*/ 1590675 w 1636404"/>
                  <a:gd name="connsiteY20" fmla="*/ 344805 h 344805"/>
                  <a:gd name="connsiteX21" fmla="*/ 462915 w 1636404"/>
                  <a:gd name="connsiteY21" fmla="*/ 340995 h 344805"/>
                  <a:gd name="connsiteX22" fmla="*/ 333375 w 1636404"/>
                  <a:gd name="connsiteY22" fmla="*/ 339090 h 344805"/>
                  <a:gd name="connsiteX23" fmla="*/ 329565 w 1636404"/>
                  <a:gd name="connsiteY23" fmla="*/ 316230 h 344805"/>
                  <a:gd name="connsiteX24" fmla="*/ 310515 w 1636404"/>
                  <a:gd name="connsiteY24" fmla="*/ 283845 h 344805"/>
                  <a:gd name="connsiteX25" fmla="*/ 280035 w 1636404"/>
                  <a:gd name="connsiteY25" fmla="*/ 241935 h 344805"/>
                  <a:gd name="connsiteX26" fmla="*/ 251460 w 1636404"/>
                  <a:gd name="connsiteY26" fmla="*/ 196215 h 344805"/>
                  <a:gd name="connsiteX27" fmla="*/ 238125 w 1636404"/>
                  <a:gd name="connsiteY27" fmla="*/ 167640 h 344805"/>
                  <a:gd name="connsiteX28" fmla="*/ 228600 w 1636404"/>
                  <a:gd name="connsiteY28" fmla="*/ 146685 h 344805"/>
                  <a:gd name="connsiteX29" fmla="*/ 196215 w 1636404"/>
                  <a:gd name="connsiteY29" fmla="*/ 108585 h 344805"/>
                  <a:gd name="connsiteX30" fmla="*/ 177165 w 1636404"/>
                  <a:gd name="connsiteY30" fmla="*/ 91440 h 344805"/>
                  <a:gd name="connsiteX31" fmla="*/ 161925 w 1636404"/>
                  <a:gd name="connsiteY31" fmla="*/ 81915 h 344805"/>
                  <a:gd name="connsiteX32" fmla="*/ 127635 w 1636404"/>
                  <a:gd name="connsiteY32" fmla="*/ 55245 h 344805"/>
                  <a:gd name="connsiteX33" fmla="*/ 123825 w 1636404"/>
                  <a:gd name="connsiteY33" fmla="*/ 49530 h 344805"/>
                  <a:gd name="connsiteX34" fmla="*/ 110490 w 1636404"/>
                  <a:gd name="connsiteY34" fmla="*/ 41910 h 344805"/>
                  <a:gd name="connsiteX35" fmla="*/ 95250 w 1636404"/>
                  <a:gd name="connsiteY35" fmla="*/ 30480 h 344805"/>
                  <a:gd name="connsiteX36" fmla="*/ 74295 w 1636404"/>
                  <a:gd name="connsiteY3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95250 w 1636404"/>
                  <a:gd name="connsiteY32" fmla="*/ 30480 h 344805"/>
                  <a:gd name="connsiteX33" fmla="*/ 74295 w 1636404"/>
                  <a:gd name="connsiteY3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74295 w 1636404"/>
                  <a:gd name="connsiteY3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74295 w 1636404"/>
                  <a:gd name="connsiteY3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06450 w 1636404"/>
                  <a:gd name="connsiteY23" fmla="*/ 28873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06450 w 1636404"/>
                  <a:gd name="connsiteY22" fmla="*/ 288735 h 344805"/>
                  <a:gd name="connsiteX23" fmla="*/ 287782 w 1636404"/>
                  <a:gd name="connsiteY23" fmla="*/ 254161 h 344805"/>
                  <a:gd name="connsiteX24" fmla="*/ 259080 w 1636404"/>
                  <a:gd name="connsiteY24" fmla="*/ 200822 h 344805"/>
                  <a:gd name="connsiteX25" fmla="*/ 230632 w 1636404"/>
                  <a:gd name="connsiteY25" fmla="*/ 158912 h 344805"/>
                  <a:gd name="connsiteX26" fmla="*/ 200280 w 1636404"/>
                  <a:gd name="connsiteY26" fmla="*/ 120811 h 344805"/>
                  <a:gd name="connsiteX27" fmla="*/ 170055 w 1636404"/>
                  <a:gd name="connsiteY27" fmla="*/ 79470 h 344805"/>
                  <a:gd name="connsiteX28" fmla="*/ 133732 w 1636404"/>
                  <a:gd name="connsiteY28" fmla="*/ 47910 h 344805"/>
                  <a:gd name="connsiteX29" fmla="*/ 74295 w 1636404"/>
                  <a:gd name="connsiteY2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333375 w 1636404"/>
                  <a:gd name="connsiteY20" fmla="*/ 339090 h 344805"/>
                  <a:gd name="connsiteX21" fmla="*/ 306450 w 1636404"/>
                  <a:gd name="connsiteY21" fmla="*/ 288735 h 344805"/>
                  <a:gd name="connsiteX22" fmla="*/ 287782 w 1636404"/>
                  <a:gd name="connsiteY22" fmla="*/ 254161 h 344805"/>
                  <a:gd name="connsiteX23" fmla="*/ 259080 w 1636404"/>
                  <a:gd name="connsiteY23" fmla="*/ 200822 h 344805"/>
                  <a:gd name="connsiteX24" fmla="*/ 230632 w 1636404"/>
                  <a:gd name="connsiteY24" fmla="*/ 158912 h 344805"/>
                  <a:gd name="connsiteX25" fmla="*/ 200280 w 1636404"/>
                  <a:gd name="connsiteY25" fmla="*/ 120811 h 344805"/>
                  <a:gd name="connsiteX26" fmla="*/ 170055 w 1636404"/>
                  <a:gd name="connsiteY26" fmla="*/ 79470 h 344805"/>
                  <a:gd name="connsiteX27" fmla="*/ 133732 w 1636404"/>
                  <a:gd name="connsiteY27" fmla="*/ 47910 h 344805"/>
                  <a:gd name="connsiteX28" fmla="*/ 74295 w 1636404"/>
                  <a:gd name="connsiteY2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43050 w 1636404"/>
                  <a:gd name="connsiteY11" fmla="*/ 163830 h 344805"/>
                  <a:gd name="connsiteX12" fmla="*/ 1569720 w 1636404"/>
                  <a:gd name="connsiteY12" fmla="*/ 205740 h 344805"/>
                  <a:gd name="connsiteX13" fmla="*/ 1590675 w 1636404"/>
                  <a:gd name="connsiteY13" fmla="*/ 228600 h 344805"/>
                  <a:gd name="connsiteX14" fmla="*/ 1604010 w 1636404"/>
                  <a:gd name="connsiteY14" fmla="*/ 257175 h 344805"/>
                  <a:gd name="connsiteX15" fmla="*/ 1623060 w 1636404"/>
                  <a:gd name="connsiteY15" fmla="*/ 297180 h 344805"/>
                  <a:gd name="connsiteX16" fmla="*/ 1636395 w 1636404"/>
                  <a:gd name="connsiteY16" fmla="*/ 339090 h 344805"/>
                  <a:gd name="connsiteX17" fmla="*/ 1624965 w 1636404"/>
                  <a:gd name="connsiteY17" fmla="*/ 342900 h 344805"/>
                  <a:gd name="connsiteX18" fmla="*/ 1590675 w 1636404"/>
                  <a:gd name="connsiteY18" fmla="*/ 344805 h 344805"/>
                  <a:gd name="connsiteX19" fmla="*/ 333375 w 1636404"/>
                  <a:gd name="connsiteY19" fmla="*/ 339090 h 344805"/>
                  <a:gd name="connsiteX20" fmla="*/ 306450 w 1636404"/>
                  <a:gd name="connsiteY20" fmla="*/ 288735 h 344805"/>
                  <a:gd name="connsiteX21" fmla="*/ 287782 w 1636404"/>
                  <a:gd name="connsiteY21" fmla="*/ 254161 h 344805"/>
                  <a:gd name="connsiteX22" fmla="*/ 259080 w 1636404"/>
                  <a:gd name="connsiteY22" fmla="*/ 200822 h 344805"/>
                  <a:gd name="connsiteX23" fmla="*/ 230632 w 1636404"/>
                  <a:gd name="connsiteY23" fmla="*/ 158912 h 344805"/>
                  <a:gd name="connsiteX24" fmla="*/ 200280 w 1636404"/>
                  <a:gd name="connsiteY24" fmla="*/ 120811 h 344805"/>
                  <a:gd name="connsiteX25" fmla="*/ 170055 w 1636404"/>
                  <a:gd name="connsiteY25" fmla="*/ 79470 h 344805"/>
                  <a:gd name="connsiteX26" fmla="*/ 133732 w 1636404"/>
                  <a:gd name="connsiteY26" fmla="*/ 47910 h 344805"/>
                  <a:gd name="connsiteX27" fmla="*/ 74295 w 1636404"/>
                  <a:gd name="connsiteY2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69720 w 1636404"/>
                  <a:gd name="connsiteY11" fmla="*/ 205740 h 344805"/>
                  <a:gd name="connsiteX12" fmla="*/ 1590675 w 1636404"/>
                  <a:gd name="connsiteY12" fmla="*/ 228600 h 344805"/>
                  <a:gd name="connsiteX13" fmla="*/ 1604010 w 1636404"/>
                  <a:gd name="connsiteY13" fmla="*/ 257175 h 344805"/>
                  <a:gd name="connsiteX14" fmla="*/ 1623060 w 1636404"/>
                  <a:gd name="connsiteY14" fmla="*/ 297180 h 344805"/>
                  <a:gd name="connsiteX15" fmla="*/ 1636395 w 1636404"/>
                  <a:gd name="connsiteY15" fmla="*/ 339090 h 344805"/>
                  <a:gd name="connsiteX16" fmla="*/ 1624965 w 1636404"/>
                  <a:gd name="connsiteY16" fmla="*/ 342900 h 344805"/>
                  <a:gd name="connsiteX17" fmla="*/ 1590675 w 1636404"/>
                  <a:gd name="connsiteY17" fmla="*/ 344805 h 344805"/>
                  <a:gd name="connsiteX18" fmla="*/ 333375 w 1636404"/>
                  <a:gd name="connsiteY18" fmla="*/ 339090 h 344805"/>
                  <a:gd name="connsiteX19" fmla="*/ 306450 w 1636404"/>
                  <a:gd name="connsiteY19" fmla="*/ 288735 h 344805"/>
                  <a:gd name="connsiteX20" fmla="*/ 287782 w 1636404"/>
                  <a:gd name="connsiteY20" fmla="*/ 254161 h 344805"/>
                  <a:gd name="connsiteX21" fmla="*/ 259080 w 1636404"/>
                  <a:gd name="connsiteY21" fmla="*/ 200822 h 344805"/>
                  <a:gd name="connsiteX22" fmla="*/ 230632 w 1636404"/>
                  <a:gd name="connsiteY22" fmla="*/ 158912 h 344805"/>
                  <a:gd name="connsiteX23" fmla="*/ 200280 w 1636404"/>
                  <a:gd name="connsiteY23" fmla="*/ 120811 h 344805"/>
                  <a:gd name="connsiteX24" fmla="*/ 170055 w 1636404"/>
                  <a:gd name="connsiteY24" fmla="*/ 79470 h 344805"/>
                  <a:gd name="connsiteX25" fmla="*/ 133732 w 1636404"/>
                  <a:gd name="connsiteY25" fmla="*/ 47910 h 344805"/>
                  <a:gd name="connsiteX26" fmla="*/ 74295 w 1636404"/>
                  <a:gd name="connsiteY2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0675 w 1636404"/>
                  <a:gd name="connsiteY11" fmla="*/ 228600 h 344805"/>
                  <a:gd name="connsiteX12" fmla="*/ 1604010 w 1636404"/>
                  <a:gd name="connsiteY12" fmla="*/ 257175 h 344805"/>
                  <a:gd name="connsiteX13" fmla="*/ 1623060 w 1636404"/>
                  <a:gd name="connsiteY13" fmla="*/ 297180 h 344805"/>
                  <a:gd name="connsiteX14" fmla="*/ 1636395 w 1636404"/>
                  <a:gd name="connsiteY14" fmla="*/ 339090 h 344805"/>
                  <a:gd name="connsiteX15" fmla="*/ 1624965 w 1636404"/>
                  <a:gd name="connsiteY15" fmla="*/ 342900 h 344805"/>
                  <a:gd name="connsiteX16" fmla="*/ 1590675 w 1636404"/>
                  <a:gd name="connsiteY16" fmla="*/ 344805 h 344805"/>
                  <a:gd name="connsiteX17" fmla="*/ 333375 w 1636404"/>
                  <a:gd name="connsiteY17" fmla="*/ 339090 h 344805"/>
                  <a:gd name="connsiteX18" fmla="*/ 306450 w 1636404"/>
                  <a:gd name="connsiteY18" fmla="*/ 288735 h 344805"/>
                  <a:gd name="connsiteX19" fmla="*/ 287782 w 1636404"/>
                  <a:gd name="connsiteY19" fmla="*/ 254161 h 344805"/>
                  <a:gd name="connsiteX20" fmla="*/ 259080 w 1636404"/>
                  <a:gd name="connsiteY20" fmla="*/ 200822 h 344805"/>
                  <a:gd name="connsiteX21" fmla="*/ 230632 w 1636404"/>
                  <a:gd name="connsiteY21" fmla="*/ 158912 h 344805"/>
                  <a:gd name="connsiteX22" fmla="*/ 200280 w 1636404"/>
                  <a:gd name="connsiteY22" fmla="*/ 120811 h 344805"/>
                  <a:gd name="connsiteX23" fmla="*/ 170055 w 1636404"/>
                  <a:gd name="connsiteY23" fmla="*/ 79470 h 344805"/>
                  <a:gd name="connsiteX24" fmla="*/ 133732 w 1636404"/>
                  <a:gd name="connsiteY24" fmla="*/ 47910 h 344805"/>
                  <a:gd name="connsiteX25" fmla="*/ 74295 w 1636404"/>
                  <a:gd name="connsiteY2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9946 w 1636404"/>
                  <a:gd name="connsiteY11" fmla="*/ 262066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74295 w 1636475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35767 w 1636475"/>
                  <a:gd name="connsiteY22" fmla="*/ 184617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150406 w 1636475"/>
                  <a:gd name="connsiteY21" fmla="*/ 250412 h 344805"/>
                  <a:gd name="connsiteX22" fmla="*/ 135767 w 1636475"/>
                  <a:gd name="connsiteY22" fmla="*/ 184617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158939 w 1636475"/>
                  <a:gd name="connsiteY20" fmla="*/ 295848 h 344805"/>
                  <a:gd name="connsiteX21" fmla="*/ 150406 w 1636475"/>
                  <a:gd name="connsiteY21" fmla="*/ 250412 h 344805"/>
                  <a:gd name="connsiteX22" fmla="*/ 135767 w 1636475"/>
                  <a:gd name="connsiteY22" fmla="*/ 184617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8300"/>
                  <a:gd name="connsiteX1" fmla="*/ 28453 w 1636475"/>
                  <a:gd name="connsiteY1" fmla="*/ 4350 h 348300"/>
                  <a:gd name="connsiteX2" fmla="*/ 42802 w 1636475"/>
                  <a:gd name="connsiteY2" fmla="*/ 7620 h 348300"/>
                  <a:gd name="connsiteX3" fmla="*/ 70485 w 1636475"/>
                  <a:gd name="connsiteY3" fmla="*/ 3810 h 348300"/>
                  <a:gd name="connsiteX4" fmla="*/ 1323975 w 1636475"/>
                  <a:gd name="connsiteY4" fmla="*/ 0 h 348300"/>
                  <a:gd name="connsiteX5" fmla="*/ 1366267 w 1636475"/>
                  <a:gd name="connsiteY5" fmla="*/ 11431 h 348300"/>
                  <a:gd name="connsiteX6" fmla="*/ 1413006 w 1636475"/>
                  <a:gd name="connsiteY6" fmla="*/ 25846 h 348300"/>
                  <a:gd name="connsiteX7" fmla="*/ 1457325 w 1636475"/>
                  <a:gd name="connsiteY7" fmla="*/ 62865 h 348300"/>
                  <a:gd name="connsiteX8" fmla="*/ 1502918 w 1636475"/>
                  <a:gd name="connsiteY8" fmla="*/ 104775 h 348300"/>
                  <a:gd name="connsiteX9" fmla="*/ 1545465 w 1636475"/>
                  <a:gd name="connsiteY9" fmla="*/ 156210 h 348300"/>
                  <a:gd name="connsiteX10" fmla="*/ 1569720 w 1636475"/>
                  <a:gd name="connsiteY10" fmla="*/ 205740 h 348300"/>
                  <a:gd name="connsiteX11" fmla="*/ 1599946 w 1636475"/>
                  <a:gd name="connsiteY11" fmla="*/ 262066 h 348300"/>
                  <a:gd name="connsiteX12" fmla="*/ 1618995 w 1636475"/>
                  <a:gd name="connsiteY12" fmla="*/ 302071 h 348300"/>
                  <a:gd name="connsiteX13" fmla="*/ 1636395 w 1636475"/>
                  <a:gd name="connsiteY13" fmla="*/ 339090 h 348300"/>
                  <a:gd name="connsiteX14" fmla="*/ 1624965 w 1636475"/>
                  <a:gd name="connsiteY14" fmla="*/ 342900 h 348300"/>
                  <a:gd name="connsiteX15" fmla="*/ 1590675 w 1636475"/>
                  <a:gd name="connsiteY15" fmla="*/ 344805 h 348300"/>
                  <a:gd name="connsiteX16" fmla="*/ 333375 w 1636475"/>
                  <a:gd name="connsiteY16" fmla="*/ 339090 h 348300"/>
                  <a:gd name="connsiteX17" fmla="*/ 306450 w 1636475"/>
                  <a:gd name="connsiteY17" fmla="*/ 288735 h 348300"/>
                  <a:gd name="connsiteX18" fmla="*/ 287782 w 1636475"/>
                  <a:gd name="connsiteY18" fmla="*/ 254161 h 348300"/>
                  <a:gd name="connsiteX19" fmla="*/ 166606 w 1636475"/>
                  <a:gd name="connsiteY19" fmla="*/ 347539 h 348300"/>
                  <a:gd name="connsiteX20" fmla="*/ 158939 w 1636475"/>
                  <a:gd name="connsiteY20" fmla="*/ 295848 h 348300"/>
                  <a:gd name="connsiteX21" fmla="*/ 150406 w 1636475"/>
                  <a:gd name="connsiteY21" fmla="*/ 250412 h 348300"/>
                  <a:gd name="connsiteX22" fmla="*/ 135767 w 1636475"/>
                  <a:gd name="connsiteY22" fmla="*/ 184617 h 348300"/>
                  <a:gd name="connsiteX23" fmla="*/ 104639 w 1636475"/>
                  <a:gd name="connsiteY23" fmla="*/ 116378 h 348300"/>
                  <a:gd name="connsiteX24" fmla="*/ 82242 w 1636475"/>
                  <a:gd name="connsiteY24" fmla="*/ 64970 h 348300"/>
                  <a:gd name="connsiteX0" fmla="*/ 0 w 1636475"/>
                  <a:gd name="connsiteY0" fmla="*/ 1905 h 350951"/>
                  <a:gd name="connsiteX1" fmla="*/ 28453 w 1636475"/>
                  <a:gd name="connsiteY1" fmla="*/ 4350 h 350951"/>
                  <a:gd name="connsiteX2" fmla="*/ 42802 w 1636475"/>
                  <a:gd name="connsiteY2" fmla="*/ 7620 h 350951"/>
                  <a:gd name="connsiteX3" fmla="*/ 70485 w 1636475"/>
                  <a:gd name="connsiteY3" fmla="*/ 3810 h 350951"/>
                  <a:gd name="connsiteX4" fmla="*/ 1323975 w 1636475"/>
                  <a:gd name="connsiteY4" fmla="*/ 0 h 350951"/>
                  <a:gd name="connsiteX5" fmla="*/ 1366267 w 1636475"/>
                  <a:gd name="connsiteY5" fmla="*/ 11431 h 350951"/>
                  <a:gd name="connsiteX6" fmla="*/ 1413006 w 1636475"/>
                  <a:gd name="connsiteY6" fmla="*/ 25846 h 350951"/>
                  <a:gd name="connsiteX7" fmla="*/ 1457325 w 1636475"/>
                  <a:gd name="connsiteY7" fmla="*/ 62865 h 350951"/>
                  <a:gd name="connsiteX8" fmla="*/ 1502918 w 1636475"/>
                  <a:gd name="connsiteY8" fmla="*/ 104775 h 350951"/>
                  <a:gd name="connsiteX9" fmla="*/ 1545465 w 1636475"/>
                  <a:gd name="connsiteY9" fmla="*/ 156210 h 350951"/>
                  <a:gd name="connsiteX10" fmla="*/ 1569720 w 1636475"/>
                  <a:gd name="connsiteY10" fmla="*/ 205740 h 350951"/>
                  <a:gd name="connsiteX11" fmla="*/ 1599946 w 1636475"/>
                  <a:gd name="connsiteY11" fmla="*/ 262066 h 350951"/>
                  <a:gd name="connsiteX12" fmla="*/ 1618995 w 1636475"/>
                  <a:gd name="connsiteY12" fmla="*/ 302071 h 350951"/>
                  <a:gd name="connsiteX13" fmla="*/ 1636395 w 1636475"/>
                  <a:gd name="connsiteY13" fmla="*/ 339090 h 350951"/>
                  <a:gd name="connsiteX14" fmla="*/ 1624965 w 1636475"/>
                  <a:gd name="connsiteY14" fmla="*/ 342900 h 350951"/>
                  <a:gd name="connsiteX15" fmla="*/ 1590675 w 1636475"/>
                  <a:gd name="connsiteY15" fmla="*/ 344805 h 350951"/>
                  <a:gd name="connsiteX16" fmla="*/ 333375 w 1636475"/>
                  <a:gd name="connsiteY16" fmla="*/ 339090 h 350951"/>
                  <a:gd name="connsiteX17" fmla="*/ 306450 w 1636475"/>
                  <a:gd name="connsiteY17" fmla="*/ 288735 h 350951"/>
                  <a:gd name="connsiteX18" fmla="*/ 234791 w 1636475"/>
                  <a:gd name="connsiteY18" fmla="*/ 339746 h 350951"/>
                  <a:gd name="connsiteX19" fmla="*/ 166606 w 1636475"/>
                  <a:gd name="connsiteY19" fmla="*/ 347539 h 350951"/>
                  <a:gd name="connsiteX20" fmla="*/ 158939 w 1636475"/>
                  <a:gd name="connsiteY20" fmla="*/ 295848 h 350951"/>
                  <a:gd name="connsiteX21" fmla="*/ 150406 w 1636475"/>
                  <a:gd name="connsiteY21" fmla="*/ 250412 h 350951"/>
                  <a:gd name="connsiteX22" fmla="*/ 135767 w 1636475"/>
                  <a:gd name="connsiteY22" fmla="*/ 184617 h 350951"/>
                  <a:gd name="connsiteX23" fmla="*/ 104639 w 1636475"/>
                  <a:gd name="connsiteY23" fmla="*/ 116378 h 350951"/>
                  <a:gd name="connsiteX24" fmla="*/ 82242 w 1636475"/>
                  <a:gd name="connsiteY24" fmla="*/ 64970 h 350951"/>
                  <a:gd name="connsiteX0" fmla="*/ 0 w 1636475"/>
                  <a:gd name="connsiteY0" fmla="*/ 1905 h 349676"/>
                  <a:gd name="connsiteX1" fmla="*/ 28453 w 1636475"/>
                  <a:gd name="connsiteY1" fmla="*/ 4350 h 349676"/>
                  <a:gd name="connsiteX2" fmla="*/ 42802 w 1636475"/>
                  <a:gd name="connsiteY2" fmla="*/ 7620 h 349676"/>
                  <a:gd name="connsiteX3" fmla="*/ 70485 w 1636475"/>
                  <a:gd name="connsiteY3" fmla="*/ 3810 h 349676"/>
                  <a:gd name="connsiteX4" fmla="*/ 1323975 w 1636475"/>
                  <a:gd name="connsiteY4" fmla="*/ 0 h 349676"/>
                  <a:gd name="connsiteX5" fmla="*/ 1366267 w 1636475"/>
                  <a:gd name="connsiteY5" fmla="*/ 11431 h 349676"/>
                  <a:gd name="connsiteX6" fmla="*/ 1413006 w 1636475"/>
                  <a:gd name="connsiteY6" fmla="*/ 25846 h 349676"/>
                  <a:gd name="connsiteX7" fmla="*/ 1457325 w 1636475"/>
                  <a:gd name="connsiteY7" fmla="*/ 62865 h 349676"/>
                  <a:gd name="connsiteX8" fmla="*/ 1502918 w 1636475"/>
                  <a:gd name="connsiteY8" fmla="*/ 104775 h 349676"/>
                  <a:gd name="connsiteX9" fmla="*/ 1545465 w 1636475"/>
                  <a:gd name="connsiteY9" fmla="*/ 156210 h 349676"/>
                  <a:gd name="connsiteX10" fmla="*/ 1569720 w 1636475"/>
                  <a:gd name="connsiteY10" fmla="*/ 205740 h 349676"/>
                  <a:gd name="connsiteX11" fmla="*/ 1599946 w 1636475"/>
                  <a:gd name="connsiteY11" fmla="*/ 262066 h 349676"/>
                  <a:gd name="connsiteX12" fmla="*/ 1618995 w 1636475"/>
                  <a:gd name="connsiteY12" fmla="*/ 302071 h 349676"/>
                  <a:gd name="connsiteX13" fmla="*/ 1636395 w 1636475"/>
                  <a:gd name="connsiteY13" fmla="*/ 339090 h 349676"/>
                  <a:gd name="connsiteX14" fmla="*/ 1624965 w 1636475"/>
                  <a:gd name="connsiteY14" fmla="*/ 342900 h 349676"/>
                  <a:gd name="connsiteX15" fmla="*/ 1590675 w 1636475"/>
                  <a:gd name="connsiteY15" fmla="*/ 344805 h 349676"/>
                  <a:gd name="connsiteX16" fmla="*/ 333375 w 1636475"/>
                  <a:gd name="connsiteY16" fmla="*/ 339090 h 349676"/>
                  <a:gd name="connsiteX17" fmla="*/ 234791 w 1636475"/>
                  <a:gd name="connsiteY17" fmla="*/ 339746 h 349676"/>
                  <a:gd name="connsiteX18" fmla="*/ 166606 w 1636475"/>
                  <a:gd name="connsiteY18" fmla="*/ 347539 h 349676"/>
                  <a:gd name="connsiteX19" fmla="*/ 158939 w 1636475"/>
                  <a:gd name="connsiteY19" fmla="*/ 295848 h 349676"/>
                  <a:gd name="connsiteX20" fmla="*/ 150406 w 1636475"/>
                  <a:gd name="connsiteY20" fmla="*/ 250412 h 349676"/>
                  <a:gd name="connsiteX21" fmla="*/ 135767 w 1636475"/>
                  <a:gd name="connsiteY21" fmla="*/ 184617 h 349676"/>
                  <a:gd name="connsiteX22" fmla="*/ 104639 w 1636475"/>
                  <a:gd name="connsiteY22" fmla="*/ 116378 h 349676"/>
                  <a:gd name="connsiteX23" fmla="*/ 82242 w 1636475"/>
                  <a:gd name="connsiteY23" fmla="*/ 64970 h 349676"/>
                  <a:gd name="connsiteX0" fmla="*/ 0 w 1636475"/>
                  <a:gd name="connsiteY0" fmla="*/ 1905 h 349676"/>
                  <a:gd name="connsiteX1" fmla="*/ 28453 w 1636475"/>
                  <a:gd name="connsiteY1" fmla="*/ 4350 h 349676"/>
                  <a:gd name="connsiteX2" fmla="*/ 42802 w 1636475"/>
                  <a:gd name="connsiteY2" fmla="*/ 7620 h 349676"/>
                  <a:gd name="connsiteX3" fmla="*/ 70485 w 1636475"/>
                  <a:gd name="connsiteY3" fmla="*/ 3810 h 349676"/>
                  <a:gd name="connsiteX4" fmla="*/ 1323975 w 1636475"/>
                  <a:gd name="connsiteY4" fmla="*/ 0 h 349676"/>
                  <a:gd name="connsiteX5" fmla="*/ 1366267 w 1636475"/>
                  <a:gd name="connsiteY5" fmla="*/ 11431 h 349676"/>
                  <a:gd name="connsiteX6" fmla="*/ 1413006 w 1636475"/>
                  <a:gd name="connsiteY6" fmla="*/ 25846 h 349676"/>
                  <a:gd name="connsiteX7" fmla="*/ 1457325 w 1636475"/>
                  <a:gd name="connsiteY7" fmla="*/ 62865 h 349676"/>
                  <a:gd name="connsiteX8" fmla="*/ 1502918 w 1636475"/>
                  <a:gd name="connsiteY8" fmla="*/ 104775 h 349676"/>
                  <a:gd name="connsiteX9" fmla="*/ 1545465 w 1636475"/>
                  <a:gd name="connsiteY9" fmla="*/ 156210 h 349676"/>
                  <a:gd name="connsiteX10" fmla="*/ 1569720 w 1636475"/>
                  <a:gd name="connsiteY10" fmla="*/ 205740 h 349676"/>
                  <a:gd name="connsiteX11" fmla="*/ 1599946 w 1636475"/>
                  <a:gd name="connsiteY11" fmla="*/ 262066 h 349676"/>
                  <a:gd name="connsiteX12" fmla="*/ 1618995 w 1636475"/>
                  <a:gd name="connsiteY12" fmla="*/ 302071 h 349676"/>
                  <a:gd name="connsiteX13" fmla="*/ 1636395 w 1636475"/>
                  <a:gd name="connsiteY13" fmla="*/ 339090 h 349676"/>
                  <a:gd name="connsiteX14" fmla="*/ 1624965 w 1636475"/>
                  <a:gd name="connsiteY14" fmla="*/ 342900 h 349676"/>
                  <a:gd name="connsiteX15" fmla="*/ 1590675 w 1636475"/>
                  <a:gd name="connsiteY15" fmla="*/ 344805 h 349676"/>
                  <a:gd name="connsiteX16" fmla="*/ 234791 w 1636475"/>
                  <a:gd name="connsiteY16" fmla="*/ 339746 h 349676"/>
                  <a:gd name="connsiteX17" fmla="*/ 166606 w 1636475"/>
                  <a:gd name="connsiteY17" fmla="*/ 347539 h 349676"/>
                  <a:gd name="connsiteX18" fmla="*/ 158939 w 1636475"/>
                  <a:gd name="connsiteY18" fmla="*/ 295848 h 349676"/>
                  <a:gd name="connsiteX19" fmla="*/ 150406 w 1636475"/>
                  <a:gd name="connsiteY19" fmla="*/ 250412 h 349676"/>
                  <a:gd name="connsiteX20" fmla="*/ 135767 w 1636475"/>
                  <a:gd name="connsiteY20" fmla="*/ 184617 h 349676"/>
                  <a:gd name="connsiteX21" fmla="*/ 104639 w 1636475"/>
                  <a:gd name="connsiteY21" fmla="*/ 116378 h 349676"/>
                  <a:gd name="connsiteX22" fmla="*/ 82242 w 1636475"/>
                  <a:gd name="connsiteY22" fmla="*/ 64970 h 349676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66606 w 1636475"/>
                  <a:gd name="connsiteY16" fmla="*/ 347539 h 347539"/>
                  <a:gd name="connsiteX17" fmla="*/ 158939 w 1636475"/>
                  <a:gd name="connsiteY17" fmla="*/ 295848 h 347539"/>
                  <a:gd name="connsiteX18" fmla="*/ 150406 w 1636475"/>
                  <a:gd name="connsiteY18" fmla="*/ 250412 h 347539"/>
                  <a:gd name="connsiteX19" fmla="*/ 135767 w 1636475"/>
                  <a:gd name="connsiteY19" fmla="*/ 184617 h 347539"/>
                  <a:gd name="connsiteX20" fmla="*/ 104639 w 1636475"/>
                  <a:gd name="connsiteY20" fmla="*/ 116378 h 347539"/>
                  <a:gd name="connsiteX21" fmla="*/ 82242 w 1636475"/>
                  <a:gd name="connsiteY21" fmla="*/ 64970 h 347539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66606 w 1636475"/>
                  <a:gd name="connsiteY16" fmla="*/ 347539 h 347539"/>
                  <a:gd name="connsiteX17" fmla="*/ 158939 w 1636475"/>
                  <a:gd name="connsiteY17" fmla="*/ 295848 h 347539"/>
                  <a:gd name="connsiteX18" fmla="*/ 150406 w 1636475"/>
                  <a:gd name="connsiteY18" fmla="*/ 250412 h 347539"/>
                  <a:gd name="connsiteX19" fmla="*/ 127455 w 1636475"/>
                  <a:gd name="connsiteY19" fmla="*/ 187063 h 347539"/>
                  <a:gd name="connsiteX20" fmla="*/ 104639 w 1636475"/>
                  <a:gd name="connsiteY20" fmla="*/ 116378 h 347539"/>
                  <a:gd name="connsiteX21" fmla="*/ 82242 w 1636475"/>
                  <a:gd name="connsiteY21" fmla="*/ 64970 h 347539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66606 w 1636475"/>
                  <a:gd name="connsiteY16" fmla="*/ 347539 h 347539"/>
                  <a:gd name="connsiteX17" fmla="*/ 158939 w 1636475"/>
                  <a:gd name="connsiteY17" fmla="*/ 295848 h 347539"/>
                  <a:gd name="connsiteX18" fmla="*/ 145211 w 1636475"/>
                  <a:gd name="connsiteY18" fmla="*/ 250412 h 347539"/>
                  <a:gd name="connsiteX19" fmla="*/ 127455 w 1636475"/>
                  <a:gd name="connsiteY19" fmla="*/ 187063 h 347539"/>
                  <a:gd name="connsiteX20" fmla="*/ 104639 w 1636475"/>
                  <a:gd name="connsiteY20" fmla="*/ 116378 h 347539"/>
                  <a:gd name="connsiteX21" fmla="*/ 82242 w 1636475"/>
                  <a:gd name="connsiteY21" fmla="*/ 64970 h 347539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79452 w 1636475"/>
                  <a:gd name="connsiteY16" fmla="*/ 345227 h 347539"/>
                  <a:gd name="connsiteX17" fmla="*/ 166606 w 1636475"/>
                  <a:gd name="connsiteY17" fmla="*/ 347539 h 347539"/>
                  <a:gd name="connsiteX18" fmla="*/ 158939 w 1636475"/>
                  <a:gd name="connsiteY18" fmla="*/ 295848 h 347539"/>
                  <a:gd name="connsiteX19" fmla="*/ 145211 w 1636475"/>
                  <a:gd name="connsiteY19" fmla="*/ 250412 h 347539"/>
                  <a:gd name="connsiteX20" fmla="*/ 127455 w 1636475"/>
                  <a:gd name="connsiteY20" fmla="*/ 187063 h 347539"/>
                  <a:gd name="connsiteX21" fmla="*/ 104639 w 1636475"/>
                  <a:gd name="connsiteY21" fmla="*/ 116378 h 347539"/>
                  <a:gd name="connsiteX22" fmla="*/ 82242 w 1636475"/>
                  <a:gd name="connsiteY22" fmla="*/ 64970 h 347539"/>
                  <a:gd name="connsiteX0" fmla="*/ 0 w 1636475"/>
                  <a:gd name="connsiteY0" fmla="*/ 1905 h 355818"/>
                  <a:gd name="connsiteX1" fmla="*/ 28453 w 1636475"/>
                  <a:gd name="connsiteY1" fmla="*/ 4350 h 355818"/>
                  <a:gd name="connsiteX2" fmla="*/ 42802 w 1636475"/>
                  <a:gd name="connsiteY2" fmla="*/ 7620 h 355818"/>
                  <a:gd name="connsiteX3" fmla="*/ 70485 w 1636475"/>
                  <a:gd name="connsiteY3" fmla="*/ 3810 h 355818"/>
                  <a:gd name="connsiteX4" fmla="*/ 1323975 w 1636475"/>
                  <a:gd name="connsiteY4" fmla="*/ 0 h 355818"/>
                  <a:gd name="connsiteX5" fmla="*/ 1366267 w 1636475"/>
                  <a:gd name="connsiteY5" fmla="*/ 11431 h 355818"/>
                  <a:gd name="connsiteX6" fmla="*/ 1413006 w 1636475"/>
                  <a:gd name="connsiteY6" fmla="*/ 25846 h 355818"/>
                  <a:gd name="connsiteX7" fmla="*/ 1457325 w 1636475"/>
                  <a:gd name="connsiteY7" fmla="*/ 62865 h 355818"/>
                  <a:gd name="connsiteX8" fmla="*/ 1502918 w 1636475"/>
                  <a:gd name="connsiteY8" fmla="*/ 104775 h 355818"/>
                  <a:gd name="connsiteX9" fmla="*/ 1545465 w 1636475"/>
                  <a:gd name="connsiteY9" fmla="*/ 156210 h 355818"/>
                  <a:gd name="connsiteX10" fmla="*/ 1569720 w 1636475"/>
                  <a:gd name="connsiteY10" fmla="*/ 205740 h 355818"/>
                  <a:gd name="connsiteX11" fmla="*/ 1599946 w 1636475"/>
                  <a:gd name="connsiteY11" fmla="*/ 262066 h 355818"/>
                  <a:gd name="connsiteX12" fmla="*/ 1618995 w 1636475"/>
                  <a:gd name="connsiteY12" fmla="*/ 302071 h 355818"/>
                  <a:gd name="connsiteX13" fmla="*/ 1636395 w 1636475"/>
                  <a:gd name="connsiteY13" fmla="*/ 339090 h 355818"/>
                  <a:gd name="connsiteX14" fmla="*/ 1624965 w 1636475"/>
                  <a:gd name="connsiteY14" fmla="*/ 342900 h 355818"/>
                  <a:gd name="connsiteX15" fmla="*/ 1590675 w 1636475"/>
                  <a:gd name="connsiteY15" fmla="*/ 344805 h 355818"/>
                  <a:gd name="connsiteX16" fmla="*/ 179452 w 1636475"/>
                  <a:gd name="connsiteY16" fmla="*/ 345227 h 355818"/>
                  <a:gd name="connsiteX17" fmla="*/ 166606 w 1636475"/>
                  <a:gd name="connsiteY17" fmla="*/ 347539 h 355818"/>
                  <a:gd name="connsiteX18" fmla="*/ 158939 w 1636475"/>
                  <a:gd name="connsiteY18" fmla="*/ 295848 h 355818"/>
                  <a:gd name="connsiteX19" fmla="*/ 145211 w 1636475"/>
                  <a:gd name="connsiteY19" fmla="*/ 250412 h 355818"/>
                  <a:gd name="connsiteX20" fmla="*/ 127455 w 1636475"/>
                  <a:gd name="connsiteY20" fmla="*/ 187063 h 355818"/>
                  <a:gd name="connsiteX21" fmla="*/ 104639 w 1636475"/>
                  <a:gd name="connsiteY21" fmla="*/ 116378 h 355818"/>
                  <a:gd name="connsiteX22" fmla="*/ 82242 w 1636475"/>
                  <a:gd name="connsiteY22" fmla="*/ 64970 h 355818"/>
                  <a:gd name="connsiteX0" fmla="*/ 0 w 1636475"/>
                  <a:gd name="connsiteY0" fmla="*/ 1905 h 347892"/>
                  <a:gd name="connsiteX1" fmla="*/ 28453 w 1636475"/>
                  <a:gd name="connsiteY1" fmla="*/ 4350 h 347892"/>
                  <a:gd name="connsiteX2" fmla="*/ 42802 w 1636475"/>
                  <a:gd name="connsiteY2" fmla="*/ 7620 h 347892"/>
                  <a:gd name="connsiteX3" fmla="*/ 70485 w 1636475"/>
                  <a:gd name="connsiteY3" fmla="*/ 3810 h 347892"/>
                  <a:gd name="connsiteX4" fmla="*/ 1323975 w 1636475"/>
                  <a:gd name="connsiteY4" fmla="*/ 0 h 347892"/>
                  <a:gd name="connsiteX5" fmla="*/ 1366267 w 1636475"/>
                  <a:gd name="connsiteY5" fmla="*/ 11431 h 347892"/>
                  <a:gd name="connsiteX6" fmla="*/ 1413006 w 1636475"/>
                  <a:gd name="connsiteY6" fmla="*/ 25846 h 347892"/>
                  <a:gd name="connsiteX7" fmla="*/ 1457325 w 1636475"/>
                  <a:gd name="connsiteY7" fmla="*/ 62865 h 347892"/>
                  <a:gd name="connsiteX8" fmla="*/ 1502918 w 1636475"/>
                  <a:gd name="connsiteY8" fmla="*/ 104775 h 347892"/>
                  <a:gd name="connsiteX9" fmla="*/ 1545465 w 1636475"/>
                  <a:gd name="connsiteY9" fmla="*/ 156210 h 347892"/>
                  <a:gd name="connsiteX10" fmla="*/ 1569720 w 1636475"/>
                  <a:gd name="connsiteY10" fmla="*/ 205740 h 347892"/>
                  <a:gd name="connsiteX11" fmla="*/ 1599946 w 1636475"/>
                  <a:gd name="connsiteY11" fmla="*/ 262066 h 347892"/>
                  <a:gd name="connsiteX12" fmla="*/ 1618995 w 1636475"/>
                  <a:gd name="connsiteY12" fmla="*/ 302071 h 347892"/>
                  <a:gd name="connsiteX13" fmla="*/ 1636395 w 1636475"/>
                  <a:gd name="connsiteY13" fmla="*/ 339090 h 347892"/>
                  <a:gd name="connsiteX14" fmla="*/ 1624965 w 1636475"/>
                  <a:gd name="connsiteY14" fmla="*/ 342900 h 347892"/>
                  <a:gd name="connsiteX15" fmla="*/ 1590675 w 1636475"/>
                  <a:gd name="connsiteY15" fmla="*/ 344805 h 347892"/>
                  <a:gd name="connsiteX16" fmla="*/ 179452 w 1636475"/>
                  <a:gd name="connsiteY16" fmla="*/ 345227 h 347892"/>
                  <a:gd name="connsiteX17" fmla="*/ 163489 w 1636475"/>
                  <a:gd name="connsiteY17" fmla="*/ 335312 h 347892"/>
                  <a:gd name="connsiteX18" fmla="*/ 158939 w 1636475"/>
                  <a:gd name="connsiteY18" fmla="*/ 295848 h 347892"/>
                  <a:gd name="connsiteX19" fmla="*/ 145211 w 1636475"/>
                  <a:gd name="connsiteY19" fmla="*/ 250412 h 347892"/>
                  <a:gd name="connsiteX20" fmla="*/ 127455 w 1636475"/>
                  <a:gd name="connsiteY20" fmla="*/ 187063 h 347892"/>
                  <a:gd name="connsiteX21" fmla="*/ 104639 w 1636475"/>
                  <a:gd name="connsiteY21" fmla="*/ 116378 h 347892"/>
                  <a:gd name="connsiteX22" fmla="*/ 82242 w 1636475"/>
                  <a:gd name="connsiteY22" fmla="*/ 64970 h 347892"/>
                  <a:gd name="connsiteX0" fmla="*/ 0 w 1636475"/>
                  <a:gd name="connsiteY0" fmla="*/ 6529 h 352516"/>
                  <a:gd name="connsiteX1" fmla="*/ 22219 w 1636475"/>
                  <a:gd name="connsiteY1" fmla="*/ 121457 h 352516"/>
                  <a:gd name="connsiteX2" fmla="*/ 42802 w 1636475"/>
                  <a:gd name="connsiteY2" fmla="*/ 12244 h 352516"/>
                  <a:gd name="connsiteX3" fmla="*/ 70485 w 1636475"/>
                  <a:gd name="connsiteY3" fmla="*/ 8434 h 352516"/>
                  <a:gd name="connsiteX4" fmla="*/ 1323975 w 1636475"/>
                  <a:gd name="connsiteY4" fmla="*/ 4624 h 352516"/>
                  <a:gd name="connsiteX5" fmla="*/ 1366267 w 1636475"/>
                  <a:gd name="connsiteY5" fmla="*/ 16055 h 352516"/>
                  <a:gd name="connsiteX6" fmla="*/ 1413006 w 1636475"/>
                  <a:gd name="connsiteY6" fmla="*/ 30470 h 352516"/>
                  <a:gd name="connsiteX7" fmla="*/ 1457325 w 1636475"/>
                  <a:gd name="connsiteY7" fmla="*/ 67489 h 352516"/>
                  <a:gd name="connsiteX8" fmla="*/ 1502918 w 1636475"/>
                  <a:gd name="connsiteY8" fmla="*/ 109399 h 352516"/>
                  <a:gd name="connsiteX9" fmla="*/ 1545465 w 1636475"/>
                  <a:gd name="connsiteY9" fmla="*/ 160834 h 352516"/>
                  <a:gd name="connsiteX10" fmla="*/ 1569720 w 1636475"/>
                  <a:gd name="connsiteY10" fmla="*/ 210364 h 352516"/>
                  <a:gd name="connsiteX11" fmla="*/ 1599946 w 1636475"/>
                  <a:gd name="connsiteY11" fmla="*/ 266690 h 352516"/>
                  <a:gd name="connsiteX12" fmla="*/ 1618995 w 1636475"/>
                  <a:gd name="connsiteY12" fmla="*/ 306695 h 352516"/>
                  <a:gd name="connsiteX13" fmla="*/ 1636395 w 1636475"/>
                  <a:gd name="connsiteY13" fmla="*/ 343714 h 352516"/>
                  <a:gd name="connsiteX14" fmla="*/ 1624965 w 1636475"/>
                  <a:gd name="connsiteY14" fmla="*/ 347524 h 352516"/>
                  <a:gd name="connsiteX15" fmla="*/ 1590675 w 1636475"/>
                  <a:gd name="connsiteY15" fmla="*/ 349429 h 352516"/>
                  <a:gd name="connsiteX16" fmla="*/ 179452 w 1636475"/>
                  <a:gd name="connsiteY16" fmla="*/ 349851 h 352516"/>
                  <a:gd name="connsiteX17" fmla="*/ 163489 w 1636475"/>
                  <a:gd name="connsiteY17" fmla="*/ 339936 h 352516"/>
                  <a:gd name="connsiteX18" fmla="*/ 158939 w 1636475"/>
                  <a:gd name="connsiteY18" fmla="*/ 300472 h 352516"/>
                  <a:gd name="connsiteX19" fmla="*/ 145211 w 1636475"/>
                  <a:gd name="connsiteY19" fmla="*/ 255036 h 352516"/>
                  <a:gd name="connsiteX20" fmla="*/ 127455 w 1636475"/>
                  <a:gd name="connsiteY20" fmla="*/ 191687 h 352516"/>
                  <a:gd name="connsiteX21" fmla="*/ 104639 w 1636475"/>
                  <a:gd name="connsiteY21" fmla="*/ 121002 h 352516"/>
                  <a:gd name="connsiteX22" fmla="*/ 82242 w 1636475"/>
                  <a:gd name="connsiteY22" fmla="*/ 69594 h 352516"/>
                  <a:gd name="connsiteX0" fmla="*/ 0 w 1636475"/>
                  <a:gd name="connsiteY0" fmla="*/ 107593 h 453580"/>
                  <a:gd name="connsiteX1" fmla="*/ 37804 w 1636475"/>
                  <a:gd name="connsiteY1" fmla="*/ 0 h 453580"/>
                  <a:gd name="connsiteX2" fmla="*/ 42802 w 1636475"/>
                  <a:gd name="connsiteY2" fmla="*/ 113308 h 453580"/>
                  <a:gd name="connsiteX3" fmla="*/ 70485 w 1636475"/>
                  <a:gd name="connsiteY3" fmla="*/ 109498 h 453580"/>
                  <a:gd name="connsiteX4" fmla="*/ 1323975 w 1636475"/>
                  <a:gd name="connsiteY4" fmla="*/ 105688 h 453580"/>
                  <a:gd name="connsiteX5" fmla="*/ 1366267 w 1636475"/>
                  <a:gd name="connsiteY5" fmla="*/ 117119 h 453580"/>
                  <a:gd name="connsiteX6" fmla="*/ 1413006 w 1636475"/>
                  <a:gd name="connsiteY6" fmla="*/ 131534 h 453580"/>
                  <a:gd name="connsiteX7" fmla="*/ 1457325 w 1636475"/>
                  <a:gd name="connsiteY7" fmla="*/ 168553 h 453580"/>
                  <a:gd name="connsiteX8" fmla="*/ 1502918 w 1636475"/>
                  <a:gd name="connsiteY8" fmla="*/ 210463 h 453580"/>
                  <a:gd name="connsiteX9" fmla="*/ 1545465 w 1636475"/>
                  <a:gd name="connsiteY9" fmla="*/ 261898 h 453580"/>
                  <a:gd name="connsiteX10" fmla="*/ 1569720 w 1636475"/>
                  <a:gd name="connsiteY10" fmla="*/ 311428 h 453580"/>
                  <a:gd name="connsiteX11" fmla="*/ 1599946 w 1636475"/>
                  <a:gd name="connsiteY11" fmla="*/ 367754 h 453580"/>
                  <a:gd name="connsiteX12" fmla="*/ 1618995 w 1636475"/>
                  <a:gd name="connsiteY12" fmla="*/ 407759 h 453580"/>
                  <a:gd name="connsiteX13" fmla="*/ 1636395 w 1636475"/>
                  <a:gd name="connsiteY13" fmla="*/ 444778 h 453580"/>
                  <a:gd name="connsiteX14" fmla="*/ 1624965 w 1636475"/>
                  <a:gd name="connsiteY14" fmla="*/ 448588 h 453580"/>
                  <a:gd name="connsiteX15" fmla="*/ 1590675 w 1636475"/>
                  <a:gd name="connsiteY15" fmla="*/ 450493 h 453580"/>
                  <a:gd name="connsiteX16" fmla="*/ 179452 w 1636475"/>
                  <a:gd name="connsiteY16" fmla="*/ 450915 h 453580"/>
                  <a:gd name="connsiteX17" fmla="*/ 163489 w 1636475"/>
                  <a:gd name="connsiteY17" fmla="*/ 441000 h 453580"/>
                  <a:gd name="connsiteX18" fmla="*/ 158939 w 1636475"/>
                  <a:gd name="connsiteY18" fmla="*/ 401536 h 453580"/>
                  <a:gd name="connsiteX19" fmla="*/ 145211 w 1636475"/>
                  <a:gd name="connsiteY19" fmla="*/ 356100 h 453580"/>
                  <a:gd name="connsiteX20" fmla="*/ 127455 w 1636475"/>
                  <a:gd name="connsiteY20" fmla="*/ 292751 h 453580"/>
                  <a:gd name="connsiteX21" fmla="*/ 104639 w 1636475"/>
                  <a:gd name="connsiteY21" fmla="*/ 222066 h 453580"/>
                  <a:gd name="connsiteX22" fmla="*/ 82242 w 1636475"/>
                  <a:gd name="connsiteY22" fmla="*/ 170658 h 453580"/>
                  <a:gd name="connsiteX0" fmla="*/ 0 w 1636475"/>
                  <a:gd name="connsiteY0" fmla="*/ 107593 h 453580"/>
                  <a:gd name="connsiteX1" fmla="*/ 37804 w 1636475"/>
                  <a:gd name="connsiteY1" fmla="*/ 0 h 453580"/>
                  <a:gd name="connsiteX2" fmla="*/ 65661 w 1636475"/>
                  <a:gd name="connsiteY2" fmla="*/ 74183 h 453580"/>
                  <a:gd name="connsiteX3" fmla="*/ 70485 w 1636475"/>
                  <a:gd name="connsiteY3" fmla="*/ 109498 h 453580"/>
                  <a:gd name="connsiteX4" fmla="*/ 1323975 w 1636475"/>
                  <a:gd name="connsiteY4" fmla="*/ 105688 h 453580"/>
                  <a:gd name="connsiteX5" fmla="*/ 1366267 w 1636475"/>
                  <a:gd name="connsiteY5" fmla="*/ 117119 h 453580"/>
                  <a:gd name="connsiteX6" fmla="*/ 1413006 w 1636475"/>
                  <a:gd name="connsiteY6" fmla="*/ 131534 h 453580"/>
                  <a:gd name="connsiteX7" fmla="*/ 1457325 w 1636475"/>
                  <a:gd name="connsiteY7" fmla="*/ 168553 h 453580"/>
                  <a:gd name="connsiteX8" fmla="*/ 1502918 w 1636475"/>
                  <a:gd name="connsiteY8" fmla="*/ 210463 h 453580"/>
                  <a:gd name="connsiteX9" fmla="*/ 1545465 w 1636475"/>
                  <a:gd name="connsiteY9" fmla="*/ 261898 h 453580"/>
                  <a:gd name="connsiteX10" fmla="*/ 1569720 w 1636475"/>
                  <a:gd name="connsiteY10" fmla="*/ 311428 h 453580"/>
                  <a:gd name="connsiteX11" fmla="*/ 1599946 w 1636475"/>
                  <a:gd name="connsiteY11" fmla="*/ 367754 h 453580"/>
                  <a:gd name="connsiteX12" fmla="*/ 1618995 w 1636475"/>
                  <a:gd name="connsiteY12" fmla="*/ 407759 h 453580"/>
                  <a:gd name="connsiteX13" fmla="*/ 1636395 w 1636475"/>
                  <a:gd name="connsiteY13" fmla="*/ 444778 h 453580"/>
                  <a:gd name="connsiteX14" fmla="*/ 1624965 w 1636475"/>
                  <a:gd name="connsiteY14" fmla="*/ 448588 h 453580"/>
                  <a:gd name="connsiteX15" fmla="*/ 1590675 w 1636475"/>
                  <a:gd name="connsiteY15" fmla="*/ 450493 h 453580"/>
                  <a:gd name="connsiteX16" fmla="*/ 179452 w 1636475"/>
                  <a:gd name="connsiteY16" fmla="*/ 450915 h 453580"/>
                  <a:gd name="connsiteX17" fmla="*/ 163489 w 1636475"/>
                  <a:gd name="connsiteY17" fmla="*/ 441000 h 453580"/>
                  <a:gd name="connsiteX18" fmla="*/ 158939 w 1636475"/>
                  <a:gd name="connsiteY18" fmla="*/ 401536 h 453580"/>
                  <a:gd name="connsiteX19" fmla="*/ 145211 w 1636475"/>
                  <a:gd name="connsiteY19" fmla="*/ 356100 h 453580"/>
                  <a:gd name="connsiteX20" fmla="*/ 127455 w 1636475"/>
                  <a:gd name="connsiteY20" fmla="*/ 292751 h 453580"/>
                  <a:gd name="connsiteX21" fmla="*/ 104639 w 1636475"/>
                  <a:gd name="connsiteY21" fmla="*/ 222066 h 453580"/>
                  <a:gd name="connsiteX22" fmla="*/ 82242 w 1636475"/>
                  <a:gd name="connsiteY22" fmla="*/ 170658 h 453580"/>
                  <a:gd name="connsiteX0" fmla="*/ 31075 w 1667550"/>
                  <a:gd name="connsiteY0" fmla="*/ 107593 h 453580"/>
                  <a:gd name="connsiteX1" fmla="*/ 68879 w 1667550"/>
                  <a:gd name="connsiteY1" fmla="*/ 0 h 453580"/>
                  <a:gd name="connsiteX2" fmla="*/ 101560 w 1667550"/>
                  <a:gd name="connsiteY2" fmla="*/ 109498 h 453580"/>
                  <a:gd name="connsiteX3" fmla="*/ 1355050 w 1667550"/>
                  <a:gd name="connsiteY3" fmla="*/ 105688 h 453580"/>
                  <a:gd name="connsiteX4" fmla="*/ 1397342 w 1667550"/>
                  <a:gd name="connsiteY4" fmla="*/ 117119 h 453580"/>
                  <a:gd name="connsiteX5" fmla="*/ 1444081 w 1667550"/>
                  <a:gd name="connsiteY5" fmla="*/ 131534 h 453580"/>
                  <a:gd name="connsiteX6" fmla="*/ 1488400 w 1667550"/>
                  <a:gd name="connsiteY6" fmla="*/ 168553 h 453580"/>
                  <a:gd name="connsiteX7" fmla="*/ 1533993 w 1667550"/>
                  <a:gd name="connsiteY7" fmla="*/ 210463 h 453580"/>
                  <a:gd name="connsiteX8" fmla="*/ 1576540 w 1667550"/>
                  <a:gd name="connsiteY8" fmla="*/ 261898 h 453580"/>
                  <a:gd name="connsiteX9" fmla="*/ 1600795 w 1667550"/>
                  <a:gd name="connsiteY9" fmla="*/ 311428 h 453580"/>
                  <a:gd name="connsiteX10" fmla="*/ 1631021 w 1667550"/>
                  <a:gd name="connsiteY10" fmla="*/ 367754 h 453580"/>
                  <a:gd name="connsiteX11" fmla="*/ 1650070 w 1667550"/>
                  <a:gd name="connsiteY11" fmla="*/ 407759 h 453580"/>
                  <a:gd name="connsiteX12" fmla="*/ 1667470 w 1667550"/>
                  <a:gd name="connsiteY12" fmla="*/ 444778 h 453580"/>
                  <a:gd name="connsiteX13" fmla="*/ 1656040 w 1667550"/>
                  <a:gd name="connsiteY13" fmla="*/ 448588 h 453580"/>
                  <a:gd name="connsiteX14" fmla="*/ 1621750 w 1667550"/>
                  <a:gd name="connsiteY14" fmla="*/ 450493 h 453580"/>
                  <a:gd name="connsiteX15" fmla="*/ 210527 w 1667550"/>
                  <a:gd name="connsiteY15" fmla="*/ 450915 h 453580"/>
                  <a:gd name="connsiteX16" fmla="*/ 194564 w 1667550"/>
                  <a:gd name="connsiteY16" fmla="*/ 441000 h 453580"/>
                  <a:gd name="connsiteX17" fmla="*/ 190014 w 1667550"/>
                  <a:gd name="connsiteY17" fmla="*/ 401536 h 453580"/>
                  <a:gd name="connsiteX18" fmla="*/ 176286 w 1667550"/>
                  <a:gd name="connsiteY18" fmla="*/ 356100 h 453580"/>
                  <a:gd name="connsiteX19" fmla="*/ 158530 w 1667550"/>
                  <a:gd name="connsiteY19" fmla="*/ 292751 h 453580"/>
                  <a:gd name="connsiteX20" fmla="*/ 135714 w 1667550"/>
                  <a:gd name="connsiteY20" fmla="*/ 222066 h 453580"/>
                  <a:gd name="connsiteX21" fmla="*/ 113317 w 1667550"/>
                  <a:gd name="connsiteY21" fmla="*/ 170658 h 453580"/>
                  <a:gd name="connsiteX0" fmla="*/ 0 w 1636475"/>
                  <a:gd name="connsiteY0" fmla="*/ 1905 h 347892"/>
                  <a:gd name="connsiteX1" fmla="*/ 70485 w 1636475"/>
                  <a:gd name="connsiteY1" fmla="*/ 3810 h 347892"/>
                  <a:gd name="connsiteX2" fmla="*/ 1323975 w 1636475"/>
                  <a:gd name="connsiteY2" fmla="*/ 0 h 347892"/>
                  <a:gd name="connsiteX3" fmla="*/ 1366267 w 1636475"/>
                  <a:gd name="connsiteY3" fmla="*/ 11431 h 347892"/>
                  <a:gd name="connsiteX4" fmla="*/ 1413006 w 1636475"/>
                  <a:gd name="connsiteY4" fmla="*/ 25846 h 347892"/>
                  <a:gd name="connsiteX5" fmla="*/ 1457325 w 1636475"/>
                  <a:gd name="connsiteY5" fmla="*/ 62865 h 347892"/>
                  <a:gd name="connsiteX6" fmla="*/ 1502918 w 1636475"/>
                  <a:gd name="connsiteY6" fmla="*/ 104775 h 347892"/>
                  <a:gd name="connsiteX7" fmla="*/ 1545465 w 1636475"/>
                  <a:gd name="connsiteY7" fmla="*/ 156210 h 347892"/>
                  <a:gd name="connsiteX8" fmla="*/ 1569720 w 1636475"/>
                  <a:gd name="connsiteY8" fmla="*/ 205740 h 347892"/>
                  <a:gd name="connsiteX9" fmla="*/ 1599946 w 1636475"/>
                  <a:gd name="connsiteY9" fmla="*/ 262066 h 347892"/>
                  <a:gd name="connsiteX10" fmla="*/ 1618995 w 1636475"/>
                  <a:gd name="connsiteY10" fmla="*/ 302071 h 347892"/>
                  <a:gd name="connsiteX11" fmla="*/ 1636395 w 1636475"/>
                  <a:gd name="connsiteY11" fmla="*/ 339090 h 347892"/>
                  <a:gd name="connsiteX12" fmla="*/ 1624965 w 1636475"/>
                  <a:gd name="connsiteY12" fmla="*/ 342900 h 347892"/>
                  <a:gd name="connsiteX13" fmla="*/ 1590675 w 1636475"/>
                  <a:gd name="connsiteY13" fmla="*/ 344805 h 347892"/>
                  <a:gd name="connsiteX14" fmla="*/ 179452 w 1636475"/>
                  <a:gd name="connsiteY14" fmla="*/ 345227 h 347892"/>
                  <a:gd name="connsiteX15" fmla="*/ 163489 w 1636475"/>
                  <a:gd name="connsiteY15" fmla="*/ 335312 h 347892"/>
                  <a:gd name="connsiteX16" fmla="*/ 158939 w 1636475"/>
                  <a:gd name="connsiteY16" fmla="*/ 295848 h 347892"/>
                  <a:gd name="connsiteX17" fmla="*/ 145211 w 1636475"/>
                  <a:gd name="connsiteY17" fmla="*/ 250412 h 347892"/>
                  <a:gd name="connsiteX18" fmla="*/ 127455 w 1636475"/>
                  <a:gd name="connsiteY18" fmla="*/ 187063 h 347892"/>
                  <a:gd name="connsiteX19" fmla="*/ 104639 w 1636475"/>
                  <a:gd name="connsiteY19" fmla="*/ 116378 h 347892"/>
                  <a:gd name="connsiteX20" fmla="*/ 82242 w 1636475"/>
                  <a:gd name="connsiteY20" fmla="*/ 64970 h 347892"/>
                  <a:gd name="connsiteX0" fmla="*/ 0 w 1636475"/>
                  <a:gd name="connsiteY0" fmla="*/ 1905 h 347892"/>
                  <a:gd name="connsiteX1" fmla="*/ 70485 w 1636475"/>
                  <a:gd name="connsiteY1" fmla="*/ 3810 h 347892"/>
                  <a:gd name="connsiteX2" fmla="*/ 1323975 w 1636475"/>
                  <a:gd name="connsiteY2" fmla="*/ 0 h 347892"/>
                  <a:gd name="connsiteX3" fmla="*/ 1366267 w 1636475"/>
                  <a:gd name="connsiteY3" fmla="*/ 11431 h 347892"/>
                  <a:gd name="connsiteX4" fmla="*/ 1413006 w 1636475"/>
                  <a:gd name="connsiteY4" fmla="*/ 25846 h 347892"/>
                  <a:gd name="connsiteX5" fmla="*/ 1457325 w 1636475"/>
                  <a:gd name="connsiteY5" fmla="*/ 62865 h 347892"/>
                  <a:gd name="connsiteX6" fmla="*/ 1502918 w 1636475"/>
                  <a:gd name="connsiteY6" fmla="*/ 104775 h 347892"/>
                  <a:gd name="connsiteX7" fmla="*/ 1545465 w 1636475"/>
                  <a:gd name="connsiteY7" fmla="*/ 156210 h 347892"/>
                  <a:gd name="connsiteX8" fmla="*/ 1569720 w 1636475"/>
                  <a:gd name="connsiteY8" fmla="*/ 205740 h 347892"/>
                  <a:gd name="connsiteX9" fmla="*/ 1599946 w 1636475"/>
                  <a:gd name="connsiteY9" fmla="*/ 262066 h 347892"/>
                  <a:gd name="connsiteX10" fmla="*/ 1618995 w 1636475"/>
                  <a:gd name="connsiteY10" fmla="*/ 302071 h 347892"/>
                  <a:gd name="connsiteX11" fmla="*/ 1636395 w 1636475"/>
                  <a:gd name="connsiteY11" fmla="*/ 339090 h 347892"/>
                  <a:gd name="connsiteX12" fmla="*/ 1624965 w 1636475"/>
                  <a:gd name="connsiteY12" fmla="*/ 342900 h 347892"/>
                  <a:gd name="connsiteX13" fmla="*/ 1590675 w 1636475"/>
                  <a:gd name="connsiteY13" fmla="*/ 344805 h 347892"/>
                  <a:gd name="connsiteX14" fmla="*/ 179452 w 1636475"/>
                  <a:gd name="connsiteY14" fmla="*/ 345227 h 347892"/>
                  <a:gd name="connsiteX15" fmla="*/ 163489 w 1636475"/>
                  <a:gd name="connsiteY15" fmla="*/ 335312 h 347892"/>
                  <a:gd name="connsiteX16" fmla="*/ 158939 w 1636475"/>
                  <a:gd name="connsiteY16" fmla="*/ 295848 h 347892"/>
                  <a:gd name="connsiteX17" fmla="*/ 145211 w 1636475"/>
                  <a:gd name="connsiteY17" fmla="*/ 250412 h 347892"/>
                  <a:gd name="connsiteX18" fmla="*/ 127455 w 1636475"/>
                  <a:gd name="connsiteY18" fmla="*/ 187063 h 347892"/>
                  <a:gd name="connsiteX19" fmla="*/ 104639 w 1636475"/>
                  <a:gd name="connsiteY19" fmla="*/ 116378 h 347892"/>
                  <a:gd name="connsiteX20" fmla="*/ 55227 w 1636475"/>
                  <a:gd name="connsiteY20" fmla="*/ 23400 h 347892"/>
                  <a:gd name="connsiteX0" fmla="*/ 0 w 1636475"/>
                  <a:gd name="connsiteY0" fmla="*/ 1905 h 347892"/>
                  <a:gd name="connsiteX1" fmla="*/ 70485 w 1636475"/>
                  <a:gd name="connsiteY1" fmla="*/ 3810 h 347892"/>
                  <a:gd name="connsiteX2" fmla="*/ 1323975 w 1636475"/>
                  <a:gd name="connsiteY2" fmla="*/ 0 h 347892"/>
                  <a:gd name="connsiteX3" fmla="*/ 1366267 w 1636475"/>
                  <a:gd name="connsiteY3" fmla="*/ 11431 h 347892"/>
                  <a:gd name="connsiteX4" fmla="*/ 1413006 w 1636475"/>
                  <a:gd name="connsiteY4" fmla="*/ 25846 h 347892"/>
                  <a:gd name="connsiteX5" fmla="*/ 1457325 w 1636475"/>
                  <a:gd name="connsiteY5" fmla="*/ 62865 h 347892"/>
                  <a:gd name="connsiteX6" fmla="*/ 1502918 w 1636475"/>
                  <a:gd name="connsiteY6" fmla="*/ 104775 h 347892"/>
                  <a:gd name="connsiteX7" fmla="*/ 1545465 w 1636475"/>
                  <a:gd name="connsiteY7" fmla="*/ 156210 h 347892"/>
                  <a:gd name="connsiteX8" fmla="*/ 1569720 w 1636475"/>
                  <a:gd name="connsiteY8" fmla="*/ 205740 h 347892"/>
                  <a:gd name="connsiteX9" fmla="*/ 1599946 w 1636475"/>
                  <a:gd name="connsiteY9" fmla="*/ 262066 h 347892"/>
                  <a:gd name="connsiteX10" fmla="*/ 1618995 w 1636475"/>
                  <a:gd name="connsiteY10" fmla="*/ 302071 h 347892"/>
                  <a:gd name="connsiteX11" fmla="*/ 1636395 w 1636475"/>
                  <a:gd name="connsiteY11" fmla="*/ 339090 h 347892"/>
                  <a:gd name="connsiteX12" fmla="*/ 1624965 w 1636475"/>
                  <a:gd name="connsiteY12" fmla="*/ 342900 h 347892"/>
                  <a:gd name="connsiteX13" fmla="*/ 1590675 w 1636475"/>
                  <a:gd name="connsiteY13" fmla="*/ 344805 h 347892"/>
                  <a:gd name="connsiteX14" fmla="*/ 179452 w 1636475"/>
                  <a:gd name="connsiteY14" fmla="*/ 345227 h 347892"/>
                  <a:gd name="connsiteX15" fmla="*/ 163489 w 1636475"/>
                  <a:gd name="connsiteY15" fmla="*/ 335312 h 347892"/>
                  <a:gd name="connsiteX16" fmla="*/ 158939 w 1636475"/>
                  <a:gd name="connsiteY16" fmla="*/ 295848 h 347892"/>
                  <a:gd name="connsiteX17" fmla="*/ 145211 w 1636475"/>
                  <a:gd name="connsiteY17" fmla="*/ 250412 h 347892"/>
                  <a:gd name="connsiteX18" fmla="*/ 127455 w 1636475"/>
                  <a:gd name="connsiteY18" fmla="*/ 187063 h 347892"/>
                  <a:gd name="connsiteX19" fmla="*/ 104639 w 1636475"/>
                  <a:gd name="connsiteY19" fmla="*/ 116378 h 347892"/>
                  <a:gd name="connsiteX20" fmla="*/ 58344 w 1636475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45465 w 1636396"/>
                  <a:gd name="connsiteY7" fmla="*/ 156210 h 347892"/>
                  <a:gd name="connsiteX8" fmla="*/ 1569720 w 1636396"/>
                  <a:gd name="connsiteY8" fmla="*/ 205740 h 347892"/>
                  <a:gd name="connsiteX9" fmla="*/ 1599946 w 1636396"/>
                  <a:gd name="connsiteY9" fmla="*/ 262066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45465 w 1636396"/>
                  <a:gd name="connsiteY7" fmla="*/ 156210 h 347892"/>
                  <a:gd name="connsiteX8" fmla="*/ 1569720 w 1636396"/>
                  <a:gd name="connsiteY8" fmla="*/ 205740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45465 w 1636396"/>
                  <a:gd name="connsiteY7" fmla="*/ 156210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67285 w 1636396"/>
                  <a:gd name="connsiteY7" fmla="*/ 109749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41362 w 1636396"/>
                  <a:gd name="connsiteY6" fmla="*/ 60760 h 347892"/>
                  <a:gd name="connsiteX7" fmla="*/ 1567285 w 1636396"/>
                  <a:gd name="connsiteY7" fmla="*/ 109749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502003 w 1636396"/>
                  <a:gd name="connsiteY5" fmla="*/ 11514 h 347892"/>
                  <a:gd name="connsiteX6" fmla="*/ 1541362 w 1636396"/>
                  <a:gd name="connsiteY6" fmla="*/ 60760 h 347892"/>
                  <a:gd name="connsiteX7" fmla="*/ 1567285 w 1636396"/>
                  <a:gd name="connsiteY7" fmla="*/ 109749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2958 h 348945"/>
                  <a:gd name="connsiteX1" fmla="*/ 70485 w 1636396"/>
                  <a:gd name="connsiteY1" fmla="*/ 4863 h 348945"/>
                  <a:gd name="connsiteX2" fmla="*/ 1323975 w 1636396"/>
                  <a:gd name="connsiteY2" fmla="*/ 1053 h 348945"/>
                  <a:gd name="connsiteX3" fmla="*/ 1366267 w 1636396"/>
                  <a:gd name="connsiteY3" fmla="*/ 12484 h 348945"/>
                  <a:gd name="connsiteX4" fmla="*/ 1476387 w 1636396"/>
                  <a:gd name="connsiteY4" fmla="*/ 0 h 348945"/>
                  <a:gd name="connsiteX5" fmla="*/ 1502003 w 1636396"/>
                  <a:gd name="connsiteY5" fmla="*/ 12567 h 348945"/>
                  <a:gd name="connsiteX6" fmla="*/ 1541362 w 1636396"/>
                  <a:gd name="connsiteY6" fmla="*/ 61813 h 348945"/>
                  <a:gd name="connsiteX7" fmla="*/ 1567285 w 1636396"/>
                  <a:gd name="connsiteY7" fmla="*/ 110802 h 348945"/>
                  <a:gd name="connsiteX8" fmla="*/ 1588423 w 1636396"/>
                  <a:gd name="connsiteY8" fmla="*/ 162778 h 348945"/>
                  <a:gd name="connsiteX9" fmla="*/ 1608258 w 1636396"/>
                  <a:gd name="connsiteY9" fmla="*/ 228885 h 348945"/>
                  <a:gd name="connsiteX10" fmla="*/ 1624190 w 1636396"/>
                  <a:gd name="connsiteY10" fmla="*/ 283561 h 348945"/>
                  <a:gd name="connsiteX11" fmla="*/ 1636395 w 1636396"/>
                  <a:gd name="connsiteY11" fmla="*/ 340143 h 348945"/>
                  <a:gd name="connsiteX12" fmla="*/ 1624965 w 1636396"/>
                  <a:gd name="connsiteY12" fmla="*/ 343953 h 348945"/>
                  <a:gd name="connsiteX13" fmla="*/ 1590675 w 1636396"/>
                  <a:gd name="connsiteY13" fmla="*/ 345858 h 348945"/>
                  <a:gd name="connsiteX14" fmla="*/ 179452 w 1636396"/>
                  <a:gd name="connsiteY14" fmla="*/ 346280 h 348945"/>
                  <a:gd name="connsiteX15" fmla="*/ 163489 w 1636396"/>
                  <a:gd name="connsiteY15" fmla="*/ 336365 h 348945"/>
                  <a:gd name="connsiteX16" fmla="*/ 158939 w 1636396"/>
                  <a:gd name="connsiteY16" fmla="*/ 296901 h 348945"/>
                  <a:gd name="connsiteX17" fmla="*/ 145211 w 1636396"/>
                  <a:gd name="connsiteY17" fmla="*/ 251465 h 348945"/>
                  <a:gd name="connsiteX18" fmla="*/ 127455 w 1636396"/>
                  <a:gd name="connsiteY18" fmla="*/ 188116 h 348945"/>
                  <a:gd name="connsiteX19" fmla="*/ 104639 w 1636396"/>
                  <a:gd name="connsiteY19" fmla="*/ 117431 h 348945"/>
                  <a:gd name="connsiteX20" fmla="*/ 58344 w 1636396"/>
                  <a:gd name="connsiteY20" fmla="*/ 36680 h 348945"/>
                  <a:gd name="connsiteX0" fmla="*/ 0 w 1636396"/>
                  <a:gd name="connsiteY0" fmla="*/ 3729 h 349716"/>
                  <a:gd name="connsiteX1" fmla="*/ 70485 w 1636396"/>
                  <a:gd name="connsiteY1" fmla="*/ 5634 h 349716"/>
                  <a:gd name="connsiteX2" fmla="*/ 1323975 w 1636396"/>
                  <a:gd name="connsiteY2" fmla="*/ 1824 h 349716"/>
                  <a:gd name="connsiteX3" fmla="*/ 1476387 w 1636396"/>
                  <a:gd name="connsiteY3" fmla="*/ 771 h 349716"/>
                  <a:gd name="connsiteX4" fmla="*/ 1502003 w 1636396"/>
                  <a:gd name="connsiteY4" fmla="*/ 13338 h 349716"/>
                  <a:gd name="connsiteX5" fmla="*/ 1541362 w 1636396"/>
                  <a:gd name="connsiteY5" fmla="*/ 62584 h 349716"/>
                  <a:gd name="connsiteX6" fmla="*/ 1567285 w 1636396"/>
                  <a:gd name="connsiteY6" fmla="*/ 111573 h 349716"/>
                  <a:gd name="connsiteX7" fmla="*/ 1588423 w 1636396"/>
                  <a:gd name="connsiteY7" fmla="*/ 163549 h 349716"/>
                  <a:gd name="connsiteX8" fmla="*/ 1608258 w 1636396"/>
                  <a:gd name="connsiteY8" fmla="*/ 229656 h 349716"/>
                  <a:gd name="connsiteX9" fmla="*/ 1624190 w 1636396"/>
                  <a:gd name="connsiteY9" fmla="*/ 284332 h 349716"/>
                  <a:gd name="connsiteX10" fmla="*/ 1636395 w 1636396"/>
                  <a:gd name="connsiteY10" fmla="*/ 340914 h 349716"/>
                  <a:gd name="connsiteX11" fmla="*/ 1624965 w 1636396"/>
                  <a:gd name="connsiteY11" fmla="*/ 344724 h 349716"/>
                  <a:gd name="connsiteX12" fmla="*/ 1590675 w 1636396"/>
                  <a:gd name="connsiteY12" fmla="*/ 346629 h 349716"/>
                  <a:gd name="connsiteX13" fmla="*/ 179452 w 1636396"/>
                  <a:gd name="connsiteY13" fmla="*/ 347051 h 349716"/>
                  <a:gd name="connsiteX14" fmla="*/ 163489 w 1636396"/>
                  <a:gd name="connsiteY14" fmla="*/ 337136 h 349716"/>
                  <a:gd name="connsiteX15" fmla="*/ 158939 w 1636396"/>
                  <a:gd name="connsiteY15" fmla="*/ 297672 h 349716"/>
                  <a:gd name="connsiteX16" fmla="*/ 145211 w 1636396"/>
                  <a:gd name="connsiteY16" fmla="*/ 252236 h 349716"/>
                  <a:gd name="connsiteX17" fmla="*/ 127455 w 1636396"/>
                  <a:gd name="connsiteY17" fmla="*/ 188887 h 349716"/>
                  <a:gd name="connsiteX18" fmla="*/ 104639 w 1636396"/>
                  <a:gd name="connsiteY18" fmla="*/ 118202 h 349716"/>
                  <a:gd name="connsiteX19" fmla="*/ 58344 w 1636396"/>
                  <a:gd name="connsiteY19" fmla="*/ 37451 h 349716"/>
                  <a:gd name="connsiteX0" fmla="*/ 0 w 1636396"/>
                  <a:gd name="connsiteY0" fmla="*/ 2958 h 348945"/>
                  <a:gd name="connsiteX1" fmla="*/ 70485 w 1636396"/>
                  <a:gd name="connsiteY1" fmla="*/ 4863 h 348945"/>
                  <a:gd name="connsiteX2" fmla="*/ 1476387 w 1636396"/>
                  <a:gd name="connsiteY2" fmla="*/ 0 h 348945"/>
                  <a:gd name="connsiteX3" fmla="*/ 1502003 w 1636396"/>
                  <a:gd name="connsiteY3" fmla="*/ 12567 h 348945"/>
                  <a:gd name="connsiteX4" fmla="*/ 1541362 w 1636396"/>
                  <a:gd name="connsiteY4" fmla="*/ 61813 h 348945"/>
                  <a:gd name="connsiteX5" fmla="*/ 1567285 w 1636396"/>
                  <a:gd name="connsiteY5" fmla="*/ 110802 h 348945"/>
                  <a:gd name="connsiteX6" fmla="*/ 1588423 w 1636396"/>
                  <a:gd name="connsiteY6" fmla="*/ 162778 h 348945"/>
                  <a:gd name="connsiteX7" fmla="*/ 1608258 w 1636396"/>
                  <a:gd name="connsiteY7" fmla="*/ 228885 h 348945"/>
                  <a:gd name="connsiteX8" fmla="*/ 1624190 w 1636396"/>
                  <a:gd name="connsiteY8" fmla="*/ 283561 h 348945"/>
                  <a:gd name="connsiteX9" fmla="*/ 1636395 w 1636396"/>
                  <a:gd name="connsiteY9" fmla="*/ 340143 h 348945"/>
                  <a:gd name="connsiteX10" fmla="*/ 1624965 w 1636396"/>
                  <a:gd name="connsiteY10" fmla="*/ 343953 h 348945"/>
                  <a:gd name="connsiteX11" fmla="*/ 1590675 w 1636396"/>
                  <a:gd name="connsiteY11" fmla="*/ 345858 h 348945"/>
                  <a:gd name="connsiteX12" fmla="*/ 179452 w 1636396"/>
                  <a:gd name="connsiteY12" fmla="*/ 346280 h 348945"/>
                  <a:gd name="connsiteX13" fmla="*/ 163489 w 1636396"/>
                  <a:gd name="connsiteY13" fmla="*/ 336365 h 348945"/>
                  <a:gd name="connsiteX14" fmla="*/ 158939 w 1636396"/>
                  <a:gd name="connsiteY14" fmla="*/ 296901 h 348945"/>
                  <a:gd name="connsiteX15" fmla="*/ 145211 w 1636396"/>
                  <a:gd name="connsiteY15" fmla="*/ 251465 h 348945"/>
                  <a:gd name="connsiteX16" fmla="*/ 127455 w 1636396"/>
                  <a:gd name="connsiteY16" fmla="*/ 188116 h 348945"/>
                  <a:gd name="connsiteX17" fmla="*/ 104639 w 1636396"/>
                  <a:gd name="connsiteY17" fmla="*/ 117431 h 348945"/>
                  <a:gd name="connsiteX18" fmla="*/ 58344 w 1636396"/>
                  <a:gd name="connsiteY18" fmla="*/ 36680 h 348945"/>
                  <a:gd name="connsiteX0" fmla="*/ 0 w 1636396"/>
                  <a:gd name="connsiteY0" fmla="*/ 2958 h 346470"/>
                  <a:gd name="connsiteX1" fmla="*/ 70485 w 1636396"/>
                  <a:gd name="connsiteY1" fmla="*/ 4863 h 346470"/>
                  <a:gd name="connsiteX2" fmla="*/ 1476387 w 1636396"/>
                  <a:gd name="connsiteY2" fmla="*/ 0 h 346470"/>
                  <a:gd name="connsiteX3" fmla="*/ 1502003 w 1636396"/>
                  <a:gd name="connsiteY3" fmla="*/ 12567 h 346470"/>
                  <a:gd name="connsiteX4" fmla="*/ 1541362 w 1636396"/>
                  <a:gd name="connsiteY4" fmla="*/ 61813 h 346470"/>
                  <a:gd name="connsiteX5" fmla="*/ 1567285 w 1636396"/>
                  <a:gd name="connsiteY5" fmla="*/ 110802 h 346470"/>
                  <a:gd name="connsiteX6" fmla="*/ 1588423 w 1636396"/>
                  <a:gd name="connsiteY6" fmla="*/ 162778 h 346470"/>
                  <a:gd name="connsiteX7" fmla="*/ 1608258 w 1636396"/>
                  <a:gd name="connsiteY7" fmla="*/ 228885 h 346470"/>
                  <a:gd name="connsiteX8" fmla="*/ 1624190 w 1636396"/>
                  <a:gd name="connsiteY8" fmla="*/ 283561 h 346470"/>
                  <a:gd name="connsiteX9" fmla="*/ 1636395 w 1636396"/>
                  <a:gd name="connsiteY9" fmla="*/ 340143 h 346470"/>
                  <a:gd name="connsiteX10" fmla="*/ 1624965 w 1636396"/>
                  <a:gd name="connsiteY10" fmla="*/ 343953 h 346470"/>
                  <a:gd name="connsiteX11" fmla="*/ 1590675 w 1636396"/>
                  <a:gd name="connsiteY11" fmla="*/ 345858 h 346470"/>
                  <a:gd name="connsiteX12" fmla="*/ 179452 w 1636396"/>
                  <a:gd name="connsiteY12" fmla="*/ 346280 h 346470"/>
                  <a:gd name="connsiteX13" fmla="*/ 163489 w 1636396"/>
                  <a:gd name="connsiteY13" fmla="*/ 336365 h 346470"/>
                  <a:gd name="connsiteX14" fmla="*/ 153744 w 1636396"/>
                  <a:gd name="connsiteY14" fmla="*/ 289565 h 346470"/>
                  <a:gd name="connsiteX15" fmla="*/ 145211 w 1636396"/>
                  <a:gd name="connsiteY15" fmla="*/ 251465 h 346470"/>
                  <a:gd name="connsiteX16" fmla="*/ 127455 w 1636396"/>
                  <a:gd name="connsiteY16" fmla="*/ 188116 h 346470"/>
                  <a:gd name="connsiteX17" fmla="*/ 104639 w 1636396"/>
                  <a:gd name="connsiteY17" fmla="*/ 117431 h 346470"/>
                  <a:gd name="connsiteX18" fmla="*/ 58344 w 1636396"/>
                  <a:gd name="connsiteY18" fmla="*/ 36680 h 346470"/>
                  <a:gd name="connsiteX0" fmla="*/ 0 w 1636396"/>
                  <a:gd name="connsiteY0" fmla="*/ 2958 h 351252"/>
                  <a:gd name="connsiteX1" fmla="*/ 70485 w 1636396"/>
                  <a:gd name="connsiteY1" fmla="*/ 4863 h 351252"/>
                  <a:gd name="connsiteX2" fmla="*/ 1476387 w 1636396"/>
                  <a:gd name="connsiteY2" fmla="*/ 0 h 351252"/>
                  <a:gd name="connsiteX3" fmla="*/ 1502003 w 1636396"/>
                  <a:gd name="connsiteY3" fmla="*/ 12567 h 351252"/>
                  <a:gd name="connsiteX4" fmla="*/ 1541362 w 1636396"/>
                  <a:gd name="connsiteY4" fmla="*/ 61813 h 351252"/>
                  <a:gd name="connsiteX5" fmla="*/ 1567285 w 1636396"/>
                  <a:gd name="connsiteY5" fmla="*/ 110802 h 351252"/>
                  <a:gd name="connsiteX6" fmla="*/ 1588423 w 1636396"/>
                  <a:gd name="connsiteY6" fmla="*/ 162778 h 351252"/>
                  <a:gd name="connsiteX7" fmla="*/ 1608258 w 1636396"/>
                  <a:gd name="connsiteY7" fmla="*/ 228885 h 351252"/>
                  <a:gd name="connsiteX8" fmla="*/ 1624190 w 1636396"/>
                  <a:gd name="connsiteY8" fmla="*/ 283561 h 351252"/>
                  <a:gd name="connsiteX9" fmla="*/ 1636395 w 1636396"/>
                  <a:gd name="connsiteY9" fmla="*/ 340143 h 351252"/>
                  <a:gd name="connsiteX10" fmla="*/ 1624965 w 1636396"/>
                  <a:gd name="connsiteY10" fmla="*/ 343953 h 351252"/>
                  <a:gd name="connsiteX11" fmla="*/ 1590675 w 1636396"/>
                  <a:gd name="connsiteY11" fmla="*/ 345858 h 351252"/>
                  <a:gd name="connsiteX12" fmla="*/ 202874 w 1636396"/>
                  <a:gd name="connsiteY12" fmla="*/ 351179 h 351252"/>
                  <a:gd name="connsiteX13" fmla="*/ 163489 w 1636396"/>
                  <a:gd name="connsiteY13" fmla="*/ 336365 h 351252"/>
                  <a:gd name="connsiteX14" fmla="*/ 153744 w 1636396"/>
                  <a:gd name="connsiteY14" fmla="*/ 289565 h 351252"/>
                  <a:gd name="connsiteX15" fmla="*/ 145211 w 1636396"/>
                  <a:gd name="connsiteY15" fmla="*/ 251465 h 351252"/>
                  <a:gd name="connsiteX16" fmla="*/ 127455 w 1636396"/>
                  <a:gd name="connsiteY16" fmla="*/ 188116 h 351252"/>
                  <a:gd name="connsiteX17" fmla="*/ 104639 w 1636396"/>
                  <a:gd name="connsiteY17" fmla="*/ 117431 h 351252"/>
                  <a:gd name="connsiteX18" fmla="*/ 58344 w 1636396"/>
                  <a:gd name="connsiteY18" fmla="*/ 36680 h 351252"/>
                  <a:gd name="connsiteX0" fmla="*/ 0 w 1636396"/>
                  <a:gd name="connsiteY0" fmla="*/ 2958 h 351192"/>
                  <a:gd name="connsiteX1" fmla="*/ 70485 w 1636396"/>
                  <a:gd name="connsiteY1" fmla="*/ 4863 h 351192"/>
                  <a:gd name="connsiteX2" fmla="*/ 1476387 w 1636396"/>
                  <a:gd name="connsiteY2" fmla="*/ 0 h 351192"/>
                  <a:gd name="connsiteX3" fmla="*/ 1502003 w 1636396"/>
                  <a:gd name="connsiteY3" fmla="*/ 12567 h 351192"/>
                  <a:gd name="connsiteX4" fmla="*/ 1541362 w 1636396"/>
                  <a:gd name="connsiteY4" fmla="*/ 61813 h 351192"/>
                  <a:gd name="connsiteX5" fmla="*/ 1567285 w 1636396"/>
                  <a:gd name="connsiteY5" fmla="*/ 110802 h 351192"/>
                  <a:gd name="connsiteX6" fmla="*/ 1588423 w 1636396"/>
                  <a:gd name="connsiteY6" fmla="*/ 162778 h 351192"/>
                  <a:gd name="connsiteX7" fmla="*/ 1608258 w 1636396"/>
                  <a:gd name="connsiteY7" fmla="*/ 228885 h 351192"/>
                  <a:gd name="connsiteX8" fmla="*/ 1624190 w 1636396"/>
                  <a:gd name="connsiteY8" fmla="*/ 283561 h 351192"/>
                  <a:gd name="connsiteX9" fmla="*/ 1636395 w 1636396"/>
                  <a:gd name="connsiteY9" fmla="*/ 340143 h 351192"/>
                  <a:gd name="connsiteX10" fmla="*/ 1624965 w 1636396"/>
                  <a:gd name="connsiteY10" fmla="*/ 343953 h 351192"/>
                  <a:gd name="connsiteX11" fmla="*/ 1590675 w 1636396"/>
                  <a:gd name="connsiteY11" fmla="*/ 345858 h 351192"/>
                  <a:gd name="connsiteX12" fmla="*/ 202874 w 1636396"/>
                  <a:gd name="connsiteY12" fmla="*/ 351179 h 351192"/>
                  <a:gd name="connsiteX13" fmla="*/ 186911 w 1636396"/>
                  <a:gd name="connsiteY13" fmla="*/ 306969 h 351192"/>
                  <a:gd name="connsiteX14" fmla="*/ 153744 w 1636396"/>
                  <a:gd name="connsiteY14" fmla="*/ 289565 h 351192"/>
                  <a:gd name="connsiteX15" fmla="*/ 145211 w 1636396"/>
                  <a:gd name="connsiteY15" fmla="*/ 251465 h 351192"/>
                  <a:gd name="connsiteX16" fmla="*/ 127455 w 1636396"/>
                  <a:gd name="connsiteY16" fmla="*/ 188116 h 351192"/>
                  <a:gd name="connsiteX17" fmla="*/ 104639 w 1636396"/>
                  <a:gd name="connsiteY17" fmla="*/ 117431 h 351192"/>
                  <a:gd name="connsiteX18" fmla="*/ 58344 w 1636396"/>
                  <a:gd name="connsiteY18" fmla="*/ 36680 h 351192"/>
                  <a:gd name="connsiteX0" fmla="*/ 0 w 1636396"/>
                  <a:gd name="connsiteY0" fmla="*/ 2958 h 351195"/>
                  <a:gd name="connsiteX1" fmla="*/ 70485 w 1636396"/>
                  <a:gd name="connsiteY1" fmla="*/ 4863 h 351195"/>
                  <a:gd name="connsiteX2" fmla="*/ 1476387 w 1636396"/>
                  <a:gd name="connsiteY2" fmla="*/ 0 h 351195"/>
                  <a:gd name="connsiteX3" fmla="*/ 1502003 w 1636396"/>
                  <a:gd name="connsiteY3" fmla="*/ 12567 h 351195"/>
                  <a:gd name="connsiteX4" fmla="*/ 1541362 w 1636396"/>
                  <a:gd name="connsiteY4" fmla="*/ 61813 h 351195"/>
                  <a:gd name="connsiteX5" fmla="*/ 1567285 w 1636396"/>
                  <a:gd name="connsiteY5" fmla="*/ 110802 h 351195"/>
                  <a:gd name="connsiteX6" fmla="*/ 1588423 w 1636396"/>
                  <a:gd name="connsiteY6" fmla="*/ 162778 h 351195"/>
                  <a:gd name="connsiteX7" fmla="*/ 1608258 w 1636396"/>
                  <a:gd name="connsiteY7" fmla="*/ 228885 h 351195"/>
                  <a:gd name="connsiteX8" fmla="*/ 1624190 w 1636396"/>
                  <a:gd name="connsiteY8" fmla="*/ 283561 h 351195"/>
                  <a:gd name="connsiteX9" fmla="*/ 1636395 w 1636396"/>
                  <a:gd name="connsiteY9" fmla="*/ 340143 h 351195"/>
                  <a:gd name="connsiteX10" fmla="*/ 1624965 w 1636396"/>
                  <a:gd name="connsiteY10" fmla="*/ 343953 h 351195"/>
                  <a:gd name="connsiteX11" fmla="*/ 1590675 w 1636396"/>
                  <a:gd name="connsiteY11" fmla="*/ 345858 h 351195"/>
                  <a:gd name="connsiteX12" fmla="*/ 202874 w 1636396"/>
                  <a:gd name="connsiteY12" fmla="*/ 351179 h 351195"/>
                  <a:gd name="connsiteX13" fmla="*/ 186911 w 1636396"/>
                  <a:gd name="connsiteY13" fmla="*/ 306969 h 351195"/>
                  <a:gd name="connsiteX14" fmla="*/ 168537 w 1636396"/>
                  <a:gd name="connsiteY14" fmla="*/ 245471 h 351195"/>
                  <a:gd name="connsiteX15" fmla="*/ 145211 w 1636396"/>
                  <a:gd name="connsiteY15" fmla="*/ 251465 h 351195"/>
                  <a:gd name="connsiteX16" fmla="*/ 127455 w 1636396"/>
                  <a:gd name="connsiteY16" fmla="*/ 188116 h 351195"/>
                  <a:gd name="connsiteX17" fmla="*/ 104639 w 1636396"/>
                  <a:gd name="connsiteY17" fmla="*/ 117431 h 351195"/>
                  <a:gd name="connsiteX18" fmla="*/ 58344 w 1636396"/>
                  <a:gd name="connsiteY18" fmla="*/ 36680 h 351195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8771 w 1636396"/>
                  <a:gd name="connsiteY15" fmla="*/ 197573 h 351194"/>
                  <a:gd name="connsiteX16" fmla="*/ 127455 w 1636396"/>
                  <a:gd name="connsiteY16" fmla="*/ 188116 h 351194"/>
                  <a:gd name="connsiteX17" fmla="*/ 104639 w 1636396"/>
                  <a:gd name="connsiteY17" fmla="*/ 117431 h 351194"/>
                  <a:gd name="connsiteX18" fmla="*/ 58344 w 1636396"/>
                  <a:gd name="connsiteY18" fmla="*/ 36680 h 351194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8771 w 1636396"/>
                  <a:gd name="connsiteY15" fmla="*/ 197573 h 351194"/>
                  <a:gd name="connsiteX16" fmla="*/ 129921 w 1636396"/>
                  <a:gd name="connsiteY16" fmla="*/ 146472 h 351194"/>
                  <a:gd name="connsiteX17" fmla="*/ 104639 w 1636396"/>
                  <a:gd name="connsiteY17" fmla="*/ 117431 h 351194"/>
                  <a:gd name="connsiteX18" fmla="*/ 58344 w 1636396"/>
                  <a:gd name="connsiteY18" fmla="*/ 36680 h 351194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8771 w 1636396"/>
                  <a:gd name="connsiteY15" fmla="*/ 197573 h 351194"/>
                  <a:gd name="connsiteX16" fmla="*/ 129921 w 1636396"/>
                  <a:gd name="connsiteY16" fmla="*/ 146472 h 351194"/>
                  <a:gd name="connsiteX17" fmla="*/ 104639 w 1636396"/>
                  <a:gd name="connsiteY17" fmla="*/ 88036 h 351194"/>
                  <a:gd name="connsiteX18" fmla="*/ 58344 w 1636396"/>
                  <a:gd name="connsiteY18" fmla="*/ 36680 h 351194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6305 w 1636396"/>
                  <a:gd name="connsiteY15" fmla="*/ 202472 h 351194"/>
                  <a:gd name="connsiteX16" fmla="*/ 129921 w 1636396"/>
                  <a:gd name="connsiteY16" fmla="*/ 146472 h 351194"/>
                  <a:gd name="connsiteX17" fmla="*/ 104639 w 1636396"/>
                  <a:gd name="connsiteY17" fmla="*/ 88036 h 351194"/>
                  <a:gd name="connsiteX18" fmla="*/ 58344 w 1636396"/>
                  <a:gd name="connsiteY18" fmla="*/ 36680 h 35119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502003 w 1636396"/>
                  <a:gd name="connsiteY3" fmla="*/ 10117 h 348744"/>
                  <a:gd name="connsiteX4" fmla="*/ 1541362 w 1636396"/>
                  <a:gd name="connsiteY4" fmla="*/ 59363 h 348744"/>
                  <a:gd name="connsiteX5" fmla="*/ 1567285 w 1636396"/>
                  <a:gd name="connsiteY5" fmla="*/ 108352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41362 w 1636396"/>
                  <a:gd name="connsiteY4" fmla="*/ 59363 h 348744"/>
                  <a:gd name="connsiteX5" fmla="*/ 1567285 w 1636396"/>
                  <a:gd name="connsiteY5" fmla="*/ 108352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7285 w 1636396"/>
                  <a:gd name="connsiteY5" fmla="*/ 108352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1121 w 1636396"/>
                  <a:gd name="connsiteY5" fmla="*/ 115701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1121 w 1636396"/>
                  <a:gd name="connsiteY5" fmla="*/ 115701 h 348744"/>
                  <a:gd name="connsiteX6" fmla="*/ 1582259 w 1636396"/>
                  <a:gd name="connsiteY6" fmla="*/ 16277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1121 w 1636396"/>
                  <a:gd name="connsiteY5" fmla="*/ 115701 h 348744"/>
                  <a:gd name="connsiteX6" fmla="*/ 1582259 w 1636396"/>
                  <a:gd name="connsiteY6" fmla="*/ 162778 h 348744"/>
                  <a:gd name="connsiteX7" fmla="*/ 1599629 w 1636396"/>
                  <a:gd name="connsiteY7" fmla="*/ 219086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469"/>
                  <a:gd name="connsiteY0" fmla="*/ 508 h 348744"/>
                  <a:gd name="connsiteX1" fmla="*/ 70485 w 1636469"/>
                  <a:gd name="connsiteY1" fmla="*/ 2413 h 348744"/>
                  <a:gd name="connsiteX2" fmla="*/ 1435707 w 1636469"/>
                  <a:gd name="connsiteY2" fmla="*/ 0 h 348744"/>
                  <a:gd name="connsiteX3" fmla="*/ 1482280 w 1636469"/>
                  <a:gd name="connsiteY3" fmla="*/ 19916 h 348744"/>
                  <a:gd name="connsiteX4" fmla="*/ 1529035 w 1636469"/>
                  <a:gd name="connsiteY4" fmla="*/ 69161 h 348744"/>
                  <a:gd name="connsiteX5" fmla="*/ 1561121 w 1636469"/>
                  <a:gd name="connsiteY5" fmla="*/ 115701 h 348744"/>
                  <a:gd name="connsiteX6" fmla="*/ 1582259 w 1636469"/>
                  <a:gd name="connsiteY6" fmla="*/ 162778 h 348744"/>
                  <a:gd name="connsiteX7" fmla="*/ 1599629 w 1636469"/>
                  <a:gd name="connsiteY7" fmla="*/ 219086 h 348744"/>
                  <a:gd name="connsiteX8" fmla="*/ 1619259 w 1636469"/>
                  <a:gd name="connsiteY8" fmla="*/ 281111 h 348744"/>
                  <a:gd name="connsiteX9" fmla="*/ 1636395 w 1636469"/>
                  <a:gd name="connsiteY9" fmla="*/ 337693 h 348744"/>
                  <a:gd name="connsiteX10" fmla="*/ 1624965 w 1636469"/>
                  <a:gd name="connsiteY10" fmla="*/ 341503 h 348744"/>
                  <a:gd name="connsiteX11" fmla="*/ 1590675 w 1636469"/>
                  <a:gd name="connsiteY11" fmla="*/ 343408 h 348744"/>
                  <a:gd name="connsiteX12" fmla="*/ 202874 w 1636469"/>
                  <a:gd name="connsiteY12" fmla="*/ 348729 h 348744"/>
                  <a:gd name="connsiteX13" fmla="*/ 186911 w 1636469"/>
                  <a:gd name="connsiteY13" fmla="*/ 304519 h 348744"/>
                  <a:gd name="connsiteX14" fmla="*/ 168537 w 1636469"/>
                  <a:gd name="connsiteY14" fmla="*/ 243021 h 348744"/>
                  <a:gd name="connsiteX15" fmla="*/ 156305 w 1636469"/>
                  <a:gd name="connsiteY15" fmla="*/ 200022 h 348744"/>
                  <a:gd name="connsiteX16" fmla="*/ 129921 w 1636469"/>
                  <a:gd name="connsiteY16" fmla="*/ 144022 h 348744"/>
                  <a:gd name="connsiteX17" fmla="*/ 104639 w 1636469"/>
                  <a:gd name="connsiteY17" fmla="*/ 85586 h 348744"/>
                  <a:gd name="connsiteX18" fmla="*/ 58344 w 1636469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2280 w 1632940"/>
                  <a:gd name="connsiteY3" fmla="*/ 19916 h 348744"/>
                  <a:gd name="connsiteX4" fmla="*/ 1529035 w 1632940"/>
                  <a:gd name="connsiteY4" fmla="*/ 69161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58344 w 1632940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2280 w 1632940"/>
                  <a:gd name="connsiteY3" fmla="*/ 19916 h 348744"/>
                  <a:gd name="connsiteX4" fmla="*/ 1527802 w 1632940"/>
                  <a:gd name="connsiteY4" fmla="*/ 61812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58344 w 1632940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5978 w 1632940"/>
                  <a:gd name="connsiteY3" fmla="*/ 19916 h 348744"/>
                  <a:gd name="connsiteX4" fmla="*/ 1527802 w 1632940"/>
                  <a:gd name="connsiteY4" fmla="*/ 61812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58344 w 1632940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5978 w 1632940"/>
                  <a:gd name="connsiteY3" fmla="*/ 19916 h 348744"/>
                  <a:gd name="connsiteX4" fmla="*/ 1527802 w 1632940"/>
                  <a:gd name="connsiteY4" fmla="*/ 61812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60809 w 1632940"/>
                  <a:gd name="connsiteY18" fmla="*/ 26881 h 3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940" h="348744">
                    <a:moveTo>
                      <a:pt x="0" y="508"/>
                    </a:moveTo>
                    <a:lnTo>
                      <a:pt x="70485" y="2413"/>
                    </a:lnTo>
                    <a:lnTo>
                      <a:pt x="1435707" y="0"/>
                    </a:lnTo>
                    <a:cubicBezTo>
                      <a:pt x="1465378" y="1919"/>
                      <a:pt x="1470629" y="9614"/>
                      <a:pt x="1485978" y="19916"/>
                    </a:cubicBezTo>
                    <a:cubicBezTo>
                      <a:pt x="1501327" y="30218"/>
                      <a:pt x="1515278" y="45848"/>
                      <a:pt x="1527802" y="61812"/>
                    </a:cubicBezTo>
                    <a:cubicBezTo>
                      <a:pt x="1540326" y="77776"/>
                      <a:pt x="1552045" y="98873"/>
                      <a:pt x="1561121" y="115701"/>
                    </a:cubicBezTo>
                    <a:cubicBezTo>
                      <a:pt x="1570197" y="132529"/>
                      <a:pt x="1575841" y="145547"/>
                      <a:pt x="1582259" y="162778"/>
                    </a:cubicBezTo>
                    <a:cubicBezTo>
                      <a:pt x="1588677" y="180009"/>
                      <a:pt x="1593462" y="199364"/>
                      <a:pt x="1599629" y="219086"/>
                    </a:cubicBezTo>
                    <a:cubicBezTo>
                      <a:pt x="1605796" y="238808"/>
                      <a:pt x="1613748" y="260935"/>
                      <a:pt x="1619259" y="281111"/>
                    </a:cubicBezTo>
                    <a:cubicBezTo>
                      <a:pt x="1624770" y="301287"/>
                      <a:pt x="1631746" y="330078"/>
                      <a:pt x="1632697" y="340143"/>
                    </a:cubicBezTo>
                    <a:cubicBezTo>
                      <a:pt x="1633648" y="350208"/>
                      <a:pt x="1631968" y="340959"/>
                      <a:pt x="1624965" y="341503"/>
                    </a:cubicBezTo>
                    <a:cubicBezTo>
                      <a:pt x="1617962" y="342047"/>
                      <a:pt x="1602122" y="343275"/>
                      <a:pt x="1590675" y="343408"/>
                    </a:cubicBezTo>
                    <a:lnTo>
                      <a:pt x="202874" y="348729"/>
                    </a:lnTo>
                    <a:cubicBezTo>
                      <a:pt x="198592" y="349500"/>
                      <a:pt x="192634" y="322137"/>
                      <a:pt x="186911" y="304519"/>
                    </a:cubicBezTo>
                    <a:cubicBezTo>
                      <a:pt x="181188" y="286901"/>
                      <a:pt x="173638" y="260437"/>
                      <a:pt x="168537" y="243021"/>
                    </a:cubicBezTo>
                    <a:cubicBezTo>
                      <a:pt x="163436" y="225605"/>
                      <a:pt x="162741" y="216522"/>
                      <a:pt x="156305" y="200022"/>
                    </a:cubicBezTo>
                    <a:cubicBezTo>
                      <a:pt x="149869" y="183522"/>
                      <a:pt x="138532" y="163095"/>
                      <a:pt x="129921" y="144022"/>
                    </a:cubicBezTo>
                    <a:cubicBezTo>
                      <a:pt x="121310" y="124949"/>
                      <a:pt x="116158" y="105109"/>
                      <a:pt x="104639" y="85586"/>
                    </a:cubicBezTo>
                    <a:cubicBezTo>
                      <a:pt x="93120" y="66063"/>
                      <a:pt x="71921" y="34025"/>
                      <a:pt x="60809" y="26881"/>
                    </a:cubicBezTo>
                  </a:path>
                </a:pathLst>
              </a:custGeom>
              <a:solidFill>
                <a:srgbClr val="0000FF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Arc 472">
                <a:extLst>
                  <a:ext uri="{FF2B5EF4-FFF2-40B4-BE49-F238E27FC236}">
                    <a16:creationId xmlns:a16="http://schemas.microsoft.com/office/drawing/2014/main" id="{399B1498-ECC8-4285-83C0-FEF1FD93CA14}"/>
                  </a:ext>
                </a:extLst>
              </p:cNvPr>
              <p:cNvSpPr/>
              <p:nvPr/>
            </p:nvSpPr>
            <p:spPr>
              <a:xfrm>
                <a:off x="6417285" y="1585590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Arc 473">
                <a:extLst>
                  <a:ext uri="{FF2B5EF4-FFF2-40B4-BE49-F238E27FC236}">
                    <a16:creationId xmlns:a16="http://schemas.microsoft.com/office/drawing/2014/main" id="{5F141126-6895-4CC2-900A-E5D8D47F681C}"/>
                  </a:ext>
                </a:extLst>
              </p:cNvPr>
              <p:cNvSpPr/>
              <p:nvPr/>
            </p:nvSpPr>
            <p:spPr>
              <a:xfrm>
                <a:off x="8641828" y="1585587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97331DFD-636B-4621-9BE9-67A57B0B6018}"/>
                  </a:ext>
                </a:extLst>
              </p:cNvPr>
              <p:cNvCxnSpPr>
                <a:cxnSpLocks/>
                <a:stCxn id="473" idx="0"/>
                <a:endCxn id="474" idx="0"/>
              </p:cNvCxnSpPr>
              <p:nvPr/>
            </p:nvCxnSpPr>
            <p:spPr>
              <a:xfrm flipV="1">
                <a:off x="6847053" y="1585587"/>
                <a:ext cx="2224543" cy="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>
                <a:extLst>
                  <a:ext uri="{FF2B5EF4-FFF2-40B4-BE49-F238E27FC236}">
                    <a16:creationId xmlns:a16="http://schemas.microsoft.com/office/drawing/2014/main" id="{EB2AB84B-D224-44BB-BAA1-5E95F8E0570F}"/>
                  </a:ext>
                </a:extLst>
              </p:cNvPr>
              <p:cNvCxnSpPr>
                <a:cxnSpLocks/>
                <a:stCxn id="473" idx="2"/>
                <a:endCxn id="474" idx="2"/>
              </p:cNvCxnSpPr>
              <p:nvPr/>
            </p:nvCxnSpPr>
            <p:spPr>
              <a:xfrm flipV="1">
                <a:off x="7151320" y="1854207"/>
                <a:ext cx="2224543" cy="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6" name="Group 465">
              <a:extLst>
                <a:ext uri="{FF2B5EF4-FFF2-40B4-BE49-F238E27FC236}">
                  <a16:creationId xmlns:a16="http://schemas.microsoft.com/office/drawing/2014/main" id="{8C609526-A88D-454A-B2D9-93B4C4BDA02B}"/>
                </a:ext>
              </a:extLst>
            </p:cNvPr>
            <p:cNvGrpSpPr/>
            <p:nvPr/>
          </p:nvGrpSpPr>
          <p:grpSpPr>
            <a:xfrm flipV="1">
              <a:off x="4634312" y="4181890"/>
              <a:ext cx="3084079" cy="1828804"/>
              <a:chOff x="6417285" y="1585587"/>
              <a:chExt cx="3084079" cy="1828804"/>
            </a:xfrm>
          </p:grpSpPr>
          <p:sp>
            <p:nvSpPr>
              <p:cNvPr id="467" name="Freeform: Shape 466">
                <a:extLst>
                  <a:ext uri="{FF2B5EF4-FFF2-40B4-BE49-F238E27FC236}">
                    <a16:creationId xmlns:a16="http://schemas.microsoft.com/office/drawing/2014/main" id="{87A7E3E0-7F60-42BB-886D-92EF9A1D9A04}"/>
                  </a:ext>
                </a:extLst>
              </p:cNvPr>
              <p:cNvSpPr/>
              <p:nvPr/>
            </p:nvSpPr>
            <p:spPr>
              <a:xfrm>
                <a:off x="6847054" y="1586673"/>
                <a:ext cx="2523468" cy="271205"/>
              </a:xfrm>
              <a:custGeom>
                <a:avLst/>
                <a:gdLst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52400 w 1636903"/>
                  <a:gd name="connsiteY4" fmla="*/ 1368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72390 w 1636903"/>
                  <a:gd name="connsiteY98" fmla="*/ 416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87655 w 1636903"/>
                  <a:gd name="connsiteY75" fmla="*/ 232761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0035 w 1636903"/>
                  <a:gd name="connsiteY73" fmla="*/ 244191 h 348966"/>
                  <a:gd name="connsiteX74" fmla="*/ 287655 w 1636903"/>
                  <a:gd name="connsiteY74" fmla="*/ 232761 h 348966"/>
                  <a:gd name="connsiteX75" fmla="*/ 274320 w 1636903"/>
                  <a:gd name="connsiteY75" fmla="*/ 215616 h 348966"/>
                  <a:gd name="connsiteX76" fmla="*/ 251460 w 1636903"/>
                  <a:gd name="connsiteY76" fmla="*/ 198471 h 348966"/>
                  <a:gd name="connsiteX77" fmla="*/ 238125 w 1636903"/>
                  <a:gd name="connsiteY77" fmla="*/ 169896 h 348966"/>
                  <a:gd name="connsiteX78" fmla="*/ 234315 w 1636903"/>
                  <a:gd name="connsiteY78" fmla="*/ 162276 h 348966"/>
                  <a:gd name="connsiteX79" fmla="*/ 228600 w 1636903"/>
                  <a:gd name="connsiteY79" fmla="*/ 148941 h 348966"/>
                  <a:gd name="connsiteX80" fmla="*/ 224790 w 1636903"/>
                  <a:gd name="connsiteY80" fmla="*/ 139416 h 348966"/>
                  <a:gd name="connsiteX81" fmla="*/ 213360 w 1636903"/>
                  <a:gd name="connsiteY81" fmla="*/ 124176 h 348966"/>
                  <a:gd name="connsiteX82" fmla="*/ 207645 w 1636903"/>
                  <a:gd name="connsiteY82" fmla="*/ 120366 h 348966"/>
                  <a:gd name="connsiteX83" fmla="*/ 201930 w 1636903"/>
                  <a:gd name="connsiteY83" fmla="*/ 114651 h 348966"/>
                  <a:gd name="connsiteX84" fmla="*/ 196215 w 1636903"/>
                  <a:gd name="connsiteY84" fmla="*/ 110841 h 348966"/>
                  <a:gd name="connsiteX85" fmla="*/ 190500 w 1636903"/>
                  <a:gd name="connsiteY85" fmla="*/ 105126 h 348966"/>
                  <a:gd name="connsiteX86" fmla="*/ 184785 w 1636903"/>
                  <a:gd name="connsiteY86" fmla="*/ 101316 h 348966"/>
                  <a:gd name="connsiteX87" fmla="*/ 177165 w 1636903"/>
                  <a:gd name="connsiteY87" fmla="*/ 93696 h 348966"/>
                  <a:gd name="connsiteX88" fmla="*/ 167640 w 1636903"/>
                  <a:gd name="connsiteY88" fmla="*/ 89886 h 348966"/>
                  <a:gd name="connsiteX89" fmla="*/ 161925 w 1636903"/>
                  <a:gd name="connsiteY89" fmla="*/ 84171 h 348966"/>
                  <a:gd name="connsiteX90" fmla="*/ 154305 w 1636903"/>
                  <a:gd name="connsiteY90" fmla="*/ 80361 h 348966"/>
                  <a:gd name="connsiteX91" fmla="*/ 150495 w 1636903"/>
                  <a:gd name="connsiteY91" fmla="*/ 74646 h 348966"/>
                  <a:gd name="connsiteX92" fmla="*/ 127635 w 1636903"/>
                  <a:gd name="connsiteY92" fmla="*/ 57501 h 348966"/>
                  <a:gd name="connsiteX93" fmla="*/ 123825 w 1636903"/>
                  <a:gd name="connsiteY93" fmla="*/ 51786 h 348966"/>
                  <a:gd name="connsiteX94" fmla="*/ 110490 w 1636903"/>
                  <a:gd name="connsiteY94" fmla="*/ 44166 h 348966"/>
                  <a:gd name="connsiteX95" fmla="*/ 95250 w 1636903"/>
                  <a:gd name="connsiteY95" fmla="*/ 32736 h 348966"/>
                  <a:gd name="connsiteX96" fmla="*/ 74295 w 1636903"/>
                  <a:gd name="connsiteY96" fmla="*/ 23211 h 348966"/>
                  <a:gd name="connsiteX97" fmla="*/ 60960 w 1636903"/>
                  <a:gd name="connsiteY97" fmla="*/ 21306 h 348966"/>
                  <a:gd name="connsiteX98" fmla="*/ 49530 w 1636903"/>
                  <a:gd name="connsiteY98" fmla="*/ 4161 h 348966"/>
                  <a:gd name="connsiteX99" fmla="*/ 43815 w 1636903"/>
                  <a:gd name="connsiteY99" fmla="*/ 2256 h 348966"/>
                  <a:gd name="connsiteX100" fmla="*/ 53340 w 1636903"/>
                  <a:gd name="connsiteY100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87655 w 1636903"/>
                  <a:gd name="connsiteY73" fmla="*/ 232761 h 348966"/>
                  <a:gd name="connsiteX74" fmla="*/ 274320 w 1636903"/>
                  <a:gd name="connsiteY74" fmla="*/ 215616 h 348966"/>
                  <a:gd name="connsiteX75" fmla="*/ 251460 w 1636903"/>
                  <a:gd name="connsiteY75" fmla="*/ 198471 h 348966"/>
                  <a:gd name="connsiteX76" fmla="*/ 238125 w 1636903"/>
                  <a:gd name="connsiteY76" fmla="*/ 169896 h 348966"/>
                  <a:gd name="connsiteX77" fmla="*/ 234315 w 1636903"/>
                  <a:gd name="connsiteY77" fmla="*/ 162276 h 348966"/>
                  <a:gd name="connsiteX78" fmla="*/ 228600 w 1636903"/>
                  <a:gd name="connsiteY78" fmla="*/ 148941 h 348966"/>
                  <a:gd name="connsiteX79" fmla="*/ 224790 w 1636903"/>
                  <a:gd name="connsiteY79" fmla="*/ 139416 h 348966"/>
                  <a:gd name="connsiteX80" fmla="*/ 213360 w 1636903"/>
                  <a:gd name="connsiteY80" fmla="*/ 124176 h 348966"/>
                  <a:gd name="connsiteX81" fmla="*/ 207645 w 1636903"/>
                  <a:gd name="connsiteY81" fmla="*/ 120366 h 348966"/>
                  <a:gd name="connsiteX82" fmla="*/ 201930 w 1636903"/>
                  <a:gd name="connsiteY82" fmla="*/ 114651 h 348966"/>
                  <a:gd name="connsiteX83" fmla="*/ 196215 w 1636903"/>
                  <a:gd name="connsiteY83" fmla="*/ 110841 h 348966"/>
                  <a:gd name="connsiteX84" fmla="*/ 190500 w 1636903"/>
                  <a:gd name="connsiteY84" fmla="*/ 105126 h 348966"/>
                  <a:gd name="connsiteX85" fmla="*/ 184785 w 1636903"/>
                  <a:gd name="connsiteY85" fmla="*/ 101316 h 348966"/>
                  <a:gd name="connsiteX86" fmla="*/ 177165 w 1636903"/>
                  <a:gd name="connsiteY86" fmla="*/ 93696 h 348966"/>
                  <a:gd name="connsiteX87" fmla="*/ 167640 w 1636903"/>
                  <a:gd name="connsiteY87" fmla="*/ 89886 h 348966"/>
                  <a:gd name="connsiteX88" fmla="*/ 161925 w 1636903"/>
                  <a:gd name="connsiteY88" fmla="*/ 84171 h 348966"/>
                  <a:gd name="connsiteX89" fmla="*/ 154305 w 1636903"/>
                  <a:gd name="connsiteY89" fmla="*/ 80361 h 348966"/>
                  <a:gd name="connsiteX90" fmla="*/ 150495 w 1636903"/>
                  <a:gd name="connsiteY90" fmla="*/ 74646 h 348966"/>
                  <a:gd name="connsiteX91" fmla="*/ 127635 w 1636903"/>
                  <a:gd name="connsiteY91" fmla="*/ 57501 h 348966"/>
                  <a:gd name="connsiteX92" fmla="*/ 123825 w 1636903"/>
                  <a:gd name="connsiteY92" fmla="*/ 51786 h 348966"/>
                  <a:gd name="connsiteX93" fmla="*/ 110490 w 1636903"/>
                  <a:gd name="connsiteY93" fmla="*/ 44166 h 348966"/>
                  <a:gd name="connsiteX94" fmla="*/ 95250 w 1636903"/>
                  <a:gd name="connsiteY94" fmla="*/ 32736 h 348966"/>
                  <a:gd name="connsiteX95" fmla="*/ 74295 w 1636903"/>
                  <a:gd name="connsiteY95" fmla="*/ 23211 h 348966"/>
                  <a:gd name="connsiteX96" fmla="*/ 60960 w 1636903"/>
                  <a:gd name="connsiteY96" fmla="*/ 21306 h 348966"/>
                  <a:gd name="connsiteX97" fmla="*/ 49530 w 1636903"/>
                  <a:gd name="connsiteY97" fmla="*/ 4161 h 348966"/>
                  <a:gd name="connsiteX98" fmla="*/ 43815 w 1636903"/>
                  <a:gd name="connsiteY98" fmla="*/ 2256 h 348966"/>
                  <a:gd name="connsiteX99" fmla="*/ 53340 w 1636903"/>
                  <a:gd name="connsiteY99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74320 w 1636903"/>
                  <a:gd name="connsiteY73" fmla="*/ 215616 h 348966"/>
                  <a:gd name="connsiteX74" fmla="*/ 251460 w 1636903"/>
                  <a:gd name="connsiteY74" fmla="*/ 198471 h 348966"/>
                  <a:gd name="connsiteX75" fmla="*/ 238125 w 1636903"/>
                  <a:gd name="connsiteY75" fmla="*/ 169896 h 348966"/>
                  <a:gd name="connsiteX76" fmla="*/ 234315 w 1636903"/>
                  <a:gd name="connsiteY76" fmla="*/ 162276 h 348966"/>
                  <a:gd name="connsiteX77" fmla="*/ 228600 w 1636903"/>
                  <a:gd name="connsiteY77" fmla="*/ 148941 h 348966"/>
                  <a:gd name="connsiteX78" fmla="*/ 224790 w 1636903"/>
                  <a:gd name="connsiteY78" fmla="*/ 139416 h 348966"/>
                  <a:gd name="connsiteX79" fmla="*/ 213360 w 1636903"/>
                  <a:gd name="connsiteY79" fmla="*/ 124176 h 348966"/>
                  <a:gd name="connsiteX80" fmla="*/ 207645 w 1636903"/>
                  <a:gd name="connsiteY80" fmla="*/ 120366 h 348966"/>
                  <a:gd name="connsiteX81" fmla="*/ 201930 w 1636903"/>
                  <a:gd name="connsiteY81" fmla="*/ 114651 h 348966"/>
                  <a:gd name="connsiteX82" fmla="*/ 196215 w 1636903"/>
                  <a:gd name="connsiteY82" fmla="*/ 110841 h 348966"/>
                  <a:gd name="connsiteX83" fmla="*/ 190500 w 1636903"/>
                  <a:gd name="connsiteY83" fmla="*/ 105126 h 348966"/>
                  <a:gd name="connsiteX84" fmla="*/ 184785 w 1636903"/>
                  <a:gd name="connsiteY84" fmla="*/ 101316 h 348966"/>
                  <a:gd name="connsiteX85" fmla="*/ 177165 w 1636903"/>
                  <a:gd name="connsiteY85" fmla="*/ 93696 h 348966"/>
                  <a:gd name="connsiteX86" fmla="*/ 167640 w 1636903"/>
                  <a:gd name="connsiteY86" fmla="*/ 89886 h 348966"/>
                  <a:gd name="connsiteX87" fmla="*/ 161925 w 1636903"/>
                  <a:gd name="connsiteY87" fmla="*/ 84171 h 348966"/>
                  <a:gd name="connsiteX88" fmla="*/ 154305 w 1636903"/>
                  <a:gd name="connsiteY88" fmla="*/ 80361 h 348966"/>
                  <a:gd name="connsiteX89" fmla="*/ 150495 w 1636903"/>
                  <a:gd name="connsiteY89" fmla="*/ 74646 h 348966"/>
                  <a:gd name="connsiteX90" fmla="*/ 127635 w 1636903"/>
                  <a:gd name="connsiteY90" fmla="*/ 57501 h 348966"/>
                  <a:gd name="connsiteX91" fmla="*/ 123825 w 1636903"/>
                  <a:gd name="connsiteY91" fmla="*/ 51786 h 348966"/>
                  <a:gd name="connsiteX92" fmla="*/ 110490 w 1636903"/>
                  <a:gd name="connsiteY92" fmla="*/ 44166 h 348966"/>
                  <a:gd name="connsiteX93" fmla="*/ 95250 w 1636903"/>
                  <a:gd name="connsiteY93" fmla="*/ 32736 h 348966"/>
                  <a:gd name="connsiteX94" fmla="*/ 74295 w 1636903"/>
                  <a:gd name="connsiteY94" fmla="*/ 23211 h 348966"/>
                  <a:gd name="connsiteX95" fmla="*/ 60960 w 1636903"/>
                  <a:gd name="connsiteY95" fmla="*/ 21306 h 348966"/>
                  <a:gd name="connsiteX96" fmla="*/ 49530 w 1636903"/>
                  <a:gd name="connsiteY96" fmla="*/ 4161 h 348966"/>
                  <a:gd name="connsiteX97" fmla="*/ 43815 w 1636903"/>
                  <a:gd name="connsiteY97" fmla="*/ 2256 h 348966"/>
                  <a:gd name="connsiteX98" fmla="*/ 53340 w 1636903"/>
                  <a:gd name="connsiteY98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60960 w 1636903"/>
                  <a:gd name="connsiteY94" fmla="*/ 21306 h 348966"/>
                  <a:gd name="connsiteX95" fmla="*/ 49530 w 1636903"/>
                  <a:gd name="connsiteY95" fmla="*/ 4161 h 348966"/>
                  <a:gd name="connsiteX96" fmla="*/ 43815 w 1636903"/>
                  <a:gd name="connsiteY96" fmla="*/ 2256 h 348966"/>
                  <a:gd name="connsiteX97" fmla="*/ 53340 w 1636903"/>
                  <a:gd name="connsiteY97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96" fmla="*/ 53340 w 1636903"/>
                  <a:gd name="connsiteY96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215265 w 1636903"/>
                  <a:gd name="connsiteY5" fmla="*/ 7971 h 348966"/>
                  <a:gd name="connsiteX6" fmla="*/ 312420 w 1636903"/>
                  <a:gd name="connsiteY6" fmla="*/ 2256 h 348966"/>
                  <a:gd name="connsiteX7" fmla="*/ 579120 w 1636903"/>
                  <a:gd name="connsiteY7" fmla="*/ 4161 h 348966"/>
                  <a:gd name="connsiteX8" fmla="*/ 592455 w 1636903"/>
                  <a:gd name="connsiteY8" fmla="*/ 6066 h 348966"/>
                  <a:gd name="connsiteX9" fmla="*/ 638175 w 1636903"/>
                  <a:gd name="connsiteY9" fmla="*/ 9876 h 348966"/>
                  <a:gd name="connsiteX10" fmla="*/ 878205 w 1636903"/>
                  <a:gd name="connsiteY10" fmla="*/ 4161 h 348966"/>
                  <a:gd name="connsiteX11" fmla="*/ 1099185 w 1636903"/>
                  <a:gd name="connsiteY11" fmla="*/ 351 h 348966"/>
                  <a:gd name="connsiteX12" fmla="*/ 1323975 w 1636903"/>
                  <a:gd name="connsiteY12" fmla="*/ 2256 h 348966"/>
                  <a:gd name="connsiteX13" fmla="*/ 1344930 w 1636903"/>
                  <a:gd name="connsiteY13" fmla="*/ 13686 h 348966"/>
                  <a:gd name="connsiteX14" fmla="*/ 1350645 w 1636903"/>
                  <a:gd name="connsiteY14" fmla="*/ 15591 h 348966"/>
                  <a:gd name="connsiteX15" fmla="*/ 1356360 w 1636903"/>
                  <a:gd name="connsiteY15" fmla="*/ 19401 h 348966"/>
                  <a:gd name="connsiteX16" fmla="*/ 1371600 w 1636903"/>
                  <a:gd name="connsiteY16" fmla="*/ 23211 h 348966"/>
                  <a:gd name="connsiteX17" fmla="*/ 1377315 w 1636903"/>
                  <a:gd name="connsiteY17" fmla="*/ 25116 h 348966"/>
                  <a:gd name="connsiteX18" fmla="*/ 1392555 w 1636903"/>
                  <a:gd name="connsiteY18" fmla="*/ 28926 h 348966"/>
                  <a:gd name="connsiteX19" fmla="*/ 1403985 w 1636903"/>
                  <a:gd name="connsiteY19" fmla="*/ 32736 h 348966"/>
                  <a:gd name="connsiteX20" fmla="*/ 1409700 w 1636903"/>
                  <a:gd name="connsiteY20" fmla="*/ 34641 h 348966"/>
                  <a:gd name="connsiteX21" fmla="*/ 1419225 w 1636903"/>
                  <a:gd name="connsiteY21" fmla="*/ 38451 h 348966"/>
                  <a:gd name="connsiteX22" fmla="*/ 1436370 w 1636903"/>
                  <a:gd name="connsiteY22" fmla="*/ 47976 h 348966"/>
                  <a:gd name="connsiteX23" fmla="*/ 1442085 w 1636903"/>
                  <a:gd name="connsiteY23" fmla="*/ 51786 h 348966"/>
                  <a:gd name="connsiteX24" fmla="*/ 1447800 w 1636903"/>
                  <a:gd name="connsiteY24" fmla="*/ 53691 h 348966"/>
                  <a:gd name="connsiteX25" fmla="*/ 1455420 w 1636903"/>
                  <a:gd name="connsiteY25" fmla="*/ 57501 h 348966"/>
                  <a:gd name="connsiteX26" fmla="*/ 1461135 w 1636903"/>
                  <a:gd name="connsiteY26" fmla="*/ 61311 h 348966"/>
                  <a:gd name="connsiteX27" fmla="*/ 1472565 w 1636903"/>
                  <a:gd name="connsiteY27" fmla="*/ 67026 h 348966"/>
                  <a:gd name="connsiteX28" fmla="*/ 1487805 w 1636903"/>
                  <a:gd name="connsiteY28" fmla="*/ 76551 h 348966"/>
                  <a:gd name="connsiteX29" fmla="*/ 1497330 w 1636903"/>
                  <a:gd name="connsiteY29" fmla="*/ 91791 h 348966"/>
                  <a:gd name="connsiteX30" fmla="*/ 1504950 w 1636903"/>
                  <a:gd name="connsiteY30" fmla="*/ 107031 h 348966"/>
                  <a:gd name="connsiteX31" fmla="*/ 1508760 w 1636903"/>
                  <a:gd name="connsiteY31" fmla="*/ 112746 h 348966"/>
                  <a:gd name="connsiteX32" fmla="*/ 1518285 w 1636903"/>
                  <a:gd name="connsiteY32" fmla="*/ 131796 h 348966"/>
                  <a:gd name="connsiteX33" fmla="*/ 1524000 w 1636903"/>
                  <a:gd name="connsiteY33" fmla="*/ 137511 h 348966"/>
                  <a:gd name="connsiteX34" fmla="*/ 1537335 w 1636903"/>
                  <a:gd name="connsiteY34" fmla="*/ 158466 h 348966"/>
                  <a:gd name="connsiteX35" fmla="*/ 1543050 w 1636903"/>
                  <a:gd name="connsiteY35" fmla="*/ 166086 h 348966"/>
                  <a:gd name="connsiteX36" fmla="*/ 1546860 w 1636903"/>
                  <a:gd name="connsiteY36" fmla="*/ 171801 h 348966"/>
                  <a:gd name="connsiteX37" fmla="*/ 1554480 w 1636903"/>
                  <a:gd name="connsiteY37" fmla="*/ 185136 h 348966"/>
                  <a:gd name="connsiteX38" fmla="*/ 1560195 w 1636903"/>
                  <a:gd name="connsiteY38" fmla="*/ 190851 h 348966"/>
                  <a:gd name="connsiteX39" fmla="*/ 1569720 w 1636903"/>
                  <a:gd name="connsiteY39" fmla="*/ 207996 h 348966"/>
                  <a:gd name="connsiteX40" fmla="*/ 1575435 w 1636903"/>
                  <a:gd name="connsiteY40" fmla="*/ 211806 h 348966"/>
                  <a:gd name="connsiteX41" fmla="*/ 1579245 w 1636903"/>
                  <a:gd name="connsiteY41" fmla="*/ 219426 h 348966"/>
                  <a:gd name="connsiteX42" fmla="*/ 1590675 w 1636903"/>
                  <a:gd name="connsiteY42" fmla="*/ 230856 h 348966"/>
                  <a:gd name="connsiteX43" fmla="*/ 1592580 w 1636903"/>
                  <a:gd name="connsiteY43" fmla="*/ 236571 h 348966"/>
                  <a:gd name="connsiteX44" fmla="*/ 1594485 w 1636903"/>
                  <a:gd name="connsiteY44" fmla="*/ 244191 h 348966"/>
                  <a:gd name="connsiteX45" fmla="*/ 1598295 w 1636903"/>
                  <a:gd name="connsiteY45" fmla="*/ 249906 h 348966"/>
                  <a:gd name="connsiteX46" fmla="*/ 1604010 w 1636903"/>
                  <a:gd name="connsiteY46" fmla="*/ 259431 h 348966"/>
                  <a:gd name="connsiteX47" fmla="*/ 1605915 w 1636903"/>
                  <a:gd name="connsiteY47" fmla="*/ 265146 h 348966"/>
                  <a:gd name="connsiteX48" fmla="*/ 1617345 w 1636903"/>
                  <a:gd name="connsiteY48" fmla="*/ 278481 h 348966"/>
                  <a:gd name="connsiteX49" fmla="*/ 1623060 w 1636903"/>
                  <a:gd name="connsiteY49" fmla="*/ 299436 h 348966"/>
                  <a:gd name="connsiteX50" fmla="*/ 1624965 w 1636903"/>
                  <a:gd name="connsiteY50" fmla="*/ 305151 h 348966"/>
                  <a:gd name="connsiteX51" fmla="*/ 1628775 w 1636903"/>
                  <a:gd name="connsiteY51" fmla="*/ 320391 h 348966"/>
                  <a:gd name="connsiteX52" fmla="*/ 1630680 w 1636903"/>
                  <a:gd name="connsiteY52" fmla="*/ 328011 h 348966"/>
                  <a:gd name="connsiteX53" fmla="*/ 1634490 w 1636903"/>
                  <a:gd name="connsiteY53" fmla="*/ 333726 h 348966"/>
                  <a:gd name="connsiteX54" fmla="*/ 1636395 w 1636903"/>
                  <a:gd name="connsiteY54" fmla="*/ 341346 h 348966"/>
                  <a:gd name="connsiteX55" fmla="*/ 1624965 w 1636903"/>
                  <a:gd name="connsiteY55" fmla="*/ 345156 h 348966"/>
                  <a:gd name="connsiteX56" fmla="*/ 1590675 w 1636903"/>
                  <a:gd name="connsiteY56" fmla="*/ 347061 h 348966"/>
                  <a:gd name="connsiteX57" fmla="*/ 1297305 w 1636903"/>
                  <a:gd name="connsiteY57" fmla="*/ 348966 h 348966"/>
                  <a:gd name="connsiteX58" fmla="*/ 1061085 w 1636903"/>
                  <a:gd name="connsiteY58" fmla="*/ 347061 h 348966"/>
                  <a:gd name="connsiteX59" fmla="*/ 984885 w 1636903"/>
                  <a:gd name="connsiteY59" fmla="*/ 345156 h 348966"/>
                  <a:gd name="connsiteX60" fmla="*/ 721995 w 1636903"/>
                  <a:gd name="connsiteY60" fmla="*/ 347061 h 348966"/>
                  <a:gd name="connsiteX61" fmla="*/ 501015 w 1636903"/>
                  <a:gd name="connsiteY61" fmla="*/ 345156 h 348966"/>
                  <a:gd name="connsiteX62" fmla="*/ 462915 w 1636903"/>
                  <a:gd name="connsiteY62" fmla="*/ 343251 h 348966"/>
                  <a:gd name="connsiteX63" fmla="*/ 333375 w 1636903"/>
                  <a:gd name="connsiteY63" fmla="*/ 341346 h 348966"/>
                  <a:gd name="connsiteX64" fmla="*/ 329565 w 1636903"/>
                  <a:gd name="connsiteY64" fmla="*/ 318486 h 348966"/>
                  <a:gd name="connsiteX65" fmla="*/ 325755 w 1636903"/>
                  <a:gd name="connsiteY65" fmla="*/ 308961 h 348966"/>
                  <a:gd name="connsiteX66" fmla="*/ 321945 w 1636903"/>
                  <a:gd name="connsiteY66" fmla="*/ 303246 h 348966"/>
                  <a:gd name="connsiteX67" fmla="*/ 318135 w 1636903"/>
                  <a:gd name="connsiteY67" fmla="*/ 295626 h 348966"/>
                  <a:gd name="connsiteX68" fmla="*/ 310515 w 1636903"/>
                  <a:gd name="connsiteY68" fmla="*/ 286101 h 348966"/>
                  <a:gd name="connsiteX69" fmla="*/ 306705 w 1636903"/>
                  <a:gd name="connsiteY69" fmla="*/ 280386 h 348966"/>
                  <a:gd name="connsiteX70" fmla="*/ 300990 w 1636903"/>
                  <a:gd name="connsiteY70" fmla="*/ 274671 h 348966"/>
                  <a:gd name="connsiteX71" fmla="*/ 280035 w 1636903"/>
                  <a:gd name="connsiteY71" fmla="*/ 244191 h 348966"/>
                  <a:gd name="connsiteX72" fmla="*/ 251460 w 1636903"/>
                  <a:gd name="connsiteY72" fmla="*/ 198471 h 348966"/>
                  <a:gd name="connsiteX73" fmla="*/ 238125 w 1636903"/>
                  <a:gd name="connsiteY73" fmla="*/ 169896 h 348966"/>
                  <a:gd name="connsiteX74" fmla="*/ 234315 w 1636903"/>
                  <a:gd name="connsiteY74" fmla="*/ 162276 h 348966"/>
                  <a:gd name="connsiteX75" fmla="*/ 228600 w 1636903"/>
                  <a:gd name="connsiteY75" fmla="*/ 148941 h 348966"/>
                  <a:gd name="connsiteX76" fmla="*/ 224790 w 1636903"/>
                  <a:gd name="connsiteY76" fmla="*/ 139416 h 348966"/>
                  <a:gd name="connsiteX77" fmla="*/ 213360 w 1636903"/>
                  <a:gd name="connsiteY77" fmla="*/ 124176 h 348966"/>
                  <a:gd name="connsiteX78" fmla="*/ 207645 w 1636903"/>
                  <a:gd name="connsiteY78" fmla="*/ 120366 h 348966"/>
                  <a:gd name="connsiteX79" fmla="*/ 201930 w 1636903"/>
                  <a:gd name="connsiteY79" fmla="*/ 114651 h 348966"/>
                  <a:gd name="connsiteX80" fmla="*/ 196215 w 1636903"/>
                  <a:gd name="connsiteY80" fmla="*/ 110841 h 348966"/>
                  <a:gd name="connsiteX81" fmla="*/ 190500 w 1636903"/>
                  <a:gd name="connsiteY81" fmla="*/ 105126 h 348966"/>
                  <a:gd name="connsiteX82" fmla="*/ 184785 w 1636903"/>
                  <a:gd name="connsiteY82" fmla="*/ 101316 h 348966"/>
                  <a:gd name="connsiteX83" fmla="*/ 177165 w 1636903"/>
                  <a:gd name="connsiteY83" fmla="*/ 93696 h 348966"/>
                  <a:gd name="connsiteX84" fmla="*/ 167640 w 1636903"/>
                  <a:gd name="connsiteY84" fmla="*/ 89886 h 348966"/>
                  <a:gd name="connsiteX85" fmla="*/ 161925 w 1636903"/>
                  <a:gd name="connsiteY85" fmla="*/ 84171 h 348966"/>
                  <a:gd name="connsiteX86" fmla="*/ 154305 w 1636903"/>
                  <a:gd name="connsiteY86" fmla="*/ 80361 h 348966"/>
                  <a:gd name="connsiteX87" fmla="*/ 150495 w 1636903"/>
                  <a:gd name="connsiteY87" fmla="*/ 74646 h 348966"/>
                  <a:gd name="connsiteX88" fmla="*/ 127635 w 1636903"/>
                  <a:gd name="connsiteY88" fmla="*/ 57501 h 348966"/>
                  <a:gd name="connsiteX89" fmla="*/ 123825 w 1636903"/>
                  <a:gd name="connsiteY89" fmla="*/ 51786 h 348966"/>
                  <a:gd name="connsiteX90" fmla="*/ 110490 w 1636903"/>
                  <a:gd name="connsiteY90" fmla="*/ 44166 h 348966"/>
                  <a:gd name="connsiteX91" fmla="*/ 95250 w 1636903"/>
                  <a:gd name="connsiteY91" fmla="*/ 32736 h 348966"/>
                  <a:gd name="connsiteX92" fmla="*/ 74295 w 1636903"/>
                  <a:gd name="connsiteY92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638175 w 1636903"/>
                  <a:gd name="connsiteY8" fmla="*/ 9876 h 348966"/>
                  <a:gd name="connsiteX9" fmla="*/ 878205 w 1636903"/>
                  <a:gd name="connsiteY9" fmla="*/ 4161 h 348966"/>
                  <a:gd name="connsiteX10" fmla="*/ 1099185 w 1636903"/>
                  <a:gd name="connsiteY10" fmla="*/ 351 h 348966"/>
                  <a:gd name="connsiteX11" fmla="*/ 1323975 w 1636903"/>
                  <a:gd name="connsiteY11" fmla="*/ 2256 h 348966"/>
                  <a:gd name="connsiteX12" fmla="*/ 1344930 w 1636903"/>
                  <a:gd name="connsiteY12" fmla="*/ 13686 h 348966"/>
                  <a:gd name="connsiteX13" fmla="*/ 1350645 w 1636903"/>
                  <a:gd name="connsiteY13" fmla="*/ 15591 h 348966"/>
                  <a:gd name="connsiteX14" fmla="*/ 1356360 w 1636903"/>
                  <a:gd name="connsiteY14" fmla="*/ 19401 h 348966"/>
                  <a:gd name="connsiteX15" fmla="*/ 1371600 w 1636903"/>
                  <a:gd name="connsiteY15" fmla="*/ 23211 h 348966"/>
                  <a:gd name="connsiteX16" fmla="*/ 1377315 w 1636903"/>
                  <a:gd name="connsiteY16" fmla="*/ 25116 h 348966"/>
                  <a:gd name="connsiteX17" fmla="*/ 1392555 w 1636903"/>
                  <a:gd name="connsiteY17" fmla="*/ 28926 h 348966"/>
                  <a:gd name="connsiteX18" fmla="*/ 1403985 w 1636903"/>
                  <a:gd name="connsiteY18" fmla="*/ 32736 h 348966"/>
                  <a:gd name="connsiteX19" fmla="*/ 1409700 w 1636903"/>
                  <a:gd name="connsiteY19" fmla="*/ 34641 h 348966"/>
                  <a:gd name="connsiteX20" fmla="*/ 1419225 w 1636903"/>
                  <a:gd name="connsiteY20" fmla="*/ 38451 h 348966"/>
                  <a:gd name="connsiteX21" fmla="*/ 1436370 w 1636903"/>
                  <a:gd name="connsiteY21" fmla="*/ 47976 h 348966"/>
                  <a:gd name="connsiteX22" fmla="*/ 1442085 w 1636903"/>
                  <a:gd name="connsiteY22" fmla="*/ 51786 h 348966"/>
                  <a:gd name="connsiteX23" fmla="*/ 1447800 w 1636903"/>
                  <a:gd name="connsiteY23" fmla="*/ 53691 h 348966"/>
                  <a:gd name="connsiteX24" fmla="*/ 1455420 w 1636903"/>
                  <a:gd name="connsiteY24" fmla="*/ 57501 h 348966"/>
                  <a:gd name="connsiteX25" fmla="*/ 1461135 w 1636903"/>
                  <a:gd name="connsiteY25" fmla="*/ 61311 h 348966"/>
                  <a:gd name="connsiteX26" fmla="*/ 1472565 w 1636903"/>
                  <a:gd name="connsiteY26" fmla="*/ 67026 h 348966"/>
                  <a:gd name="connsiteX27" fmla="*/ 1487805 w 1636903"/>
                  <a:gd name="connsiteY27" fmla="*/ 76551 h 348966"/>
                  <a:gd name="connsiteX28" fmla="*/ 1497330 w 1636903"/>
                  <a:gd name="connsiteY28" fmla="*/ 91791 h 348966"/>
                  <a:gd name="connsiteX29" fmla="*/ 1504950 w 1636903"/>
                  <a:gd name="connsiteY29" fmla="*/ 107031 h 348966"/>
                  <a:gd name="connsiteX30" fmla="*/ 1508760 w 1636903"/>
                  <a:gd name="connsiteY30" fmla="*/ 112746 h 348966"/>
                  <a:gd name="connsiteX31" fmla="*/ 1518285 w 1636903"/>
                  <a:gd name="connsiteY31" fmla="*/ 131796 h 348966"/>
                  <a:gd name="connsiteX32" fmla="*/ 1524000 w 1636903"/>
                  <a:gd name="connsiteY32" fmla="*/ 137511 h 348966"/>
                  <a:gd name="connsiteX33" fmla="*/ 1537335 w 1636903"/>
                  <a:gd name="connsiteY33" fmla="*/ 158466 h 348966"/>
                  <a:gd name="connsiteX34" fmla="*/ 1543050 w 1636903"/>
                  <a:gd name="connsiteY34" fmla="*/ 166086 h 348966"/>
                  <a:gd name="connsiteX35" fmla="*/ 1546860 w 1636903"/>
                  <a:gd name="connsiteY35" fmla="*/ 171801 h 348966"/>
                  <a:gd name="connsiteX36" fmla="*/ 1554480 w 1636903"/>
                  <a:gd name="connsiteY36" fmla="*/ 185136 h 348966"/>
                  <a:gd name="connsiteX37" fmla="*/ 1560195 w 1636903"/>
                  <a:gd name="connsiteY37" fmla="*/ 190851 h 348966"/>
                  <a:gd name="connsiteX38" fmla="*/ 1569720 w 1636903"/>
                  <a:gd name="connsiteY38" fmla="*/ 207996 h 348966"/>
                  <a:gd name="connsiteX39" fmla="*/ 1575435 w 1636903"/>
                  <a:gd name="connsiteY39" fmla="*/ 211806 h 348966"/>
                  <a:gd name="connsiteX40" fmla="*/ 1579245 w 1636903"/>
                  <a:gd name="connsiteY40" fmla="*/ 219426 h 348966"/>
                  <a:gd name="connsiteX41" fmla="*/ 1590675 w 1636903"/>
                  <a:gd name="connsiteY41" fmla="*/ 230856 h 348966"/>
                  <a:gd name="connsiteX42" fmla="*/ 1592580 w 1636903"/>
                  <a:gd name="connsiteY42" fmla="*/ 236571 h 348966"/>
                  <a:gd name="connsiteX43" fmla="*/ 1594485 w 1636903"/>
                  <a:gd name="connsiteY43" fmla="*/ 244191 h 348966"/>
                  <a:gd name="connsiteX44" fmla="*/ 1598295 w 1636903"/>
                  <a:gd name="connsiteY44" fmla="*/ 249906 h 348966"/>
                  <a:gd name="connsiteX45" fmla="*/ 1604010 w 1636903"/>
                  <a:gd name="connsiteY45" fmla="*/ 259431 h 348966"/>
                  <a:gd name="connsiteX46" fmla="*/ 1605915 w 1636903"/>
                  <a:gd name="connsiteY46" fmla="*/ 265146 h 348966"/>
                  <a:gd name="connsiteX47" fmla="*/ 1617345 w 1636903"/>
                  <a:gd name="connsiteY47" fmla="*/ 278481 h 348966"/>
                  <a:gd name="connsiteX48" fmla="*/ 1623060 w 1636903"/>
                  <a:gd name="connsiteY48" fmla="*/ 299436 h 348966"/>
                  <a:gd name="connsiteX49" fmla="*/ 1624965 w 1636903"/>
                  <a:gd name="connsiteY49" fmla="*/ 305151 h 348966"/>
                  <a:gd name="connsiteX50" fmla="*/ 1628775 w 1636903"/>
                  <a:gd name="connsiteY50" fmla="*/ 320391 h 348966"/>
                  <a:gd name="connsiteX51" fmla="*/ 1630680 w 1636903"/>
                  <a:gd name="connsiteY51" fmla="*/ 328011 h 348966"/>
                  <a:gd name="connsiteX52" fmla="*/ 1634490 w 1636903"/>
                  <a:gd name="connsiteY52" fmla="*/ 333726 h 348966"/>
                  <a:gd name="connsiteX53" fmla="*/ 1636395 w 1636903"/>
                  <a:gd name="connsiteY53" fmla="*/ 341346 h 348966"/>
                  <a:gd name="connsiteX54" fmla="*/ 1624965 w 1636903"/>
                  <a:gd name="connsiteY54" fmla="*/ 345156 h 348966"/>
                  <a:gd name="connsiteX55" fmla="*/ 1590675 w 1636903"/>
                  <a:gd name="connsiteY55" fmla="*/ 347061 h 348966"/>
                  <a:gd name="connsiteX56" fmla="*/ 1297305 w 1636903"/>
                  <a:gd name="connsiteY56" fmla="*/ 348966 h 348966"/>
                  <a:gd name="connsiteX57" fmla="*/ 1061085 w 1636903"/>
                  <a:gd name="connsiteY57" fmla="*/ 347061 h 348966"/>
                  <a:gd name="connsiteX58" fmla="*/ 984885 w 1636903"/>
                  <a:gd name="connsiteY58" fmla="*/ 345156 h 348966"/>
                  <a:gd name="connsiteX59" fmla="*/ 721995 w 1636903"/>
                  <a:gd name="connsiteY59" fmla="*/ 347061 h 348966"/>
                  <a:gd name="connsiteX60" fmla="*/ 501015 w 1636903"/>
                  <a:gd name="connsiteY60" fmla="*/ 345156 h 348966"/>
                  <a:gd name="connsiteX61" fmla="*/ 462915 w 1636903"/>
                  <a:gd name="connsiteY61" fmla="*/ 343251 h 348966"/>
                  <a:gd name="connsiteX62" fmla="*/ 333375 w 1636903"/>
                  <a:gd name="connsiteY62" fmla="*/ 341346 h 348966"/>
                  <a:gd name="connsiteX63" fmla="*/ 329565 w 1636903"/>
                  <a:gd name="connsiteY63" fmla="*/ 318486 h 348966"/>
                  <a:gd name="connsiteX64" fmla="*/ 325755 w 1636903"/>
                  <a:gd name="connsiteY64" fmla="*/ 308961 h 348966"/>
                  <a:gd name="connsiteX65" fmla="*/ 321945 w 1636903"/>
                  <a:gd name="connsiteY65" fmla="*/ 303246 h 348966"/>
                  <a:gd name="connsiteX66" fmla="*/ 318135 w 1636903"/>
                  <a:gd name="connsiteY66" fmla="*/ 295626 h 348966"/>
                  <a:gd name="connsiteX67" fmla="*/ 310515 w 1636903"/>
                  <a:gd name="connsiteY67" fmla="*/ 286101 h 348966"/>
                  <a:gd name="connsiteX68" fmla="*/ 306705 w 1636903"/>
                  <a:gd name="connsiteY68" fmla="*/ 280386 h 348966"/>
                  <a:gd name="connsiteX69" fmla="*/ 300990 w 1636903"/>
                  <a:gd name="connsiteY69" fmla="*/ 274671 h 348966"/>
                  <a:gd name="connsiteX70" fmla="*/ 280035 w 1636903"/>
                  <a:gd name="connsiteY70" fmla="*/ 244191 h 348966"/>
                  <a:gd name="connsiteX71" fmla="*/ 251460 w 1636903"/>
                  <a:gd name="connsiteY71" fmla="*/ 198471 h 348966"/>
                  <a:gd name="connsiteX72" fmla="*/ 238125 w 1636903"/>
                  <a:gd name="connsiteY72" fmla="*/ 169896 h 348966"/>
                  <a:gd name="connsiteX73" fmla="*/ 234315 w 1636903"/>
                  <a:gd name="connsiteY73" fmla="*/ 162276 h 348966"/>
                  <a:gd name="connsiteX74" fmla="*/ 228600 w 1636903"/>
                  <a:gd name="connsiteY74" fmla="*/ 148941 h 348966"/>
                  <a:gd name="connsiteX75" fmla="*/ 224790 w 1636903"/>
                  <a:gd name="connsiteY75" fmla="*/ 139416 h 348966"/>
                  <a:gd name="connsiteX76" fmla="*/ 213360 w 1636903"/>
                  <a:gd name="connsiteY76" fmla="*/ 124176 h 348966"/>
                  <a:gd name="connsiteX77" fmla="*/ 207645 w 1636903"/>
                  <a:gd name="connsiteY77" fmla="*/ 120366 h 348966"/>
                  <a:gd name="connsiteX78" fmla="*/ 201930 w 1636903"/>
                  <a:gd name="connsiteY78" fmla="*/ 114651 h 348966"/>
                  <a:gd name="connsiteX79" fmla="*/ 196215 w 1636903"/>
                  <a:gd name="connsiteY79" fmla="*/ 110841 h 348966"/>
                  <a:gd name="connsiteX80" fmla="*/ 190500 w 1636903"/>
                  <a:gd name="connsiteY80" fmla="*/ 105126 h 348966"/>
                  <a:gd name="connsiteX81" fmla="*/ 184785 w 1636903"/>
                  <a:gd name="connsiteY81" fmla="*/ 101316 h 348966"/>
                  <a:gd name="connsiteX82" fmla="*/ 177165 w 1636903"/>
                  <a:gd name="connsiteY82" fmla="*/ 93696 h 348966"/>
                  <a:gd name="connsiteX83" fmla="*/ 167640 w 1636903"/>
                  <a:gd name="connsiteY83" fmla="*/ 89886 h 348966"/>
                  <a:gd name="connsiteX84" fmla="*/ 161925 w 1636903"/>
                  <a:gd name="connsiteY84" fmla="*/ 84171 h 348966"/>
                  <a:gd name="connsiteX85" fmla="*/ 154305 w 1636903"/>
                  <a:gd name="connsiteY85" fmla="*/ 80361 h 348966"/>
                  <a:gd name="connsiteX86" fmla="*/ 150495 w 1636903"/>
                  <a:gd name="connsiteY86" fmla="*/ 74646 h 348966"/>
                  <a:gd name="connsiteX87" fmla="*/ 127635 w 1636903"/>
                  <a:gd name="connsiteY87" fmla="*/ 57501 h 348966"/>
                  <a:gd name="connsiteX88" fmla="*/ 123825 w 1636903"/>
                  <a:gd name="connsiteY88" fmla="*/ 51786 h 348966"/>
                  <a:gd name="connsiteX89" fmla="*/ 110490 w 1636903"/>
                  <a:gd name="connsiteY89" fmla="*/ 44166 h 348966"/>
                  <a:gd name="connsiteX90" fmla="*/ 95250 w 1636903"/>
                  <a:gd name="connsiteY90" fmla="*/ 32736 h 348966"/>
                  <a:gd name="connsiteX91" fmla="*/ 74295 w 1636903"/>
                  <a:gd name="connsiteY91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878205 w 1636903"/>
                  <a:gd name="connsiteY8" fmla="*/ 4161 h 348966"/>
                  <a:gd name="connsiteX9" fmla="*/ 1099185 w 1636903"/>
                  <a:gd name="connsiteY9" fmla="*/ 351 h 348966"/>
                  <a:gd name="connsiteX10" fmla="*/ 1323975 w 1636903"/>
                  <a:gd name="connsiteY10" fmla="*/ 2256 h 348966"/>
                  <a:gd name="connsiteX11" fmla="*/ 1344930 w 1636903"/>
                  <a:gd name="connsiteY11" fmla="*/ 13686 h 348966"/>
                  <a:gd name="connsiteX12" fmla="*/ 1350645 w 1636903"/>
                  <a:gd name="connsiteY12" fmla="*/ 15591 h 348966"/>
                  <a:gd name="connsiteX13" fmla="*/ 1356360 w 1636903"/>
                  <a:gd name="connsiteY13" fmla="*/ 19401 h 348966"/>
                  <a:gd name="connsiteX14" fmla="*/ 1371600 w 1636903"/>
                  <a:gd name="connsiteY14" fmla="*/ 23211 h 348966"/>
                  <a:gd name="connsiteX15" fmla="*/ 1377315 w 1636903"/>
                  <a:gd name="connsiteY15" fmla="*/ 25116 h 348966"/>
                  <a:gd name="connsiteX16" fmla="*/ 1392555 w 1636903"/>
                  <a:gd name="connsiteY16" fmla="*/ 28926 h 348966"/>
                  <a:gd name="connsiteX17" fmla="*/ 1403985 w 1636903"/>
                  <a:gd name="connsiteY17" fmla="*/ 32736 h 348966"/>
                  <a:gd name="connsiteX18" fmla="*/ 1409700 w 1636903"/>
                  <a:gd name="connsiteY18" fmla="*/ 34641 h 348966"/>
                  <a:gd name="connsiteX19" fmla="*/ 1419225 w 1636903"/>
                  <a:gd name="connsiteY19" fmla="*/ 38451 h 348966"/>
                  <a:gd name="connsiteX20" fmla="*/ 1436370 w 1636903"/>
                  <a:gd name="connsiteY20" fmla="*/ 47976 h 348966"/>
                  <a:gd name="connsiteX21" fmla="*/ 1442085 w 1636903"/>
                  <a:gd name="connsiteY21" fmla="*/ 51786 h 348966"/>
                  <a:gd name="connsiteX22" fmla="*/ 1447800 w 1636903"/>
                  <a:gd name="connsiteY22" fmla="*/ 53691 h 348966"/>
                  <a:gd name="connsiteX23" fmla="*/ 1455420 w 1636903"/>
                  <a:gd name="connsiteY23" fmla="*/ 57501 h 348966"/>
                  <a:gd name="connsiteX24" fmla="*/ 1461135 w 1636903"/>
                  <a:gd name="connsiteY24" fmla="*/ 61311 h 348966"/>
                  <a:gd name="connsiteX25" fmla="*/ 1472565 w 1636903"/>
                  <a:gd name="connsiteY25" fmla="*/ 67026 h 348966"/>
                  <a:gd name="connsiteX26" fmla="*/ 1487805 w 1636903"/>
                  <a:gd name="connsiteY26" fmla="*/ 76551 h 348966"/>
                  <a:gd name="connsiteX27" fmla="*/ 1497330 w 1636903"/>
                  <a:gd name="connsiteY27" fmla="*/ 91791 h 348966"/>
                  <a:gd name="connsiteX28" fmla="*/ 1504950 w 1636903"/>
                  <a:gd name="connsiteY28" fmla="*/ 107031 h 348966"/>
                  <a:gd name="connsiteX29" fmla="*/ 1508760 w 1636903"/>
                  <a:gd name="connsiteY29" fmla="*/ 112746 h 348966"/>
                  <a:gd name="connsiteX30" fmla="*/ 1518285 w 1636903"/>
                  <a:gd name="connsiteY30" fmla="*/ 131796 h 348966"/>
                  <a:gd name="connsiteX31" fmla="*/ 1524000 w 1636903"/>
                  <a:gd name="connsiteY31" fmla="*/ 137511 h 348966"/>
                  <a:gd name="connsiteX32" fmla="*/ 1537335 w 1636903"/>
                  <a:gd name="connsiteY32" fmla="*/ 158466 h 348966"/>
                  <a:gd name="connsiteX33" fmla="*/ 1543050 w 1636903"/>
                  <a:gd name="connsiteY33" fmla="*/ 166086 h 348966"/>
                  <a:gd name="connsiteX34" fmla="*/ 1546860 w 1636903"/>
                  <a:gd name="connsiteY34" fmla="*/ 171801 h 348966"/>
                  <a:gd name="connsiteX35" fmla="*/ 1554480 w 1636903"/>
                  <a:gd name="connsiteY35" fmla="*/ 185136 h 348966"/>
                  <a:gd name="connsiteX36" fmla="*/ 1560195 w 1636903"/>
                  <a:gd name="connsiteY36" fmla="*/ 190851 h 348966"/>
                  <a:gd name="connsiteX37" fmla="*/ 1569720 w 1636903"/>
                  <a:gd name="connsiteY37" fmla="*/ 207996 h 348966"/>
                  <a:gd name="connsiteX38" fmla="*/ 1575435 w 1636903"/>
                  <a:gd name="connsiteY38" fmla="*/ 211806 h 348966"/>
                  <a:gd name="connsiteX39" fmla="*/ 1579245 w 1636903"/>
                  <a:gd name="connsiteY39" fmla="*/ 219426 h 348966"/>
                  <a:gd name="connsiteX40" fmla="*/ 1590675 w 1636903"/>
                  <a:gd name="connsiteY40" fmla="*/ 230856 h 348966"/>
                  <a:gd name="connsiteX41" fmla="*/ 1592580 w 1636903"/>
                  <a:gd name="connsiteY41" fmla="*/ 236571 h 348966"/>
                  <a:gd name="connsiteX42" fmla="*/ 1594485 w 1636903"/>
                  <a:gd name="connsiteY42" fmla="*/ 244191 h 348966"/>
                  <a:gd name="connsiteX43" fmla="*/ 1598295 w 1636903"/>
                  <a:gd name="connsiteY43" fmla="*/ 249906 h 348966"/>
                  <a:gd name="connsiteX44" fmla="*/ 1604010 w 1636903"/>
                  <a:gd name="connsiteY44" fmla="*/ 259431 h 348966"/>
                  <a:gd name="connsiteX45" fmla="*/ 1605915 w 1636903"/>
                  <a:gd name="connsiteY45" fmla="*/ 265146 h 348966"/>
                  <a:gd name="connsiteX46" fmla="*/ 1617345 w 1636903"/>
                  <a:gd name="connsiteY46" fmla="*/ 278481 h 348966"/>
                  <a:gd name="connsiteX47" fmla="*/ 1623060 w 1636903"/>
                  <a:gd name="connsiteY47" fmla="*/ 299436 h 348966"/>
                  <a:gd name="connsiteX48" fmla="*/ 1624965 w 1636903"/>
                  <a:gd name="connsiteY48" fmla="*/ 305151 h 348966"/>
                  <a:gd name="connsiteX49" fmla="*/ 1628775 w 1636903"/>
                  <a:gd name="connsiteY49" fmla="*/ 320391 h 348966"/>
                  <a:gd name="connsiteX50" fmla="*/ 1630680 w 1636903"/>
                  <a:gd name="connsiteY50" fmla="*/ 328011 h 348966"/>
                  <a:gd name="connsiteX51" fmla="*/ 1634490 w 1636903"/>
                  <a:gd name="connsiteY51" fmla="*/ 333726 h 348966"/>
                  <a:gd name="connsiteX52" fmla="*/ 1636395 w 1636903"/>
                  <a:gd name="connsiteY52" fmla="*/ 341346 h 348966"/>
                  <a:gd name="connsiteX53" fmla="*/ 1624965 w 1636903"/>
                  <a:gd name="connsiteY53" fmla="*/ 345156 h 348966"/>
                  <a:gd name="connsiteX54" fmla="*/ 1590675 w 1636903"/>
                  <a:gd name="connsiteY54" fmla="*/ 347061 h 348966"/>
                  <a:gd name="connsiteX55" fmla="*/ 1297305 w 1636903"/>
                  <a:gd name="connsiteY55" fmla="*/ 348966 h 348966"/>
                  <a:gd name="connsiteX56" fmla="*/ 1061085 w 1636903"/>
                  <a:gd name="connsiteY56" fmla="*/ 347061 h 348966"/>
                  <a:gd name="connsiteX57" fmla="*/ 984885 w 1636903"/>
                  <a:gd name="connsiteY57" fmla="*/ 345156 h 348966"/>
                  <a:gd name="connsiteX58" fmla="*/ 721995 w 1636903"/>
                  <a:gd name="connsiteY58" fmla="*/ 347061 h 348966"/>
                  <a:gd name="connsiteX59" fmla="*/ 501015 w 1636903"/>
                  <a:gd name="connsiteY59" fmla="*/ 345156 h 348966"/>
                  <a:gd name="connsiteX60" fmla="*/ 462915 w 1636903"/>
                  <a:gd name="connsiteY60" fmla="*/ 343251 h 348966"/>
                  <a:gd name="connsiteX61" fmla="*/ 333375 w 1636903"/>
                  <a:gd name="connsiteY61" fmla="*/ 341346 h 348966"/>
                  <a:gd name="connsiteX62" fmla="*/ 329565 w 1636903"/>
                  <a:gd name="connsiteY62" fmla="*/ 318486 h 348966"/>
                  <a:gd name="connsiteX63" fmla="*/ 325755 w 1636903"/>
                  <a:gd name="connsiteY63" fmla="*/ 308961 h 348966"/>
                  <a:gd name="connsiteX64" fmla="*/ 321945 w 1636903"/>
                  <a:gd name="connsiteY64" fmla="*/ 303246 h 348966"/>
                  <a:gd name="connsiteX65" fmla="*/ 318135 w 1636903"/>
                  <a:gd name="connsiteY65" fmla="*/ 295626 h 348966"/>
                  <a:gd name="connsiteX66" fmla="*/ 310515 w 1636903"/>
                  <a:gd name="connsiteY66" fmla="*/ 286101 h 348966"/>
                  <a:gd name="connsiteX67" fmla="*/ 306705 w 1636903"/>
                  <a:gd name="connsiteY67" fmla="*/ 280386 h 348966"/>
                  <a:gd name="connsiteX68" fmla="*/ 300990 w 1636903"/>
                  <a:gd name="connsiteY68" fmla="*/ 274671 h 348966"/>
                  <a:gd name="connsiteX69" fmla="*/ 280035 w 1636903"/>
                  <a:gd name="connsiteY69" fmla="*/ 244191 h 348966"/>
                  <a:gd name="connsiteX70" fmla="*/ 251460 w 1636903"/>
                  <a:gd name="connsiteY70" fmla="*/ 198471 h 348966"/>
                  <a:gd name="connsiteX71" fmla="*/ 238125 w 1636903"/>
                  <a:gd name="connsiteY71" fmla="*/ 169896 h 348966"/>
                  <a:gd name="connsiteX72" fmla="*/ 234315 w 1636903"/>
                  <a:gd name="connsiteY72" fmla="*/ 162276 h 348966"/>
                  <a:gd name="connsiteX73" fmla="*/ 228600 w 1636903"/>
                  <a:gd name="connsiteY73" fmla="*/ 148941 h 348966"/>
                  <a:gd name="connsiteX74" fmla="*/ 224790 w 1636903"/>
                  <a:gd name="connsiteY74" fmla="*/ 139416 h 348966"/>
                  <a:gd name="connsiteX75" fmla="*/ 213360 w 1636903"/>
                  <a:gd name="connsiteY75" fmla="*/ 124176 h 348966"/>
                  <a:gd name="connsiteX76" fmla="*/ 207645 w 1636903"/>
                  <a:gd name="connsiteY76" fmla="*/ 120366 h 348966"/>
                  <a:gd name="connsiteX77" fmla="*/ 201930 w 1636903"/>
                  <a:gd name="connsiteY77" fmla="*/ 114651 h 348966"/>
                  <a:gd name="connsiteX78" fmla="*/ 196215 w 1636903"/>
                  <a:gd name="connsiteY78" fmla="*/ 110841 h 348966"/>
                  <a:gd name="connsiteX79" fmla="*/ 190500 w 1636903"/>
                  <a:gd name="connsiteY79" fmla="*/ 105126 h 348966"/>
                  <a:gd name="connsiteX80" fmla="*/ 184785 w 1636903"/>
                  <a:gd name="connsiteY80" fmla="*/ 101316 h 348966"/>
                  <a:gd name="connsiteX81" fmla="*/ 177165 w 1636903"/>
                  <a:gd name="connsiteY81" fmla="*/ 93696 h 348966"/>
                  <a:gd name="connsiteX82" fmla="*/ 167640 w 1636903"/>
                  <a:gd name="connsiteY82" fmla="*/ 89886 h 348966"/>
                  <a:gd name="connsiteX83" fmla="*/ 161925 w 1636903"/>
                  <a:gd name="connsiteY83" fmla="*/ 84171 h 348966"/>
                  <a:gd name="connsiteX84" fmla="*/ 154305 w 1636903"/>
                  <a:gd name="connsiteY84" fmla="*/ 80361 h 348966"/>
                  <a:gd name="connsiteX85" fmla="*/ 150495 w 1636903"/>
                  <a:gd name="connsiteY85" fmla="*/ 74646 h 348966"/>
                  <a:gd name="connsiteX86" fmla="*/ 127635 w 1636903"/>
                  <a:gd name="connsiteY86" fmla="*/ 57501 h 348966"/>
                  <a:gd name="connsiteX87" fmla="*/ 123825 w 1636903"/>
                  <a:gd name="connsiteY87" fmla="*/ 51786 h 348966"/>
                  <a:gd name="connsiteX88" fmla="*/ 110490 w 1636903"/>
                  <a:gd name="connsiteY88" fmla="*/ 44166 h 348966"/>
                  <a:gd name="connsiteX89" fmla="*/ 95250 w 1636903"/>
                  <a:gd name="connsiteY89" fmla="*/ 32736 h 348966"/>
                  <a:gd name="connsiteX90" fmla="*/ 74295 w 1636903"/>
                  <a:gd name="connsiteY90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878205 w 1636903"/>
                  <a:gd name="connsiteY7" fmla="*/ 4161 h 348966"/>
                  <a:gd name="connsiteX8" fmla="*/ 1099185 w 1636903"/>
                  <a:gd name="connsiteY8" fmla="*/ 351 h 348966"/>
                  <a:gd name="connsiteX9" fmla="*/ 1323975 w 1636903"/>
                  <a:gd name="connsiteY9" fmla="*/ 2256 h 348966"/>
                  <a:gd name="connsiteX10" fmla="*/ 1344930 w 1636903"/>
                  <a:gd name="connsiteY10" fmla="*/ 13686 h 348966"/>
                  <a:gd name="connsiteX11" fmla="*/ 1350645 w 1636903"/>
                  <a:gd name="connsiteY11" fmla="*/ 15591 h 348966"/>
                  <a:gd name="connsiteX12" fmla="*/ 1356360 w 1636903"/>
                  <a:gd name="connsiteY12" fmla="*/ 19401 h 348966"/>
                  <a:gd name="connsiteX13" fmla="*/ 1371600 w 1636903"/>
                  <a:gd name="connsiteY13" fmla="*/ 23211 h 348966"/>
                  <a:gd name="connsiteX14" fmla="*/ 1377315 w 1636903"/>
                  <a:gd name="connsiteY14" fmla="*/ 25116 h 348966"/>
                  <a:gd name="connsiteX15" fmla="*/ 1392555 w 1636903"/>
                  <a:gd name="connsiteY15" fmla="*/ 28926 h 348966"/>
                  <a:gd name="connsiteX16" fmla="*/ 1403985 w 1636903"/>
                  <a:gd name="connsiteY16" fmla="*/ 32736 h 348966"/>
                  <a:gd name="connsiteX17" fmla="*/ 1409700 w 1636903"/>
                  <a:gd name="connsiteY17" fmla="*/ 34641 h 348966"/>
                  <a:gd name="connsiteX18" fmla="*/ 1419225 w 1636903"/>
                  <a:gd name="connsiteY18" fmla="*/ 38451 h 348966"/>
                  <a:gd name="connsiteX19" fmla="*/ 1436370 w 1636903"/>
                  <a:gd name="connsiteY19" fmla="*/ 47976 h 348966"/>
                  <a:gd name="connsiteX20" fmla="*/ 1442085 w 1636903"/>
                  <a:gd name="connsiteY20" fmla="*/ 51786 h 348966"/>
                  <a:gd name="connsiteX21" fmla="*/ 1447800 w 1636903"/>
                  <a:gd name="connsiteY21" fmla="*/ 53691 h 348966"/>
                  <a:gd name="connsiteX22" fmla="*/ 1455420 w 1636903"/>
                  <a:gd name="connsiteY22" fmla="*/ 57501 h 348966"/>
                  <a:gd name="connsiteX23" fmla="*/ 1461135 w 1636903"/>
                  <a:gd name="connsiteY23" fmla="*/ 61311 h 348966"/>
                  <a:gd name="connsiteX24" fmla="*/ 1472565 w 1636903"/>
                  <a:gd name="connsiteY24" fmla="*/ 67026 h 348966"/>
                  <a:gd name="connsiteX25" fmla="*/ 1487805 w 1636903"/>
                  <a:gd name="connsiteY25" fmla="*/ 76551 h 348966"/>
                  <a:gd name="connsiteX26" fmla="*/ 1497330 w 1636903"/>
                  <a:gd name="connsiteY26" fmla="*/ 91791 h 348966"/>
                  <a:gd name="connsiteX27" fmla="*/ 1504950 w 1636903"/>
                  <a:gd name="connsiteY27" fmla="*/ 107031 h 348966"/>
                  <a:gd name="connsiteX28" fmla="*/ 1508760 w 1636903"/>
                  <a:gd name="connsiteY28" fmla="*/ 112746 h 348966"/>
                  <a:gd name="connsiteX29" fmla="*/ 1518285 w 1636903"/>
                  <a:gd name="connsiteY29" fmla="*/ 131796 h 348966"/>
                  <a:gd name="connsiteX30" fmla="*/ 1524000 w 1636903"/>
                  <a:gd name="connsiteY30" fmla="*/ 137511 h 348966"/>
                  <a:gd name="connsiteX31" fmla="*/ 1537335 w 1636903"/>
                  <a:gd name="connsiteY31" fmla="*/ 158466 h 348966"/>
                  <a:gd name="connsiteX32" fmla="*/ 1543050 w 1636903"/>
                  <a:gd name="connsiteY32" fmla="*/ 166086 h 348966"/>
                  <a:gd name="connsiteX33" fmla="*/ 1546860 w 1636903"/>
                  <a:gd name="connsiteY33" fmla="*/ 171801 h 348966"/>
                  <a:gd name="connsiteX34" fmla="*/ 1554480 w 1636903"/>
                  <a:gd name="connsiteY34" fmla="*/ 185136 h 348966"/>
                  <a:gd name="connsiteX35" fmla="*/ 1560195 w 1636903"/>
                  <a:gd name="connsiteY35" fmla="*/ 190851 h 348966"/>
                  <a:gd name="connsiteX36" fmla="*/ 1569720 w 1636903"/>
                  <a:gd name="connsiteY36" fmla="*/ 207996 h 348966"/>
                  <a:gd name="connsiteX37" fmla="*/ 1575435 w 1636903"/>
                  <a:gd name="connsiteY37" fmla="*/ 211806 h 348966"/>
                  <a:gd name="connsiteX38" fmla="*/ 1579245 w 1636903"/>
                  <a:gd name="connsiteY38" fmla="*/ 219426 h 348966"/>
                  <a:gd name="connsiteX39" fmla="*/ 1590675 w 1636903"/>
                  <a:gd name="connsiteY39" fmla="*/ 230856 h 348966"/>
                  <a:gd name="connsiteX40" fmla="*/ 1592580 w 1636903"/>
                  <a:gd name="connsiteY40" fmla="*/ 236571 h 348966"/>
                  <a:gd name="connsiteX41" fmla="*/ 1594485 w 1636903"/>
                  <a:gd name="connsiteY41" fmla="*/ 244191 h 348966"/>
                  <a:gd name="connsiteX42" fmla="*/ 1598295 w 1636903"/>
                  <a:gd name="connsiteY42" fmla="*/ 249906 h 348966"/>
                  <a:gd name="connsiteX43" fmla="*/ 1604010 w 1636903"/>
                  <a:gd name="connsiteY43" fmla="*/ 259431 h 348966"/>
                  <a:gd name="connsiteX44" fmla="*/ 1605915 w 1636903"/>
                  <a:gd name="connsiteY44" fmla="*/ 265146 h 348966"/>
                  <a:gd name="connsiteX45" fmla="*/ 1617345 w 1636903"/>
                  <a:gd name="connsiteY45" fmla="*/ 278481 h 348966"/>
                  <a:gd name="connsiteX46" fmla="*/ 1623060 w 1636903"/>
                  <a:gd name="connsiteY46" fmla="*/ 299436 h 348966"/>
                  <a:gd name="connsiteX47" fmla="*/ 1624965 w 1636903"/>
                  <a:gd name="connsiteY47" fmla="*/ 305151 h 348966"/>
                  <a:gd name="connsiteX48" fmla="*/ 1628775 w 1636903"/>
                  <a:gd name="connsiteY48" fmla="*/ 320391 h 348966"/>
                  <a:gd name="connsiteX49" fmla="*/ 1630680 w 1636903"/>
                  <a:gd name="connsiteY49" fmla="*/ 328011 h 348966"/>
                  <a:gd name="connsiteX50" fmla="*/ 1634490 w 1636903"/>
                  <a:gd name="connsiteY50" fmla="*/ 333726 h 348966"/>
                  <a:gd name="connsiteX51" fmla="*/ 1636395 w 1636903"/>
                  <a:gd name="connsiteY51" fmla="*/ 341346 h 348966"/>
                  <a:gd name="connsiteX52" fmla="*/ 1624965 w 1636903"/>
                  <a:gd name="connsiteY52" fmla="*/ 345156 h 348966"/>
                  <a:gd name="connsiteX53" fmla="*/ 1590675 w 1636903"/>
                  <a:gd name="connsiteY53" fmla="*/ 347061 h 348966"/>
                  <a:gd name="connsiteX54" fmla="*/ 1297305 w 1636903"/>
                  <a:gd name="connsiteY54" fmla="*/ 348966 h 348966"/>
                  <a:gd name="connsiteX55" fmla="*/ 1061085 w 1636903"/>
                  <a:gd name="connsiteY55" fmla="*/ 347061 h 348966"/>
                  <a:gd name="connsiteX56" fmla="*/ 984885 w 1636903"/>
                  <a:gd name="connsiteY56" fmla="*/ 345156 h 348966"/>
                  <a:gd name="connsiteX57" fmla="*/ 721995 w 1636903"/>
                  <a:gd name="connsiteY57" fmla="*/ 347061 h 348966"/>
                  <a:gd name="connsiteX58" fmla="*/ 501015 w 1636903"/>
                  <a:gd name="connsiteY58" fmla="*/ 345156 h 348966"/>
                  <a:gd name="connsiteX59" fmla="*/ 462915 w 1636903"/>
                  <a:gd name="connsiteY59" fmla="*/ 343251 h 348966"/>
                  <a:gd name="connsiteX60" fmla="*/ 333375 w 1636903"/>
                  <a:gd name="connsiteY60" fmla="*/ 341346 h 348966"/>
                  <a:gd name="connsiteX61" fmla="*/ 329565 w 1636903"/>
                  <a:gd name="connsiteY61" fmla="*/ 318486 h 348966"/>
                  <a:gd name="connsiteX62" fmla="*/ 325755 w 1636903"/>
                  <a:gd name="connsiteY62" fmla="*/ 308961 h 348966"/>
                  <a:gd name="connsiteX63" fmla="*/ 321945 w 1636903"/>
                  <a:gd name="connsiteY63" fmla="*/ 303246 h 348966"/>
                  <a:gd name="connsiteX64" fmla="*/ 318135 w 1636903"/>
                  <a:gd name="connsiteY64" fmla="*/ 295626 h 348966"/>
                  <a:gd name="connsiteX65" fmla="*/ 310515 w 1636903"/>
                  <a:gd name="connsiteY65" fmla="*/ 286101 h 348966"/>
                  <a:gd name="connsiteX66" fmla="*/ 306705 w 1636903"/>
                  <a:gd name="connsiteY66" fmla="*/ 280386 h 348966"/>
                  <a:gd name="connsiteX67" fmla="*/ 300990 w 1636903"/>
                  <a:gd name="connsiteY67" fmla="*/ 274671 h 348966"/>
                  <a:gd name="connsiteX68" fmla="*/ 280035 w 1636903"/>
                  <a:gd name="connsiteY68" fmla="*/ 244191 h 348966"/>
                  <a:gd name="connsiteX69" fmla="*/ 251460 w 1636903"/>
                  <a:gd name="connsiteY69" fmla="*/ 198471 h 348966"/>
                  <a:gd name="connsiteX70" fmla="*/ 238125 w 1636903"/>
                  <a:gd name="connsiteY70" fmla="*/ 169896 h 348966"/>
                  <a:gd name="connsiteX71" fmla="*/ 234315 w 1636903"/>
                  <a:gd name="connsiteY71" fmla="*/ 162276 h 348966"/>
                  <a:gd name="connsiteX72" fmla="*/ 228600 w 1636903"/>
                  <a:gd name="connsiteY72" fmla="*/ 148941 h 348966"/>
                  <a:gd name="connsiteX73" fmla="*/ 224790 w 1636903"/>
                  <a:gd name="connsiteY73" fmla="*/ 139416 h 348966"/>
                  <a:gd name="connsiteX74" fmla="*/ 213360 w 1636903"/>
                  <a:gd name="connsiteY74" fmla="*/ 124176 h 348966"/>
                  <a:gd name="connsiteX75" fmla="*/ 207645 w 1636903"/>
                  <a:gd name="connsiteY75" fmla="*/ 120366 h 348966"/>
                  <a:gd name="connsiteX76" fmla="*/ 201930 w 1636903"/>
                  <a:gd name="connsiteY76" fmla="*/ 114651 h 348966"/>
                  <a:gd name="connsiteX77" fmla="*/ 196215 w 1636903"/>
                  <a:gd name="connsiteY77" fmla="*/ 110841 h 348966"/>
                  <a:gd name="connsiteX78" fmla="*/ 190500 w 1636903"/>
                  <a:gd name="connsiteY78" fmla="*/ 105126 h 348966"/>
                  <a:gd name="connsiteX79" fmla="*/ 184785 w 1636903"/>
                  <a:gd name="connsiteY79" fmla="*/ 101316 h 348966"/>
                  <a:gd name="connsiteX80" fmla="*/ 177165 w 1636903"/>
                  <a:gd name="connsiteY80" fmla="*/ 93696 h 348966"/>
                  <a:gd name="connsiteX81" fmla="*/ 167640 w 1636903"/>
                  <a:gd name="connsiteY81" fmla="*/ 89886 h 348966"/>
                  <a:gd name="connsiteX82" fmla="*/ 161925 w 1636903"/>
                  <a:gd name="connsiteY82" fmla="*/ 84171 h 348966"/>
                  <a:gd name="connsiteX83" fmla="*/ 154305 w 1636903"/>
                  <a:gd name="connsiteY83" fmla="*/ 80361 h 348966"/>
                  <a:gd name="connsiteX84" fmla="*/ 150495 w 1636903"/>
                  <a:gd name="connsiteY84" fmla="*/ 74646 h 348966"/>
                  <a:gd name="connsiteX85" fmla="*/ 127635 w 1636903"/>
                  <a:gd name="connsiteY85" fmla="*/ 57501 h 348966"/>
                  <a:gd name="connsiteX86" fmla="*/ 123825 w 1636903"/>
                  <a:gd name="connsiteY86" fmla="*/ 51786 h 348966"/>
                  <a:gd name="connsiteX87" fmla="*/ 110490 w 1636903"/>
                  <a:gd name="connsiteY87" fmla="*/ 44166 h 348966"/>
                  <a:gd name="connsiteX88" fmla="*/ 95250 w 1636903"/>
                  <a:gd name="connsiteY88" fmla="*/ 32736 h 348966"/>
                  <a:gd name="connsiteX89" fmla="*/ 74295 w 1636903"/>
                  <a:gd name="connsiteY89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878205 w 1636903"/>
                  <a:gd name="connsiteY6" fmla="*/ 4161 h 348966"/>
                  <a:gd name="connsiteX7" fmla="*/ 1099185 w 1636903"/>
                  <a:gd name="connsiteY7" fmla="*/ 351 h 348966"/>
                  <a:gd name="connsiteX8" fmla="*/ 1323975 w 1636903"/>
                  <a:gd name="connsiteY8" fmla="*/ 2256 h 348966"/>
                  <a:gd name="connsiteX9" fmla="*/ 1344930 w 1636903"/>
                  <a:gd name="connsiteY9" fmla="*/ 13686 h 348966"/>
                  <a:gd name="connsiteX10" fmla="*/ 1350645 w 1636903"/>
                  <a:gd name="connsiteY10" fmla="*/ 15591 h 348966"/>
                  <a:gd name="connsiteX11" fmla="*/ 1356360 w 1636903"/>
                  <a:gd name="connsiteY11" fmla="*/ 19401 h 348966"/>
                  <a:gd name="connsiteX12" fmla="*/ 1371600 w 1636903"/>
                  <a:gd name="connsiteY12" fmla="*/ 23211 h 348966"/>
                  <a:gd name="connsiteX13" fmla="*/ 1377315 w 1636903"/>
                  <a:gd name="connsiteY13" fmla="*/ 25116 h 348966"/>
                  <a:gd name="connsiteX14" fmla="*/ 1392555 w 1636903"/>
                  <a:gd name="connsiteY14" fmla="*/ 28926 h 348966"/>
                  <a:gd name="connsiteX15" fmla="*/ 1403985 w 1636903"/>
                  <a:gd name="connsiteY15" fmla="*/ 32736 h 348966"/>
                  <a:gd name="connsiteX16" fmla="*/ 1409700 w 1636903"/>
                  <a:gd name="connsiteY16" fmla="*/ 34641 h 348966"/>
                  <a:gd name="connsiteX17" fmla="*/ 1419225 w 1636903"/>
                  <a:gd name="connsiteY17" fmla="*/ 38451 h 348966"/>
                  <a:gd name="connsiteX18" fmla="*/ 1436370 w 1636903"/>
                  <a:gd name="connsiteY18" fmla="*/ 47976 h 348966"/>
                  <a:gd name="connsiteX19" fmla="*/ 1442085 w 1636903"/>
                  <a:gd name="connsiteY19" fmla="*/ 51786 h 348966"/>
                  <a:gd name="connsiteX20" fmla="*/ 1447800 w 1636903"/>
                  <a:gd name="connsiteY20" fmla="*/ 53691 h 348966"/>
                  <a:gd name="connsiteX21" fmla="*/ 1455420 w 1636903"/>
                  <a:gd name="connsiteY21" fmla="*/ 57501 h 348966"/>
                  <a:gd name="connsiteX22" fmla="*/ 1461135 w 1636903"/>
                  <a:gd name="connsiteY22" fmla="*/ 61311 h 348966"/>
                  <a:gd name="connsiteX23" fmla="*/ 1472565 w 1636903"/>
                  <a:gd name="connsiteY23" fmla="*/ 67026 h 348966"/>
                  <a:gd name="connsiteX24" fmla="*/ 1487805 w 1636903"/>
                  <a:gd name="connsiteY24" fmla="*/ 76551 h 348966"/>
                  <a:gd name="connsiteX25" fmla="*/ 1497330 w 1636903"/>
                  <a:gd name="connsiteY25" fmla="*/ 91791 h 348966"/>
                  <a:gd name="connsiteX26" fmla="*/ 1504950 w 1636903"/>
                  <a:gd name="connsiteY26" fmla="*/ 107031 h 348966"/>
                  <a:gd name="connsiteX27" fmla="*/ 1508760 w 1636903"/>
                  <a:gd name="connsiteY27" fmla="*/ 112746 h 348966"/>
                  <a:gd name="connsiteX28" fmla="*/ 1518285 w 1636903"/>
                  <a:gd name="connsiteY28" fmla="*/ 131796 h 348966"/>
                  <a:gd name="connsiteX29" fmla="*/ 1524000 w 1636903"/>
                  <a:gd name="connsiteY29" fmla="*/ 137511 h 348966"/>
                  <a:gd name="connsiteX30" fmla="*/ 1537335 w 1636903"/>
                  <a:gd name="connsiteY30" fmla="*/ 158466 h 348966"/>
                  <a:gd name="connsiteX31" fmla="*/ 1543050 w 1636903"/>
                  <a:gd name="connsiteY31" fmla="*/ 166086 h 348966"/>
                  <a:gd name="connsiteX32" fmla="*/ 1546860 w 1636903"/>
                  <a:gd name="connsiteY32" fmla="*/ 171801 h 348966"/>
                  <a:gd name="connsiteX33" fmla="*/ 1554480 w 1636903"/>
                  <a:gd name="connsiteY33" fmla="*/ 185136 h 348966"/>
                  <a:gd name="connsiteX34" fmla="*/ 1560195 w 1636903"/>
                  <a:gd name="connsiteY34" fmla="*/ 190851 h 348966"/>
                  <a:gd name="connsiteX35" fmla="*/ 1569720 w 1636903"/>
                  <a:gd name="connsiteY35" fmla="*/ 207996 h 348966"/>
                  <a:gd name="connsiteX36" fmla="*/ 1575435 w 1636903"/>
                  <a:gd name="connsiteY36" fmla="*/ 211806 h 348966"/>
                  <a:gd name="connsiteX37" fmla="*/ 1579245 w 1636903"/>
                  <a:gd name="connsiteY37" fmla="*/ 219426 h 348966"/>
                  <a:gd name="connsiteX38" fmla="*/ 1590675 w 1636903"/>
                  <a:gd name="connsiteY38" fmla="*/ 230856 h 348966"/>
                  <a:gd name="connsiteX39" fmla="*/ 1592580 w 1636903"/>
                  <a:gd name="connsiteY39" fmla="*/ 236571 h 348966"/>
                  <a:gd name="connsiteX40" fmla="*/ 1594485 w 1636903"/>
                  <a:gd name="connsiteY40" fmla="*/ 244191 h 348966"/>
                  <a:gd name="connsiteX41" fmla="*/ 1598295 w 1636903"/>
                  <a:gd name="connsiteY41" fmla="*/ 249906 h 348966"/>
                  <a:gd name="connsiteX42" fmla="*/ 1604010 w 1636903"/>
                  <a:gd name="connsiteY42" fmla="*/ 259431 h 348966"/>
                  <a:gd name="connsiteX43" fmla="*/ 1605915 w 1636903"/>
                  <a:gd name="connsiteY43" fmla="*/ 265146 h 348966"/>
                  <a:gd name="connsiteX44" fmla="*/ 1617345 w 1636903"/>
                  <a:gd name="connsiteY44" fmla="*/ 278481 h 348966"/>
                  <a:gd name="connsiteX45" fmla="*/ 1623060 w 1636903"/>
                  <a:gd name="connsiteY45" fmla="*/ 299436 h 348966"/>
                  <a:gd name="connsiteX46" fmla="*/ 1624965 w 1636903"/>
                  <a:gd name="connsiteY46" fmla="*/ 305151 h 348966"/>
                  <a:gd name="connsiteX47" fmla="*/ 1628775 w 1636903"/>
                  <a:gd name="connsiteY47" fmla="*/ 320391 h 348966"/>
                  <a:gd name="connsiteX48" fmla="*/ 1630680 w 1636903"/>
                  <a:gd name="connsiteY48" fmla="*/ 328011 h 348966"/>
                  <a:gd name="connsiteX49" fmla="*/ 1634490 w 1636903"/>
                  <a:gd name="connsiteY49" fmla="*/ 333726 h 348966"/>
                  <a:gd name="connsiteX50" fmla="*/ 1636395 w 1636903"/>
                  <a:gd name="connsiteY50" fmla="*/ 341346 h 348966"/>
                  <a:gd name="connsiteX51" fmla="*/ 1624965 w 1636903"/>
                  <a:gd name="connsiteY51" fmla="*/ 345156 h 348966"/>
                  <a:gd name="connsiteX52" fmla="*/ 1590675 w 1636903"/>
                  <a:gd name="connsiteY52" fmla="*/ 347061 h 348966"/>
                  <a:gd name="connsiteX53" fmla="*/ 1297305 w 1636903"/>
                  <a:gd name="connsiteY53" fmla="*/ 348966 h 348966"/>
                  <a:gd name="connsiteX54" fmla="*/ 1061085 w 1636903"/>
                  <a:gd name="connsiteY54" fmla="*/ 347061 h 348966"/>
                  <a:gd name="connsiteX55" fmla="*/ 984885 w 1636903"/>
                  <a:gd name="connsiteY55" fmla="*/ 345156 h 348966"/>
                  <a:gd name="connsiteX56" fmla="*/ 721995 w 1636903"/>
                  <a:gd name="connsiteY56" fmla="*/ 347061 h 348966"/>
                  <a:gd name="connsiteX57" fmla="*/ 501015 w 1636903"/>
                  <a:gd name="connsiteY57" fmla="*/ 345156 h 348966"/>
                  <a:gd name="connsiteX58" fmla="*/ 462915 w 1636903"/>
                  <a:gd name="connsiteY58" fmla="*/ 343251 h 348966"/>
                  <a:gd name="connsiteX59" fmla="*/ 333375 w 1636903"/>
                  <a:gd name="connsiteY59" fmla="*/ 341346 h 348966"/>
                  <a:gd name="connsiteX60" fmla="*/ 329565 w 1636903"/>
                  <a:gd name="connsiteY60" fmla="*/ 318486 h 348966"/>
                  <a:gd name="connsiteX61" fmla="*/ 325755 w 1636903"/>
                  <a:gd name="connsiteY61" fmla="*/ 308961 h 348966"/>
                  <a:gd name="connsiteX62" fmla="*/ 321945 w 1636903"/>
                  <a:gd name="connsiteY62" fmla="*/ 303246 h 348966"/>
                  <a:gd name="connsiteX63" fmla="*/ 318135 w 1636903"/>
                  <a:gd name="connsiteY63" fmla="*/ 295626 h 348966"/>
                  <a:gd name="connsiteX64" fmla="*/ 310515 w 1636903"/>
                  <a:gd name="connsiteY64" fmla="*/ 286101 h 348966"/>
                  <a:gd name="connsiteX65" fmla="*/ 306705 w 1636903"/>
                  <a:gd name="connsiteY65" fmla="*/ 280386 h 348966"/>
                  <a:gd name="connsiteX66" fmla="*/ 300990 w 1636903"/>
                  <a:gd name="connsiteY66" fmla="*/ 274671 h 348966"/>
                  <a:gd name="connsiteX67" fmla="*/ 280035 w 1636903"/>
                  <a:gd name="connsiteY67" fmla="*/ 244191 h 348966"/>
                  <a:gd name="connsiteX68" fmla="*/ 251460 w 1636903"/>
                  <a:gd name="connsiteY68" fmla="*/ 198471 h 348966"/>
                  <a:gd name="connsiteX69" fmla="*/ 238125 w 1636903"/>
                  <a:gd name="connsiteY69" fmla="*/ 169896 h 348966"/>
                  <a:gd name="connsiteX70" fmla="*/ 234315 w 1636903"/>
                  <a:gd name="connsiteY70" fmla="*/ 162276 h 348966"/>
                  <a:gd name="connsiteX71" fmla="*/ 228600 w 1636903"/>
                  <a:gd name="connsiteY71" fmla="*/ 148941 h 348966"/>
                  <a:gd name="connsiteX72" fmla="*/ 224790 w 1636903"/>
                  <a:gd name="connsiteY72" fmla="*/ 139416 h 348966"/>
                  <a:gd name="connsiteX73" fmla="*/ 213360 w 1636903"/>
                  <a:gd name="connsiteY73" fmla="*/ 124176 h 348966"/>
                  <a:gd name="connsiteX74" fmla="*/ 207645 w 1636903"/>
                  <a:gd name="connsiteY74" fmla="*/ 120366 h 348966"/>
                  <a:gd name="connsiteX75" fmla="*/ 201930 w 1636903"/>
                  <a:gd name="connsiteY75" fmla="*/ 114651 h 348966"/>
                  <a:gd name="connsiteX76" fmla="*/ 196215 w 1636903"/>
                  <a:gd name="connsiteY76" fmla="*/ 110841 h 348966"/>
                  <a:gd name="connsiteX77" fmla="*/ 190500 w 1636903"/>
                  <a:gd name="connsiteY77" fmla="*/ 105126 h 348966"/>
                  <a:gd name="connsiteX78" fmla="*/ 184785 w 1636903"/>
                  <a:gd name="connsiteY78" fmla="*/ 101316 h 348966"/>
                  <a:gd name="connsiteX79" fmla="*/ 177165 w 1636903"/>
                  <a:gd name="connsiteY79" fmla="*/ 93696 h 348966"/>
                  <a:gd name="connsiteX80" fmla="*/ 167640 w 1636903"/>
                  <a:gd name="connsiteY80" fmla="*/ 89886 h 348966"/>
                  <a:gd name="connsiteX81" fmla="*/ 161925 w 1636903"/>
                  <a:gd name="connsiteY81" fmla="*/ 84171 h 348966"/>
                  <a:gd name="connsiteX82" fmla="*/ 154305 w 1636903"/>
                  <a:gd name="connsiteY82" fmla="*/ 80361 h 348966"/>
                  <a:gd name="connsiteX83" fmla="*/ 150495 w 1636903"/>
                  <a:gd name="connsiteY83" fmla="*/ 74646 h 348966"/>
                  <a:gd name="connsiteX84" fmla="*/ 127635 w 1636903"/>
                  <a:gd name="connsiteY84" fmla="*/ 57501 h 348966"/>
                  <a:gd name="connsiteX85" fmla="*/ 123825 w 1636903"/>
                  <a:gd name="connsiteY85" fmla="*/ 51786 h 348966"/>
                  <a:gd name="connsiteX86" fmla="*/ 110490 w 1636903"/>
                  <a:gd name="connsiteY86" fmla="*/ 44166 h 348966"/>
                  <a:gd name="connsiteX87" fmla="*/ 95250 w 1636903"/>
                  <a:gd name="connsiteY87" fmla="*/ 32736 h 348966"/>
                  <a:gd name="connsiteX88" fmla="*/ 74295 w 1636903"/>
                  <a:gd name="connsiteY88" fmla="*/ 23211 h 348966"/>
                  <a:gd name="connsiteX0" fmla="*/ 0 w 1636903"/>
                  <a:gd name="connsiteY0" fmla="*/ 3810 h 348615"/>
                  <a:gd name="connsiteX1" fmla="*/ 0 w 1636903"/>
                  <a:gd name="connsiteY1" fmla="*/ 3810 h 348615"/>
                  <a:gd name="connsiteX2" fmla="*/ 28575 w 1636903"/>
                  <a:gd name="connsiteY2" fmla="*/ 9525 h 348615"/>
                  <a:gd name="connsiteX3" fmla="*/ 70485 w 1636903"/>
                  <a:gd name="connsiteY3" fmla="*/ 5715 h 348615"/>
                  <a:gd name="connsiteX4" fmla="*/ 179070 w 1636903"/>
                  <a:gd name="connsiteY4" fmla="*/ 3810 h 348615"/>
                  <a:gd name="connsiteX5" fmla="*/ 312420 w 1636903"/>
                  <a:gd name="connsiteY5" fmla="*/ 1905 h 348615"/>
                  <a:gd name="connsiteX6" fmla="*/ 1099185 w 1636903"/>
                  <a:gd name="connsiteY6" fmla="*/ 0 h 348615"/>
                  <a:gd name="connsiteX7" fmla="*/ 1323975 w 1636903"/>
                  <a:gd name="connsiteY7" fmla="*/ 1905 h 348615"/>
                  <a:gd name="connsiteX8" fmla="*/ 1344930 w 1636903"/>
                  <a:gd name="connsiteY8" fmla="*/ 13335 h 348615"/>
                  <a:gd name="connsiteX9" fmla="*/ 1350645 w 1636903"/>
                  <a:gd name="connsiteY9" fmla="*/ 15240 h 348615"/>
                  <a:gd name="connsiteX10" fmla="*/ 1356360 w 1636903"/>
                  <a:gd name="connsiteY10" fmla="*/ 19050 h 348615"/>
                  <a:gd name="connsiteX11" fmla="*/ 1371600 w 1636903"/>
                  <a:gd name="connsiteY11" fmla="*/ 22860 h 348615"/>
                  <a:gd name="connsiteX12" fmla="*/ 1377315 w 1636903"/>
                  <a:gd name="connsiteY12" fmla="*/ 24765 h 348615"/>
                  <a:gd name="connsiteX13" fmla="*/ 1392555 w 1636903"/>
                  <a:gd name="connsiteY13" fmla="*/ 28575 h 348615"/>
                  <a:gd name="connsiteX14" fmla="*/ 1403985 w 1636903"/>
                  <a:gd name="connsiteY14" fmla="*/ 32385 h 348615"/>
                  <a:gd name="connsiteX15" fmla="*/ 1409700 w 1636903"/>
                  <a:gd name="connsiteY15" fmla="*/ 34290 h 348615"/>
                  <a:gd name="connsiteX16" fmla="*/ 1419225 w 1636903"/>
                  <a:gd name="connsiteY16" fmla="*/ 38100 h 348615"/>
                  <a:gd name="connsiteX17" fmla="*/ 1436370 w 1636903"/>
                  <a:gd name="connsiteY17" fmla="*/ 47625 h 348615"/>
                  <a:gd name="connsiteX18" fmla="*/ 1442085 w 1636903"/>
                  <a:gd name="connsiteY18" fmla="*/ 51435 h 348615"/>
                  <a:gd name="connsiteX19" fmla="*/ 1447800 w 1636903"/>
                  <a:gd name="connsiteY19" fmla="*/ 53340 h 348615"/>
                  <a:gd name="connsiteX20" fmla="*/ 1455420 w 1636903"/>
                  <a:gd name="connsiteY20" fmla="*/ 57150 h 348615"/>
                  <a:gd name="connsiteX21" fmla="*/ 1461135 w 1636903"/>
                  <a:gd name="connsiteY21" fmla="*/ 60960 h 348615"/>
                  <a:gd name="connsiteX22" fmla="*/ 1472565 w 1636903"/>
                  <a:gd name="connsiteY22" fmla="*/ 66675 h 348615"/>
                  <a:gd name="connsiteX23" fmla="*/ 1487805 w 1636903"/>
                  <a:gd name="connsiteY23" fmla="*/ 76200 h 348615"/>
                  <a:gd name="connsiteX24" fmla="*/ 1497330 w 1636903"/>
                  <a:gd name="connsiteY24" fmla="*/ 91440 h 348615"/>
                  <a:gd name="connsiteX25" fmla="*/ 1504950 w 1636903"/>
                  <a:gd name="connsiteY25" fmla="*/ 106680 h 348615"/>
                  <a:gd name="connsiteX26" fmla="*/ 1508760 w 1636903"/>
                  <a:gd name="connsiteY26" fmla="*/ 112395 h 348615"/>
                  <a:gd name="connsiteX27" fmla="*/ 1518285 w 1636903"/>
                  <a:gd name="connsiteY27" fmla="*/ 131445 h 348615"/>
                  <a:gd name="connsiteX28" fmla="*/ 1524000 w 1636903"/>
                  <a:gd name="connsiteY28" fmla="*/ 137160 h 348615"/>
                  <a:gd name="connsiteX29" fmla="*/ 1537335 w 1636903"/>
                  <a:gd name="connsiteY29" fmla="*/ 158115 h 348615"/>
                  <a:gd name="connsiteX30" fmla="*/ 1543050 w 1636903"/>
                  <a:gd name="connsiteY30" fmla="*/ 165735 h 348615"/>
                  <a:gd name="connsiteX31" fmla="*/ 1546860 w 1636903"/>
                  <a:gd name="connsiteY31" fmla="*/ 171450 h 348615"/>
                  <a:gd name="connsiteX32" fmla="*/ 1554480 w 1636903"/>
                  <a:gd name="connsiteY32" fmla="*/ 184785 h 348615"/>
                  <a:gd name="connsiteX33" fmla="*/ 1560195 w 1636903"/>
                  <a:gd name="connsiteY33" fmla="*/ 190500 h 348615"/>
                  <a:gd name="connsiteX34" fmla="*/ 1569720 w 1636903"/>
                  <a:gd name="connsiteY34" fmla="*/ 207645 h 348615"/>
                  <a:gd name="connsiteX35" fmla="*/ 1575435 w 1636903"/>
                  <a:gd name="connsiteY35" fmla="*/ 211455 h 348615"/>
                  <a:gd name="connsiteX36" fmla="*/ 1579245 w 1636903"/>
                  <a:gd name="connsiteY36" fmla="*/ 219075 h 348615"/>
                  <a:gd name="connsiteX37" fmla="*/ 1590675 w 1636903"/>
                  <a:gd name="connsiteY37" fmla="*/ 230505 h 348615"/>
                  <a:gd name="connsiteX38" fmla="*/ 1592580 w 1636903"/>
                  <a:gd name="connsiteY38" fmla="*/ 236220 h 348615"/>
                  <a:gd name="connsiteX39" fmla="*/ 1594485 w 1636903"/>
                  <a:gd name="connsiteY39" fmla="*/ 243840 h 348615"/>
                  <a:gd name="connsiteX40" fmla="*/ 1598295 w 1636903"/>
                  <a:gd name="connsiteY40" fmla="*/ 249555 h 348615"/>
                  <a:gd name="connsiteX41" fmla="*/ 1604010 w 1636903"/>
                  <a:gd name="connsiteY41" fmla="*/ 259080 h 348615"/>
                  <a:gd name="connsiteX42" fmla="*/ 1605915 w 1636903"/>
                  <a:gd name="connsiteY42" fmla="*/ 264795 h 348615"/>
                  <a:gd name="connsiteX43" fmla="*/ 1617345 w 1636903"/>
                  <a:gd name="connsiteY43" fmla="*/ 278130 h 348615"/>
                  <a:gd name="connsiteX44" fmla="*/ 1623060 w 1636903"/>
                  <a:gd name="connsiteY44" fmla="*/ 299085 h 348615"/>
                  <a:gd name="connsiteX45" fmla="*/ 1624965 w 1636903"/>
                  <a:gd name="connsiteY45" fmla="*/ 304800 h 348615"/>
                  <a:gd name="connsiteX46" fmla="*/ 1628775 w 1636903"/>
                  <a:gd name="connsiteY46" fmla="*/ 320040 h 348615"/>
                  <a:gd name="connsiteX47" fmla="*/ 1630680 w 1636903"/>
                  <a:gd name="connsiteY47" fmla="*/ 327660 h 348615"/>
                  <a:gd name="connsiteX48" fmla="*/ 1634490 w 1636903"/>
                  <a:gd name="connsiteY48" fmla="*/ 333375 h 348615"/>
                  <a:gd name="connsiteX49" fmla="*/ 1636395 w 1636903"/>
                  <a:gd name="connsiteY49" fmla="*/ 340995 h 348615"/>
                  <a:gd name="connsiteX50" fmla="*/ 1624965 w 1636903"/>
                  <a:gd name="connsiteY50" fmla="*/ 344805 h 348615"/>
                  <a:gd name="connsiteX51" fmla="*/ 1590675 w 1636903"/>
                  <a:gd name="connsiteY51" fmla="*/ 346710 h 348615"/>
                  <a:gd name="connsiteX52" fmla="*/ 1297305 w 1636903"/>
                  <a:gd name="connsiteY52" fmla="*/ 348615 h 348615"/>
                  <a:gd name="connsiteX53" fmla="*/ 1061085 w 1636903"/>
                  <a:gd name="connsiteY53" fmla="*/ 346710 h 348615"/>
                  <a:gd name="connsiteX54" fmla="*/ 984885 w 1636903"/>
                  <a:gd name="connsiteY54" fmla="*/ 344805 h 348615"/>
                  <a:gd name="connsiteX55" fmla="*/ 721995 w 1636903"/>
                  <a:gd name="connsiteY55" fmla="*/ 346710 h 348615"/>
                  <a:gd name="connsiteX56" fmla="*/ 501015 w 1636903"/>
                  <a:gd name="connsiteY56" fmla="*/ 344805 h 348615"/>
                  <a:gd name="connsiteX57" fmla="*/ 462915 w 1636903"/>
                  <a:gd name="connsiteY57" fmla="*/ 342900 h 348615"/>
                  <a:gd name="connsiteX58" fmla="*/ 333375 w 1636903"/>
                  <a:gd name="connsiteY58" fmla="*/ 340995 h 348615"/>
                  <a:gd name="connsiteX59" fmla="*/ 329565 w 1636903"/>
                  <a:gd name="connsiteY59" fmla="*/ 318135 h 348615"/>
                  <a:gd name="connsiteX60" fmla="*/ 325755 w 1636903"/>
                  <a:gd name="connsiteY60" fmla="*/ 308610 h 348615"/>
                  <a:gd name="connsiteX61" fmla="*/ 321945 w 1636903"/>
                  <a:gd name="connsiteY61" fmla="*/ 302895 h 348615"/>
                  <a:gd name="connsiteX62" fmla="*/ 318135 w 1636903"/>
                  <a:gd name="connsiteY62" fmla="*/ 295275 h 348615"/>
                  <a:gd name="connsiteX63" fmla="*/ 310515 w 1636903"/>
                  <a:gd name="connsiteY63" fmla="*/ 285750 h 348615"/>
                  <a:gd name="connsiteX64" fmla="*/ 306705 w 1636903"/>
                  <a:gd name="connsiteY64" fmla="*/ 280035 h 348615"/>
                  <a:gd name="connsiteX65" fmla="*/ 300990 w 1636903"/>
                  <a:gd name="connsiteY65" fmla="*/ 274320 h 348615"/>
                  <a:gd name="connsiteX66" fmla="*/ 280035 w 1636903"/>
                  <a:gd name="connsiteY66" fmla="*/ 243840 h 348615"/>
                  <a:gd name="connsiteX67" fmla="*/ 251460 w 1636903"/>
                  <a:gd name="connsiteY67" fmla="*/ 198120 h 348615"/>
                  <a:gd name="connsiteX68" fmla="*/ 238125 w 1636903"/>
                  <a:gd name="connsiteY68" fmla="*/ 169545 h 348615"/>
                  <a:gd name="connsiteX69" fmla="*/ 234315 w 1636903"/>
                  <a:gd name="connsiteY69" fmla="*/ 161925 h 348615"/>
                  <a:gd name="connsiteX70" fmla="*/ 228600 w 1636903"/>
                  <a:gd name="connsiteY70" fmla="*/ 148590 h 348615"/>
                  <a:gd name="connsiteX71" fmla="*/ 224790 w 1636903"/>
                  <a:gd name="connsiteY71" fmla="*/ 139065 h 348615"/>
                  <a:gd name="connsiteX72" fmla="*/ 213360 w 1636903"/>
                  <a:gd name="connsiteY72" fmla="*/ 123825 h 348615"/>
                  <a:gd name="connsiteX73" fmla="*/ 207645 w 1636903"/>
                  <a:gd name="connsiteY73" fmla="*/ 120015 h 348615"/>
                  <a:gd name="connsiteX74" fmla="*/ 201930 w 1636903"/>
                  <a:gd name="connsiteY74" fmla="*/ 114300 h 348615"/>
                  <a:gd name="connsiteX75" fmla="*/ 196215 w 1636903"/>
                  <a:gd name="connsiteY75" fmla="*/ 110490 h 348615"/>
                  <a:gd name="connsiteX76" fmla="*/ 190500 w 1636903"/>
                  <a:gd name="connsiteY76" fmla="*/ 104775 h 348615"/>
                  <a:gd name="connsiteX77" fmla="*/ 184785 w 1636903"/>
                  <a:gd name="connsiteY77" fmla="*/ 100965 h 348615"/>
                  <a:gd name="connsiteX78" fmla="*/ 177165 w 1636903"/>
                  <a:gd name="connsiteY78" fmla="*/ 93345 h 348615"/>
                  <a:gd name="connsiteX79" fmla="*/ 167640 w 1636903"/>
                  <a:gd name="connsiteY79" fmla="*/ 89535 h 348615"/>
                  <a:gd name="connsiteX80" fmla="*/ 161925 w 1636903"/>
                  <a:gd name="connsiteY80" fmla="*/ 83820 h 348615"/>
                  <a:gd name="connsiteX81" fmla="*/ 154305 w 1636903"/>
                  <a:gd name="connsiteY81" fmla="*/ 80010 h 348615"/>
                  <a:gd name="connsiteX82" fmla="*/ 150495 w 1636903"/>
                  <a:gd name="connsiteY82" fmla="*/ 74295 h 348615"/>
                  <a:gd name="connsiteX83" fmla="*/ 127635 w 1636903"/>
                  <a:gd name="connsiteY83" fmla="*/ 57150 h 348615"/>
                  <a:gd name="connsiteX84" fmla="*/ 123825 w 1636903"/>
                  <a:gd name="connsiteY84" fmla="*/ 51435 h 348615"/>
                  <a:gd name="connsiteX85" fmla="*/ 110490 w 1636903"/>
                  <a:gd name="connsiteY85" fmla="*/ 43815 h 348615"/>
                  <a:gd name="connsiteX86" fmla="*/ 95250 w 1636903"/>
                  <a:gd name="connsiteY86" fmla="*/ 32385 h 348615"/>
                  <a:gd name="connsiteX87" fmla="*/ 74295 w 1636903"/>
                  <a:gd name="connsiteY87" fmla="*/ 22860 h 348615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312420 w 1636903"/>
                  <a:gd name="connsiteY5" fmla="*/ 0 h 346710"/>
                  <a:gd name="connsiteX6" fmla="*/ 1323975 w 1636903"/>
                  <a:gd name="connsiteY6" fmla="*/ 0 h 346710"/>
                  <a:gd name="connsiteX7" fmla="*/ 1344930 w 1636903"/>
                  <a:gd name="connsiteY7" fmla="*/ 11430 h 346710"/>
                  <a:gd name="connsiteX8" fmla="*/ 1350645 w 1636903"/>
                  <a:gd name="connsiteY8" fmla="*/ 13335 h 346710"/>
                  <a:gd name="connsiteX9" fmla="*/ 1356360 w 1636903"/>
                  <a:gd name="connsiteY9" fmla="*/ 17145 h 346710"/>
                  <a:gd name="connsiteX10" fmla="*/ 1371600 w 1636903"/>
                  <a:gd name="connsiteY10" fmla="*/ 20955 h 346710"/>
                  <a:gd name="connsiteX11" fmla="*/ 1377315 w 1636903"/>
                  <a:gd name="connsiteY11" fmla="*/ 22860 h 346710"/>
                  <a:gd name="connsiteX12" fmla="*/ 1392555 w 1636903"/>
                  <a:gd name="connsiteY12" fmla="*/ 26670 h 346710"/>
                  <a:gd name="connsiteX13" fmla="*/ 1403985 w 1636903"/>
                  <a:gd name="connsiteY13" fmla="*/ 30480 h 346710"/>
                  <a:gd name="connsiteX14" fmla="*/ 1409700 w 1636903"/>
                  <a:gd name="connsiteY14" fmla="*/ 32385 h 346710"/>
                  <a:gd name="connsiteX15" fmla="*/ 1419225 w 1636903"/>
                  <a:gd name="connsiteY15" fmla="*/ 36195 h 346710"/>
                  <a:gd name="connsiteX16" fmla="*/ 1436370 w 1636903"/>
                  <a:gd name="connsiteY16" fmla="*/ 45720 h 346710"/>
                  <a:gd name="connsiteX17" fmla="*/ 1442085 w 1636903"/>
                  <a:gd name="connsiteY17" fmla="*/ 49530 h 346710"/>
                  <a:gd name="connsiteX18" fmla="*/ 1447800 w 1636903"/>
                  <a:gd name="connsiteY18" fmla="*/ 51435 h 346710"/>
                  <a:gd name="connsiteX19" fmla="*/ 1455420 w 1636903"/>
                  <a:gd name="connsiteY19" fmla="*/ 55245 h 346710"/>
                  <a:gd name="connsiteX20" fmla="*/ 1461135 w 1636903"/>
                  <a:gd name="connsiteY20" fmla="*/ 59055 h 346710"/>
                  <a:gd name="connsiteX21" fmla="*/ 1472565 w 1636903"/>
                  <a:gd name="connsiteY21" fmla="*/ 64770 h 346710"/>
                  <a:gd name="connsiteX22" fmla="*/ 1487805 w 1636903"/>
                  <a:gd name="connsiteY22" fmla="*/ 74295 h 346710"/>
                  <a:gd name="connsiteX23" fmla="*/ 1497330 w 1636903"/>
                  <a:gd name="connsiteY23" fmla="*/ 89535 h 346710"/>
                  <a:gd name="connsiteX24" fmla="*/ 1504950 w 1636903"/>
                  <a:gd name="connsiteY24" fmla="*/ 104775 h 346710"/>
                  <a:gd name="connsiteX25" fmla="*/ 1508760 w 1636903"/>
                  <a:gd name="connsiteY25" fmla="*/ 110490 h 346710"/>
                  <a:gd name="connsiteX26" fmla="*/ 1518285 w 1636903"/>
                  <a:gd name="connsiteY26" fmla="*/ 129540 h 346710"/>
                  <a:gd name="connsiteX27" fmla="*/ 1524000 w 1636903"/>
                  <a:gd name="connsiteY27" fmla="*/ 135255 h 346710"/>
                  <a:gd name="connsiteX28" fmla="*/ 1537335 w 1636903"/>
                  <a:gd name="connsiteY28" fmla="*/ 156210 h 346710"/>
                  <a:gd name="connsiteX29" fmla="*/ 1543050 w 1636903"/>
                  <a:gd name="connsiteY29" fmla="*/ 163830 h 346710"/>
                  <a:gd name="connsiteX30" fmla="*/ 1546860 w 1636903"/>
                  <a:gd name="connsiteY30" fmla="*/ 169545 h 346710"/>
                  <a:gd name="connsiteX31" fmla="*/ 1554480 w 1636903"/>
                  <a:gd name="connsiteY31" fmla="*/ 182880 h 346710"/>
                  <a:gd name="connsiteX32" fmla="*/ 1560195 w 1636903"/>
                  <a:gd name="connsiteY32" fmla="*/ 188595 h 346710"/>
                  <a:gd name="connsiteX33" fmla="*/ 1569720 w 1636903"/>
                  <a:gd name="connsiteY33" fmla="*/ 205740 h 346710"/>
                  <a:gd name="connsiteX34" fmla="*/ 1575435 w 1636903"/>
                  <a:gd name="connsiteY34" fmla="*/ 209550 h 346710"/>
                  <a:gd name="connsiteX35" fmla="*/ 1579245 w 1636903"/>
                  <a:gd name="connsiteY35" fmla="*/ 217170 h 346710"/>
                  <a:gd name="connsiteX36" fmla="*/ 1590675 w 1636903"/>
                  <a:gd name="connsiteY36" fmla="*/ 228600 h 346710"/>
                  <a:gd name="connsiteX37" fmla="*/ 1592580 w 1636903"/>
                  <a:gd name="connsiteY37" fmla="*/ 234315 h 346710"/>
                  <a:gd name="connsiteX38" fmla="*/ 1594485 w 1636903"/>
                  <a:gd name="connsiteY38" fmla="*/ 241935 h 346710"/>
                  <a:gd name="connsiteX39" fmla="*/ 1598295 w 1636903"/>
                  <a:gd name="connsiteY39" fmla="*/ 247650 h 346710"/>
                  <a:gd name="connsiteX40" fmla="*/ 1604010 w 1636903"/>
                  <a:gd name="connsiteY40" fmla="*/ 257175 h 346710"/>
                  <a:gd name="connsiteX41" fmla="*/ 1605915 w 1636903"/>
                  <a:gd name="connsiteY41" fmla="*/ 262890 h 346710"/>
                  <a:gd name="connsiteX42" fmla="*/ 1617345 w 1636903"/>
                  <a:gd name="connsiteY42" fmla="*/ 276225 h 346710"/>
                  <a:gd name="connsiteX43" fmla="*/ 1623060 w 1636903"/>
                  <a:gd name="connsiteY43" fmla="*/ 297180 h 346710"/>
                  <a:gd name="connsiteX44" fmla="*/ 1624965 w 1636903"/>
                  <a:gd name="connsiteY44" fmla="*/ 302895 h 346710"/>
                  <a:gd name="connsiteX45" fmla="*/ 1628775 w 1636903"/>
                  <a:gd name="connsiteY45" fmla="*/ 318135 h 346710"/>
                  <a:gd name="connsiteX46" fmla="*/ 1630680 w 1636903"/>
                  <a:gd name="connsiteY46" fmla="*/ 325755 h 346710"/>
                  <a:gd name="connsiteX47" fmla="*/ 1634490 w 1636903"/>
                  <a:gd name="connsiteY47" fmla="*/ 331470 h 346710"/>
                  <a:gd name="connsiteX48" fmla="*/ 1636395 w 1636903"/>
                  <a:gd name="connsiteY48" fmla="*/ 339090 h 346710"/>
                  <a:gd name="connsiteX49" fmla="*/ 1624965 w 1636903"/>
                  <a:gd name="connsiteY49" fmla="*/ 342900 h 346710"/>
                  <a:gd name="connsiteX50" fmla="*/ 1590675 w 1636903"/>
                  <a:gd name="connsiteY50" fmla="*/ 344805 h 346710"/>
                  <a:gd name="connsiteX51" fmla="*/ 1297305 w 1636903"/>
                  <a:gd name="connsiteY51" fmla="*/ 346710 h 346710"/>
                  <a:gd name="connsiteX52" fmla="*/ 1061085 w 1636903"/>
                  <a:gd name="connsiteY52" fmla="*/ 344805 h 346710"/>
                  <a:gd name="connsiteX53" fmla="*/ 984885 w 1636903"/>
                  <a:gd name="connsiteY53" fmla="*/ 342900 h 346710"/>
                  <a:gd name="connsiteX54" fmla="*/ 721995 w 1636903"/>
                  <a:gd name="connsiteY54" fmla="*/ 344805 h 346710"/>
                  <a:gd name="connsiteX55" fmla="*/ 501015 w 1636903"/>
                  <a:gd name="connsiteY55" fmla="*/ 342900 h 346710"/>
                  <a:gd name="connsiteX56" fmla="*/ 462915 w 1636903"/>
                  <a:gd name="connsiteY56" fmla="*/ 340995 h 346710"/>
                  <a:gd name="connsiteX57" fmla="*/ 333375 w 1636903"/>
                  <a:gd name="connsiteY57" fmla="*/ 339090 h 346710"/>
                  <a:gd name="connsiteX58" fmla="*/ 329565 w 1636903"/>
                  <a:gd name="connsiteY58" fmla="*/ 316230 h 346710"/>
                  <a:gd name="connsiteX59" fmla="*/ 325755 w 1636903"/>
                  <a:gd name="connsiteY59" fmla="*/ 306705 h 346710"/>
                  <a:gd name="connsiteX60" fmla="*/ 321945 w 1636903"/>
                  <a:gd name="connsiteY60" fmla="*/ 300990 h 346710"/>
                  <a:gd name="connsiteX61" fmla="*/ 318135 w 1636903"/>
                  <a:gd name="connsiteY61" fmla="*/ 293370 h 346710"/>
                  <a:gd name="connsiteX62" fmla="*/ 310515 w 1636903"/>
                  <a:gd name="connsiteY62" fmla="*/ 283845 h 346710"/>
                  <a:gd name="connsiteX63" fmla="*/ 306705 w 1636903"/>
                  <a:gd name="connsiteY63" fmla="*/ 278130 h 346710"/>
                  <a:gd name="connsiteX64" fmla="*/ 300990 w 1636903"/>
                  <a:gd name="connsiteY64" fmla="*/ 272415 h 346710"/>
                  <a:gd name="connsiteX65" fmla="*/ 280035 w 1636903"/>
                  <a:gd name="connsiteY65" fmla="*/ 241935 h 346710"/>
                  <a:gd name="connsiteX66" fmla="*/ 251460 w 1636903"/>
                  <a:gd name="connsiteY66" fmla="*/ 196215 h 346710"/>
                  <a:gd name="connsiteX67" fmla="*/ 238125 w 1636903"/>
                  <a:gd name="connsiteY67" fmla="*/ 167640 h 346710"/>
                  <a:gd name="connsiteX68" fmla="*/ 234315 w 1636903"/>
                  <a:gd name="connsiteY68" fmla="*/ 160020 h 346710"/>
                  <a:gd name="connsiteX69" fmla="*/ 228600 w 1636903"/>
                  <a:gd name="connsiteY69" fmla="*/ 146685 h 346710"/>
                  <a:gd name="connsiteX70" fmla="*/ 224790 w 1636903"/>
                  <a:gd name="connsiteY70" fmla="*/ 137160 h 346710"/>
                  <a:gd name="connsiteX71" fmla="*/ 213360 w 1636903"/>
                  <a:gd name="connsiteY71" fmla="*/ 121920 h 346710"/>
                  <a:gd name="connsiteX72" fmla="*/ 207645 w 1636903"/>
                  <a:gd name="connsiteY72" fmla="*/ 118110 h 346710"/>
                  <a:gd name="connsiteX73" fmla="*/ 201930 w 1636903"/>
                  <a:gd name="connsiteY73" fmla="*/ 112395 h 346710"/>
                  <a:gd name="connsiteX74" fmla="*/ 196215 w 1636903"/>
                  <a:gd name="connsiteY74" fmla="*/ 108585 h 346710"/>
                  <a:gd name="connsiteX75" fmla="*/ 190500 w 1636903"/>
                  <a:gd name="connsiteY75" fmla="*/ 102870 h 346710"/>
                  <a:gd name="connsiteX76" fmla="*/ 184785 w 1636903"/>
                  <a:gd name="connsiteY76" fmla="*/ 99060 h 346710"/>
                  <a:gd name="connsiteX77" fmla="*/ 177165 w 1636903"/>
                  <a:gd name="connsiteY77" fmla="*/ 91440 h 346710"/>
                  <a:gd name="connsiteX78" fmla="*/ 167640 w 1636903"/>
                  <a:gd name="connsiteY78" fmla="*/ 87630 h 346710"/>
                  <a:gd name="connsiteX79" fmla="*/ 161925 w 1636903"/>
                  <a:gd name="connsiteY79" fmla="*/ 81915 h 346710"/>
                  <a:gd name="connsiteX80" fmla="*/ 154305 w 1636903"/>
                  <a:gd name="connsiteY80" fmla="*/ 78105 h 346710"/>
                  <a:gd name="connsiteX81" fmla="*/ 150495 w 1636903"/>
                  <a:gd name="connsiteY81" fmla="*/ 72390 h 346710"/>
                  <a:gd name="connsiteX82" fmla="*/ 127635 w 1636903"/>
                  <a:gd name="connsiteY82" fmla="*/ 55245 h 346710"/>
                  <a:gd name="connsiteX83" fmla="*/ 123825 w 1636903"/>
                  <a:gd name="connsiteY83" fmla="*/ 49530 h 346710"/>
                  <a:gd name="connsiteX84" fmla="*/ 110490 w 1636903"/>
                  <a:gd name="connsiteY84" fmla="*/ 41910 h 346710"/>
                  <a:gd name="connsiteX85" fmla="*/ 95250 w 1636903"/>
                  <a:gd name="connsiteY85" fmla="*/ 30480 h 346710"/>
                  <a:gd name="connsiteX86" fmla="*/ 74295 w 1636903"/>
                  <a:gd name="connsiteY86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1323975 w 1636903"/>
                  <a:gd name="connsiteY5" fmla="*/ 0 h 346710"/>
                  <a:gd name="connsiteX6" fmla="*/ 1344930 w 1636903"/>
                  <a:gd name="connsiteY6" fmla="*/ 11430 h 346710"/>
                  <a:gd name="connsiteX7" fmla="*/ 1350645 w 1636903"/>
                  <a:gd name="connsiteY7" fmla="*/ 13335 h 346710"/>
                  <a:gd name="connsiteX8" fmla="*/ 1356360 w 1636903"/>
                  <a:gd name="connsiteY8" fmla="*/ 17145 h 346710"/>
                  <a:gd name="connsiteX9" fmla="*/ 1371600 w 1636903"/>
                  <a:gd name="connsiteY9" fmla="*/ 20955 h 346710"/>
                  <a:gd name="connsiteX10" fmla="*/ 1377315 w 1636903"/>
                  <a:gd name="connsiteY10" fmla="*/ 22860 h 346710"/>
                  <a:gd name="connsiteX11" fmla="*/ 1392555 w 1636903"/>
                  <a:gd name="connsiteY11" fmla="*/ 26670 h 346710"/>
                  <a:gd name="connsiteX12" fmla="*/ 1403985 w 1636903"/>
                  <a:gd name="connsiteY12" fmla="*/ 30480 h 346710"/>
                  <a:gd name="connsiteX13" fmla="*/ 1409700 w 1636903"/>
                  <a:gd name="connsiteY13" fmla="*/ 32385 h 346710"/>
                  <a:gd name="connsiteX14" fmla="*/ 1419225 w 1636903"/>
                  <a:gd name="connsiteY14" fmla="*/ 36195 h 346710"/>
                  <a:gd name="connsiteX15" fmla="*/ 1436370 w 1636903"/>
                  <a:gd name="connsiteY15" fmla="*/ 45720 h 346710"/>
                  <a:gd name="connsiteX16" fmla="*/ 1442085 w 1636903"/>
                  <a:gd name="connsiteY16" fmla="*/ 49530 h 346710"/>
                  <a:gd name="connsiteX17" fmla="*/ 1447800 w 1636903"/>
                  <a:gd name="connsiteY17" fmla="*/ 51435 h 346710"/>
                  <a:gd name="connsiteX18" fmla="*/ 1455420 w 1636903"/>
                  <a:gd name="connsiteY18" fmla="*/ 55245 h 346710"/>
                  <a:gd name="connsiteX19" fmla="*/ 1461135 w 1636903"/>
                  <a:gd name="connsiteY19" fmla="*/ 59055 h 346710"/>
                  <a:gd name="connsiteX20" fmla="*/ 1472565 w 1636903"/>
                  <a:gd name="connsiteY20" fmla="*/ 64770 h 346710"/>
                  <a:gd name="connsiteX21" fmla="*/ 1487805 w 1636903"/>
                  <a:gd name="connsiteY21" fmla="*/ 74295 h 346710"/>
                  <a:gd name="connsiteX22" fmla="*/ 1497330 w 1636903"/>
                  <a:gd name="connsiteY22" fmla="*/ 89535 h 346710"/>
                  <a:gd name="connsiteX23" fmla="*/ 1504950 w 1636903"/>
                  <a:gd name="connsiteY23" fmla="*/ 104775 h 346710"/>
                  <a:gd name="connsiteX24" fmla="*/ 1508760 w 1636903"/>
                  <a:gd name="connsiteY24" fmla="*/ 110490 h 346710"/>
                  <a:gd name="connsiteX25" fmla="*/ 1518285 w 1636903"/>
                  <a:gd name="connsiteY25" fmla="*/ 129540 h 346710"/>
                  <a:gd name="connsiteX26" fmla="*/ 1524000 w 1636903"/>
                  <a:gd name="connsiteY26" fmla="*/ 135255 h 346710"/>
                  <a:gd name="connsiteX27" fmla="*/ 1537335 w 1636903"/>
                  <a:gd name="connsiteY27" fmla="*/ 156210 h 346710"/>
                  <a:gd name="connsiteX28" fmla="*/ 1543050 w 1636903"/>
                  <a:gd name="connsiteY28" fmla="*/ 163830 h 346710"/>
                  <a:gd name="connsiteX29" fmla="*/ 1546860 w 1636903"/>
                  <a:gd name="connsiteY29" fmla="*/ 169545 h 346710"/>
                  <a:gd name="connsiteX30" fmla="*/ 1554480 w 1636903"/>
                  <a:gd name="connsiteY30" fmla="*/ 182880 h 346710"/>
                  <a:gd name="connsiteX31" fmla="*/ 1560195 w 1636903"/>
                  <a:gd name="connsiteY31" fmla="*/ 188595 h 346710"/>
                  <a:gd name="connsiteX32" fmla="*/ 1569720 w 1636903"/>
                  <a:gd name="connsiteY32" fmla="*/ 205740 h 346710"/>
                  <a:gd name="connsiteX33" fmla="*/ 1575435 w 1636903"/>
                  <a:gd name="connsiteY33" fmla="*/ 209550 h 346710"/>
                  <a:gd name="connsiteX34" fmla="*/ 1579245 w 1636903"/>
                  <a:gd name="connsiteY34" fmla="*/ 217170 h 346710"/>
                  <a:gd name="connsiteX35" fmla="*/ 1590675 w 1636903"/>
                  <a:gd name="connsiteY35" fmla="*/ 228600 h 346710"/>
                  <a:gd name="connsiteX36" fmla="*/ 1592580 w 1636903"/>
                  <a:gd name="connsiteY36" fmla="*/ 234315 h 346710"/>
                  <a:gd name="connsiteX37" fmla="*/ 1594485 w 1636903"/>
                  <a:gd name="connsiteY37" fmla="*/ 241935 h 346710"/>
                  <a:gd name="connsiteX38" fmla="*/ 1598295 w 1636903"/>
                  <a:gd name="connsiteY38" fmla="*/ 247650 h 346710"/>
                  <a:gd name="connsiteX39" fmla="*/ 1604010 w 1636903"/>
                  <a:gd name="connsiteY39" fmla="*/ 257175 h 346710"/>
                  <a:gd name="connsiteX40" fmla="*/ 1605915 w 1636903"/>
                  <a:gd name="connsiteY40" fmla="*/ 262890 h 346710"/>
                  <a:gd name="connsiteX41" fmla="*/ 1617345 w 1636903"/>
                  <a:gd name="connsiteY41" fmla="*/ 276225 h 346710"/>
                  <a:gd name="connsiteX42" fmla="*/ 1623060 w 1636903"/>
                  <a:gd name="connsiteY42" fmla="*/ 297180 h 346710"/>
                  <a:gd name="connsiteX43" fmla="*/ 1624965 w 1636903"/>
                  <a:gd name="connsiteY43" fmla="*/ 302895 h 346710"/>
                  <a:gd name="connsiteX44" fmla="*/ 1628775 w 1636903"/>
                  <a:gd name="connsiteY44" fmla="*/ 318135 h 346710"/>
                  <a:gd name="connsiteX45" fmla="*/ 1630680 w 1636903"/>
                  <a:gd name="connsiteY45" fmla="*/ 325755 h 346710"/>
                  <a:gd name="connsiteX46" fmla="*/ 1634490 w 1636903"/>
                  <a:gd name="connsiteY46" fmla="*/ 331470 h 346710"/>
                  <a:gd name="connsiteX47" fmla="*/ 1636395 w 1636903"/>
                  <a:gd name="connsiteY47" fmla="*/ 339090 h 346710"/>
                  <a:gd name="connsiteX48" fmla="*/ 1624965 w 1636903"/>
                  <a:gd name="connsiteY48" fmla="*/ 342900 h 346710"/>
                  <a:gd name="connsiteX49" fmla="*/ 1590675 w 1636903"/>
                  <a:gd name="connsiteY49" fmla="*/ 344805 h 346710"/>
                  <a:gd name="connsiteX50" fmla="*/ 1297305 w 1636903"/>
                  <a:gd name="connsiteY50" fmla="*/ 346710 h 346710"/>
                  <a:gd name="connsiteX51" fmla="*/ 1061085 w 1636903"/>
                  <a:gd name="connsiteY51" fmla="*/ 344805 h 346710"/>
                  <a:gd name="connsiteX52" fmla="*/ 984885 w 1636903"/>
                  <a:gd name="connsiteY52" fmla="*/ 342900 h 346710"/>
                  <a:gd name="connsiteX53" fmla="*/ 721995 w 1636903"/>
                  <a:gd name="connsiteY53" fmla="*/ 344805 h 346710"/>
                  <a:gd name="connsiteX54" fmla="*/ 501015 w 1636903"/>
                  <a:gd name="connsiteY54" fmla="*/ 342900 h 346710"/>
                  <a:gd name="connsiteX55" fmla="*/ 462915 w 1636903"/>
                  <a:gd name="connsiteY55" fmla="*/ 340995 h 346710"/>
                  <a:gd name="connsiteX56" fmla="*/ 333375 w 1636903"/>
                  <a:gd name="connsiteY56" fmla="*/ 339090 h 346710"/>
                  <a:gd name="connsiteX57" fmla="*/ 329565 w 1636903"/>
                  <a:gd name="connsiteY57" fmla="*/ 316230 h 346710"/>
                  <a:gd name="connsiteX58" fmla="*/ 325755 w 1636903"/>
                  <a:gd name="connsiteY58" fmla="*/ 306705 h 346710"/>
                  <a:gd name="connsiteX59" fmla="*/ 321945 w 1636903"/>
                  <a:gd name="connsiteY59" fmla="*/ 300990 h 346710"/>
                  <a:gd name="connsiteX60" fmla="*/ 318135 w 1636903"/>
                  <a:gd name="connsiteY60" fmla="*/ 293370 h 346710"/>
                  <a:gd name="connsiteX61" fmla="*/ 310515 w 1636903"/>
                  <a:gd name="connsiteY61" fmla="*/ 283845 h 346710"/>
                  <a:gd name="connsiteX62" fmla="*/ 306705 w 1636903"/>
                  <a:gd name="connsiteY62" fmla="*/ 278130 h 346710"/>
                  <a:gd name="connsiteX63" fmla="*/ 300990 w 1636903"/>
                  <a:gd name="connsiteY63" fmla="*/ 272415 h 346710"/>
                  <a:gd name="connsiteX64" fmla="*/ 280035 w 1636903"/>
                  <a:gd name="connsiteY64" fmla="*/ 241935 h 346710"/>
                  <a:gd name="connsiteX65" fmla="*/ 251460 w 1636903"/>
                  <a:gd name="connsiteY65" fmla="*/ 196215 h 346710"/>
                  <a:gd name="connsiteX66" fmla="*/ 238125 w 1636903"/>
                  <a:gd name="connsiteY66" fmla="*/ 167640 h 346710"/>
                  <a:gd name="connsiteX67" fmla="*/ 234315 w 1636903"/>
                  <a:gd name="connsiteY67" fmla="*/ 160020 h 346710"/>
                  <a:gd name="connsiteX68" fmla="*/ 228600 w 1636903"/>
                  <a:gd name="connsiteY68" fmla="*/ 146685 h 346710"/>
                  <a:gd name="connsiteX69" fmla="*/ 224790 w 1636903"/>
                  <a:gd name="connsiteY69" fmla="*/ 137160 h 346710"/>
                  <a:gd name="connsiteX70" fmla="*/ 213360 w 1636903"/>
                  <a:gd name="connsiteY70" fmla="*/ 121920 h 346710"/>
                  <a:gd name="connsiteX71" fmla="*/ 207645 w 1636903"/>
                  <a:gd name="connsiteY71" fmla="*/ 118110 h 346710"/>
                  <a:gd name="connsiteX72" fmla="*/ 201930 w 1636903"/>
                  <a:gd name="connsiteY72" fmla="*/ 112395 h 346710"/>
                  <a:gd name="connsiteX73" fmla="*/ 196215 w 1636903"/>
                  <a:gd name="connsiteY73" fmla="*/ 108585 h 346710"/>
                  <a:gd name="connsiteX74" fmla="*/ 190500 w 1636903"/>
                  <a:gd name="connsiteY74" fmla="*/ 102870 h 346710"/>
                  <a:gd name="connsiteX75" fmla="*/ 184785 w 1636903"/>
                  <a:gd name="connsiteY75" fmla="*/ 99060 h 346710"/>
                  <a:gd name="connsiteX76" fmla="*/ 177165 w 1636903"/>
                  <a:gd name="connsiteY76" fmla="*/ 91440 h 346710"/>
                  <a:gd name="connsiteX77" fmla="*/ 167640 w 1636903"/>
                  <a:gd name="connsiteY77" fmla="*/ 87630 h 346710"/>
                  <a:gd name="connsiteX78" fmla="*/ 161925 w 1636903"/>
                  <a:gd name="connsiteY78" fmla="*/ 81915 h 346710"/>
                  <a:gd name="connsiteX79" fmla="*/ 154305 w 1636903"/>
                  <a:gd name="connsiteY79" fmla="*/ 78105 h 346710"/>
                  <a:gd name="connsiteX80" fmla="*/ 150495 w 1636903"/>
                  <a:gd name="connsiteY80" fmla="*/ 72390 h 346710"/>
                  <a:gd name="connsiteX81" fmla="*/ 127635 w 1636903"/>
                  <a:gd name="connsiteY81" fmla="*/ 55245 h 346710"/>
                  <a:gd name="connsiteX82" fmla="*/ 123825 w 1636903"/>
                  <a:gd name="connsiteY82" fmla="*/ 49530 h 346710"/>
                  <a:gd name="connsiteX83" fmla="*/ 110490 w 1636903"/>
                  <a:gd name="connsiteY83" fmla="*/ 41910 h 346710"/>
                  <a:gd name="connsiteX84" fmla="*/ 95250 w 1636903"/>
                  <a:gd name="connsiteY84" fmla="*/ 30480 h 346710"/>
                  <a:gd name="connsiteX85" fmla="*/ 74295 w 1636903"/>
                  <a:gd name="connsiteY85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1061085 w 1636903"/>
                  <a:gd name="connsiteY50" fmla="*/ 344805 h 346710"/>
                  <a:gd name="connsiteX51" fmla="*/ 984885 w 1636903"/>
                  <a:gd name="connsiteY51" fmla="*/ 342900 h 346710"/>
                  <a:gd name="connsiteX52" fmla="*/ 721995 w 1636903"/>
                  <a:gd name="connsiteY52" fmla="*/ 344805 h 346710"/>
                  <a:gd name="connsiteX53" fmla="*/ 501015 w 1636903"/>
                  <a:gd name="connsiteY53" fmla="*/ 342900 h 346710"/>
                  <a:gd name="connsiteX54" fmla="*/ 462915 w 1636903"/>
                  <a:gd name="connsiteY54" fmla="*/ 340995 h 346710"/>
                  <a:gd name="connsiteX55" fmla="*/ 333375 w 1636903"/>
                  <a:gd name="connsiteY55" fmla="*/ 339090 h 346710"/>
                  <a:gd name="connsiteX56" fmla="*/ 329565 w 1636903"/>
                  <a:gd name="connsiteY56" fmla="*/ 316230 h 346710"/>
                  <a:gd name="connsiteX57" fmla="*/ 325755 w 1636903"/>
                  <a:gd name="connsiteY57" fmla="*/ 306705 h 346710"/>
                  <a:gd name="connsiteX58" fmla="*/ 321945 w 1636903"/>
                  <a:gd name="connsiteY58" fmla="*/ 300990 h 346710"/>
                  <a:gd name="connsiteX59" fmla="*/ 318135 w 1636903"/>
                  <a:gd name="connsiteY59" fmla="*/ 293370 h 346710"/>
                  <a:gd name="connsiteX60" fmla="*/ 310515 w 1636903"/>
                  <a:gd name="connsiteY60" fmla="*/ 283845 h 346710"/>
                  <a:gd name="connsiteX61" fmla="*/ 306705 w 1636903"/>
                  <a:gd name="connsiteY61" fmla="*/ 278130 h 346710"/>
                  <a:gd name="connsiteX62" fmla="*/ 300990 w 1636903"/>
                  <a:gd name="connsiteY62" fmla="*/ 272415 h 346710"/>
                  <a:gd name="connsiteX63" fmla="*/ 280035 w 1636903"/>
                  <a:gd name="connsiteY63" fmla="*/ 241935 h 346710"/>
                  <a:gd name="connsiteX64" fmla="*/ 251460 w 1636903"/>
                  <a:gd name="connsiteY64" fmla="*/ 196215 h 346710"/>
                  <a:gd name="connsiteX65" fmla="*/ 238125 w 1636903"/>
                  <a:gd name="connsiteY65" fmla="*/ 167640 h 346710"/>
                  <a:gd name="connsiteX66" fmla="*/ 234315 w 1636903"/>
                  <a:gd name="connsiteY66" fmla="*/ 160020 h 346710"/>
                  <a:gd name="connsiteX67" fmla="*/ 228600 w 1636903"/>
                  <a:gd name="connsiteY67" fmla="*/ 146685 h 346710"/>
                  <a:gd name="connsiteX68" fmla="*/ 224790 w 1636903"/>
                  <a:gd name="connsiteY68" fmla="*/ 137160 h 346710"/>
                  <a:gd name="connsiteX69" fmla="*/ 213360 w 1636903"/>
                  <a:gd name="connsiteY69" fmla="*/ 121920 h 346710"/>
                  <a:gd name="connsiteX70" fmla="*/ 207645 w 1636903"/>
                  <a:gd name="connsiteY70" fmla="*/ 118110 h 346710"/>
                  <a:gd name="connsiteX71" fmla="*/ 201930 w 1636903"/>
                  <a:gd name="connsiteY71" fmla="*/ 112395 h 346710"/>
                  <a:gd name="connsiteX72" fmla="*/ 196215 w 1636903"/>
                  <a:gd name="connsiteY72" fmla="*/ 108585 h 346710"/>
                  <a:gd name="connsiteX73" fmla="*/ 190500 w 1636903"/>
                  <a:gd name="connsiteY73" fmla="*/ 102870 h 346710"/>
                  <a:gd name="connsiteX74" fmla="*/ 184785 w 1636903"/>
                  <a:gd name="connsiteY74" fmla="*/ 99060 h 346710"/>
                  <a:gd name="connsiteX75" fmla="*/ 177165 w 1636903"/>
                  <a:gd name="connsiteY75" fmla="*/ 91440 h 346710"/>
                  <a:gd name="connsiteX76" fmla="*/ 167640 w 1636903"/>
                  <a:gd name="connsiteY76" fmla="*/ 87630 h 346710"/>
                  <a:gd name="connsiteX77" fmla="*/ 161925 w 1636903"/>
                  <a:gd name="connsiteY77" fmla="*/ 81915 h 346710"/>
                  <a:gd name="connsiteX78" fmla="*/ 154305 w 1636903"/>
                  <a:gd name="connsiteY78" fmla="*/ 78105 h 346710"/>
                  <a:gd name="connsiteX79" fmla="*/ 150495 w 1636903"/>
                  <a:gd name="connsiteY79" fmla="*/ 72390 h 346710"/>
                  <a:gd name="connsiteX80" fmla="*/ 127635 w 1636903"/>
                  <a:gd name="connsiteY80" fmla="*/ 55245 h 346710"/>
                  <a:gd name="connsiteX81" fmla="*/ 123825 w 1636903"/>
                  <a:gd name="connsiteY81" fmla="*/ 49530 h 346710"/>
                  <a:gd name="connsiteX82" fmla="*/ 110490 w 1636903"/>
                  <a:gd name="connsiteY82" fmla="*/ 41910 h 346710"/>
                  <a:gd name="connsiteX83" fmla="*/ 95250 w 1636903"/>
                  <a:gd name="connsiteY83" fmla="*/ 30480 h 346710"/>
                  <a:gd name="connsiteX84" fmla="*/ 74295 w 1636903"/>
                  <a:gd name="connsiteY84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984885 w 1636903"/>
                  <a:gd name="connsiteY50" fmla="*/ 342900 h 346710"/>
                  <a:gd name="connsiteX51" fmla="*/ 721995 w 1636903"/>
                  <a:gd name="connsiteY51" fmla="*/ 344805 h 346710"/>
                  <a:gd name="connsiteX52" fmla="*/ 501015 w 1636903"/>
                  <a:gd name="connsiteY52" fmla="*/ 342900 h 346710"/>
                  <a:gd name="connsiteX53" fmla="*/ 462915 w 1636903"/>
                  <a:gd name="connsiteY53" fmla="*/ 340995 h 346710"/>
                  <a:gd name="connsiteX54" fmla="*/ 333375 w 1636903"/>
                  <a:gd name="connsiteY54" fmla="*/ 339090 h 346710"/>
                  <a:gd name="connsiteX55" fmla="*/ 329565 w 1636903"/>
                  <a:gd name="connsiteY55" fmla="*/ 316230 h 346710"/>
                  <a:gd name="connsiteX56" fmla="*/ 325755 w 1636903"/>
                  <a:gd name="connsiteY56" fmla="*/ 306705 h 346710"/>
                  <a:gd name="connsiteX57" fmla="*/ 321945 w 1636903"/>
                  <a:gd name="connsiteY57" fmla="*/ 300990 h 346710"/>
                  <a:gd name="connsiteX58" fmla="*/ 318135 w 1636903"/>
                  <a:gd name="connsiteY58" fmla="*/ 293370 h 346710"/>
                  <a:gd name="connsiteX59" fmla="*/ 310515 w 1636903"/>
                  <a:gd name="connsiteY59" fmla="*/ 283845 h 346710"/>
                  <a:gd name="connsiteX60" fmla="*/ 306705 w 1636903"/>
                  <a:gd name="connsiteY60" fmla="*/ 278130 h 346710"/>
                  <a:gd name="connsiteX61" fmla="*/ 300990 w 1636903"/>
                  <a:gd name="connsiteY61" fmla="*/ 272415 h 346710"/>
                  <a:gd name="connsiteX62" fmla="*/ 280035 w 1636903"/>
                  <a:gd name="connsiteY62" fmla="*/ 241935 h 346710"/>
                  <a:gd name="connsiteX63" fmla="*/ 251460 w 1636903"/>
                  <a:gd name="connsiteY63" fmla="*/ 196215 h 346710"/>
                  <a:gd name="connsiteX64" fmla="*/ 238125 w 1636903"/>
                  <a:gd name="connsiteY64" fmla="*/ 167640 h 346710"/>
                  <a:gd name="connsiteX65" fmla="*/ 234315 w 1636903"/>
                  <a:gd name="connsiteY65" fmla="*/ 160020 h 346710"/>
                  <a:gd name="connsiteX66" fmla="*/ 228600 w 1636903"/>
                  <a:gd name="connsiteY66" fmla="*/ 146685 h 346710"/>
                  <a:gd name="connsiteX67" fmla="*/ 224790 w 1636903"/>
                  <a:gd name="connsiteY67" fmla="*/ 137160 h 346710"/>
                  <a:gd name="connsiteX68" fmla="*/ 213360 w 1636903"/>
                  <a:gd name="connsiteY68" fmla="*/ 121920 h 346710"/>
                  <a:gd name="connsiteX69" fmla="*/ 207645 w 1636903"/>
                  <a:gd name="connsiteY69" fmla="*/ 118110 h 346710"/>
                  <a:gd name="connsiteX70" fmla="*/ 201930 w 1636903"/>
                  <a:gd name="connsiteY70" fmla="*/ 112395 h 346710"/>
                  <a:gd name="connsiteX71" fmla="*/ 196215 w 1636903"/>
                  <a:gd name="connsiteY71" fmla="*/ 108585 h 346710"/>
                  <a:gd name="connsiteX72" fmla="*/ 190500 w 1636903"/>
                  <a:gd name="connsiteY72" fmla="*/ 102870 h 346710"/>
                  <a:gd name="connsiteX73" fmla="*/ 184785 w 1636903"/>
                  <a:gd name="connsiteY73" fmla="*/ 99060 h 346710"/>
                  <a:gd name="connsiteX74" fmla="*/ 177165 w 1636903"/>
                  <a:gd name="connsiteY74" fmla="*/ 91440 h 346710"/>
                  <a:gd name="connsiteX75" fmla="*/ 167640 w 1636903"/>
                  <a:gd name="connsiteY75" fmla="*/ 87630 h 346710"/>
                  <a:gd name="connsiteX76" fmla="*/ 161925 w 1636903"/>
                  <a:gd name="connsiteY76" fmla="*/ 81915 h 346710"/>
                  <a:gd name="connsiteX77" fmla="*/ 154305 w 1636903"/>
                  <a:gd name="connsiteY77" fmla="*/ 78105 h 346710"/>
                  <a:gd name="connsiteX78" fmla="*/ 150495 w 1636903"/>
                  <a:gd name="connsiteY78" fmla="*/ 72390 h 346710"/>
                  <a:gd name="connsiteX79" fmla="*/ 127635 w 1636903"/>
                  <a:gd name="connsiteY79" fmla="*/ 55245 h 346710"/>
                  <a:gd name="connsiteX80" fmla="*/ 123825 w 1636903"/>
                  <a:gd name="connsiteY80" fmla="*/ 49530 h 346710"/>
                  <a:gd name="connsiteX81" fmla="*/ 110490 w 1636903"/>
                  <a:gd name="connsiteY81" fmla="*/ 41910 h 346710"/>
                  <a:gd name="connsiteX82" fmla="*/ 95250 w 1636903"/>
                  <a:gd name="connsiteY82" fmla="*/ 30480 h 346710"/>
                  <a:gd name="connsiteX83" fmla="*/ 74295 w 1636903"/>
                  <a:gd name="connsiteY83" fmla="*/ 20955 h 346710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984885 w 1636903"/>
                  <a:gd name="connsiteY49" fmla="*/ 342900 h 344805"/>
                  <a:gd name="connsiteX50" fmla="*/ 721995 w 1636903"/>
                  <a:gd name="connsiteY50" fmla="*/ 344805 h 344805"/>
                  <a:gd name="connsiteX51" fmla="*/ 501015 w 1636903"/>
                  <a:gd name="connsiteY51" fmla="*/ 342900 h 344805"/>
                  <a:gd name="connsiteX52" fmla="*/ 462915 w 1636903"/>
                  <a:gd name="connsiteY52" fmla="*/ 340995 h 344805"/>
                  <a:gd name="connsiteX53" fmla="*/ 333375 w 1636903"/>
                  <a:gd name="connsiteY53" fmla="*/ 339090 h 344805"/>
                  <a:gd name="connsiteX54" fmla="*/ 329565 w 1636903"/>
                  <a:gd name="connsiteY54" fmla="*/ 316230 h 344805"/>
                  <a:gd name="connsiteX55" fmla="*/ 325755 w 1636903"/>
                  <a:gd name="connsiteY55" fmla="*/ 306705 h 344805"/>
                  <a:gd name="connsiteX56" fmla="*/ 321945 w 1636903"/>
                  <a:gd name="connsiteY56" fmla="*/ 300990 h 344805"/>
                  <a:gd name="connsiteX57" fmla="*/ 318135 w 1636903"/>
                  <a:gd name="connsiteY57" fmla="*/ 293370 h 344805"/>
                  <a:gd name="connsiteX58" fmla="*/ 310515 w 1636903"/>
                  <a:gd name="connsiteY58" fmla="*/ 283845 h 344805"/>
                  <a:gd name="connsiteX59" fmla="*/ 306705 w 1636903"/>
                  <a:gd name="connsiteY59" fmla="*/ 278130 h 344805"/>
                  <a:gd name="connsiteX60" fmla="*/ 300990 w 1636903"/>
                  <a:gd name="connsiteY60" fmla="*/ 272415 h 344805"/>
                  <a:gd name="connsiteX61" fmla="*/ 280035 w 1636903"/>
                  <a:gd name="connsiteY61" fmla="*/ 241935 h 344805"/>
                  <a:gd name="connsiteX62" fmla="*/ 251460 w 1636903"/>
                  <a:gd name="connsiteY62" fmla="*/ 196215 h 344805"/>
                  <a:gd name="connsiteX63" fmla="*/ 238125 w 1636903"/>
                  <a:gd name="connsiteY63" fmla="*/ 167640 h 344805"/>
                  <a:gd name="connsiteX64" fmla="*/ 234315 w 1636903"/>
                  <a:gd name="connsiteY64" fmla="*/ 160020 h 344805"/>
                  <a:gd name="connsiteX65" fmla="*/ 228600 w 1636903"/>
                  <a:gd name="connsiteY65" fmla="*/ 146685 h 344805"/>
                  <a:gd name="connsiteX66" fmla="*/ 224790 w 1636903"/>
                  <a:gd name="connsiteY66" fmla="*/ 137160 h 344805"/>
                  <a:gd name="connsiteX67" fmla="*/ 213360 w 1636903"/>
                  <a:gd name="connsiteY67" fmla="*/ 121920 h 344805"/>
                  <a:gd name="connsiteX68" fmla="*/ 207645 w 1636903"/>
                  <a:gd name="connsiteY68" fmla="*/ 118110 h 344805"/>
                  <a:gd name="connsiteX69" fmla="*/ 201930 w 1636903"/>
                  <a:gd name="connsiteY69" fmla="*/ 112395 h 344805"/>
                  <a:gd name="connsiteX70" fmla="*/ 196215 w 1636903"/>
                  <a:gd name="connsiteY70" fmla="*/ 108585 h 344805"/>
                  <a:gd name="connsiteX71" fmla="*/ 190500 w 1636903"/>
                  <a:gd name="connsiteY71" fmla="*/ 102870 h 344805"/>
                  <a:gd name="connsiteX72" fmla="*/ 184785 w 1636903"/>
                  <a:gd name="connsiteY72" fmla="*/ 99060 h 344805"/>
                  <a:gd name="connsiteX73" fmla="*/ 177165 w 1636903"/>
                  <a:gd name="connsiteY73" fmla="*/ 91440 h 344805"/>
                  <a:gd name="connsiteX74" fmla="*/ 167640 w 1636903"/>
                  <a:gd name="connsiteY74" fmla="*/ 87630 h 344805"/>
                  <a:gd name="connsiteX75" fmla="*/ 161925 w 1636903"/>
                  <a:gd name="connsiteY75" fmla="*/ 81915 h 344805"/>
                  <a:gd name="connsiteX76" fmla="*/ 154305 w 1636903"/>
                  <a:gd name="connsiteY76" fmla="*/ 78105 h 344805"/>
                  <a:gd name="connsiteX77" fmla="*/ 150495 w 1636903"/>
                  <a:gd name="connsiteY77" fmla="*/ 72390 h 344805"/>
                  <a:gd name="connsiteX78" fmla="*/ 127635 w 1636903"/>
                  <a:gd name="connsiteY78" fmla="*/ 55245 h 344805"/>
                  <a:gd name="connsiteX79" fmla="*/ 123825 w 1636903"/>
                  <a:gd name="connsiteY79" fmla="*/ 49530 h 344805"/>
                  <a:gd name="connsiteX80" fmla="*/ 110490 w 1636903"/>
                  <a:gd name="connsiteY80" fmla="*/ 41910 h 344805"/>
                  <a:gd name="connsiteX81" fmla="*/ 95250 w 1636903"/>
                  <a:gd name="connsiteY81" fmla="*/ 30480 h 344805"/>
                  <a:gd name="connsiteX82" fmla="*/ 74295 w 1636903"/>
                  <a:gd name="connsiteY8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721995 w 1636903"/>
                  <a:gd name="connsiteY49" fmla="*/ 344805 h 344805"/>
                  <a:gd name="connsiteX50" fmla="*/ 501015 w 1636903"/>
                  <a:gd name="connsiteY50" fmla="*/ 342900 h 344805"/>
                  <a:gd name="connsiteX51" fmla="*/ 462915 w 1636903"/>
                  <a:gd name="connsiteY51" fmla="*/ 340995 h 344805"/>
                  <a:gd name="connsiteX52" fmla="*/ 333375 w 1636903"/>
                  <a:gd name="connsiteY52" fmla="*/ 339090 h 344805"/>
                  <a:gd name="connsiteX53" fmla="*/ 329565 w 1636903"/>
                  <a:gd name="connsiteY53" fmla="*/ 316230 h 344805"/>
                  <a:gd name="connsiteX54" fmla="*/ 325755 w 1636903"/>
                  <a:gd name="connsiteY54" fmla="*/ 306705 h 344805"/>
                  <a:gd name="connsiteX55" fmla="*/ 321945 w 1636903"/>
                  <a:gd name="connsiteY55" fmla="*/ 300990 h 344805"/>
                  <a:gd name="connsiteX56" fmla="*/ 318135 w 1636903"/>
                  <a:gd name="connsiteY56" fmla="*/ 293370 h 344805"/>
                  <a:gd name="connsiteX57" fmla="*/ 310515 w 1636903"/>
                  <a:gd name="connsiteY57" fmla="*/ 283845 h 344805"/>
                  <a:gd name="connsiteX58" fmla="*/ 306705 w 1636903"/>
                  <a:gd name="connsiteY58" fmla="*/ 278130 h 344805"/>
                  <a:gd name="connsiteX59" fmla="*/ 300990 w 1636903"/>
                  <a:gd name="connsiteY59" fmla="*/ 272415 h 344805"/>
                  <a:gd name="connsiteX60" fmla="*/ 280035 w 1636903"/>
                  <a:gd name="connsiteY60" fmla="*/ 241935 h 344805"/>
                  <a:gd name="connsiteX61" fmla="*/ 251460 w 1636903"/>
                  <a:gd name="connsiteY61" fmla="*/ 196215 h 344805"/>
                  <a:gd name="connsiteX62" fmla="*/ 238125 w 1636903"/>
                  <a:gd name="connsiteY62" fmla="*/ 167640 h 344805"/>
                  <a:gd name="connsiteX63" fmla="*/ 234315 w 1636903"/>
                  <a:gd name="connsiteY63" fmla="*/ 160020 h 344805"/>
                  <a:gd name="connsiteX64" fmla="*/ 228600 w 1636903"/>
                  <a:gd name="connsiteY64" fmla="*/ 146685 h 344805"/>
                  <a:gd name="connsiteX65" fmla="*/ 224790 w 1636903"/>
                  <a:gd name="connsiteY65" fmla="*/ 137160 h 344805"/>
                  <a:gd name="connsiteX66" fmla="*/ 213360 w 1636903"/>
                  <a:gd name="connsiteY66" fmla="*/ 121920 h 344805"/>
                  <a:gd name="connsiteX67" fmla="*/ 207645 w 1636903"/>
                  <a:gd name="connsiteY67" fmla="*/ 118110 h 344805"/>
                  <a:gd name="connsiteX68" fmla="*/ 201930 w 1636903"/>
                  <a:gd name="connsiteY68" fmla="*/ 112395 h 344805"/>
                  <a:gd name="connsiteX69" fmla="*/ 196215 w 1636903"/>
                  <a:gd name="connsiteY69" fmla="*/ 108585 h 344805"/>
                  <a:gd name="connsiteX70" fmla="*/ 190500 w 1636903"/>
                  <a:gd name="connsiteY70" fmla="*/ 102870 h 344805"/>
                  <a:gd name="connsiteX71" fmla="*/ 184785 w 1636903"/>
                  <a:gd name="connsiteY71" fmla="*/ 99060 h 344805"/>
                  <a:gd name="connsiteX72" fmla="*/ 177165 w 1636903"/>
                  <a:gd name="connsiteY72" fmla="*/ 91440 h 344805"/>
                  <a:gd name="connsiteX73" fmla="*/ 167640 w 1636903"/>
                  <a:gd name="connsiteY73" fmla="*/ 87630 h 344805"/>
                  <a:gd name="connsiteX74" fmla="*/ 161925 w 1636903"/>
                  <a:gd name="connsiteY74" fmla="*/ 81915 h 344805"/>
                  <a:gd name="connsiteX75" fmla="*/ 154305 w 1636903"/>
                  <a:gd name="connsiteY75" fmla="*/ 78105 h 344805"/>
                  <a:gd name="connsiteX76" fmla="*/ 150495 w 1636903"/>
                  <a:gd name="connsiteY76" fmla="*/ 72390 h 344805"/>
                  <a:gd name="connsiteX77" fmla="*/ 127635 w 1636903"/>
                  <a:gd name="connsiteY77" fmla="*/ 55245 h 344805"/>
                  <a:gd name="connsiteX78" fmla="*/ 123825 w 1636903"/>
                  <a:gd name="connsiteY78" fmla="*/ 49530 h 344805"/>
                  <a:gd name="connsiteX79" fmla="*/ 110490 w 1636903"/>
                  <a:gd name="connsiteY79" fmla="*/ 41910 h 344805"/>
                  <a:gd name="connsiteX80" fmla="*/ 95250 w 1636903"/>
                  <a:gd name="connsiteY80" fmla="*/ 30480 h 344805"/>
                  <a:gd name="connsiteX81" fmla="*/ 74295 w 1636903"/>
                  <a:gd name="connsiteY8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501015 w 1636903"/>
                  <a:gd name="connsiteY49" fmla="*/ 342900 h 344805"/>
                  <a:gd name="connsiteX50" fmla="*/ 462915 w 1636903"/>
                  <a:gd name="connsiteY50" fmla="*/ 340995 h 344805"/>
                  <a:gd name="connsiteX51" fmla="*/ 333375 w 1636903"/>
                  <a:gd name="connsiteY51" fmla="*/ 339090 h 344805"/>
                  <a:gd name="connsiteX52" fmla="*/ 329565 w 1636903"/>
                  <a:gd name="connsiteY52" fmla="*/ 316230 h 344805"/>
                  <a:gd name="connsiteX53" fmla="*/ 325755 w 1636903"/>
                  <a:gd name="connsiteY53" fmla="*/ 306705 h 344805"/>
                  <a:gd name="connsiteX54" fmla="*/ 321945 w 1636903"/>
                  <a:gd name="connsiteY54" fmla="*/ 300990 h 344805"/>
                  <a:gd name="connsiteX55" fmla="*/ 318135 w 1636903"/>
                  <a:gd name="connsiteY55" fmla="*/ 293370 h 344805"/>
                  <a:gd name="connsiteX56" fmla="*/ 310515 w 1636903"/>
                  <a:gd name="connsiteY56" fmla="*/ 283845 h 344805"/>
                  <a:gd name="connsiteX57" fmla="*/ 306705 w 1636903"/>
                  <a:gd name="connsiteY57" fmla="*/ 278130 h 344805"/>
                  <a:gd name="connsiteX58" fmla="*/ 300990 w 1636903"/>
                  <a:gd name="connsiteY58" fmla="*/ 272415 h 344805"/>
                  <a:gd name="connsiteX59" fmla="*/ 280035 w 1636903"/>
                  <a:gd name="connsiteY59" fmla="*/ 241935 h 344805"/>
                  <a:gd name="connsiteX60" fmla="*/ 251460 w 1636903"/>
                  <a:gd name="connsiteY60" fmla="*/ 196215 h 344805"/>
                  <a:gd name="connsiteX61" fmla="*/ 238125 w 1636903"/>
                  <a:gd name="connsiteY61" fmla="*/ 167640 h 344805"/>
                  <a:gd name="connsiteX62" fmla="*/ 234315 w 1636903"/>
                  <a:gd name="connsiteY62" fmla="*/ 160020 h 344805"/>
                  <a:gd name="connsiteX63" fmla="*/ 228600 w 1636903"/>
                  <a:gd name="connsiteY63" fmla="*/ 146685 h 344805"/>
                  <a:gd name="connsiteX64" fmla="*/ 224790 w 1636903"/>
                  <a:gd name="connsiteY64" fmla="*/ 137160 h 344805"/>
                  <a:gd name="connsiteX65" fmla="*/ 213360 w 1636903"/>
                  <a:gd name="connsiteY65" fmla="*/ 121920 h 344805"/>
                  <a:gd name="connsiteX66" fmla="*/ 207645 w 1636903"/>
                  <a:gd name="connsiteY66" fmla="*/ 118110 h 344805"/>
                  <a:gd name="connsiteX67" fmla="*/ 201930 w 1636903"/>
                  <a:gd name="connsiteY67" fmla="*/ 112395 h 344805"/>
                  <a:gd name="connsiteX68" fmla="*/ 196215 w 1636903"/>
                  <a:gd name="connsiteY68" fmla="*/ 108585 h 344805"/>
                  <a:gd name="connsiteX69" fmla="*/ 190500 w 1636903"/>
                  <a:gd name="connsiteY69" fmla="*/ 102870 h 344805"/>
                  <a:gd name="connsiteX70" fmla="*/ 184785 w 1636903"/>
                  <a:gd name="connsiteY70" fmla="*/ 99060 h 344805"/>
                  <a:gd name="connsiteX71" fmla="*/ 177165 w 1636903"/>
                  <a:gd name="connsiteY71" fmla="*/ 91440 h 344805"/>
                  <a:gd name="connsiteX72" fmla="*/ 167640 w 1636903"/>
                  <a:gd name="connsiteY72" fmla="*/ 87630 h 344805"/>
                  <a:gd name="connsiteX73" fmla="*/ 161925 w 1636903"/>
                  <a:gd name="connsiteY73" fmla="*/ 81915 h 344805"/>
                  <a:gd name="connsiteX74" fmla="*/ 154305 w 1636903"/>
                  <a:gd name="connsiteY74" fmla="*/ 78105 h 344805"/>
                  <a:gd name="connsiteX75" fmla="*/ 150495 w 1636903"/>
                  <a:gd name="connsiteY75" fmla="*/ 72390 h 344805"/>
                  <a:gd name="connsiteX76" fmla="*/ 127635 w 1636903"/>
                  <a:gd name="connsiteY76" fmla="*/ 55245 h 344805"/>
                  <a:gd name="connsiteX77" fmla="*/ 123825 w 1636903"/>
                  <a:gd name="connsiteY77" fmla="*/ 49530 h 344805"/>
                  <a:gd name="connsiteX78" fmla="*/ 110490 w 1636903"/>
                  <a:gd name="connsiteY78" fmla="*/ 41910 h 344805"/>
                  <a:gd name="connsiteX79" fmla="*/ 95250 w 1636903"/>
                  <a:gd name="connsiteY79" fmla="*/ 30480 h 344805"/>
                  <a:gd name="connsiteX80" fmla="*/ 74295 w 1636903"/>
                  <a:gd name="connsiteY8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8135 w 1636903"/>
                  <a:gd name="connsiteY54" fmla="*/ 293370 h 344805"/>
                  <a:gd name="connsiteX55" fmla="*/ 310515 w 1636903"/>
                  <a:gd name="connsiteY55" fmla="*/ 283845 h 344805"/>
                  <a:gd name="connsiteX56" fmla="*/ 306705 w 1636903"/>
                  <a:gd name="connsiteY56" fmla="*/ 278130 h 344805"/>
                  <a:gd name="connsiteX57" fmla="*/ 300990 w 1636903"/>
                  <a:gd name="connsiteY57" fmla="*/ 272415 h 344805"/>
                  <a:gd name="connsiteX58" fmla="*/ 280035 w 1636903"/>
                  <a:gd name="connsiteY58" fmla="*/ 241935 h 344805"/>
                  <a:gd name="connsiteX59" fmla="*/ 251460 w 1636903"/>
                  <a:gd name="connsiteY59" fmla="*/ 196215 h 344805"/>
                  <a:gd name="connsiteX60" fmla="*/ 238125 w 1636903"/>
                  <a:gd name="connsiteY60" fmla="*/ 167640 h 344805"/>
                  <a:gd name="connsiteX61" fmla="*/ 234315 w 1636903"/>
                  <a:gd name="connsiteY61" fmla="*/ 160020 h 344805"/>
                  <a:gd name="connsiteX62" fmla="*/ 228600 w 1636903"/>
                  <a:gd name="connsiteY62" fmla="*/ 146685 h 344805"/>
                  <a:gd name="connsiteX63" fmla="*/ 224790 w 1636903"/>
                  <a:gd name="connsiteY63" fmla="*/ 137160 h 344805"/>
                  <a:gd name="connsiteX64" fmla="*/ 213360 w 1636903"/>
                  <a:gd name="connsiteY64" fmla="*/ 121920 h 344805"/>
                  <a:gd name="connsiteX65" fmla="*/ 207645 w 1636903"/>
                  <a:gd name="connsiteY65" fmla="*/ 118110 h 344805"/>
                  <a:gd name="connsiteX66" fmla="*/ 201930 w 1636903"/>
                  <a:gd name="connsiteY66" fmla="*/ 112395 h 344805"/>
                  <a:gd name="connsiteX67" fmla="*/ 196215 w 1636903"/>
                  <a:gd name="connsiteY67" fmla="*/ 108585 h 344805"/>
                  <a:gd name="connsiteX68" fmla="*/ 190500 w 1636903"/>
                  <a:gd name="connsiteY68" fmla="*/ 102870 h 344805"/>
                  <a:gd name="connsiteX69" fmla="*/ 184785 w 1636903"/>
                  <a:gd name="connsiteY69" fmla="*/ 99060 h 344805"/>
                  <a:gd name="connsiteX70" fmla="*/ 177165 w 1636903"/>
                  <a:gd name="connsiteY70" fmla="*/ 91440 h 344805"/>
                  <a:gd name="connsiteX71" fmla="*/ 167640 w 1636903"/>
                  <a:gd name="connsiteY71" fmla="*/ 87630 h 344805"/>
                  <a:gd name="connsiteX72" fmla="*/ 161925 w 1636903"/>
                  <a:gd name="connsiteY72" fmla="*/ 81915 h 344805"/>
                  <a:gd name="connsiteX73" fmla="*/ 154305 w 1636903"/>
                  <a:gd name="connsiteY73" fmla="*/ 78105 h 344805"/>
                  <a:gd name="connsiteX74" fmla="*/ 150495 w 1636903"/>
                  <a:gd name="connsiteY74" fmla="*/ 72390 h 344805"/>
                  <a:gd name="connsiteX75" fmla="*/ 127635 w 1636903"/>
                  <a:gd name="connsiteY75" fmla="*/ 55245 h 344805"/>
                  <a:gd name="connsiteX76" fmla="*/ 123825 w 1636903"/>
                  <a:gd name="connsiteY76" fmla="*/ 49530 h 344805"/>
                  <a:gd name="connsiteX77" fmla="*/ 110490 w 1636903"/>
                  <a:gd name="connsiteY77" fmla="*/ 41910 h 344805"/>
                  <a:gd name="connsiteX78" fmla="*/ 95250 w 1636903"/>
                  <a:gd name="connsiteY78" fmla="*/ 30480 h 344805"/>
                  <a:gd name="connsiteX79" fmla="*/ 74295 w 1636903"/>
                  <a:gd name="connsiteY7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0515 w 1636903"/>
                  <a:gd name="connsiteY54" fmla="*/ 283845 h 344805"/>
                  <a:gd name="connsiteX55" fmla="*/ 306705 w 1636903"/>
                  <a:gd name="connsiteY55" fmla="*/ 278130 h 344805"/>
                  <a:gd name="connsiteX56" fmla="*/ 300990 w 1636903"/>
                  <a:gd name="connsiteY56" fmla="*/ 272415 h 344805"/>
                  <a:gd name="connsiteX57" fmla="*/ 280035 w 1636903"/>
                  <a:gd name="connsiteY57" fmla="*/ 241935 h 344805"/>
                  <a:gd name="connsiteX58" fmla="*/ 251460 w 1636903"/>
                  <a:gd name="connsiteY58" fmla="*/ 196215 h 344805"/>
                  <a:gd name="connsiteX59" fmla="*/ 238125 w 1636903"/>
                  <a:gd name="connsiteY59" fmla="*/ 167640 h 344805"/>
                  <a:gd name="connsiteX60" fmla="*/ 234315 w 1636903"/>
                  <a:gd name="connsiteY60" fmla="*/ 160020 h 344805"/>
                  <a:gd name="connsiteX61" fmla="*/ 228600 w 1636903"/>
                  <a:gd name="connsiteY61" fmla="*/ 146685 h 344805"/>
                  <a:gd name="connsiteX62" fmla="*/ 224790 w 1636903"/>
                  <a:gd name="connsiteY62" fmla="*/ 137160 h 344805"/>
                  <a:gd name="connsiteX63" fmla="*/ 213360 w 1636903"/>
                  <a:gd name="connsiteY63" fmla="*/ 121920 h 344805"/>
                  <a:gd name="connsiteX64" fmla="*/ 207645 w 1636903"/>
                  <a:gd name="connsiteY64" fmla="*/ 118110 h 344805"/>
                  <a:gd name="connsiteX65" fmla="*/ 201930 w 1636903"/>
                  <a:gd name="connsiteY65" fmla="*/ 112395 h 344805"/>
                  <a:gd name="connsiteX66" fmla="*/ 196215 w 1636903"/>
                  <a:gd name="connsiteY66" fmla="*/ 108585 h 344805"/>
                  <a:gd name="connsiteX67" fmla="*/ 190500 w 1636903"/>
                  <a:gd name="connsiteY67" fmla="*/ 102870 h 344805"/>
                  <a:gd name="connsiteX68" fmla="*/ 184785 w 1636903"/>
                  <a:gd name="connsiteY68" fmla="*/ 99060 h 344805"/>
                  <a:gd name="connsiteX69" fmla="*/ 177165 w 1636903"/>
                  <a:gd name="connsiteY69" fmla="*/ 91440 h 344805"/>
                  <a:gd name="connsiteX70" fmla="*/ 167640 w 1636903"/>
                  <a:gd name="connsiteY70" fmla="*/ 87630 h 344805"/>
                  <a:gd name="connsiteX71" fmla="*/ 161925 w 1636903"/>
                  <a:gd name="connsiteY71" fmla="*/ 81915 h 344805"/>
                  <a:gd name="connsiteX72" fmla="*/ 154305 w 1636903"/>
                  <a:gd name="connsiteY72" fmla="*/ 78105 h 344805"/>
                  <a:gd name="connsiteX73" fmla="*/ 150495 w 1636903"/>
                  <a:gd name="connsiteY73" fmla="*/ 72390 h 344805"/>
                  <a:gd name="connsiteX74" fmla="*/ 127635 w 1636903"/>
                  <a:gd name="connsiteY74" fmla="*/ 55245 h 344805"/>
                  <a:gd name="connsiteX75" fmla="*/ 123825 w 1636903"/>
                  <a:gd name="connsiteY75" fmla="*/ 49530 h 344805"/>
                  <a:gd name="connsiteX76" fmla="*/ 110490 w 1636903"/>
                  <a:gd name="connsiteY76" fmla="*/ 41910 h 344805"/>
                  <a:gd name="connsiteX77" fmla="*/ 95250 w 1636903"/>
                  <a:gd name="connsiteY77" fmla="*/ 30480 h 344805"/>
                  <a:gd name="connsiteX78" fmla="*/ 74295 w 1636903"/>
                  <a:gd name="connsiteY7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300990 w 1636903"/>
                  <a:gd name="connsiteY55" fmla="*/ 272415 h 344805"/>
                  <a:gd name="connsiteX56" fmla="*/ 280035 w 1636903"/>
                  <a:gd name="connsiteY56" fmla="*/ 241935 h 344805"/>
                  <a:gd name="connsiteX57" fmla="*/ 251460 w 1636903"/>
                  <a:gd name="connsiteY57" fmla="*/ 196215 h 344805"/>
                  <a:gd name="connsiteX58" fmla="*/ 238125 w 1636903"/>
                  <a:gd name="connsiteY58" fmla="*/ 167640 h 344805"/>
                  <a:gd name="connsiteX59" fmla="*/ 234315 w 1636903"/>
                  <a:gd name="connsiteY59" fmla="*/ 160020 h 344805"/>
                  <a:gd name="connsiteX60" fmla="*/ 228600 w 1636903"/>
                  <a:gd name="connsiteY60" fmla="*/ 146685 h 344805"/>
                  <a:gd name="connsiteX61" fmla="*/ 224790 w 1636903"/>
                  <a:gd name="connsiteY61" fmla="*/ 137160 h 344805"/>
                  <a:gd name="connsiteX62" fmla="*/ 213360 w 1636903"/>
                  <a:gd name="connsiteY62" fmla="*/ 121920 h 344805"/>
                  <a:gd name="connsiteX63" fmla="*/ 207645 w 1636903"/>
                  <a:gd name="connsiteY63" fmla="*/ 118110 h 344805"/>
                  <a:gd name="connsiteX64" fmla="*/ 201930 w 1636903"/>
                  <a:gd name="connsiteY64" fmla="*/ 112395 h 344805"/>
                  <a:gd name="connsiteX65" fmla="*/ 196215 w 1636903"/>
                  <a:gd name="connsiteY65" fmla="*/ 108585 h 344805"/>
                  <a:gd name="connsiteX66" fmla="*/ 190500 w 1636903"/>
                  <a:gd name="connsiteY66" fmla="*/ 102870 h 344805"/>
                  <a:gd name="connsiteX67" fmla="*/ 184785 w 1636903"/>
                  <a:gd name="connsiteY67" fmla="*/ 99060 h 344805"/>
                  <a:gd name="connsiteX68" fmla="*/ 177165 w 1636903"/>
                  <a:gd name="connsiteY68" fmla="*/ 91440 h 344805"/>
                  <a:gd name="connsiteX69" fmla="*/ 167640 w 1636903"/>
                  <a:gd name="connsiteY69" fmla="*/ 87630 h 344805"/>
                  <a:gd name="connsiteX70" fmla="*/ 161925 w 1636903"/>
                  <a:gd name="connsiteY70" fmla="*/ 81915 h 344805"/>
                  <a:gd name="connsiteX71" fmla="*/ 154305 w 1636903"/>
                  <a:gd name="connsiteY71" fmla="*/ 78105 h 344805"/>
                  <a:gd name="connsiteX72" fmla="*/ 150495 w 1636903"/>
                  <a:gd name="connsiteY72" fmla="*/ 72390 h 344805"/>
                  <a:gd name="connsiteX73" fmla="*/ 127635 w 1636903"/>
                  <a:gd name="connsiteY73" fmla="*/ 55245 h 344805"/>
                  <a:gd name="connsiteX74" fmla="*/ 123825 w 1636903"/>
                  <a:gd name="connsiteY74" fmla="*/ 49530 h 344805"/>
                  <a:gd name="connsiteX75" fmla="*/ 110490 w 1636903"/>
                  <a:gd name="connsiteY75" fmla="*/ 41910 h 344805"/>
                  <a:gd name="connsiteX76" fmla="*/ 95250 w 1636903"/>
                  <a:gd name="connsiteY76" fmla="*/ 30480 h 344805"/>
                  <a:gd name="connsiteX77" fmla="*/ 74295 w 1636903"/>
                  <a:gd name="connsiteY7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280035 w 1636903"/>
                  <a:gd name="connsiteY55" fmla="*/ 241935 h 344805"/>
                  <a:gd name="connsiteX56" fmla="*/ 251460 w 1636903"/>
                  <a:gd name="connsiteY56" fmla="*/ 196215 h 344805"/>
                  <a:gd name="connsiteX57" fmla="*/ 238125 w 1636903"/>
                  <a:gd name="connsiteY57" fmla="*/ 167640 h 344805"/>
                  <a:gd name="connsiteX58" fmla="*/ 234315 w 1636903"/>
                  <a:gd name="connsiteY58" fmla="*/ 160020 h 344805"/>
                  <a:gd name="connsiteX59" fmla="*/ 228600 w 1636903"/>
                  <a:gd name="connsiteY59" fmla="*/ 146685 h 344805"/>
                  <a:gd name="connsiteX60" fmla="*/ 224790 w 1636903"/>
                  <a:gd name="connsiteY60" fmla="*/ 137160 h 344805"/>
                  <a:gd name="connsiteX61" fmla="*/ 213360 w 1636903"/>
                  <a:gd name="connsiteY61" fmla="*/ 121920 h 344805"/>
                  <a:gd name="connsiteX62" fmla="*/ 207645 w 1636903"/>
                  <a:gd name="connsiteY62" fmla="*/ 118110 h 344805"/>
                  <a:gd name="connsiteX63" fmla="*/ 201930 w 1636903"/>
                  <a:gd name="connsiteY63" fmla="*/ 112395 h 344805"/>
                  <a:gd name="connsiteX64" fmla="*/ 196215 w 1636903"/>
                  <a:gd name="connsiteY64" fmla="*/ 108585 h 344805"/>
                  <a:gd name="connsiteX65" fmla="*/ 190500 w 1636903"/>
                  <a:gd name="connsiteY65" fmla="*/ 102870 h 344805"/>
                  <a:gd name="connsiteX66" fmla="*/ 184785 w 1636903"/>
                  <a:gd name="connsiteY66" fmla="*/ 99060 h 344805"/>
                  <a:gd name="connsiteX67" fmla="*/ 177165 w 1636903"/>
                  <a:gd name="connsiteY67" fmla="*/ 91440 h 344805"/>
                  <a:gd name="connsiteX68" fmla="*/ 167640 w 1636903"/>
                  <a:gd name="connsiteY68" fmla="*/ 87630 h 344805"/>
                  <a:gd name="connsiteX69" fmla="*/ 161925 w 1636903"/>
                  <a:gd name="connsiteY69" fmla="*/ 81915 h 344805"/>
                  <a:gd name="connsiteX70" fmla="*/ 154305 w 1636903"/>
                  <a:gd name="connsiteY70" fmla="*/ 78105 h 344805"/>
                  <a:gd name="connsiteX71" fmla="*/ 150495 w 1636903"/>
                  <a:gd name="connsiteY71" fmla="*/ 72390 h 344805"/>
                  <a:gd name="connsiteX72" fmla="*/ 127635 w 1636903"/>
                  <a:gd name="connsiteY72" fmla="*/ 55245 h 344805"/>
                  <a:gd name="connsiteX73" fmla="*/ 123825 w 1636903"/>
                  <a:gd name="connsiteY73" fmla="*/ 49530 h 344805"/>
                  <a:gd name="connsiteX74" fmla="*/ 110490 w 1636903"/>
                  <a:gd name="connsiteY74" fmla="*/ 41910 h 344805"/>
                  <a:gd name="connsiteX75" fmla="*/ 95250 w 1636903"/>
                  <a:gd name="connsiteY75" fmla="*/ 30480 h 344805"/>
                  <a:gd name="connsiteX76" fmla="*/ 74295 w 1636903"/>
                  <a:gd name="connsiteY7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280035 w 1636903"/>
                  <a:gd name="connsiteY54" fmla="*/ 241935 h 344805"/>
                  <a:gd name="connsiteX55" fmla="*/ 251460 w 1636903"/>
                  <a:gd name="connsiteY55" fmla="*/ 196215 h 344805"/>
                  <a:gd name="connsiteX56" fmla="*/ 238125 w 1636903"/>
                  <a:gd name="connsiteY56" fmla="*/ 167640 h 344805"/>
                  <a:gd name="connsiteX57" fmla="*/ 234315 w 1636903"/>
                  <a:gd name="connsiteY57" fmla="*/ 160020 h 344805"/>
                  <a:gd name="connsiteX58" fmla="*/ 228600 w 1636903"/>
                  <a:gd name="connsiteY58" fmla="*/ 146685 h 344805"/>
                  <a:gd name="connsiteX59" fmla="*/ 224790 w 1636903"/>
                  <a:gd name="connsiteY59" fmla="*/ 137160 h 344805"/>
                  <a:gd name="connsiteX60" fmla="*/ 213360 w 1636903"/>
                  <a:gd name="connsiteY60" fmla="*/ 121920 h 344805"/>
                  <a:gd name="connsiteX61" fmla="*/ 207645 w 1636903"/>
                  <a:gd name="connsiteY61" fmla="*/ 118110 h 344805"/>
                  <a:gd name="connsiteX62" fmla="*/ 201930 w 1636903"/>
                  <a:gd name="connsiteY62" fmla="*/ 112395 h 344805"/>
                  <a:gd name="connsiteX63" fmla="*/ 196215 w 1636903"/>
                  <a:gd name="connsiteY63" fmla="*/ 108585 h 344805"/>
                  <a:gd name="connsiteX64" fmla="*/ 190500 w 1636903"/>
                  <a:gd name="connsiteY64" fmla="*/ 102870 h 344805"/>
                  <a:gd name="connsiteX65" fmla="*/ 184785 w 1636903"/>
                  <a:gd name="connsiteY65" fmla="*/ 99060 h 344805"/>
                  <a:gd name="connsiteX66" fmla="*/ 177165 w 1636903"/>
                  <a:gd name="connsiteY66" fmla="*/ 91440 h 344805"/>
                  <a:gd name="connsiteX67" fmla="*/ 167640 w 1636903"/>
                  <a:gd name="connsiteY67" fmla="*/ 87630 h 344805"/>
                  <a:gd name="connsiteX68" fmla="*/ 161925 w 1636903"/>
                  <a:gd name="connsiteY68" fmla="*/ 81915 h 344805"/>
                  <a:gd name="connsiteX69" fmla="*/ 154305 w 1636903"/>
                  <a:gd name="connsiteY69" fmla="*/ 78105 h 344805"/>
                  <a:gd name="connsiteX70" fmla="*/ 150495 w 1636903"/>
                  <a:gd name="connsiteY70" fmla="*/ 72390 h 344805"/>
                  <a:gd name="connsiteX71" fmla="*/ 127635 w 1636903"/>
                  <a:gd name="connsiteY71" fmla="*/ 55245 h 344805"/>
                  <a:gd name="connsiteX72" fmla="*/ 123825 w 1636903"/>
                  <a:gd name="connsiteY72" fmla="*/ 49530 h 344805"/>
                  <a:gd name="connsiteX73" fmla="*/ 110490 w 1636903"/>
                  <a:gd name="connsiteY73" fmla="*/ 41910 h 344805"/>
                  <a:gd name="connsiteX74" fmla="*/ 95250 w 1636903"/>
                  <a:gd name="connsiteY74" fmla="*/ 30480 h 344805"/>
                  <a:gd name="connsiteX75" fmla="*/ 74295 w 1636903"/>
                  <a:gd name="connsiteY7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84785 w 1636903"/>
                  <a:gd name="connsiteY64" fmla="*/ 99060 h 344805"/>
                  <a:gd name="connsiteX65" fmla="*/ 177165 w 1636903"/>
                  <a:gd name="connsiteY65" fmla="*/ 91440 h 344805"/>
                  <a:gd name="connsiteX66" fmla="*/ 167640 w 1636903"/>
                  <a:gd name="connsiteY66" fmla="*/ 87630 h 344805"/>
                  <a:gd name="connsiteX67" fmla="*/ 161925 w 1636903"/>
                  <a:gd name="connsiteY67" fmla="*/ 81915 h 344805"/>
                  <a:gd name="connsiteX68" fmla="*/ 154305 w 1636903"/>
                  <a:gd name="connsiteY68" fmla="*/ 78105 h 344805"/>
                  <a:gd name="connsiteX69" fmla="*/ 150495 w 1636903"/>
                  <a:gd name="connsiteY69" fmla="*/ 72390 h 344805"/>
                  <a:gd name="connsiteX70" fmla="*/ 127635 w 1636903"/>
                  <a:gd name="connsiteY70" fmla="*/ 55245 h 344805"/>
                  <a:gd name="connsiteX71" fmla="*/ 123825 w 1636903"/>
                  <a:gd name="connsiteY71" fmla="*/ 49530 h 344805"/>
                  <a:gd name="connsiteX72" fmla="*/ 110490 w 1636903"/>
                  <a:gd name="connsiteY72" fmla="*/ 41910 h 344805"/>
                  <a:gd name="connsiteX73" fmla="*/ 95250 w 1636903"/>
                  <a:gd name="connsiteY73" fmla="*/ 30480 h 344805"/>
                  <a:gd name="connsiteX74" fmla="*/ 74295 w 1636903"/>
                  <a:gd name="connsiteY7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77165 w 1636903"/>
                  <a:gd name="connsiteY64" fmla="*/ 91440 h 344805"/>
                  <a:gd name="connsiteX65" fmla="*/ 167640 w 1636903"/>
                  <a:gd name="connsiteY65" fmla="*/ 87630 h 344805"/>
                  <a:gd name="connsiteX66" fmla="*/ 161925 w 1636903"/>
                  <a:gd name="connsiteY66" fmla="*/ 81915 h 344805"/>
                  <a:gd name="connsiteX67" fmla="*/ 154305 w 1636903"/>
                  <a:gd name="connsiteY67" fmla="*/ 78105 h 344805"/>
                  <a:gd name="connsiteX68" fmla="*/ 150495 w 1636903"/>
                  <a:gd name="connsiteY68" fmla="*/ 72390 h 344805"/>
                  <a:gd name="connsiteX69" fmla="*/ 127635 w 1636903"/>
                  <a:gd name="connsiteY69" fmla="*/ 55245 h 344805"/>
                  <a:gd name="connsiteX70" fmla="*/ 123825 w 1636903"/>
                  <a:gd name="connsiteY70" fmla="*/ 49530 h 344805"/>
                  <a:gd name="connsiteX71" fmla="*/ 110490 w 1636903"/>
                  <a:gd name="connsiteY71" fmla="*/ 41910 h 344805"/>
                  <a:gd name="connsiteX72" fmla="*/ 95250 w 1636903"/>
                  <a:gd name="connsiteY72" fmla="*/ 30480 h 344805"/>
                  <a:gd name="connsiteX73" fmla="*/ 74295 w 1636903"/>
                  <a:gd name="connsiteY7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196215 w 1636903"/>
                  <a:gd name="connsiteY61" fmla="*/ 108585 h 344805"/>
                  <a:gd name="connsiteX62" fmla="*/ 190500 w 1636903"/>
                  <a:gd name="connsiteY62" fmla="*/ 102870 h 344805"/>
                  <a:gd name="connsiteX63" fmla="*/ 177165 w 1636903"/>
                  <a:gd name="connsiteY63" fmla="*/ 91440 h 344805"/>
                  <a:gd name="connsiteX64" fmla="*/ 167640 w 1636903"/>
                  <a:gd name="connsiteY64" fmla="*/ 87630 h 344805"/>
                  <a:gd name="connsiteX65" fmla="*/ 161925 w 1636903"/>
                  <a:gd name="connsiteY65" fmla="*/ 81915 h 344805"/>
                  <a:gd name="connsiteX66" fmla="*/ 154305 w 1636903"/>
                  <a:gd name="connsiteY66" fmla="*/ 78105 h 344805"/>
                  <a:gd name="connsiteX67" fmla="*/ 150495 w 1636903"/>
                  <a:gd name="connsiteY67" fmla="*/ 72390 h 344805"/>
                  <a:gd name="connsiteX68" fmla="*/ 127635 w 1636903"/>
                  <a:gd name="connsiteY68" fmla="*/ 55245 h 344805"/>
                  <a:gd name="connsiteX69" fmla="*/ 123825 w 1636903"/>
                  <a:gd name="connsiteY69" fmla="*/ 49530 h 344805"/>
                  <a:gd name="connsiteX70" fmla="*/ 110490 w 1636903"/>
                  <a:gd name="connsiteY70" fmla="*/ 41910 h 344805"/>
                  <a:gd name="connsiteX71" fmla="*/ 95250 w 1636903"/>
                  <a:gd name="connsiteY71" fmla="*/ 30480 h 344805"/>
                  <a:gd name="connsiteX72" fmla="*/ 74295 w 1636903"/>
                  <a:gd name="connsiteY7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207645 w 1636903"/>
                  <a:gd name="connsiteY59" fmla="*/ 118110 h 344805"/>
                  <a:gd name="connsiteX60" fmla="*/ 196215 w 1636903"/>
                  <a:gd name="connsiteY60" fmla="*/ 108585 h 344805"/>
                  <a:gd name="connsiteX61" fmla="*/ 190500 w 1636903"/>
                  <a:gd name="connsiteY61" fmla="*/ 102870 h 344805"/>
                  <a:gd name="connsiteX62" fmla="*/ 177165 w 1636903"/>
                  <a:gd name="connsiteY62" fmla="*/ 91440 h 344805"/>
                  <a:gd name="connsiteX63" fmla="*/ 167640 w 1636903"/>
                  <a:gd name="connsiteY63" fmla="*/ 87630 h 344805"/>
                  <a:gd name="connsiteX64" fmla="*/ 161925 w 1636903"/>
                  <a:gd name="connsiteY64" fmla="*/ 81915 h 344805"/>
                  <a:gd name="connsiteX65" fmla="*/ 154305 w 1636903"/>
                  <a:gd name="connsiteY65" fmla="*/ 78105 h 344805"/>
                  <a:gd name="connsiteX66" fmla="*/ 150495 w 1636903"/>
                  <a:gd name="connsiteY66" fmla="*/ 72390 h 344805"/>
                  <a:gd name="connsiteX67" fmla="*/ 127635 w 1636903"/>
                  <a:gd name="connsiteY67" fmla="*/ 55245 h 344805"/>
                  <a:gd name="connsiteX68" fmla="*/ 123825 w 1636903"/>
                  <a:gd name="connsiteY68" fmla="*/ 49530 h 344805"/>
                  <a:gd name="connsiteX69" fmla="*/ 110490 w 1636903"/>
                  <a:gd name="connsiteY69" fmla="*/ 41910 h 344805"/>
                  <a:gd name="connsiteX70" fmla="*/ 95250 w 1636903"/>
                  <a:gd name="connsiteY70" fmla="*/ 30480 h 344805"/>
                  <a:gd name="connsiteX71" fmla="*/ 74295 w 1636903"/>
                  <a:gd name="connsiteY7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54305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48590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50495 w 1636903"/>
                  <a:gd name="connsiteY64" fmla="*/ 72390 h 344805"/>
                  <a:gd name="connsiteX65" fmla="*/ 127635 w 1636903"/>
                  <a:gd name="connsiteY65" fmla="*/ 55245 h 344805"/>
                  <a:gd name="connsiteX66" fmla="*/ 123825 w 1636903"/>
                  <a:gd name="connsiteY66" fmla="*/ 49530 h 344805"/>
                  <a:gd name="connsiteX67" fmla="*/ 110490 w 1636903"/>
                  <a:gd name="connsiteY67" fmla="*/ 41910 h 344805"/>
                  <a:gd name="connsiteX68" fmla="*/ 95250 w 1636903"/>
                  <a:gd name="connsiteY68" fmla="*/ 30480 h 344805"/>
                  <a:gd name="connsiteX69" fmla="*/ 74295 w 1636903"/>
                  <a:gd name="connsiteY6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27635 w 1636903"/>
                  <a:gd name="connsiteY64" fmla="*/ 55245 h 344805"/>
                  <a:gd name="connsiteX65" fmla="*/ 123825 w 1636903"/>
                  <a:gd name="connsiteY65" fmla="*/ 49530 h 344805"/>
                  <a:gd name="connsiteX66" fmla="*/ 110490 w 1636903"/>
                  <a:gd name="connsiteY66" fmla="*/ 41910 h 344805"/>
                  <a:gd name="connsiteX67" fmla="*/ 95250 w 1636903"/>
                  <a:gd name="connsiteY67" fmla="*/ 30480 h 344805"/>
                  <a:gd name="connsiteX68" fmla="*/ 74295 w 1636903"/>
                  <a:gd name="connsiteY6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27635 w 1636903"/>
                  <a:gd name="connsiteY63" fmla="*/ 55245 h 344805"/>
                  <a:gd name="connsiteX64" fmla="*/ 123825 w 1636903"/>
                  <a:gd name="connsiteY64" fmla="*/ 49530 h 344805"/>
                  <a:gd name="connsiteX65" fmla="*/ 110490 w 1636903"/>
                  <a:gd name="connsiteY65" fmla="*/ 41910 h 344805"/>
                  <a:gd name="connsiteX66" fmla="*/ 95250 w 1636903"/>
                  <a:gd name="connsiteY66" fmla="*/ 30480 h 344805"/>
                  <a:gd name="connsiteX67" fmla="*/ 74295 w 1636903"/>
                  <a:gd name="connsiteY6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196215 w 1636903"/>
                  <a:gd name="connsiteY58" fmla="*/ 108585 h 344805"/>
                  <a:gd name="connsiteX59" fmla="*/ 190500 w 1636903"/>
                  <a:gd name="connsiteY59" fmla="*/ 102870 h 344805"/>
                  <a:gd name="connsiteX60" fmla="*/ 177165 w 1636903"/>
                  <a:gd name="connsiteY60" fmla="*/ 91440 h 344805"/>
                  <a:gd name="connsiteX61" fmla="*/ 161925 w 1636903"/>
                  <a:gd name="connsiteY61" fmla="*/ 81915 h 344805"/>
                  <a:gd name="connsiteX62" fmla="*/ 127635 w 1636903"/>
                  <a:gd name="connsiteY62" fmla="*/ 55245 h 344805"/>
                  <a:gd name="connsiteX63" fmla="*/ 123825 w 1636903"/>
                  <a:gd name="connsiteY63" fmla="*/ 49530 h 344805"/>
                  <a:gd name="connsiteX64" fmla="*/ 110490 w 1636903"/>
                  <a:gd name="connsiteY64" fmla="*/ 41910 h 344805"/>
                  <a:gd name="connsiteX65" fmla="*/ 95250 w 1636903"/>
                  <a:gd name="connsiteY65" fmla="*/ 30480 h 344805"/>
                  <a:gd name="connsiteX66" fmla="*/ 74295 w 1636903"/>
                  <a:gd name="connsiteY6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90500 w 1636903"/>
                  <a:gd name="connsiteY58" fmla="*/ 102870 h 344805"/>
                  <a:gd name="connsiteX59" fmla="*/ 177165 w 1636903"/>
                  <a:gd name="connsiteY59" fmla="*/ 91440 h 344805"/>
                  <a:gd name="connsiteX60" fmla="*/ 161925 w 1636903"/>
                  <a:gd name="connsiteY60" fmla="*/ 81915 h 344805"/>
                  <a:gd name="connsiteX61" fmla="*/ 127635 w 1636903"/>
                  <a:gd name="connsiteY61" fmla="*/ 55245 h 344805"/>
                  <a:gd name="connsiteX62" fmla="*/ 123825 w 1636903"/>
                  <a:gd name="connsiteY62" fmla="*/ 49530 h 344805"/>
                  <a:gd name="connsiteX63" fmla="*/ 110490 w 1636903"/>
                  <a:gd name="connsiteY63" fmla="*/ 41910 h 344805"/>
                  <a:gd name="connsiteX64" fmla="*/ 95250 w 1636903"/>
                  <a:gd name="connsiteY64" fmla="*/ 30480 h 344805"/>
                  <a:gd name="connsiteX65" fmla="*/ 74295 w 1636903"/>
                  <a:gd name="connsiteY6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77165 w 1636903"/>
                  <a:gd name="connsiteY58" fmla="*/ 91440 h 344805"/>
                  <a:gd name="connsiteX59" fmla="*/ 161925 w 1636903"/>
                  <a:gd name="connsiteY59" fmla="*/ 81915 h 344805"/>
                  <a:gd name="connsiteX60" fmla="*/ 127635 w 1636903"/>
                  <a:gd name="connsiteY60" fmla="*/ 55245 h 344805"/>
                  <a:gd name="connsiteX61" fmla="*/ 123825 w 1636903"/>
                  <a:gd name="connsiteY61" fmla="*/ 49530 h 344805"/>
                  <a:gd name="connsiteX62" fmla="*/ 110490 w 1636903"/>
                  <a:gd name="connsiteY62" fmla="*/ 41910 h 344805"/>
                  <a:gd name="connsiteX63" fmla="*/ 95250 w 1636903"/>
                  <a:gd name="connsiteY63" fmla="*/ 30480 h 344805"/>
                  <a:gd name="connsiteX64" fmla="*/ 74295 w 1636903"/>
                  <a:gd name="connsiteY6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17345 w 1636903"/>
                  <a:gd name="connsiteY39" fmla="*/ 276225 h 344805"/>
                  <a:gd name="connsiteX40" fmla="*/ 1623060 w 1636903"/>
                  <a:gd name="connsiteY40" fmla="*/ 297180 h 344805"/>
                  <a:gd name="connsiteX41" fmla="*/ 1624965 w 1636903"/>
                  <a:gd name="connsiteY41" fmla="*/ 302895 h 344805"/>
                  <a:gd name="connsiteX42" fmla="*/ 1628775 w 1636903"/>
                  <a:gd name="connsiteY42" fmla="*/ 318135 h 344805"/>
                  <a:gd name="connsiteX43" fmla="*/ 1630680 w 1636903"/>
                  <a:gd name="connsiteY43" fmla="*/ 325755 h 344805"/>
                  <a:gd name="connsiteX44" fmla="*/ 1634490 w 1636903"/>
                  <a:gd name="connsiteY44" fmla="*/ 331470 h 344805"/>
                  <a:gd name="connsiteX45" fmla="*/ 1636395 w 1636903"/>
                  <a:gd name="connsiteY45" fmla="*/ 339090 h 344805"/>
                  <a:gd name="connsiteX46" fmla="*/ 1624965 w 1636903"/>
                  <a:gd name="connsiteY46" fmla="*/ 342900 h 344805"/>
                  <a:gd name="connsiteX47" fmla="*/ 1590675 w 1636903"/>
                  <a:gd name="connsiteY47" fmla="*/ 344805 h 344805"/>
                  <a:gd name="connsiteX48" fmla="*/ 462915 w 1636903"/>
                  <a:gd name="connsiteY48" fmla="*/ 340995 h 344805"/>
                  <a:gd name="connsiteX49" fmla="*/ 333375 w 1636903"/>
                  <a:gd name="connsiteY49" fmla="*/ 339090 h 344805"/>
                  <a:gd name="connsiteX50" fmla="*/ 329565 w 1636903"/>
                  <a:gd name="connsiteY50" fmla="*/ 316230 h 344805"/>
                  <a:gd name="connsiteX51" fmla="*/ 310515 w 1636903"/>
                  <a:gd name="connsiteY51" fmla="*/ 283845 h 344805"/>
                  <a:gd name="connsiteX52" fmla="*/ 280035 w 1636903"/>
                  <a:gd name="connsiteY52" fmla="*/ 241935 h 344805"/>
                  <a:gd name="connsiteX53" fmla="*/ 251460 w 1636903"/>
                  <a:gd name="connsiteY53" fmla="*/ 196215 h 344805"/>
                  <a:gd name="connsiteX54" fmla="*/ 238125 w 1636903"/>
                  <a:gd name="connsiteY54" fmla="*/ 167640 h 344805"/>
                  <a:gd name="connsiteX55" fmla="*/ 228600 w 1636903"/>
                  <a:gd name="connsiteY55" fmla="*/ 146685 h 344805"/>
                  <a:gd name="connsiteX56" fmla="*/ 196215 w 1636903"/>
                  <a:gd name="connsiteY56" fmla="*/ 108585 h 344805"/>
                  <a:gd name="connsiteX57" fmla="*/ 177165 w 1636903"/>
                  <a:gd name="connsiteY57" fmla="*/ 91440 h 344805"/>
                  <a:gd name="connsiteX58" fmla="*/ 161925 w 1636903"/>
                  <a:gd name="connsiteY58" fmla="*/ 81915 h 344805"/>
                  <a:gd name="connsiteX59" fmla="*/ 127635 w 1636903"/>
                  <a:gd name="connsiteY59" fmla="*/ 55245 h 344805"/>
                  <a:gd name="connsiteX60" fmla="*/ 123825 w 1636903"/>
                  <a:gd name="connsiteY60" fmla="*/ 49530 h 344805"/>
                  <a:gd name="connsiteX61" fmla="*/ 110490 w 1636903"/>
                  <a:gd name="connsiteY61" fmla="*/ 41910 h 344805"/>
                  <a:gd name="connsiteX62" fmla="*/ 95250 w 1636903"/>
                  <a:gd name="connsiteY62" fmla="*/ 30480 h 344805"/>
                  <a:gd name="connsiteX63" fmla="*/ 74295 w 1636903"/>
                  <a:gd name="connsiteY6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23060 w 1636903"/>
                  <a:gd name="connsiteY39" fmla="*/ 297180 h 344805"/>
                  <a:gd name="connsiteX40" fmla="*/ 1624965 w 1636903"/>
                  <a:gd name="connsiteY40" fmla="*/ 302895 h 344805"/>
                  <a:gd name="connsiteX41" fmla="*/ 1628775 w 1636903"/>
                  <a:gd name="connsiteY41" fmla="*/ 318135 h 344805"/>
                  <a:gd name="connsiteX42" fmla="*/ 1630680 w 1636903"/>
                  <a:gd name="connsiteY42" fmla="*/ 325755 h 344805"/>
                  <a:gd name="connsiteX43" fmla="*/ 1634490 w 1636903"/>
                  <a:gd name="connsiteY43" fmla="*/ 331470 h 344805"/>
                  <a:gd name="connsiteX44" fmla="*/ 1636395 w 1636903"/>
                  <a:gd name="connsiteY44" fmla="*/ 339090 h 344805"/>
                  <a:gd name="connsiteX45" fmla="*/ 1624965 w 1636903"/>
                  <a:gd name="connsiteY45" fmla="*/ 342900 h 344805"/>
                  <a:gd name="connsiteX46" fmla="*/ 1590675 w 1636903"/>
                  <a:gd name="connsiteY46" fmla="*/ 344805 h 344805"/>
                  <a:gd name="connsiteX47" fmla="*/ 462915 w 1636903"/>
                  <a:gd name="connsiteY47" fmla="*/ 340995 h 344805"/>
                  <a:gd name="connsiteX48" fmla="*/ 333375 w 1636903"/>
                  <a:gd name="connsiteY48" fmla="*/ 339090 h 344805"/>
                  <a:gd name="connsiteX49" fmla="*/ 329565 w 1636903"/>
                  <a:gd name="connsiteY49" fmla="*/ 316230 h 344805"/>
                  <a:gd name="connsiteX50" fmla="*/ 310515 w 1636903"/>
                  <a:gd name="connsiteY50" fmla="*/ 283845 h 344805"/>
                  <a:gd name="connsiteX51" fmla="*/ 280035 w 1636903"/>
                  <a:gd name="connsiteY51" fmla="*/ 241935 h 344805"/>
                  <a:gd name="connsiteX52" fmla="*/ 251460 w 1636903"/>
                  <a:gd name="connsiteY52" fmla="*/ 196215 h 344805"/>
                  <a:gd name="connsiteX53" fmla="*/ 238125 w 1636903"/>
                  <a:gd name="connsiteY53" fmla="*/ 167640 h 344805"/>
                  <a:gd name="connsiteX54" fmla="*/ 228600 w 1636903"/>
                  <a:gd name="connsiteY54" fmla="*/ 146685 h 344805"/>
                  <a:gd name="connsiteX55" fmla="*/ 196215 w 1636903"/>
                  <a:gd name="connsiteY55" fmla="*/ 108585 h 344805"/>
                  <a:gd name="connsiteX56" fmla="*/ 177165 w 1636903"/>
                  <a:gd name="connsiteY56" fmla="*/ 91440 h 344805"/>
                  <a:gd name="connsiteX57" fmla="*/ 161925 w 1636903"/>
                  <a:gd name="connsiteY57" fmla="*/ 81915 h 344805"/>
                  <a:gd name="connsiteX58" fmla="*/ 127635 w 1636903"/>
                  <a:gd name="connsiteY58" fmla="*/ 55245 h 344805"/>
                  <a:gd name="connsiteX59" fmla="*/ 123825 w 1636903"/>
                  <a:gd name="connsiteY59" fmla="*/ 49530 h 344805"/>
                  <a:gd name="connsiteX60" fmla="*/ 110490 w 1636903"/>
                  <a:gd name="connsiteY60" fmla="*/ 41910 h 344805"/>
                  <a:gd name="connsiteX61" fmla="*/ 95250 w 1636903"/>
                  <a:gd name="connsiteY61" fmla="*/ 30480 h 344805"/>
                  <a:gd name="connsiteX62" fmla="*/ 74295 w 1636903"/>
                  <a:gd name="connsiteY6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0195 w 1636395"/>
                  <a:gd name="connsiteY30" fmla="*/ 188595 h 344805"/>
                  <a:gd name="connsiteX31" fmla="*/ 1569720 w 1636395"/>
                  <a:gd name="connsiteY31" fmla="*/ 205740 h 344805"/>
                  <a:gd name="connsiteX32" fmla="*/ 1575435 w 1636395"/>
                  <a:gd name="connsiteY32" fmla="*/ 209550 h 344805"/>
                  <a:gd name="connsiteX33" fmla="*/ 1579245 w 1636395"/>
                  <a:gd name="connsiteY33" fmla="*/ 217170 h 344805"/>
                  <a:gd name="connsiteX34" fmla="*/ 1590675 w 1636395"/>
                  <a:gd name="connsiteY34" fmla="*/ 228600 h 344805"/>
                  <a:gd name="connsiteX35" fmla="*/ 1592580 w 1636395"/>
                  <a:gd name="connsiteY35" fmla="*/ 234315 h 344805"/>
                  <a:gd name="connsiteX36" fmla="*/ 1594485 w 1636395"/>
                  <a:gd name="connsiteY36" fmla="*/ 241935 h 344805"/>
                  <a:gd name="connsiteX37" fmla="*/ 1604010 w 1636395"/>
                  <a:gd name="connsiteY37" fmla="*/ 257175 h 344805"/>
                  <a:gd name="connsiteX38" fmla="*/ 1605915 w 1636395"/>
                  <a:gd name="connsiteY38" fmla="*/ 262890 h 344805"/>
                  <a:gd name="connsiteX39" fmla="*/ 1623060 w 1636395"/>
                  <a:gd name="connsiteY39" fmla="*/ 297180 h 344805"/>
                  <a:gd name="connsiteX40" fmla="*/ 1624965 w 1636395"/>
                  <a:gd name="connsiteY40" fmla="*/ 302895 h 344805"/>
                  <a:gd name="connsiteX41" fmla="*/ 1628775 w 1636395"/>
                  <a:gd name="connsiteY41" fmla="*/ 318135 h 344805"/>
                  <a:gd name="connsiteX42" fmla="*/ 1630680 w 1636395"/>
                  <a:gd name="connsiteY42" fmla="*/ 325755 h 344805"/>
                  <a:gd name="connsiteX43" fmla="*/ 1636395 w 1636395"/>
                  <a:gd name="connsiteY43" fmla="*/ 339090 h 344805"/>
                  <a:gd name="connsiteX44" fmla="*/ 1624965 w 1636395"/>
                  <a:gd name="connsiteY44" fmla="*/ 342900 h 344805"/>
                  <a:gd name="connsiteX45" fmla="*/ 1590675 w 1636395"/>
                  <a:gd name="connsiteY45" fmla="*/ 344805 h 344805"/>
                  <a:gd name="connsiteX46" fmla="*/ 462915 w 1636395"/>
                  <a:gd name="connsiteY46" fmla="*/ 340995 h 344805"/>
                  <a:gd name="connsiteX47" fmla="*/ 333375 w 1636395"/>
                  <a:gd name="connsiteY47" fmla="*/ 339090 h 344805"/>
                  <a:gd name="connsiteX48" fmla="*/ 329565 w 1636395"/>
                  <a:gd name="connsiteY48" fmla="*/ 316230 h 344805"/>
                  <a:gd name="connsiteX49" fmla="*/ 310515 w 1636395"/>
                  <a:gd name="connsiteY49" fmla="*/ 283845 h 344805"/>
                  <a:gd name="connsiteX50" fmla="*/ 280035 w 1636395"/>
                  <a:gd name="connsiteY50" fmla="*/ 241935 h 344805"/>
                  <a:gd name="connsiteX51" fmla="*/ 251460 w 1636395"/>
                  <a:gd name="connsiteY51" fmla="*/ 196215 h 344805"/>
                  <a:gd name="connsiteX52" fmla="*/ 238125 w 1636395"/>
                  <a:gd name="connsiteY52" fmla="*/ 167640 h 344805"/>
                  <a:gd name="connsiteX53" fmla="*/ 228600 w 1636395"/>
                  <a:gd name="connsiteY53" fmla="*/ 146685 h 344805"/>
                  <a:gd name="connsiteX54" fmla="*/ 196215 w 1636395"/>
                  <a:gd name="connsiteY54" fmla="*/ 108585 h 344805"/>
                  <a:gd name="connsiteX55" fmla="*/ 177165 w 1636395"/>
                  <a:gd name="connsiteY55" fmla="*/ 91440 h 344805"/>
                  <a:gd name="connsiteX56" fmla="*/ 161925 w 1636395"/>
                  <a:gd name="connsiteY56" fmla="*/ 81915 h 344805"/>
                  <a:gd name="connsiteX57" fmla="*/ 127635 w 1636395"/>
                  <a:gd name="connsiteY57" fmla="*/ 55245 h 344805"/>
                  <a:gd name="connsiteX58" fmla="*/ 123825 w 1636395"/>
                  <a:gd name="connsiteY58" fmla="*/ 49530 h 344805"/>
                  <a:gd name="connsiteX59" fmla="*/ 110490 w 1636395"/>
                  <a:gd name="connsiteY59" fmla="*/ 41910 h 344805"/>
                  <a:gd name="connsiteX60" fmla="*/ 95250 w 1636395"/>
                  <a:gd name="connsiteY60" fmla="*/ 30480 h 344805"/>
                  <a:gd name="connsiteX61" fmla="*/ 74295 w 1636395"/>
                  <a:gd name="connsiteY6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9720 w 1636395"/>
                  <a:gd name="connsiteY30" fmla="*/ 205740 h 344805"/>
                  <a:gd name="connsiteX31" fmla="*/ 1575435 w 1636395"/>
                  <a:gd name="connsiteY31" fmla="*/ 209550 h 344805"/>
                  <a:gd name="connsiteX32" fmla="*/ 1579245 w 1636395"/>
                  <a:gd name="connsiteY32" fmla="*/ 217170 h 344805"/>
                  <a:gd name="connsiteX33" fmla="*/ 1590675 w 1636395"/>
                  <a:gd name="connsiteY33" fmla="*/ 228600 h 344805"/>
                  <a:gd name="connsiteX34" fmla="*/ 1592580 w 1636395"/>
                  <a:gd name="connsiteY34" fmla="*/ 234315 h 344805"/>
                  <a:gd name="connsiteX35" fmla="*/ 1594485 w 1636395"/>
                  <a:gd name="connsiteY35" fmla="*/ 241935 h 344805"/>
                  <a:gd name="connsiteX36" fmla="*/ 1604010 w 1636395"/>
                  <a:gd name="connsiteY36" fmla="*/ 257175 h 344805"/>
                  <a:gd name="connsiteX37" fmla="*/ 1605915 w 1636395"/>
                  <a:gd name="connsiteY37" fmla="*/ 262890 h 344805"/>
                  <a:gd name="connsiteX38" fmla="*/ 1623060 w 1636395"/>
                  <a:gd name="connsiteY38" fmla="*/ 297180 h 344805"/>
                  <a:gd name="connsiteX39" fmla="*/ 1624965 w 1636395"/>
                  <a:gd name="connsiteY39" fmla="*/ 302895 h 344805"/>
                  <a:gd name="connsiteX40" fmla="*/ 1628775 w 1636395"/>
                  <a:gd name="connsiteY40" fmla="*/ 318135 h 344805"/>
                  <a:gd name="connsiteX41" fmla="*/ 1630680 w 1636395"/>
                  <a:gd name="connsiteY41" fmla="*/ 325755 h 344805"/>
                  <a:gd name="connsiteX42" fmla="*/ 1636395 w 1636395"/>
                  <a:gd name="connsiteY42" fmla="*/ 339090 h 344805"/>
                  <a:gd name="connsiteX43" fmla="*/ 1624965 w 1636395"/>
                  <a:gd name="connsiteY43" fmla="*/ 342900 h 344805"/>
                  <a:gd name="connsiteX44" fmla="*/ 1590675 w 1636395"/>
                  <a:gd name="connsiteY44" fmla="*/ 344805 h 344805"/>
                  <a:gd name="connsiteX45" fmla="*/ 462915 w 1636395"/>
                  <a:gd name="connsiteY45" fmla="*/ 340995 h 344805"/>
                  <a:gd name="connsiteX46" fmla="*/ 333375 w 1636395"/>
                  <a:gd name="connsiteY46" fmla="*/ 339090 h 344805"/>
                  <a:gd name="connsiteX47" fmla="*/ 329565 w 1636395"/>
                  <a:gd name="connsiteY47" fmla="*/ 316230 h 344805"/>
                  <a:gd name="connsiteX48" fmla="*/ 310515 w 1636395"/>
                  <a:gd name="connsiteY48" fmla="*/ 283845 h 344805"/>
                  <a:gd name="connsiteX49" fmla="*/ 280035 w 1636395"/>
                  <a:gd name="connsiteY49" fmla="*/ 241935 h 344805"/>
                  <a:gd name="connsiteX50" fmla="*/ 251460 w 1636395"/>
                  <a:gd name="connsiteY50" fmla="*/ 196215 h 344805"/>
                  <a:gd name="connsiteX51" fmla="*/ 238125 w 1636395"/>
                  <a:gd name="connsiteY51" fmla="*/ 167640 h 344805"/>
                  <a:gd name="connsiteX52" fmla="*/ 228600 w 1636395"/>
                  <a:gd name="connsiteY52" fmla="*/ 146685 h 344805"/>
                  <a:gd name="connsiteX53" fmla="*/ 196215 w 1636395"/>
                  <a:gd name="connsiteY53" fmla="*/ 108585 h 344805"/>
                  <a:gd name="connsiteX54" fmla="*/ 177165 w 1636395"/>
                  <a:gd name="connsiteY54" fmla="*/ 91440 h 344805"/>
                  <a:gd name="connsiteX55" fmla="*/ 161925 w 1636395"/>
                  <a:gd name="connsiteY55" fmla="*/ 81915 h 344805"/>
                  <a:gd name="connsiteX56" fmla="*/ 127635 w 1636395"/>
                  <a:gd name="connsiteY56" fmla="*/ 55245 h 344805"/>
                  <a:gd name="connsiteX57" fmla="*/ 123825 w 1636395"/>
                  <a:gd name="connsiteY57" fmla="*/ 49530 h 344805"/>
                  <a:gd name="connsiteX58" fmla="*/ 110490 w 1636395"/>
                  <a:gd name="connsiteY58" fmla="*/ 41910 h 344805"/>
                  <a:gd name="connsiteX59" fmla="*/ 95250 w 1636395"/>
                  <a:gd name="connsiteY59" fmla="*/ 30480 h 344805"/>
                  <a:gd name="connsiteX60" fmla="*/ 74295 w 1636395"/>
                  <a:gd name="connsiteY6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504950 w 1636395"/>
                  <a:gd name="connsiteY21" fmla="*/ 104775 h 344805"/>
                  <a:gd name="connsiteX22" fmla="*/ 1508760 w 1636395"/>
                  <a:gd name="connsiteY22" fmla="*/ 110490 h 344805"/>
                  <a:gd name="connsiteX23" fmla="*/ 1518285 w 1636395"/>
                  <a:gd name="connsiteY23" fmla="*/ 129540 h 344805"/>
                  <a:gd name="connsiteX24" fmla="*/ 1524000 w 1636395"/>
                  <a:gd name="connsiteY24" fmla="*/ 135255 h 344805"/>
                  <a:gd name="connsiteX25" fmla="*/ 1537335 w 1636395"/>
                  <a:gd name="connsiteY25" fmla="*/ 156210 h 344805"/>
                  <a:gd name="connsiteX26" fmla="*/ 1543050 w 1636395"/>
                  <a:gd name="connsiteY26" fmla="*/ 163830 h 344805"/>
                  <a:gd name="connsiteX27" fmla="*/ 1546860 w 1636395"/>
                  <a:gd name="connsiteY27" fmla="*/ 169545 h 344805"/>
                  <a:gd name="connsiteX28" fmla="*/ 1554480 w 1636395"/>
                  <a:gd name="connsiteY28" fmla="*/ 182880 h 344805"/>
                  <a:gd name="connsiteX29" fmla="*/ 1569720 w 1636395"/>
                  <a:gd name="connsiteY29" fmla="*/ 205740 h 344805"/>
                  <a:gd name="connsiteX30" fmla="*/ 1575435 w 1636395"/>
                  <a:gd name="connsiteY30" fmla="*/ 209550 h 344805"/>
                  <a:gd name="connsiteX31" fmla="*/ 1579245 w 1636395"/>
                  <a:gd name="connsiteY31" fmla="*/ 217170 h 344805"/>
                  <a:gd name="connsiteX32" fmla="*/ 1590675 w 1636395"/>
                  <a:gd name="connsiteY32" fmla="*/ 228600 h 344805"/>
                  <a:gd name="connsiteX33" fmla="*/ 1592580 w 1636395"/>
                  <a:gd name="connsiteY33" fmla="*/ 234315 h 344805"/>
                  <a:gd name="connsiteX34" fmla="*/ 1594485 w 1636395"/>
                  <a:gd name="connsiteY34" fmla="*/ 241935 h 344805"/>
                  <a:gd name="connsiteX35" fmla="*/ 1604010 w 1636395"/>
                  <a:gd name="connsiteY35" fmla="*/ 257175 h 344805"/>
                  <a:gd name="connsiteX36" fmla="*/ 1605915 w 1636395"/>
                  <a:gd name="connsiteY36" fmla="*/ 262890 h 344805"/>
                  <a:gd name="connsiteX37" fmla="*/ 1623060 w 1636395"/>
                  <a:gd name="connsiteY37" fmla="*/ 297180 h 344805"/>
                  <a:gd name="connsiteX38" fmla="*/ 1624965 w 1636395"/>
                  <a:gd name="connsiteY38" fmla="*/ 302895 h 344805"/>
                  <a:gd name="connsiteX39" fmla="*/ 1628775 w 1636395"/>
                  <a:gd name="connsiteY39" fmla="*/ 318135 h 344805"/>
                  <a:gd name="connsiteX40" fmla="*/ 1630680 w 1636395"/>
                  <a:gd name="connsiteY40" fmla="*/ 325755 h 344805"/>
                  <a:gd name="connsiteX41" fmla="*/ 1636395 w 1636395"/>
                  <a:gd name="connsiteY41" fmla="*/ 339090 h 344805"/>
                  <a:gd name="connsiteX42" fmla="*/ 1624965 w 1636395"/>
                  <a:gd name="connsiteY42" fmla="*/ 342900 h 344805"/>
                  <a:gd name="connsiteX43" fmla="*/ 1590675 w 1636395"/>
                  <a:gd name="connsiteY43" fmla="*/ 344805 h 344805"/>
                  <a:gd name="connsiteX44" fmla="*/ 462915 w 1636395"/>
                  <a:gd name="connsiteY44" fmla="*/ 340995 h 344805"/>
                  <a:gd name="connsiteX45" fmla="*/ 333375 w 1636395"/>
                  <a:gd name="connsiteY45" fmla="*/ 339090 h 344805"/>
                  <a:gd name="connsiteX46" fmla="*/ 329565 w 1636395"/>
                  <a:gd name="connsiteY46" fmla="*/ 316230 h 344805"/>
                  <a:gd name="connsiteX47" fmla="*/ 310515 w 1636395"/>
                  <a:gd name="connsiteY47" fmla="*/ 283845 h 344805"/>
                  <a:gd name="connsiteX48" fmla="*/ 280035 w 1636395"/>
                  <a:gd name="connsiteY48" fmla="*/ 241935 h 344805"/>
                  <a:gd name="connsiteX49" fmla="*/ 251460 w 1636395"/>
                  <a:gd name="connsiteY49" fmla="*/ 196215 h 344805"/>
                  <a:gd name="connsiteX50" fmla="*/ 238125 w 1636395"/>
                  <a:gd name="connsiteY50" fmla="*/ 167640 h 344805"/>
                  <a:gd name="connsiteX51" fmla="*/ 228600 w 1636395"/>
                  <a:gd name="connsiteY51" fmla="*/ 146685 h 344805"/>
                  <a:gd name="connsiteX52" fmla="*/ 196215 w 1636395"/>
                  <a:gd name="connsiteY52" fmla="*/ 108585 h 344805"/>
                  <a:gd name="connsiteX53" fmla="*/ 177165 w 1636395"/>
                  <a:gd name="connsiteY53" fmla="*/ 91440 h 344805"/>
                  <a:gd name="connsiteX54" fmla="*/ 161925 w 1636395"/>
                  <a:gd name="connsiteY54" fmla="*/ 81915 h 344805"/>
                  <a:gd name="connsiteX55" fmla="*/ 127635 w 1636395"/>
                  <a:gd name="connsiteY55" fmla="*/ 55245 h 344805"/>
                  <a:gd name="connsiteX56" fmla="*/ 123825 w 1636395"/>
                  <a:gd name="connsiteY56" fmla="*/ 49530 h 344805"/>
                  <a:gd name="connsiteX57" fmla="*/ 110490 w 1636395"/>
                  <a:gd name="connsiteY57" fmla="*/ 41910 h 344805"/>
                  <a:gd name="connsiteX58" fmla="*/ 95250 w 1636395"/>
                  <a:gd name="connsiteY58" fmla="*/ 30480 h 344805"/>
                  <a:gd name="connsiteX59" fmla="*/ 74295 w 1636395"/>
                  <a:gd name="connsiteY5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504950 w 1636395"/>
                  <a:gd name="connsiteY20" fmla="*/ 104775 h 344805"/>
                  <a:gd name="connsiteX21" fmla="*/ 1508760 w 1636395"/>
                  <a:gd name="connsiteY21" fmla="*/ 110490 h 344805"/>
                  <a:gd name="connsiteX22" fmla="*/ 1518285 w 1636395"/>
                  <a:gd name="connsiteY22" fmla="*/ 129540 h 344805"/>
                  <a:gd name="connsiteX23" fmla="*/ 1524000 w 1636395"/>
                  <a:gd name="connsiteY23" fmla="*/ 135255 h 344805"/>
                  <a:gd name="connsiteX24" fmla="*/ 1537335 w 1636395"/>
                  <a:gd name="connsiteY24" fmla="*/ 156210 h 344805"/>
                  <a:gd name="connsiteX25" fmla="*/ 1543050 w 1636395"/>
                  <a:gd name="connsiteY25" fmla="*/ 163830 h 344805"/>
                  <a:gd name="connsiteX26" fmla="*/ 1546860 w 1636395"/>
                  <a:gd name="connsiteY26" fmla="*/ 169545 h 344805"/>
                  <a:gd name="connsiteX27" fmla="*/ 1554480 w 1636395"/>
                  <a:gd name="connsiteY27" fmla="*/ 182880 h 344805"/>
                  <a:gd name="connsiteX28" fmla="*/ 1569720 w 1636395"/>
                  <a:gd name="connsiteY28" fmla="*/ 205740 h 344805"/>
                  <a:gd name="connsiteX29" fmla="*/ 1575435 w 1636395"/>
                  <a:gd name="connsiteY29" fmla="*/ 209550 h 344805"/>
                  <a:gd name="connsiteX30" fmla="*/ 1579245 w 1636395"/>
                  <a:gd name="connsiteY30" fmla="*/ 217170 h 344805"/>
                  <a:gd name="connsiteX31" fmla="*/ 1590675 w 1636395"/>
                  <a:gd name="connsiteY31" fmla="*/ 228600 h 344805"/>
                  <a:gd name="connsiteX32" fmla="*/ 1592580 w 1636395"/>
                  <a:gd name="connsiteY32" fmla="*/ 234315 h 344805"/>
                  <a:gd name="connsiteX33" fmla="*/ 1594485 w 1636395"/>
                  <a:gd name="connsiteY33" fmla="*/ 241935 h 344805"/>
                  <a:gd name="connsiteX34" fmla="*/ 1604010 w 1636395"/>
                  <a:gd name="connsiteY34" fmla="*/ 257175 h 344805"/>
                  <a:gd name="connsiteX35" fmla="*/ 1605915 w 1636395"/>
                  <a:gd name="connsiteY35" fmla="*/ 262890 h 344805"/>
                  <a:gd name="connsiteX36" fmla="*/ 1623060 w 1636395"/>
                  <a:gd name="connsiteY36" fmla="*/ 297180 h 344805"/>
                  <a:gd name="connsiteX37" fmla="*/ 1624965 w 1636395"/>
                  <a:gd name="connsiteY37" fmla="*/ 302895 h 344805"/>
                  <a:gd name="connsiteX38" fmla="*/ 1628775 w 1636395"/>
                  <a:gd name="connsiteY38" fmla="*/ 318135 h 344805"/>
                  <a:gd name="connsiteX39" fmla="*/ 1630680 w 1636395"/>
                  <a:gd name="connsiteY39" fmla="*/ 325755 h 344805"/>
                  <a:gd name="connsiteX40" fmla="*/ 1636395 w 1636395"/>
                  <a:gd name="connsiteY40" fmla="*/ 339090 h 344805"/>
                  <a:gd name="connsiteX41" fmla="*/ 1624965 w 1636395"/>
                  <a:gd name="connsiteY41" fmla="*/ 342900 h 344805"/>
                  <a:gd name="connsiteX42" fmla="*/ 1590675 w 1636395"/>
                  <a:gd name="connsiteY42" fmla="*/ 344805 h 344805"/>
                  <a:gd name="connsiteX43" fmla="*/ 462915 w 1636395"/>
                  <a:gd name="connsiteY43" fmla="*/ 340995 h 344805"/>
                  <a:gd name="connsiteX44" fmla="*/ 333375 w 1636395"/>
                  <a:gd name="connsiteY44" fmla="*/ 339090 h 344805"/>
                  <a:gd name="connsiteX45" fmla="*/ 329565 w 1636395"/>
                  <a:gd name="connsiteY45" fmla="*/ 316230 h 344805"/>
                  <a:gd name="connsiteX46" fmla="*/ 310515 w 1636395"/>
                  <a:gd name="connsiteY46" fmla="*/ 283845 h 344805"/>
                  <a:gd name="connsiteX47" fmla="*/ 280035 w 1636395"/>
                  <a:gd name="connsiteY47" fmla="*/ 241935 h 344805"/>
                  <a:gd name="connsiteX48" fmla="*/ 251460 w 1636395"/>
                  <a:gd name="connsiteY48" fmla="*/ 196215 h 344805"/>
                  <a:gd name="connsiteX49" fmla="*/ 238125 w 1636395"/>
                  <a:gd name="connsiteY49" fmla="*/ 167640 h 344805"/>
                  <a:gd name="connsiteX50" fmla="*/ 228600 w 1636395"/>
                  <a:gd name="connsiteY50" fmla="*/ 146685 h 344805"/>
                  <a:gd name="connsiteX51" fmla="*/ 196215 w 1636395"/>
                  <a:gd name="connsiteY51" fmla="*/ 108585 h 344805"/>
                  <a:gd name="connsiteX52" fmla="*/ 177165 w 1636395"/>
                  <a:gd name="connsiteY52" fmla="*/ 91440 h 344805"/>
                  <a:gd name="connsiteX53" fmla="*/ 161925 w 1636395"/>
                  <a:gd name="connsiteY53" fmla="*/ 81915 h 344805"/>
                  <a:gd name="connsiteX54" fmla="*/ 127635 w 1636395"/>
                  <a:gd name="connsiteY54" fmla="*/ 55245 h 344805"/>
                  <a:gd name="connsiteX55" fmla="*/ 123825 w 1636395"/>
                  <a:gd name="connsiteY55" fmla="*/ 49530 h 344805"/>
                  <a:gd name="connsiteX56" fmla="*/ 110490 w 1636395"/>
                  <a:gd name="connsiteY56" fmla="*/ 41910 h 344805"/>
                  <a:gd name="connsiteX57" fmla="*/ 95250 w 1636395"/>
                  <a:gd name="connsiteY57" fmla="*/ 30480 h 344805"/>
                  <a:gd name="connsiteX58" fmla="*/ 74295 w 1636395"/>
                  <a:gd name="connsiteY5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504950 w 1636395"/>
                  <a:gd name="connsiteY19" fmla="*/ 104775 h 344805"/>
                  <a:gd name="connsiteX20" fmla="*/ 1508760 w 1636395"/>
                  <a:gd name="connsiteY20" fmla="*/ 110490 h 344805"/>
                  <a:gd name="connsiteX21" fmla="*/ 1518285 w 1636395"/>
                  <a:gd name="connsiteY21" fmla="*/ 129540 h 344805"/>
                  <a:gd name="connsiteX22" fmla="*/ 1524000 w 1636395"/>
                  <a:gd name="connsiteY22" fmla="*/ 135255 h 344805"/>
                  <a:gd name="connsiteX23" fmla="*/ 1537335 w 1636395"/>
                  <a:gd name="connsiteY23" fmla="*/ 156210 h 344805"/>
                  <a:gd name="connsiteX24" fmla="*/ 1543050 w 1636395"/>
                  <a:gd name="connsiteY24" fmla="*/ 163830 h 344805"/>
                  <a:gd name="connsiteX25" fmla="*/ 1546860 w 1636395"/>
                  <a:gd name="connsiteY25" fmla="*/ 169545 h 344805"/>
                  <a:gd name="connsiteX26" fmla="*/ 1554480 w 1636395"/>
                  <a:gd name="connsiteY26" fmla="*/ 182880 h 344805"/>
                  <a:gd name="connsiteX27" fmla="*/ 1569720 w 1636395"/>
                  <a:gd name="connsiteY27" fmla="*/ 205740 h 344805"/>
                  <a:gd name="connsiteX28" fmla="*/ 1575435 w 1636395"/>
                  <a:gd name="connsiteY28" fmla="*/ 209550 h 344805"/>
                  <a:gd name="connsiteX29" fmla="*/ 1579245 w 1636395"/>
                  <a:gd name="connsiteY29" fmla="*/ 217170 h 344805"/>
                  <a:gd name="connsiteX30" fmla="*/ 1590675 w 1636395"/>
                  <a:gd name="connsiteY30" fmla="*/ 228600 h 344805"/>
                  <a:gd name="connsiteX31" fmla="*/ 1592580 w 1636395"/>
                  <a:gd name="connsiteY31" fmla="*/ 234315 h 344805"/>
                  <a:gd name="connsiteX32" fmla="*/ 1594485 w 1636395"/>
                  <a:gd name="connsiteY32" fmla="*/ 241935 h 344805"/>
                  <a:gd name="connsiteX33" fmla="*/ 1604010 w 1636395"/>
                  <a:gd name="connsiteY33" fmla="*/ 257175 h 344805"/>
                  <a:gd name="connsiteX34" fmla="*/ 1605915 w 1636395"/>
                  <a:gd name="connsiteY34" fmla="*/ 262890 h 344805"/>
                  <a:gd name="connsiteX35" fmla="*/ 1623060 w 1636395"/>
                  <a:gd name="connsiteY35" fmla="*/ 297180 h 344805"/>
                  <a:gd name="connsiteX36" fmla="*/ 1624965 w 1636395"/>
                  <a:gd name="connsiteY36" fmla="*/ 302895 h 344805"/>
                  <a:gd name="connsiteX37" fmla="*/ 1628775 w 1636395"/>
                  <a:gd name="connsiteY37" fmla="*/ 318135 h 344805"/>
                  <a:gd name="connsiteX38" fmla="*/ 1630680 w 1636395"/>
                  <a:gd name="connsiteY38" fmla="*/ 325755 h 344805"/>
                  <a:gd name="connsiteX39" fmla="*/ 1636395 w 1636395"/>
                  <a:gd name="connsiteY39" fmla="*/ 339090 h 344805"/>
                  <a:gd name="connsiteX40" fmla="*/ 1624965 w 1636395"/>
                  <a:gd name="connsiteY40" fmla="*/ 342900 h 344805"/>
                  <a:gd name="connsiteX41" fmla="*/ 1590675 w 1636395"/>
                  <a:gd name="connsiteY41" fmla="*/ 344805 h 344805"/>
                  <a:gd name="connsiteX42" fmla="*/ 462915 w 1636395"/>
                  <a:gd name="connsiteY42" fmla="*/ 340995 h 344805"/>
                  <a:gd name="connsiteX43" fmla="*/ 333375 w 1636395"/>
                  <a:gd name="connsiteY43" fmla="*/ 339090 h 344805"/>
                  <a:gd name="connsiteX44" fmla="*/ 329565 w 1636395"/>
                  <a:gd name="connsiteY44" fmla="*/ 316230 h 344805"/>
                  <a:gd name="connsiteX45" fmla="*/ 310515 w 1636395"/>
                  <a:gd name="connsiteY45" fmla="*/ 283845 h 344805"/>
                  <a:gd name="connsiteX46" fmla="*/ 280035 w 1636395"/>
                  <a:gd name="connsiteY46" fmla="*/ 241935 h 344805"/>
                  <a:gd name="connsiteX47" fmla="*/ 251460 w 1636395"/>
                  <a:gd name="connsiteY47" fmla="*/ 196215 h 344805"/>
                  <a:gd name="connsiteX48" fmla="*/ 238125 w 1636395"/>
                  <a:gd name="connsiteY48" fmla="*/ 167640 h 344805"/>
                  <a:gd name="connsiteX49" fmla="*/ 228600 w 1636395"/>
                  <a:gd name="connsiteY49" fmla="*/ 146685 h 344805"/>
                  <a:gd name="connsiteX50" fmla="*/ 196215 w 1636395"/>
                  <a:gd name="connsiteY50" fmla="*/ 108585 h 344805"/>
                  <a:gd name="connsiteX51" fmla="*/ 177165 w 1636395"/>
                  <a:gd name="connsiteY51" fmla="*/ 91440 h 344805"/>
                  <a:gd name="connsiteX52" fmla="*/ 161925 w 1636395"/>
                  <a:gd name="connsiteY52" fmla="*/ 81915 h 344805"/>
                  <a:gd name="connsiteX53" fmla="*/ 127635 w 1636395"/>
                  <a:gd name="connsiteY53" fmla="*/ 55245 h 344805"/>
                  <a:gd name="connsiteX54" fmla="*/ 123825 w 1636395"/>
                  <a:gd name="connsiteY54" fmla="*/ 49530 h 344805"/>
                  <a:gd name="connsiteX55" fmla="*/ 110490 w 1636395"/>
                  <a:gd name="connsiteY55" fmla="*/ 41910 h 344805"/>
                  <a:gd name="connsiteX56" fmla="*/ 95250 w 1636395"/>
                  <a:gd name="connsiteY56" fmla="*/ 30480 h 344805"/>
                  <a:gd name="connsiteX57" fmla="*/ 74295 w 1636395"/>
                  <a:gd name="connsiteY5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504950 w 1636395"/>
                  <a:gd name="connsiteY18" fmla="*/ 104775 h 344805"/>
                  <a:gd name="connsiteX19" fmla="*/ 1508760 w 1636395"/>
                  <a:gd name="connsiteY19" fmla="*/ 110490 h 344805"/>
                  <a:gd name="connsiteX20" fmla="*/ 1518285 w 1636395"/>
                  <a:gd name="connsiteY20" fmla="*/ 129540 h 344805"/>
                  <a:gd name="connsiteX21" fmla="*/ 1524000 w 1636395"/>
                  <a:gd name="connsiteY21" fmla="*/ 135255 h 344805"/>
                  <a:gd name="connsiteX22" fmla="*/ 1537335 w 1636395"/>
                  <a:gd name="connsiteY22" fmla="*/ 156210 h 344805"/>
                  <a:gd name="connsiteX23" fmla="*/ 1543050 w 1636395"/>
                  <a:gd name="connsiteY23" fmla="*/ 163830 h 344805"/>
                  <a:gd name="connsiteX24" fmla="*/ 1546860 w 1636395"/>
                  <a:gd name="connsiteY24" fmla="*/ 169545 h 344805"/>
                  <a:gd name="connsiteX25" fmla="*/ 1554480 w 1636395"/>
                  <a:gd name="connsiteY25" fmla="*/ 182880 h 344805"/>
                  <a:gd name="connsiteX26" fmla="*/ 1569720 w 1636395"/>
                  <a:gd name="connsiteY26" fmla="*/ 205740 h 344805"/>
                  <a:gd name="connsiteX27" fmla="*/ 1575435 w 1636395"/>
                  <a:gd name="connsiteY27" fmla="*/ 209550 h 344805"/>
                  <a:gd name="connsiteX28" fmla="*/ 1579245 w 1636395"/>
                  <a:gd name="connsiteY28" fmla="*/ 217170 h 344805"/>
                  <a:gd name="connsiteX29" fmla="*/ 1590675 w 1636395"/>
                  <a:gd name="connsiteY29" fmla="*/ 228600 h 344805"/>
                  <a:gd name="connsiteX30" fmla="*/ 1592580 w 1636395"/>
                  <a:gd name="connsiteY30" fmla="*/ 234315 h 344805"/>
                  <a:gd name="connsiteX31" fmla="*/ 1594485 w 1636395"/>
                  <a:gd name="connsiteY31" fmla="*/ 241935 h 344805"/>
                  <a:gd name="connsiteX32" fmla="*/ 1604010 w 1636395"/>
                  <a:gd name="connsiteY32" fmla="*/ 257175 h 344805"/>
                  <a:gd name="connsiteX33" fmla="*/ 1605915 w 1636395"/>
                  <a:gd name="connsiteY33" fmla="*/ 262890 h 344805"/>
                  <a:gd name="connsiteX34" fmla="*/ 1623060 w 1636395"/>
                  <a:gd name="connsiteY34" fmla="*/ 297180 h 344805"/>
                  <a:gd name="connsiteX35" fmla="*/ 1624965 w 1636395"/>
                  <a:gd name="connsiteY35" fmla="*/ 302895 h 344805"/>
                  <a:gd name="connsiteX36" fmla="*/ 1628775 w 1636395"/>
                  <a:gd name="connsiteY36" fmla="*/ 318135 h 344805"/>
                  <a:gd name="connsiteX37" fmla="*/ 1630680 w 1636395"/>
                  <a:gd name="connsiteY37" fmla="*/ 325755 h 344805"/>
                  <a:gd name="connsiteX38" fmla="*/ 1636395 w 1636395"/>
                  <a:gd name="connsiteY38" fmla="*/ 339090 h 344805"/>
                  <a:gd name="connsiteX39" fmla="*/ 1624965 w 1636395"/>
                  <a:gd name="connsiteY39" fmla="*/ 342900 h 344805"/>
                  <a:gd name="connsiteX40" fmla="*/ 1590675 w 1636395"/>
                  <a:gd name="connsiteY40" fmla="*/ 344805 h 344805"/>
                  <a:gd name="connsiteX41" fmla="*/ 462915 w 1636395"/>
                  <a:gd name="connsiteY41" fmla="*/ 340995 h 344805"/>
                  <a:gd name="connsiteX42" fmla="*/ 333375 w 1636395"/>
                  <a:gd name="connsiteY42" fmla="*/ 339090 h 344805"/>
                  <a:gd name="connsiteX43" fmla="*/ 329565 w 1636395"/>
                  <a:gd name="connsiteY43" fmla="*/ 316230 h 344805"/>
                  <a:gd name="connsiteX44" fmla="*/ 310515 w 1636395"/>
                  <a:gd name="connsiteY44" fmla="*/ 283845 h 344805"/>
                  <a:gd name="connsiteX45" fmla="*/ 280035 w 1636395"/>
                  <a:gd name="connsiteY45" fmla="*/ 241935 h 344805"/>
                  <a:gd name="connsiteX46" fmla="*/ 251460 w 1636395"/>
                  <a:gd name="connsiteY46" fmla="*/ 196215 h 344805"/>
                  <a:gd name="connsiteX47" fmla="*/ 238125 w 1636395"/>
                  <a:gd name="connsiteY47" fmla="*/ 167640 h 344805"/>
                  <a:gd name="connsiteX48" fmla="*/ 228600 w 1636395"/>
                  <a:gd name="connsiteY48" fmla="*/ 146685 h 344805"/>
                  <a:gd name="connsiteX49" fmla="*/ 196215 w 1636395"/>
                  <a:gd name="connsiteY49" fmla="*/ 108585 h 344805"/>
                  <a:gd name="connsiteX50" fmla="*/ 177165 w 1636395"/>
                  <a:gd name="connsiteY50" fmla="*/ 91440 h 344805"/>
                  <a:gd name="connsiteX51" fmla="*/ 161925 w 1636395"/>
                  <a:gd name="connsiteY51" fmla="*/ 81915 h 344805"/>
                  <a:gd name="connsiteX52" fmla="*/ 127635 w 1636395"/>
                  <a:gd name="connsiteY52" fmla="*/ 55245 h 344805"/>
                  <a:gd name="connsiteX53" fmla="*/ 123825 w 1636395"/>
                  <a:gd name="connsiteY53" fmla="*/ 49530 h 344805"/>
                  <a:gd name="connsiteX54" fmla="*/ 110490 w 1636395"/>
                  <a:gd name="connsiteY54" fmla="*/ 41910 h 344805"/>
                  <a:gd name="connsiteX55" fmla="*/ 95250 w 1636395"/>
                  <a:gd name="connsiteY55" fmla="*/ 30480 h 344805"/>
                  <a:gd name="connsiteX56" fmla="*/ 74295 w 1636395"/>
                  <a:gd name="connsiteY5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92555 w 1636395"/>
                  <a:gd name="connsiteY9" fmla="*/ 26670 h 344805"/>
                  <a:gd name="connsiteX10" fmla="*/ 1403985 w 1636395"/>
                  <a:gd name="connsiteY10" fmla="*/ 30480 h 344805"/>
                  <a:gd name="connsiteX11" fmla="*/ 1409700 w 1636395"/>
                  <a:gd name="connsiteY11" fmla="*/ 32385 h 344805"/>
                  <a:gd name="connsiteX12" fmla="*/ 1419225 w 1636395"/>
                  <a:gd name="connsiteY12" fmla="*/ 36195 h 344805"/>
                  <a:gd name="connsiteX13" fmla="*/ 1436370 w 1636395"/>
                  <a:gd name="connsiteY13" fmla="*/ 45720 h 344805"/>
                  <a:gd name="connsiteX14" fmla="*/ 1442085 w 1636395"/>
                  <a:gd name="connsiteY14" fmla="*/ 49530 h 344805"/>
                  <a:gd name="connsiteX15" fmla="*/ 1447800 w 1636395"/>
                  <a:gd name="connsiteY15" fmla="*/ 51435 h 344805"/>
                  <a:gd name="connsiteX16" fmla="*/ 1455420 w 1636395"/>
                  <a:gd name="connsiteY16" fmla="*/ 55245 h 344805"/>
                  <a:gd name="connsiteX17" fmla="*/ 1504950 w 1636395"/>
                  <a:gd name="connsiteY17" fmla="*/ 104775 h 344805"/>
                  <a:gd name="connsiteX18" fmla="*/ 1508760 w 1636395"/>
                  <a:gd name="connsiteY18" fmla="*/ 110490 h 344805"/>
                  <a:gd name="connsiteX19" fmla="*/ 1518285 w 1636395"/>
                  <a:gd name="connsiteY19" fmla="*/ 129540 h 344805"/>
                  <a:gd name="connsiteX20" fmla="*/ 1524000 w 1636395"/>
                  <a:gd name="connsiteY20" fmla="*/ 135255 h 344805"/>
                  <a:gd name="connsiteX21" fmla="*/ 1537335 w 1636395"/>
                  <a:gd name="connsiteY21" fmla="*/ 156210 h 344805"/>
                  <a:gd name="connsiteX22" fmla="*/ 1543050 w 1636395"/>
                  <a:gd name="connsiteY22" fmla="*/ 163830 h 344805"/>
                  <a:gd name="connsiteX23" fmla="*/ 1546860 w 1636395"/>
                  <a:gd name="connsiteY23" fmla="*/ 169545 h 344805"/>
                  <a:gd name="connsiteX24" fmla="*/ 1554480 w 1636395"/>
                  <a:gd name="connsiteY24" fmla="*/ 182880 h 344805"/>
                  <a:gd name="connsiteX25" fmla="*/ 1569720 w 1636395"/>
                  <a:gd name="connsiteY25" fmla="*/ 205740 h 344805"/>
                  <a:gd name="connsiteX26" fmla="*/ 1575435 w 1636395"/>
                  <a:gd name="connsiteY26" fmla="*/ 209550 h 344805"/>
                  <a:gd name="connsiteX27" fmla="*/ 1579245 w 1636395"/>
                  <a:gd name="connsiteY27" fmla="*/ 217170 h 344805"/>
                  <a:gd name="connsiteX28" fmla="*/ 1590675 w 1636395"/>
                  <a:gd name="connsiteY28" fmla="*/ 228600 h 344805"/>
                  <a:gd name="connsiteX29" fmla="*/ 1592580 w 1636395"/>
                  <a:gd name="connsiteY29" fmla="*/ 234315 h 344805"/>
                  <a:gd name="connsiteX30" fmla="*/ 1594485 w 1636395"/>
                  <a:gd name="connsiteY30" fmla="*/ 241935 h 344805"/>
                  <a:gd name="connsiteX31" fmla="*/ 1604010 w 1636395"/>
                  <a:gd name="connsiteY31" fmla="*/ 257175 h 344805"/>
                  <a:gd name="connsiteX32" fmla="*/ 1605915 w 1636395"/>
                  <a:gd name="connsiteY32" fmla="*/ 262890 h 344805"/>
                  <a:gd name="connsiteX33" fmla="*/ 1623060 w 1636395"/>
                  <a:gd name="connsiteY33" fmla="*/ 297180 h 344805"/>
                  <a:gd name="connsiteX34" fmla="*/ 1624965 w 1636395"/>
                  <a:gd name="connsiteY34" fmla="*/ 302895 h 344805"/>
                  <a:gd name="connsiteX35" fmla="*/ 1628775 w 1636395"/>
                  <a:gd name="connsiteY35" fmla="*/ 318135 h 344805"/>
                  <a:gd name="connsiteX36" fmla="*/ 1630680 w 1636395"/>
                  <a:gd name="connsiteY36" fmla="*/ 325755 h 344805"/>
                  <a:gd name="connsiteX37" fmla="*/ 1636395 w 1636395"/>
                  <a:gd name="connsiteY37" fmla="*/ 339090 h 344805"/>
                  <a:gd name="connsiteX38" fmla="*/ 1624965 w 1636395"/>
                  <a:gd name="connsiteY38" fmla="*/ 342900 h 344805"/>
                  <a:gd name="connsiteX39" fmla="*/ 1590675 w 1636395"/>
                  <a:gd name="connsiteY39" fmla="*/ 344805 h 344805"/>
                  <a:gd name="connsiteX40" fmla="*/ 462915 w 1636395"/>
                  <a:gd name="connsiteY40" fmla="*/ 340995 h 344805"/>
                  <a:gd name="connsiteX41" fmla="*/ 333375 w 1636395"/>
                  <a:gd name="connsiteY41" fmla="*/ 339090 h 344805"/>
                  <a:gd name="connsiteX42" fmla="*/ 329565 w 1636395"/>
                  <a:gd name="connsiteY42" fmla="*/ 316230 h 344805"/>
                  <a:gd name="connsiteX43" fmla="*/ 310515 w 1636395"/>
                  <a:gd name="connsiteY43" fmla="*/ 283845 h 344805"/>
                  <a:gd name="connsiteX44" fmla="*/ 280035 w 1636395"/>
                  <a:gd name="connsiteY44" fmla="*/ 241935 h 344805"/>
                  <a:gd name="connsiteX45" fmla="*/ 251460 w 1636395"/>
                  <a:gd name="connsiteY45" fmla="*/ 196215 h 344805"/>
                  <a:gd name="connsiteX46" fmla="*/ 238125 w 1636395"/>
                  <a:gd name="connsiteY46" fmla="*/ 167640 h 344805"/>
                  <a:gd name="connsiteX47" fmla="*/ 228600 w 1636395"/>
                  <a:gd name="connsiteY47" fmla="*/ 146685 h 344805"/>
                  <a:gd name="connsiteX48" fmla="*/ 196215 w 1636395"/>
                  <a:gd name="connsiteY48" fmla="*/ 108585 h 344805"/>
                  <a:gd name="connsiteX49" fmla="*/ 177165 w 1636395"/>
                  <a:gd name="connsiteY49" fmla="*/ 91440 h 344805"/>
                  <a:gd name="connsiteX50" fmla="*/ 161925 w 1636395"/>
                  <a:gd name="connsiteY50" fmla="*/ 81915 h 344805"/>
                  <a:gd name="connsiteX51" fmla="*/ 127635 w 1636395"/>
                  <a:gd name="connsiteY51" fmla="*/ 55245 h 344805"/>
                  <a:gd name="connsiteX52" fmla="*/ 123825 w 1636395"/>
                  <a:gd name="connsiteY52" fmla="*/ 49530 h 344805"/>
                  <a:gd name="connsiteX53" fmla="*/ 110490 w 1636395"/>
                  <a:gd name="connsiteY53" fmla="*/ 41910 h 344805"/>
                  <a:gd name="connsiteX54" fmla="*/ 95250 w 1636395"/>
                  <a:gd name="connsiteY54" fmla="*/ 30480 h 344805"/>
                  <a:gd name="connsiteX55" fmla="*/ 74295 w 1636395"/>
                  <a:gd name="connsiteY55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09700 w 1636395"/>
                  <a:gd name="connsiteY10" fmla="*/ 32385 h 344805"/>
                  <a:gd name="connsiteX11" fmla="*/ 1419225 w 1636395"/>
                  <a:gd name="connsiteY11" fmla="*/ 36195 h 344805"/>
                  <a:gd name="connsiteX12" fmla="*/ 1436370 w 1636395"/>
                  <a:gd name="connsiteY12" fmla="*/ 45720 h 344805"/>
                  <a:gd name="connsiteX13" fmla="*/ 1442085 w 1636395"/>
                  <a:gd name="connsiteY13" fmla="*/ 49530 h 344805"/>
                  <a:gd name="connsiteX14" fmla="*/ 1447800 w 1636395"/>
                  <a:gd name="connsiteY14" fmla="*/ 51435 h 344805"/>
                  <a:gd name="connsiteX15" fmla="*/ 1455420 w 1636395"/>
                  <a:gd name="connsiteY15" fmla="*/ 55245 h 344805"/>
                  <a:gd name="connsiteX16" fmla="*/ 1504950 w 1636395"/>
                  <a:gd name="connsiteY16" fmla="*/ 104775 h 344805"/>
                  <a:gd name="connsiteX17" fmla="*/ 1508760 w 1636395"/>
                  <a:gd name="connsiteY17" fmla="*/ 110490 h 344805"/>
                  <a:gd name="connsiteX18" fmla="*/ 1518285 w 1636395"/>
                  <a:gd name="connsiteY18" fmla="*/ 129540 h 344805"/>
                  <a:gd name="connsiteX19" fmla="*/ 1524000 w 1636395"/>
                  <a:gd name="connsiteY19" fmla="*/ 135255 h 344805"/>
                  <a:gd name="connsiteX20" fmla="*/ 1537335 w 1636395"/>
                  <a:gd name="connsiteY20" fmla="*/ 156210 h 344805"/>
                  <a:gd name="connsiteX21" fmla="*/ 1543050 w 1636395"/>
                  <a:gd name="connsiteY21" fmla="*/ 163830 h 344805"/>
                  <a:gd name="connsiteX22" fmla="*/ 1546860 w 1636395"/>
                  <a:gd name="connsiteY22" fmla="*/ 169545 h 344805"/>
                  <a:gd name="connsiteX23" fmla="*/ 1554480 w 1636395"/>
                  <a:gd name="connsiteY23" fmla="*/ 182880 h 344805"/>
                  <a:gd name="connsiteX24" fmla="*/ 1569720 w 1636395"/>
                  <a:gd name="connsiteY24" fmla="*/ 205740 h 344805"/>
                  <a:gd name="connsiteX25" fmla="*/ 1575435 w 1636395"/>
                  <a:gd name="connsiteY25" fmla="*/ 209550 h 344805"/>
                  <a:gd name="connsiteX26" fmla="*/ 1579245 w 1636395"/>
                  <a:gd name="connsiteY26" fmla="*/ 217170 h 344805"/>
                  <a:gd name="connsiteX27" fmla="*/ 1590675 w 1636395"/>
                  <a:gd name="connsiteY27" fmla="*/ 228600 h 344805"/>
                  <a:gd name="connsiteX28" fmla="*/ 1592580 w 1636395"/>
                  <a:gd name="connsiteY28" fmla="*/ 234315 h 344805"/>
                  <a:gd name="connsiteX29" fmla="*/ 1594485 w 1636395"/>
                  <a:gd name="connsiteY29" fmla="*/ 241935 h 344805"/>
                  <a:gd name="connsiteX30" fmla="*/ 1604010 w 1636395"/>
                  <a:gd name="connsiteY30" fmla="*/ 257175 h 344805"/>
                  <a:gd name="connsiteX31" fmla="*/ 1605915 w 1636395"/>
                  <a:gd name="connsiteY31" fmla="*/ 262890 h 344805"/>
                  <a:gd name="connsiteX32" fmla="*/ 1623060 w 1636395"/>
                  <a:gd name="connsiteY32" fmla="*/ 297180 h 344805"/>
                  <a:gd name="connsiteX33" fmla="*/ 1624965 w 1636395"/>
                  <a:gd name="connsiteY33" fmla="*/ 302895 h 344805"/>
                  <a:gd name="connsiteX34" fmla="*/ 1628775 w 1636395"/>
                  <a:gd name="connsiteY34" fmla="*/ 318135 h 344805"/>
                  <a:gd name="connsiteX35" fmla="*/ 1630680 w 1636395"/>
                  <a:gd name="connsiteY35" fmla="*/ 325755 h 344805"/>
                  <a:gd name="connsiteX36" fmla="*/ 1636395 w 1636395"/>
                  <a:gd name="connsiteY36" fmla="*/ 339090 h 344805"/>
                  <a:gd name="connsiteX37" fmla="*/ 1624965 w 1636395"/>
                  <a:gd name="connsiteY37" fmla="*/ 342900 h 344805"/>
                  <a:gd name="connsiteX38" fmla="*/ 1590675 w 1636395"/>
                  <a:gd name="connsiteY38" fmla="*/ 344805 h 344805"/>
                  <a:gd name="connsiteX39" fmla="*/ 462915 w 1636395"/>
                  <a:gd name="connsiteY39" fmla="*/ 340995 h 344805"/>
                  <a:gd name="connsiteX40" fmla="*/ 333375 w 1636395"/>
                  <a:gd name="connsiteY40" fmla="*/ 339090 h 344805"/>
                  <a:gd name="connsiteX41" fmla="*/ 329565 w 1636395"/>
                  <a:gd name="connsiteY41" fmla="*/ 316230 h 344805"/>
                  <a:gd name="connsiteX42" fmla="*/ 310515 w 1636395"/>
                  <a:gd name="connsiteY42" fmla="*/ 283845 h 344805"/>
                  <a:gd name="connsiteX43" fmla="*/ 280035 w 1636395"/>
                  <a:gd name="connsiteY43" fmla="*/ 241935 h 344805"/>
                  <a:gd name="connsiteX44" fmla="*/ 251460 w 1636395"/>
                  <a:gd name="connsiteY44" fmla="*/ 196215 h 344805"/>
                  <a:gd name="connsiteX45" fmla="*/ 238125 w 1636395"/>
                  <a:gd name="connsiteY45" fmla="*/ 167640 h 344805"/>
                  <a:gd name="connsiteX46" fmla="*/ 228600 w 1636395"/>
                  <a:gd name="connsiteY46" fmla="*/ 146685 h 344805"/>
                  <a:gd name="connsiteX47" fmla="*/ 196215 w 1636395"/>
                  <a:gd name="connsiteY47" fmla="*/ 108585 h 344805"/>
                  <a:gd name="connsiteX48" fmla="*/ 177165 w 1636395"/>
                  <a:gd name="connsiteY48" fmla="*/ 91440 h 344805"/>
                  <a:gd name="connsiteX49" fmla="*/ 161925 w 1636395"/>
                  <a:gd name="connsiteY49" fmla="*/ 81915 h 344805"/>
                  <a:gd name="connsiteX50" fmla="*/ 127635 w 1636395"/>
                  <a:gd name="connsiteY50" fmla="*/ 55245 h 344805"/>
                  <a:gd name="connsiteX51" fmla="*/ 123825 w 1636395"/>
                  <a:gd name="connsiteY51" fmla="*/ 49530 h 344805"/>
                  <a:gd name="connsiteX52" fmla="*/ 110490 w 1636395"/>
                  <a:gd name="connsiteY52" fmla="*/ 41910 h 344805"/>
                  <a:gd name="connsiteX53" fmla="*/ 95250 w 1636395"/>
                  <a:gd name="connsiteY53" fmla="*/ 30480 h 344805"/>
                  <a:gd name="connsiteX54" fmla="*/ 74295 w 1636395"/>
                  <a:gd name="connsiteY5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19225 w 1636395"/>
                  <a:gd name="connsiteY10" fmla="*/ 36195 h 344805"/>
                  <a:gd name="connsiteX11" fmla="*/ 1436370 w 1636395"/>
                  <a:gd name="connsiteY11" fmla="*/ 45720 h 344805"/>
                  <a:gd name="connsiteX12" fmla="*/ 1442085 w 1636395"/>
                  <a:gd name="connsiteY12" fmla="*/ 49530 h 344805"/>
                  <a:gd name="connsiteX13" fmla="*/ 1447800 w 1636395"/>
                  <a:gd name="connsiteY13" fmla="*/ 51435 h 344805"/>
                  <a:gd name="connsiteX14" fmla="*/ 1455420 w 1636395"/>
                  <a:gd name="connsiteY14" fmla="*/ 55245 h 344805"/>
                  <a:gd name="connsiteX15" fmla="*/ 1504950 w 1636395"/>
                  <a:gd name="connsiteY15" fmla="*/ 104775 h 344805"/>
                  <a:gd name="connsiteX16" fmla="*/ 1508760 w 1636395"/>
                  <a:gd name="connsiteY16" fmla="*/ 110490 h 344805"/>
                  <a:gd name="connsiteX17" fmla="*/ 1518285 w 1636395"/>
                  <a:gd name="connsiteY17" fmla="*/ 129540 h 344805"/>
                  <a:gd name="connsiteX18" fmla="*/ 1524000 w 1636395"/>
                  <a:gd name="connsiteY18" fmla="*/ 135255 h 344805"/>
                  <a:gd name="connsiteX19" fmla="*/ 1537335 w 1636395"/>
                  <a:gd name="connsiteY19" fmla="*/ 156210 h 344805"/>
                  <a:gd name="connsiteX20" fmla="*/ 1543050 w 1636395"/>
                  <a:gd name="connsiteY20" fmla="*/ 163830 h 344805"/>
                  <a:gd name="connsiteX21" fmla="*/ 1546860 w 1636395"/>
                  <a:gd name="connsiteY21" fmla="*/ 169545 h 344805"/>
                  <a:gd name="connsiteX22" fmla="*/ 1554480 w 1636395"/>
                  <a:gd name="connsiteY22" fmla="*/ 182880 h 344805"/>
                  <a:gd name="connsiteX23" fmla="*/ 1569720 w 1636395"/>
                  <a:gd name="connsiteY23" fmla="*/ 205740 h 344805"/>
                  <a:gd name="connsiteX24" fmla="*/ 1575435 w 1636395"/>
                  <a:gd name="connsiteY24" fmla="*/ 209550 h 344805"/>
                  <a:gd name="connsiteX25" fmla="*/ 1579245 w 1636395"/>
                  <a:gd name="connsiteY25" fmla="*/ 217170 h 344805"/>
                  <a:gd name="connsiteX26" fmla="*/ 1590675 w 1636395"/>
                  <a:gd name="connsiteY26" fmla="*/ 228600 h 344805"/>
                  <a:gd name="connsiteX27" fmla="*/ 1592580 w 1636395"/>
                  <a:gd name="connsiteY27" fmla="*/ 234315 h 344805"/>
                  <a:gd name="connsiteX28" fmla="*/ 1594485 w 1636395"/>
                  <a:gd name="connsiteY28" fmla="*/ 241935 h 344805"/>
                  <a:gd name="connsiteX29" fmla="*/ 1604010 w 1636395"/>
                  <a:gd name="connsiteY29" fmla="*/ 257175 h 344805"/>
                  <a:gd name="connsiteX30" fmla="*/ 1605915 w 1636395"/>
                  <a:gd name="connsiteY30" fmla="*/ 262890 h 344805"/>
                  <a:gd name="connsiteX31" fmla="*/ 1623060 w 1636395"/>
                  <a:gd name="connsiteY31" fmla="*/ 297180 h 344805"/>
                  <a:gd name="connsiteX32" fmla="*/ 1624965 w 1636395"/>
                  <a:gd name="connsiteY32" fmla="*/ 302895 h 344805"/>
                  <a:gd name="connsiteX33" fmla="*/ 1628775 w 1636395"/>
                  <a:gd name="connsiteY33" fmla="*/ 318135 h 344805"/>
                  <a:gd name="connsiteX34" fmla="*/ 1630680 w 1636395"/>
                  <a:gd name="connsiteY34" fmla="*/ 325755 h 344805"/>
                  <a:gd name="connsiteX35" fmla="*/ 1636395 w 1636395"/>
                  <a:gd name="connsiteY35" fmla="*/ 339090 h 344805"/>
                  <a:gd name="connsiteX36" fmla="*/ 1624965 w 1636395"/>
                  <a:gd name="connsiteY36" fmla="*/ 342900 h 344805"/>
                  <a:gd name="connsiteX37" fmla="*/ 1590675 w 1636395"/>
                  <a:gd name="connsiteY37" fmla="*/ 344805 h 344805"/>
                  <a:gd name="connsiteX38" fmla="*/ 462915 w 1636395"/>
                  <a:gd name="connsiteY38" fmla="*/ 340995 h 344805"/>
                  <a:gd name="connsiteX39" fmla="*/ 333375 w 1636395"/>
                  <a:gd name="connsiteY39" fmla="*/ 339090 h 344805"/>
                  <a:gd name="connsiteX40" fmla="*/ 329565 w 1636395"/>
                  <a:gd name="connsiteY40" fmla="*/ 316230 h 344805"/>
                  <a:gd name="connsiteX41" fmla="*/ 310515 w 1636395"/>
                  <a:gd name="connsiteY41" fmla="*/ 283845 h 344805"/>
                  <a:gd name="connsiteX42" fmla="*/ 280035 w 1636395"/>
                  <a:gd name="connsiteY42" fmla="*/ 241935 h 344805"/>
                  <a:gd name="connsiteX43" fmla="*/ 251460 w 1636395"/>
                  <a:gd name="connsiteY43" fmla="*/ 196215 h 344805"/>
                  <a:gd name="connsiteX44" fmla="*/ 238125 w 1636395"/>
                  <a:gd name="connsiteY44" fmla="*/ 167640 h 344805"/>
                  <a:gd name="connsiteX45" fmla="*/ 228600 w 1636395"/>
                  <a:gd name="connsiteY45" fmla="*/ 146685 h 344805"/>
                  <a:gd name="connsiteX46" fmla="*/ 196215 w 1636395"/>
                  <a:gd name="connsiteY46" fmla="*/ 108585 h 344805"/>
                  <a:gd name="connsiteX47" fmla="*/ 177165 w 1636395"/>
                  <a:gd name="connsiteY47" fmla="*/ 91440 h 344805"/>
                  <a:gd name="connsiteX48" fmla="*/ 161925 w 1636395"/>
                  <a:gd name="connsiteY48" fmla="*/ 81915 h 344805"/>
                  <a:gd name="connsiteX49" fmla="*/ 127635 w 1636395"/>
                  <a:gd name="connsiteY49" fmla="*/ 55245 h 344805"/>
                  <a:gd name="connsiteX50" fmla="*/ 123825 w 1636395"/>
                  <a:gd name="connsiteY50" fmla="*/ 49530 h 344805"/>
                  <a:gd name="connsiteX51" fmla="*/ 110490 w 1636395"/>
                  <a:gd name="connsiteY51" fmla="*/ 41910 h 344805"/>
                  <a:gd name="connsiteX52" fmla="*/ 95250 w 1636395"/>
                  <a:gd name="connsiteY52" fmla="*/ 30480 h 344805"/>
                  <a:gd name="connsiteX53" fmla="*/ 74295 w 1636395"/>
                  <a:gd name="connsiteY53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54480 w 1636395"/>
                  <a:gd name="connsiteY21" fmla="*/ 182880 h 344805"/>
                  <a:gd name="connsiteX22" fmla="*/ 1569720 w 1636395"/>
                  <a:gd name="connsiteY22" fmla="*/ 205740 h 344805"/>
                  <a:gd name="connsiteX23" fmla="*/ 1575435 w 1636395"/>
                  <a:gd name="connsiteY23" fmla="*/ 209550 h 344805"/>
                  <a:gd name="connsiteX24" fmla="*/ 1579245 w 1636395"/>
                  <a:gd name="connsiteY24" fmla="*/ 217170 h 344805"/>
                  <a:gd name="connsiteX25" fmla="*/ 1590675 w 1636395"/>
                  <a:gd name="connsiteY25" fmla="*/ 228600 h 344805"/>
                  <a:gd name="connsiteX26" fmla="*/ 1592580 w 1636395"/>
                  <a:gd name="connsiteY26" fmla="*/ 234315 h 344805"/>
                  <a:gd name="connsiteX27" fmla="*/ 1594485 w 1636395"/>
                  <a:gd name="connsiteY27" fmla="*/ 241935 h 344805"/>
                  <a:gd name="connsiteX28" fmla="*/ 1604010 w 1636395"/>
                  <a:gd name="connsiteY28" fmla="*/ 257175 h 344805"/>
                  <a:gd name="connsiteX29" fmla="*/ 1605915 w 1636395"/>
                  <a:gd name="connsiteY29" fmla="*/ 262890 h 344805"/>
                  <a:gd name="connsiteX30" fmla="*/ 1623060 w 1636395"/>
                  <a:gd name="connsiteY30" fmla="*/ 297180 h 344805"/>
                  <a:gd name="connsiteX31" fmla="*/ 1624965 w 1636395"/>
                  <a:gd name="connsiteY31" fmla="*/ 302895 h 344805"/>
                  <a:gd name="connsiteX32" fmla="*/ 1628775 w 1636395"/>
                  <a:gd name="connsiteY32" fmla="*/ 318135 h 344805"/>
                  <a:gd name="connsiteX33" fmla="*/ 1630680 w 1636395"/>
                  <a:gd name="connsiteY33" fmla="*/ 325755 h 344805"/>
                  <a:gd name="connsiteX34" fmla="*/ 1636395 w 1636395"/>
                  <a:gd name="connsiteY34" fmla="*/ 339090 h 344805"/>
                  <a:gd name="connsiteX35" fmla="*/ 1624965 w 1636395"/>
                  <a:gd name="connsiteY35" fmla="*/ 342900 h 344805"/>
                  <a:gd name="connsiteX36" fmla="*/ 1590675 w 1636395"/>
                  <a:gd name="connsiteY36" fmla="*/ 344805 h 344805"/>
                  <a:gd name="connsiteX37" fmla="*/ 462915 w 1636395"/>
                  <a:gd name="connsiteY37" fmla="*/ 340995 h 344805"/>
                  <a:gd name="connsiteX38" fmla="*/ 333375 w 1636395"/>
                  <a:gd name="connsiteY38" fmla="*/ 339090 h 344805"/>
                  <a:gd name="connsiteX39" fmla="*/ 329565 w 1636395"/>
                  <a:gd name="connsiteY39" fmla="*/ 316230 h 344805"/>
                  <a:gd name="connsiteX40" fmla="*/ 310515 w 1636395"/>
                  <a:gd name="connsiteY40" fmla="*/ 283845 h 344805"/>
                  <a:gd name="connsiteX41" fmla="*/ 280035 w 1636395"/>
                  <a:gd name="connsiteY41" fmla="*/ 241935 h 344805"/>
                  <a:gd name="connsiteX42" fmla="*/ 251460 w 1636395"/>
                  <a:gd name="connsiteY42" fmla="*/ 196215 h 344805"/>
                  <a:gd name="connsiteX43" fmla="*/ 238125 w 1636395"/>
                  <a:gd name="connsiteY43" fmla="*/ 167640 h 344805"/>
                  <a:gd name="connsiteX44" fmla="*/ 228600 w 1636395"/>
                  <a:gd name="connsiteY44" fmla="*/ 146685 h 344805"/>
                  <a:gd name="connsiteX45" fmla="*/ 196215 w 1636395"/>
                  <a:gd name="connsiteY45" fmla="*/ 108585 h 344805"/>
                  <a:gd name="connsiteX46" fmla="*/ 177165 w 1636395"/>
                  <a:gd name="connsiteY46" fmla="*/ 91440 h 344805"/>
                  <a:gd name="connsiteX47" fmla="*/ 161925 w 1636395"/>
                  <a:gd name="connsiteY47" fmla="*/ 81915 h 344805"/>
                  <a:gd name="connsiteX48" fmla="*/ 127635 w 1636395"/>
                  <a:gd name="connsiteY48" fmla="*/ 55245 h 344805"/>
                  <a:gd name="connsiteX49" fmla="*/ 123825 w 1636395"/>
                  <a:gd name="connsiteY49" fmla="*/ 49530 h 344805"/>
                  <a:gd name="connsiteX50" fmla="*/ 110490 w 1636395"/>
                  <a:gd name="connsiteY50" fmla="*/ 41910 h 344805"/>
                  <a:gd name="connsiteX51" fmla="*/ 95250 w 1636395"/>
                  <a:gd name="connsiteY51" fmla="*/ 30480 h 344805"/>
                  <a:gd name="connsiteX52" fmla="*/ 74295 w 1636395"/>
                  <a:gd name="connsiteY5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69720 w 1636395"/>
                  <a:gd name="connsiteY21" fmla="*/ 205740 h 344805"/>
                  <a:gd name="connsiteX22" fmla="*/ 1575435 w 1636395"/>
                  <a:gd name="connsiteY22" fmla="*/ 209550 h 344805"/>
                  <a:gd name="connsiteX23" fmla="*/ 1579245 w 1636395"/>
                  <a:gd name="connsiteY23" fmla="*/ 217170 h 344805"/>
                  <a:gd name="connsiteX24" fmla="*/ 1590675 w 1636395"/>
                  <a:gd name="connsiteY24" fmla="*/ 228600 h 344805"/>
                  <a:gd name="connsiteX25" fmla="*/ 1592580 w 1636395"/>
                  <a:gd name="connsiteY25" fmla="*/ 234315 h 344805"/>
                  <a:gd name="connsiteX26" fmla="*/ 1594485 w 1636395"/>
                  <a:gd name="connsiteY26" fmla="*/ 241935 h 344805"/>
                  <a:gd name="connsiteX27" fmla="*/ 1604010 w 1636395"/>
                  <a:gd name="connsiteY27" fmla="*/ 257175 h 344805"/>
                  <a:gd name="connsiteX28" fmla="*/ 1605915 w 1636395"/>
                  <a:gd name="connsiteY28" fmla="*/ 262890 h 344805"/>
                  <a:gd name="connsiteX29" fmla="*/ 1623060 w 1636395"/>
                  <a:gd name="connsiteY29" fmla="*/ 297180 h 344805"/>
                  <a:gd name="connsiteX30" fmla="*/ 1624965 w 1636395"/>
                  <a:gd name="connsiteY30" fmla="*/ 302895 h 344805"/>
                  <a:gd name="connsiteX31" fmla="*/ 1628775 w 1636395"/>
                  <a:gd name="connsiteY31" fmla="*/ 318135 h 344805"/>
                  <a:gd name="connsiteX32" fmla="*/ 1630680 w 1636395"/>
                  <a:gd name="connsiteY32" fmla="*/ 325755 h 344805"/>
                  <a:gd name="connsiteX33" fmla="*/ 1636395 w 1636395"/>
                  <a:gd name="connsiteY33" fmla="*/ 339090 h 344805"/>
                  <a:gd name="connsiteX34" fmla="*/ 1624965 w 1636395"/>
                  <a:gd name="connsiteY34" fmla="*/ 342900 h 344805"/>
                  <a:gd name="connsiteX35" fmla="*/ 1590675 w 1636395"/>
                  <a:gd name="connsiteY35" fmla="*/ 344805 h 344805"/>
                  <a:gd name="connsiteX36" fmla="*/ 462915 w 1636395"/>
                  <a:gd name="connsiteY36" fmla="*/ 340995 h 344805"/>
                  <a:gd name="connsiteX37" fmla="*/ 333375 w 1636395"/>
                  <a:gd name="connsiteY37" fmla="*/ 339090 h 344805"/>
                  <a:gd name="connsiteX38" fmla="*/ 329565 w 1636395"/>
                  <a:gd name="connsiteY38" fmla="*/ 316230 h 344805"/>
                  <a:gd name="connsiteX39" fmla="*/ 310515 w 1636395"/>
                  <a:gd name="connsiteY39" fmla="*/ 283845 h 344805"/>
                  <a:gd name="connsiteX40" fmla="*/ 280035 w 1636395"/>
                  <a:gd name="connsiteY40" fmla="*/ 241935 h 344805"/>
                  <a:gd name="connsiteX41" fmla="*/ 251460 w 1636395"/>
                  <a:gd name="connsiteY41" fmla="*/ 196215 h 344805"/>
                  <a:gd name="connsiteX42" fmla="*/ 238125 w 1636395"/>
                  <a:gd name="connsiteY42" fmla="*/ 167640 h 344805"/>
                  <a:gd name="connsiteX43" fmla="*/ 228600 w 1636395"/>
                  <a:gd name="connsiteY43" fmla="*/ 146685 h 344805"/>
                  <a:gd name="connsiteX44" fmla="*/ 196215 w 1636395"/>
                  <a:gd name="connsiteY44" fmla="*/ 108585 h 344805"/>
                  <a:gd name="connsiteX45" fmla="*/ 177165 w 1636395"/>
                  <a:gd name="connsiteY45" fmla="*/ 91440 h 344805"/>
                  <a:gd name="connsiteX46" fmla="*/ 161925 w 1636395"/>
                  <a:gd name="connsiteY46" fmla="*/ 81915 h 344805"/>
                  <a:gd name="connsiteX47" fmla="*/ 127635 w 1636395"/>
                  <a:gd name="connsiteY47" fmla="*/ 55245 h 344805"/>
                  <a:gd name="connsiteX48" fmla="*/ 123825 w 1636395"/>
                  <a:gd name="connsiteY48" fmla="*/ 49530 h 344805"/>
                  <a:gd name="connsiteX49" fmla="*/ 110490 w 1636395"/>
                  <a:gd name="connsiteY49" fmla="*/ 41910 h 344805"/>
                  <a:gd name="connsiteX50" fmla="*/ 95250 w 1636395"/>
                  <a:gd name="connsiteY50" fmla="*/ 30480 h 344805"/>
                  <a:gd name="connsiteX51" fmla="*/ 74295 w 1636395"/>
                  <a:gd name="connsiteY5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504950 w 1636395"/>
                  <a:gd name="connsiteY13" fmla="*/ 104775 h 344805"/>
                  <a:gd name="connsiteX14" fmla="*/ 1508760 w 1636395"/>
                  <a:gd name="connsiteY14" fmla="*/ 110490 h 344805"/>
                  <a:gd name="connsiteX15" fmla="*/ 1518285 w 1636395"/>
                  <a:gd name="connsiteY15" fmla="*/ 129540 h 344805"/>
                  <a:gd name="connsiteX16" fmla="*/ 1524000 w 1636395"/>
                  <a:gd name="connsiteY16" fmla="*/ 135255 h 344805"/>
                  <a:gd name="connsiteX17" fmla="*/ 1537335 w 1636395"/>
                  <a:gd name="connsiteY17" fmla="*/ 156210 h 344805"/>
                  <a:gd name="connsiteX18" fmla="*/ 1543050 w 1636395"/>
                  <a:gd name="connsiteY18" fmla="*/ 163830 h 344805"/>
                  <a:gd name="connsiteX19" fmla="*/ 1546860 w 1636395"/>
                  <a:gd name="connsiteY19" fmla="*/ 169545 h 344805"/>
                  <a:gd name="connsiteX20" fmla="*/ 1569720 w 1636395"/>
                  <a:gd name="connsiteY20" fmla="*/ 205740 h 344805"/>
                  <a:gd name="connsiteX21" fmla="*/ 1575435 w 1636395"/>
                  <a:gd name="connsiteY21" fmla="*/ 209550 h 344805"/>
                  <a:gd name="connsiteX22" fmla="*/ 1579245 w 1636395"/>
                  <a:gd name="connsiteY22" fmla="*/ 217170 h 344805"/>
                  <a:gd name="connsiteX23" fmla="*/ 1590675 w 1636395"/>
                  <a:gd name="connsiteY23" fmla="*/ 228600 h 344805"/>
                  <a:gd name="connsiteX24" fmla="*/ 1592580 w 1636395"/>
                  <a:gd name="connsiteY24" fmla="*/ 234315 h 344805"/>
                  <a:gd name="connsiteX25" fmla="*/ 1594485 w 1636395"/>
                  <a:gd name="connsiteY25" fmla="*/ 241935 h 344805"/>
                  <a:gd name="connsiteX26" fmla="*/ 1604010 w 1636395"/>
                  <a:gd name="connsiteY26" fmla="*/ 257175 h 344805"/>
                  <a:gd name="connsiteX27" fmla="*/ 1605915 w 1636395"/>
                  <a:gd name="connsiteY27" fmla="*/ 262890 h 344805"/>
                  <a:gd name="connsiteX28" fmla="*/ 1623060 w 1636395"/>
                  <a:gd name="connsiteY28" fmla="*/ 297180 h 344805"/>
                  <a:gd name="connsiteX29" fmla="*/ 1624965 w 1636395"/>
                  <a:gd name="connsiteY29" fmla="*/ 302895 h 344805"/>
                  <a:gd name="connsiteX30" fmla="*/ 1628775 w 1636395"/>
                  <a:gd name="connsiteY30" fmla="*/ 318135 h 344805"/>
                  <a:gd name="connsiteX31" fmla="*/ 1630680 w 1636395"/>
                  <a:gd name="connsiteY31" fmla="*/ 325755 h 344805"/>
                  <a:gd name="connsiteX32" fmla="*/ 1636395 w 1636395"/>
                  <a:gd name="connsiteY32" fmla="*/ 339090 h 344805"/>
                  <a:gd name="connsiteX33" fmla="*/ 1624965 w 1636395"/>
                  <a:gd name="connsiteY33" fmla="*/ 342900 h 344805"/>
                  <a:gd name="connsiteX34" fmla="*/ 1590675 w 1636395"/>
                  <a:gd name="connsiteY34" fmla="*/ 344805 h 344805"/>
                  <a:gd name="connsiteX35" fmla="*/ 462915 w 1636395"/>
                  <a:gd name="connsiteY35" fmla="*/ 340995 h 344805"/>
                  <a:gd name="connsiteX36" fmla="*/ 333375 w 1636395"/>
                  <a:gd name="connsiteY36" fmla="*/ 339090 h 344805"/>
                  <a:gd name="connsiteX37" fmla="*/ 329565 w 1636395"/>
                  <a:gd name="connsiteY37" fmla="*/ 316230 h 344805"/>
                  <a:gd name="connsiteX38" fmla="*/ 310515 w 1636395"/>
                  <a:gd name="connsiteY38" fmla="*/ 283845 h 344805"/>
                  <a:gd name="connsiteX39" fmla="*/ 280035 w 1636395"/>
                  <a:gd name="connsiteY39" fmla="*/ 241935 h 344805"/>
                  <a:gd name="connsiteX40" fmla="*/ 251460 w 1636395"/>
                  <a:gd name="connsiteY40" fmla="*/ 196215 h 344805"/>
                  <a:gd name="connsiteX41" fmla="*/ 238125 w 1636395"/>
                  <a:gd name="connsiteY41" fmla="*/ 167640 h 344805"/>
                  <a:gd name="connsiteX42" fmla="*/ 228600 w 1636395"/>
                  <a:gd name="connsiteY42" fmla="*/ 146685 h 344805"/>
                  <a:gd name="connsiteX43" fmla="*/ 196215 w 1636395"/>
                  <a:gd name="connsiteY43" fmla="*/ 108585 h 344805"/>
                  <a:gd name="connsiteX44" fmla="*/ 177165 w 1636395"/>
                  <a:gd name="connsiteY44" fmla="*/ 91440 h 344805"/>
                  <a:gd name="connsiteX45" fmla="*/ 161925 w 1636395"/>
                  <a:gd name="connsiteY45" fmla="*/ 81915 h 344805"/>
                  <a:gd name="connsiteX46" fmla="*/ 127635 w 1636395"/>
                  <a:gd name="connsiteY46" fmla="*/ 55245 h 344805"/>
                  <a:gd name="connsiteX47" fmla="*/ 123825 w 1636395"/>
                  <a:gd name="connsiteY47" fmla="*/ 49530 h 344805"/>
                  <a:gd name="connsiteX48" fmla="*/ 110490 w 1636395"/>
                  <a:gd name="connsiteY48" fmla="*/ 41910 h 344805"/>
                  <a:gd name="connsiteX49" fmla="*/ 95250 w 1636395"/>
                  <a:gd name="connsiteY49" fmla="*/ 30480 h 344805"/>
                  <a:gd name="connsiteX50" fmla="*/ 74295 w 1636395"/>
                  <a:gd name="connsiteY5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19225 w 1636395"/>
                  <a:gd name="connsiteY8" fmla="*/ 36195 h 344805"/>
                  <a:gd name="connsiteX9" fmla="*/ 1436370 w 1636395"/>
                  <a:gd name="connsiteY9" fmla="*/ 45720 h 344805"/>
                  <a:gd name="connsiteX10" fmla="*/ 1442085 w 1636395"/>
                  <a:gd name="connsiteY10" fmla="*/ 49530 h 344805"/>
                  <a:gd name="connsiteX11" fmla="*/ 1447800 w 1636395"/>
                  <a:gd name="connsiteY11" fmla="*/ 51435 h 344805"/>
                  <a:gd name="connsiteX12" fmla="*/ 1504950 w 1636395"/>
                  <a:gd name="connsiteY12" fmla="*/ 104775 h 344805"/>
                  <a:gd name="connsiteX13" fmla="*/ 1508760 w 1636395"/>
                  <a:gd name="connsiteY13" fmla="*/ 110490 h 344805"/>
                  <a:gd name="connsiteX14" fmla="*/ 1518285 w 1636395"/>
                  <a:gd name="connsiteY14" fmla="*/ 129540 h 344805"/>
                  <a:gd name="connsiteX15" fmla="*/ 1524000 w 1636395"/>
                  <a:gd name="connsiteY15" fmla="*/ 135255 h 344805"/>
                  <a:gd name="connsiteX16" fmla="*/ 1537335 w 1636395"/>
                  <a:gd name="connsiteY16" fmla="*/ 156210 h 344805"/>
                  <a:gd name="connsiteX17" fmla="*/ 1543050 w 1636395"/>
                  <a:gd name="connsiteY17" fmla="*/ 163830 h 344805"/>
                  <a:gd name="connsiteX18" fmla="*/ 1546860 w 1636395"/>
                  <a:gd name="connsiteY18" fmla="*/ 169545 h 344805"/>
                  <a:gd name="connsiteX19" fmla="*/ 1569720 w 1636395"/>
                  <a:gd name="connsiteY19" fmla="*/ 205740 h 344805"/>
                  <a:gd name="connsiteX20" fmla="*/ 1575435 w 1636395"/>
                  <a:gd name="connsiteY20" fmla="*/ 209550 h 344805"/>
                  <a:gd name="connsiteX21" fmla="*/ 1579245 w 1636395"/>
                  <a:gd name="connsiteY21" fmla="*/ 217170 h 344805"/>
                  <a:gd name="connsiteX22" fmla="*/ 1590675 w 1636395"/>
                  <a:gd name="connsiteY22" fmla="*/ 228600 h 344805"/>
                  <a:gd name="connsiteX23" fmla="*/ 1592580 w 1636395"/>
                  <a:gd name="connsiteY23" fmla="*/ 234315 h 344805"/>
                  <a:gd name="connsiteX24" fmla="*/ 1594485 w 1636395"/>
                  <a:gd name="connsiteY24" fmla="*/ 241935 h 344805"/>
                  <a:gd name="connsiteX25" fmla="*/ 1604010 w 1636395"/>
                  <a:gd name="connsiteY25" fmla="*/ 257175 h 344805"/>
                  <a:gd name="connsiteX26" fmla="*/ 1605915 w 1636395"/>
                  <a:gd name="connsiteY26" fmla="*/ 262890 h 344805"/>
                  <a:gd name="connsiteX27" fmla="*/ 1623060 w 1636395"/>
                  <a:gd name="connsiteY27" fmla="*/ 297180 h 344805"/>
                  <a:gd name="connsiteX28" fmla="*/ 1624965 w 1636395"/>
                  <a:gd name="connsiteY28" fmla="*/ 302895 h 344805"/>
                  <a:gd name="connsiteX29" fmla="*/ 1628775 w 1636395"/>
                  <a:gd name="connsiteY29" fmla="*/ 318135 h 344805"/>
                  <a:gd name="connsiteX30" fmla="*/ 1630680 w 1636395"/>
                  <a:gd name="connsiteY30" fmla="*/ 325755 h 344805"/>
                  <a:gd name="connsiteX31" fmla="*/ 1636395 w 1636395"/>
                  <a:gd name="connsiteY31" fmla="*/ 339090 h 344805"/>
                  <a:gd name="connsiteX32" fmla="*/ 1624965 w 1636395"/>
                  <a:gd name="connsiteY32" fmla="*/ 342900 h 344805"/>
                  <a:gd name="connsiteX33" fmla="*/ 1590675 w 1636395"/>
                  <a:gd name="connsiteY33" fmla="*/ 344805 h 344805"/>
                  <a:gd name="connsiteX34" fmla="*/ 462915 w 1636395"/>
                  <a:gd name="connsiteY34" fmla="*/ 340995 h 344805"/>
                  <a:gd name="connsiteX35" fmla="*/ 333375 w 1636395"/>
                  <a:gd name="connsiteY35" fmla="*/ 339090 h 344805"/>
                  <a:gd name="connsiteX36" fmla="*/ 329565 w 1636395"/>
                  <a:gd name="connsiteY36" fmla="*/ 316230 h 344805"/>
                  <a:gd name="connsiteX37" fmla="*/ 310515 w 1636395"/>
                  <a:gd name="connsiteY37" fmla="*/ 283845 h 344805"/>
                  <a:gd name="connsiteX38" fmla="*/ 280035 w 1636395"/>
                  <a:gd name="connsiteY38" fmla="*/ 241935 h 344805"/>
                  <a:gd name="connsiteX39" fmla="*/ 251460 w 1636395"/>
                  <a:gd name="connsiteY39" fmla="*/ 196215 h 344805"/>
                  <a:gd name="connsiteX40" fmla="*/ 238125 w 1636395"/>
                  <a:gd name="connsiteY40" fmla="*/ 167640 h 344805"/>
                  <a:gd name="connsiteX41" fmla="*/ 228600 w 1636395"/>
                  <a:gd name="connsiteY41" fmla="*/ 146685 h 344805"/>
                  <a:gd name="connsiteX42" fmla="*/ 196215 w 1636395"/>
                  <a:gd name="connsiteY42" fmla="*/ 108585 h 344805"/>
                  <a:gd name="connsiteX43" fmla="*/ 177165 w 1636395"/>
                  <a:gd name="connsiteY43" fmla="*/ 91440 h 344805"/>
                  <a:gd name="connsiteX44" fmla="*/ 161925 w 1636395"/>
                  <a:gd name="connsiteY44" fmla="*/ 81915 h 344805"/>
                  <a:gd name="connsiteX45" fmla="*/ 127635 w 1636395"/>
                  <a:gd name="connsiteY45" fmla="*/ 55245 h 344805"/>
                  <a:gd name="connsiteX46" fmla="*/ 123825 w 1636395"/>
                  <a:gd name="connsiteY46" fmla="*/ 49530 h 344805"/>
                  <a:gd name="connsiteX47" fmla="*/ 110490 w 1636395"/>
                  <a:gd name="connsiteY47" fmla="*/ 41910 h 344805"/>
                  <a:gd name="connsiteX48" fmla="*/ 95250 w 1636395"/>
                  <a:gd name="connsiteY48" fmla="*/ 30480 h 344805"/>
                  <a:gd name="connsiteX49" fmla="*/ 74295 w 1636395"/>
                  <a:gd name="connsiteY4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594485 w 1636395"/>
                  <a:gd name="connsiteY23" fmla="*/ 241935 h 344805"/>
                  <a:gd name="connsiteX24" fmla="*/ 1604010 w 1636395"/>
                  <a:gd name="connsiteY24" fmla="*/ 257175 h 344805"/>
                  <a:gd name="connsiteX25" fmla="*/ 1605915 w 1636395"/>
                  <a:gd name="connsiteY25" fmla="*/ 262890 h 344805"/>
                  <a:gd name="connsiteX26" fmla="*/ 1623060 w 1636395"/>
                  <a:gd name="connsiteY26" fmla="*/ 297180 h 344805"/>
                  <a:gd name="connsiteX27" fmla="*/ 1624965 w 1636395"/>
                  <a:gd name="connsiteY27" fmla="*/ 302895 h 344805"/>
                  <a:gd name="connsiteX28" fmla="*/ 1628775 w 1636395"/>
                  <a:gd name="connsiteY28" fmla="*/ 318135 h 344805"/>
                  <a:gd name="connsiteX29" fmla="*/ 1630680 w 1636395"/>
                  <a:gd name="connsiteY29" fmla="*/ 325755 h 344805"/>
                  <a:gd name="connsiteX30" fmla="*/ 1636395 w 1636395"/>
                  <a:gd name="connsiteY30" fmla="*/ 339090 h 344805"/>
                  <a:gd name="connsiteX31" fmla="*/ 1624965 w 1636395"/>
                  <a:gd name="connsiteY31" fmla="*/ 342900 h 344805"/>
                  <a:gd name="connsiteX32" fmla="*/ 1590675 w 1636395"/>
                  <a:gd name="connsiteY32" fmla="*/ 344805 h 344805"/>
                  <a:gd name="connsiteX33" fmla="*/ 462915 w 1636395"/>
                  <a:gd name="connsiteY33" fmla="*/ 340995 h 344805"/>
                  <a:gd name="connsiteX34" fmla="*/ 333375 w 1636395"/>
                  <a:gd name="connsiteY34" fmla="*/ 339090 h 344805"/>
                  <a:gd name="connsiteX35" fmla="*/ 329565 w 1636395"/>
                  <a:gd name="connsiteY35" fmla="*/ 316230 h 344805"/>
                  <a:gd name="connsiteX36" fmla="*/ 310515 w 1636395"/>
                  <a:gd name="connsiteY36" fmla="*/ 283845 h 344805"/>
                  <a:gd name="connsiteX37" fmla="*/ 280035 w 1636395"/>
                  <a:gd name="connsiteY37" fmla="*/ 241935 h 344805"/>
                  <a:gd name="connsiteX38" fmla="*/ 251460 w 1636395"/>
                  <a:gd name="connsiteY38" fmla="*/ 196215 h 344805"/>
                  <a:gd name="connsiteX39" fmla="*/ 238125 w 1636395"/>
                  <a:gd name="connsiteY39" fmla="*/ 167640 h 344805"/>
                  <a:gd name="connsiteX40" fmla="*/ 228600 w 1636395"/>
                  <a:gd name="connsiteY40" fmla="*/ 146685 h 344805"/>
                  <a:gd name="connsiteX41" fmla="*/ 196215 w 1636395"/>
                  <a:gd name="connsiteY41" fmla="*/ 108585 h 344805"/>
                  <a:gd name="connsiteX42" fmla="*/ 177165 w 1636395"/>
                  <a:gd name="connsiteY42" fmla="*/ 91440 h 344805"/>
                  <a:gd name="connsiteX43" fmla="*/ 161925 w 1636395"/>
                  <a:gd name="connsiteY43" fmla="*/ 81915 h 344805"/>
                  <a:gd name="connsiteX44" fmla="*/ 127635 w 1636395"/>
                  <a:gd name="connsiteY44" fmla="*/ 55245 h 344805"/>
                  <a:gd name="connsiteX45" fmla="*/ 123825 w 1636395"/>
                  <a:gd name="connsiteY45" fmla="*/ 49530 h 344805"/>
                  <a:gd name="connsiteX46" fmla="*/ 110490 w 1636395"/>
                  <a:gd name="connsiteY46" fmla="*/ 41910 h 344805"/>
                  <a:gd name="connsiteX47" fmla="*/ 95250 w 1636395"/>
                  <a:gd name="connsiteY47" fmla="*/ 30480 h 344805"/>
                  <a:gd name="connsiteX48" fmla="*/ 74295 w 1636395"/>
                  <a:gd name="connsiteY4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604010 w 1636395"/>
                  <a:gd name="connsiteY23" fmla="*/ 257175 h 344805"/>
                  <a:gd name="connsiteX24" fmla="*/ 1605915 w 1636395"/>
                  <a:gd name="connsiteY24" fmla="*/ 262890 h 344805"/>
                  <a:gd name="connsiteX25" fmla="*/ 1623060 w 1636395"/>
                  <a:gd name="connsiteY25" fmla="*/ 297180 h 344805"/>
                  <a:gd name="connsiteX26" fmla="*/ 1624965 w 1636395"/>
                  <a:gd name="connsiteY26" fmla="*/ 302895 h 344805"/>
                  <a:gd name="connsiteX27" fmla="*/ 1628775 w 1636395"/>
                  <a:gd name="connsiteY27" fmla="*/ 318135 h 344805"/>
                  <a:gd name="connsiteX28" fmla="*/ 1630680 w 1636395"/>
                  <a:gd name="connsiteY28" fmla="*/ 325755 h 344805"/>
                  <a:gd name="connsiteX29" fmla="*/ 1636395 w 1636395"/>
                  <a:gd name="connsiteY29" fmla="*/ 339090 h 344805"/>
                  <a:gd name="connsiteX30" fmla="*/ 1624965 w 1636395"/>
                  <a:gd name="connsiteY30" fmla="*/ 342900 h 344805"/>
                  <a:gd name="connsiteX31" fmla="*/ 1590675 w 1636395"/>
                  <a:gd name="connsiteY31" fmla="*/ 344805 h 344805"/>
                  <a:gd name="connsiteX32" fmla="*/ 462915 w 1636395"/>
                  <a:gd name="connsiteY32" fmla="*/ 340995 h 344805"/>
                  <a:gd name="connsiteX33" fmla="*/ 333375 w 1636395"/>
                  <a:gd name="connsiteY33" fmla="*/ 339090 h 344805"/>
                  <a:gd name="connsiteX34" fmla="*/ 329565 w 1636395"/>
                  <a:gd name="connsiteY34" fmla="*/ 316230 h 344805"/>
                  <a:gd name="connsiteX35" fmla="*/ 310515 w 1636395"/>
                  <a:gd name="connsiteY35" fmla="*/ 283845 h 344805"/>
                  <a:gd name="connsiteX36" fmla="*/ 280035 w 1636395"/>
                  <a:gd name="connsiteY36" fmla="*/ 241935 h 344805"/>
                  <a:gd name="connsiteX37" fmla="*/ 251460 w 1636395"/>
                  <a:gd name="connsiteY37" fmla="*/ 196215 h 344805"/>
                  <a:gd name="connsiteX38" fmla="*/ 238125 w 1636395"/>
                  <a:gd name="connsiteY38" fmla="*/ 167640 h 344805"/>
                  <a:gd name="connsiteX39" fmla="*/ 228600 w 1636395"/>
                  <a:gd name="connsiteY39" fmla="*/ 146685 h 344805"/>
                  <a:gd name="connsiteX40" fmla="*/ 196215 w 1636395"/>
                  <a:gd name="connsiteY40" fmla="*/ 108585 h 344805"/>
                  <a:gd name="connsiteX41" fmla="*/ 177165 w 1636395"/>
                  <a:gd name="connsiteY41" fmla="*/ 91440 h 344805"/>
                  <a:gd name="connsiteX42" fmla="*/ 161925 w 1636395"/>
                  <a:gd name="connsiteY42" fmla="*/ 81915 h 344805"/>
                  <a:gd name="connsiteX43" fmla="*/ 127635 w 1636395"/>
                  <a:gd name="connsiteY43" fmla="*/ 55245 h 344805"/>
                  <a:gd name="connsiteX44" fmla="*/ 123825 w 1636395"/>
                  <a:gd name="connsiteY44" fmla="*/ 49530 h 344805"/>
                  <a:gd name="connsiteX45" fmla="*/ 110490 w 1636395"/>
                  <a:gd name="connsiteY45" fmla="*/ 41910 h 344805"/>
                  <a:gd name="connsiteX46" fmla="*/ 95250 w 1636395"/>
                  <a:gd name="connsiteY46" fmla="*/ 30480 h 344805"/>
                  <a:gd name="connsiteX47" fmla="*/ 74295 w 1636395"/>
                  <a:gd name="connsiteY4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90675 w 1636395"/>
                  <a:gd name="connsiteY20" fmla="*/ 228600 h 344805"/>
                  <a:gd name="connsiteX21" fmla="*/ 1592580 w 1636395"/>
                  <a:gd name="connsiteY21" fmla="*/ 234315 h 344805"/>
                  <a:gd name="connsiteX22" fmla="*/ 1604010 w 1636395"/>
                  <a:gd name="connsiteY22" fmla="*/ 257175 h 344805"/>
                  <a:gd name="connsiteX23" fmla="*/ 1605915 w 1636395"/>
                  <a:gd name="connsiteY23" fmla="*/ 262890 h 344805"/>
                  <a:gd name="connsiteX24" fmla="*/ 1623060 w 1636395"/>
                  <a:gd name="connsiteY24" fmla="*/ 297180 h 344805"/>
                  <a:gd name="connsiteX25" fmla="*/ 1624965 w 1636395"/>
                  <a:gd name="connsiteY25" fmla="*/ 302895 h 344805"/>
                  <a:gd name="connsiteX26" fmla="*/ 1628775 w 1636395"/>
                  <a:gd name="connsiteY26" fmla="*/ 318135 h 344805"/>
                  <a:gd name="connsiteX27" fmla="*/ 1630680 w 1636395"/>
                  <a:gd name="connsiteY27" fmla="*/ 325755 h 344805"/>
                  <a:gd name="connsiteX28" fmla="*/ 1636395 w 1636395"/>
                  <a:gd name="connsiteY28" fmla="*/ 339090 h 344805"/>
                  <a:gd name="connsiteX29" fmla="*/ 1624965 w 1636395"/>
                  <a:gd name="connsiteY29" fmla="*/ 342900 h 344805"/>
                  <a:gd name="connsiteX30" fmla="*/ 1590675 w 1636395"/>
                  <a:gd name="connsiteY30" fmla="*/ 344805 h 344805"/>
                  <a:gd name="connsiteX31" fmla="*/ 462915 w 1636395"/>
                  <a:gd name="connsiteY31" fmla="*/ 340995 h 344805"/>
                  <a:gd name="connsiteX32" fmla="*/ 333375 w 1636395"/>
                  <a:gd name="connsiteY32" fmla="*/ 339090 h 344805"/>
                  <a:gd name="connsiteX33" fmla="*/ 329565 w 1636395"/>
                  <a:gd name="connsiteY33" fmla="*/ 316230 h 344805"/>
                  <a:gd name="connsiteX34" fmla="*/ 310515 w 1636395"/>
                  <a:gd name="connsiteY34" fmla="*/ 283845 h 344805"/>
                  <a:gd name="connsiteX35" fmla="*/ 280035 w 1636395"/>
                  <a:gd name="connsiteY35" fmla="*/ 241935 h 344805"/>
                  <a:gd name="connsiteX36" fmla="*/ 251460 w 1636395"/>
                  <a:gd name="connsiteY36" fmla="*/ 196215 h 344805"/>
                  <a:gd name="connsiteX37" fmla="*/ 238125 w 1636395"/>
                  <a:gd name="connsiteY37" fmla="*/ 167640 h 344805"/>
                  <a:gd name="connsiteX38" fmla="*/ 228600 w 1636395"/>
                  <a:gd name="connsiteY38" fmla="*/ 146685 h 344805"/>
                  <a:gd name="connsiteX39" fmla="*/ 196215 w 1636395"/>
                  <a:gd name="connsiteY39" fmla="*/ 108585 h 344805"/>
                  <a:gd name="connsiteX40" fmla="*/ 177165 w 1636395"/>
                  <a:gd name="connsiteY40" fmla="*/ 91440 h 344805"/>
                  <a:gd name="connsiteX41" fmla="*/ 161925 w 1636395"/>
                  <a:gd name="connsiteY41" fmla="*/ 81915 h 344805"/>
                  <a:gd name="connsiteX42" fmla="*/ 127635 w 1636395"/>
                  <a:gd name="connsiteY42" fmla="*/ 55245 h 344805"/>
                  <a:gd name="connsiteX43" fmla="*/ 123825 w 1636395"/>
                  <a:gd name="connsiteY43" fmla="*/ 49530 h 344805"/>
                  <a:gd name="connsiteX44" fmla="*/ 110490 w 1636395"/>
                  <a:gd name="connsiteY44" fmla="*/ 41910 h 344805"/>
                  <a:gd name="connsiteX45" fmla="*/ 95250 w 1636395"/>
                  <a:gd name="connsiteY45" fmla="*/ 30480 h 344805"/>
                  <a:gd name="connsiteX46" fmla="*/ 74295 w 1636395"/>
                  <a:gd name="connsiteY4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28775 w 1636395"/>
                  <a:gd name="connsiteY25" fmla="*/ 318135 h 344805"/>
                  <a:gd name="connsiteX26" fmla="*/ 1630680 w 1636395"/>
                  <a:gd name="connsiteY26" fmla="*/ 325755 h 344805"/>
                  <a:gd name="connsiteX27" fmla="*/ 1636395 w 1636395"/>
                  <a:gd name="connsiteY27" fmla="*/ 339090 h 344805"/>
                  <a:gd name="connsiteX28" fmla="*/ 1624965 w 1636395"/>
                  <a:gd name="connsiteY28" fmla="*/ 342900 h 344805"/>
                  <a:gd name="connsiteX29" fmla="*/ 1590675 w 1636395"/>
                  <a:gd name="connsiteY29" fmla="*/ 344805 h 344805"/>
                  <a:gd name="connsiteX30" fmla="*/ 462915 w 1636395"/>
                  <a:gd name="connsiteY30" fmla="*/ 340995 h 344805"/>
                  <a:gd name="connsiteX31" fmla="*/ 333375 w 1636395"/>
                  <a:gd name="connsiteY31" fmla="*/ 339090 h 344805"/>
                  <a:gd name="connsiteX32" fmla="*/ 329565 w 1636395"/>
                  <a:gd name="connsiteY32" fmla="*/ 316230 h 344805"/>
                  <a:gd name="connsiteX33" fmla="*/ 310515 w 1636395"/>
                  <a:gd name="connsiteY33" fmla="*/ 283845 h 344805"/>
                  <a:gd name="connsiteX34" fmla="*/ 280035 w 1636395"/>
                  <a:gd name="connsiteY34" fmla="*/ 241935 h 344805"/>
                  <a:gd name="connsiteX35" fmla="*/ 251460 w 1636395"/>
                  <a:gd name="connsiteY35" fmla="*/ 196215 h 344805"/>
                  <a:gd name="connsiteX36" fmla="*/ 238125 w 1636395"/>
                  <a:gd name="connsiteY36" fmla="*/ 167640 h 344805"/>
                  <a:gd name="connsiteX37" fmla="*/ 228600 w 1636395"/>
                  <a:gd name="connsiteY37" fmla="*/ 146685 h 344805"/>
                  <a:gd name="connsiteX38" fmla="*/ 196215 w 1636395"/>
                  <a:gd name="connsiteY38" fmla="*/ 108585 h 344805"/>
                  <a:gd name="connsiteX39" fmla="*/ 177165 w 1636395"/>
                  <a:gd name="connsiteY39" fmla="*/ 91440 h 344805"/>
                  <a:gd name="connsiteX40" fmla="*/ 161925 w 1636395"/>
                  <a:gd name="connsiteY40" fmla="*/ 81915 h 344805"/>
                  <a:gd name="connsiteX41" fmla="*/ 127635 w 1636395"/>
                  <a:gd name="connsiteY41" fmla="*/ 55245 h 344805"/>
                  <a:gd name="connsiteX42" fmla="*/ 123825 w 1636395"/>
                  <a:gd name="connsiteY42" fmla="*/ 49530 h 344805"/>
                  <a:gd name="connsiteX43" fmla="*/ 110490 w 1636395"/>
                  <a:gd name="connsiteY43" fmla="*/ 41910 h 344805"/>
                  <a:gd name="connsiteX44" fmla="*/ 95250 w 1636395"/>
                  <a:gd name="connsiteY44" fmla="*/ 30480 h 344805"/>
                  <a:gd name="connsiteX45" fmla="*/ 74295 w 1636395"/>
                  <a:gd name="connsiteY45" fmla="*/ 20955 h 344805"/>
                  <a:gd name="connsiteX0" fmla="*/ 0 w 1636439"/>
                  <a:gd name="connsiteY0" fmla="*/ 1905 h 344805"/>
                  <a:gd name="connsiteX1" fmla="*/ 0 w 1636439"/>
                  <a:gd name="connsiteY1" fmla="*/ 1905 h 344805"/>
                  <a:gd name="connsiteX2" fmla="*/ 28575 w 1636439"/>
                  <a:gd name="connsiteY2" fmla="*/ 7620 h 344805"/>
                  <a:gd name="connsiteX3" fmla="*/ 70485 w 1636439"/>
                  <a:gd name="connsiteY3" fmla="*/ 3810 h 344805"/>
                  <a:gd name="connsiteX4" fmla="*/ 1323975 w 1636439"/>
                  <a:gd name="connsiteY4" fmla="*/ 0 h 344805"/>
                  <a:gd name="connsiteX5" fmla="*/ 1344930 w 1636439"/>
                  <a:gd name="connsiteY5" fmla="*/ 11430 h 344805"/>
                  <a:gd name="connsiteX6" fmla="*/ 1392555 w 1636439"/>
                  <a:gd name="connsiteY6" fmla="*/ 26670 h 344805"/>
                  <a:gd name="connsiteX7" fmla="*/ 1403985 w 1636439"/>
                  <a:gd name="connsiteY7" fmla="*/ 30480 h 344805"/>
                  <a:gd name="connsiteX8" fmla="*/ 1436370 w 1636439"/>
                  <a:gd name="connsiteY8" fmla="*/ 45720 h 344805"/>
                  <a:gd name="connsiteX9" fmla="*/ 1442085 w 1636439"/>
                  <a:gd name="connsiteY9" fmla="*/ 49530 h 344805"/>
                  <a:gd name="connsiteX10" fmla="*/ 1447800 w 1636439"/>
                  <a:gd name="connsiteY10" fmla="*/ 51435 h 344805"/>
                  <a:gd name="connsiteX11" fmla="*/ 1504950 w 1636439"/>
                  <a:gd name="connsiteY11" fmla="*/ 104775 h 344805"/>
                  <a:gd name="connsiteX12" fmla="*/ 1508760 w 1636439"/>
                  <a:gd name="connsiteY12" fmla="*/ 110490 h 344805"/>
                  <a:gd name="connsiteX13" fmla="*/ 1518285 w 1636439"/>
                  <a:gd name="connsiteY13" fmla="*/ 129540 h 344805"/>
                  <a:gd name="connsiteX14" fmla="*/ 1524000 w 1636439"/>
                  <a:gd name="connsiteY14" fmla="*/ 135255 h 344805"/>
                  <a:gd name="connsiteX15" fmla="*/ 1537335 w 1636439"/>
                  <a:gd name="connsiteY15" fmla="*/ 156210 h 344805"/>
                  <a:gd name="connsiteX16" fmla="*/ 1543050 w 1636439"/>
                  <a:gd name="connsiteY16" fmla="*/ 163830 h 344805"/>
                  <a:gd name="connsiteX17" fmla="*/ 1546860 w 1636439"/>
                  <a:gd name="connsiteY17" fmla="*/ 169545 h 344805"/>
                  <a:gd name="connsiteX18" fmla="*/ 1569720 w 1636439"/>
                  <a:gd name="connsiteY18" fmla="*/ 205740 h 344805"/>
                  <a:gd name="connsiteX19" fmla="*/ 1590675 w 1636439"/>
                  <a:gd name="connsiteY19" fmla="*/ 228600 h 344805"/>
                  <a:gd name="connsiteX20" fmla="*/ 1592580 w 1636439"/>
                  <a:gd name="connsiteY20" fmla="*/ 234315 h 344805"/>
                  <a:gd name="connsiteX21" fmla="*/ 1604010 w 1636439"/>
                  <a:gd name="connsiteY21" fmla="*/ 257175 h 344805"/>
                  <a:gd name="connsiteX22" fmla="*/ 1605915 w 1636439"/>
                  <a:gd name="connsiteY22" fmla="*/ 262890 h 344805"/>
                  <a:gd name="connsiteX23" fmla="*/ 1623060 w 1636439"/>
                  <a:gd name="connsiteY23" fmla="*/ 297180 h 344805"/>
                  <a:gd name="connsiteX24" fmla="*/ 1624965 w 1636439"/>
                  <a:gd name="connsiteY24" fmla="*/ 302895 h 344805"/>
                  <a:gd name="connsiteX25" fmla="*/ 1628775 w 1636439"/>
                  <a:gd name="connsiteY25" fmla="*/ 318135 h 344805"/>
                  <a:gd name="connsiteX26" fmla="*/ 1636395 w 1636439"/>
                  <a:gd name="connsiteY26" fmla="*/ 339090 h 344805"/>
                  <a:gd name="connsiteX27" fmla="*/ 1624965 w 1636439"/>
                  <a:gd name="connsiteY27" fmla="*/ 342900 h 344805"/>
                  <a:gd name="connsiteX28" fmla="*/ 1590675 w 1636439"/>
                  <a:gd name="connsiteY28" fmla="*/ 344805 h 344805"/>
                  <a:gd name="connsiteX29" fmla="*/ 462915 w 1636439"/>
                  <a:gd name="connsiteY29" fmla="*/ 340995 h 344805"/>
                  <a:gd name="connsiteX30" fmla="*/ 333375 w 1636439"/>
                  <a:gd name="connsiteY30" fmla="*/ 339090 h 344805"/>
                  <a:gd name="connsiteX31" fmla="*/ 329565 w 1636439"/>
                  <a:gd name="connsiteY31" fmla="*/ 316230 h 344805"/>
                  <a:gd name="connsiteX32" fmla="*/ 310515 w 1636439"/>
                  <a:gd name="connsiteY32" fmla="*/ 283845 h 344805"/>
                  <a:gd name="connsiteX33" fmla="*/ 280035 w 1636439"/>
                  <a:gd name="connsiteY33" fmla="*/ 241935 h 344805"/>
                  <a:gd name="connsiteX34" fmla="*/ 251460 w 1636439"/>
                  <a:gd name="connsiteY34" fmla="*/ 196215 h 344805"/>
                  <a:gd name="connsiteX35" fmla="*/ 238125 w 1636439"/>
                  <a:gd name="connsiteY35" fmla="*/ 167640 h 344805"/>
                  <a:gd name="connsiteX36" fmla="*/ 228600 w 1636439"/>
                  <a:gd name="connsiteY36" fmla="*/ 146685 h 344805"/>
                  <a:gd name="connsiteX37" fmla="*/ 196215 w 1636439"/>
                  <a:gd name="connsiteY37" fmla="*/ 108585 h 344805"/>
                  <a:gd name="connsiteX38" fmla="*/ 177165 w 1636439"/>
                  <a:gd name="connsiteY38" fmla="*/ 91440 h 344805"/>
                  <a:gd name="connsiteX39" fmla="*/ 161925 w 1636439"/>
                  <a:gd name="connsiteY39" fmla="*/ 81915 h 344805"/>
                  <a:gd name="connsiteX40" fmla="*/ 127635 w 1636439"/>
                  <a:gd name="connsiteY40" fmla="*/ 55245 h 344805"/>
                  <a:gd name="connsiteX41" fmla="*/ 123825 w 1636439"/>
                  <a:gd name="connsiteY41" fmla="*/ 49530 h 344805"/>
                  <a:gd name="connsiteX42" fmla="*/ 110490 w 1636439"/>
                  <a:gd name="connsiteY42" fmla="*/ 41910 h 344805"/>
                  <a:gd name="connsiteX43" fmla="*/ 95250 w 1636439"/>
                  <a:gd name="connsiteY43" fmla="*/ 30480 h 344805"/>
                  <a:gd name="connsiteX44" fmla="*/ 74295 w 1636439"/>
                  <a:gd name="connsiteY4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36395 w 1636395"/>
                  <a:gd name="connsiteY25" fmla="*/ 339090 h 344805"/>
                  <a:gd name="connsiteX26" fmla="*/ 1624965 w 1636395"/>
                  <a:gd name="connsiteY26" fmla="*/ 342900 h 344805"/>
                  <a:gd name="connsiteX27" fmla="*/ 1590675 w 1636395"/>
                  <a:gd name="connsiteY27" fmla="*/ 344805 h 344805"/>
                  <a:gd name="connsiteX28" fmla="*/ 462915 w 1636395"/>
                  <a:gd name="connsiteY28" fmla="*/ 340995 h 344805"/>
                  <a:gd name="connsiteX29" fmla="*/ 333375 w 1636395"/>
                  <a:gd name="connsiteY29" fmla="*/ 339090 h 344805"/>
                  <a:gd name="connsiteX30" fmla="*/ 329565 w 1636395"/>
                  <a:gd name="connsiteY30" fmla="*/ 316230 h 344805"/>
                  <a:gd name="connsiteX31" fmla="*/ 310515 w 1636395"/>
                  <a:gd name="connsiteY31" fmla="*/ 283845 h 344805"/>
                  <a:gd name="connsiteX32" fmla="*/ 280035 w 1636395"/>
                  <a:gd name="connsiteY32" fmla="*/ 241935 h 344805"/>
                  <a:gd name="connsiteX33" fmla="*/ 251460 w 1636395"/>
                  <a:gd name="connsiteY33" fmla="*/ 196215 h 344805"/>
                  <a:gd name="connsiteX34" fmla="*/ 238125 w 1636395"/>
                  <a:gd name="connsiteY34" fmla="*/ 167640 h 344805"/>
                  <a:gd name="connsiteX35" fmla="*/ 228600 w 1636395"/>
                  <a:gd name="connsiteY35" fmla="*/ 146685 h 344805"/>
                  <a:gd name="connsiteX36" fmla="*/ 196215 w 1636395"/>
                  <a:gd name="connsiteY36" fmla="*/ 108585 h 344805"/>
                  <a:gd name="connsiteX37" fmla="*/ 177165 w 1636395"/>
                  <a:gd name="connsiteY37" fmla="*/ 91440 h 344805"/>
                  <a:gd name="connsiteX38" fmla="*/ 161925 w 1636395"/>
                  <a:gd name="connsiteY38" fmla="*/ 81915 h 344805"/>
                  <a:gd name="connsiteX39" fmla="*/ 127635 w 1636395"/>
                  <a:gd name="connsiteY39" fmla="*/ 55245 h 344805"/>
                  <a:gd name="connsiteX40" fmla="*/ 123825 w 1636395"/>
                  <a:gd name="connsiteY40" fmla="*/ 49530 h 344805"/>
                  <a:gd name="connsiteX41" fmla="*/ 110490 w 1636395"/>
                  <a:gd name="connsiteY41" fmla="*/ 41910 h 344805"/>
                  <a:gd name="connsiteX42" fmla="*/ 95250 w 1636395"/>
                  <a:gd name="connsiteY42" fmla="*/ 30480 h 344805"/>
                  <a:gd name="connsiteX43" fmla="*/ 74295 w 1636395"/>
                  <a:gd name="connsiteY4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05915 w 1636404"/>
                  <a:gd name="connsiteY22" fmla="*/ 262890 h 344805"/>
                  <a:gd name="connsiteX23" fmla="*/ 1623060 w 1636404"/>
                  <a:gd name="connsiteY23" fmla="*/ 297180 h 344805"/>
                  <a:gd name="connsiteX24" fmla="*/ 1636395 w 1636404"/>
                  <a:gd name="connsiteY24" fmla="*/ 339090 h 344805"/>
                  <a:gd name="connsiteX25" fmla="*/ 1624965 w 1636404"/>
                  <a:gd name="connsiteY25" fmla="*/ 342900 h 344805"/>
                  <a:gd name="connsiteX26" fmla="*/ 1590675 w 1636404"/>
                  <a:gd name="connsiteY26" fmla="*/ 344805 h 344805"/>
                  <a:gd name="connsiteX27" fmla="*/ 462915 w 1636404"/>
                  <a:gd name="connsiteY27" fmla="*/ 340995 h 344805"/>
                  <a:gd name="connsiteX28" fmla="*/ 333375 w 1636404"/>
                  <a:gd name="connsiteY28" fmla="*/ 339090 h 344805"/>
                  <a:gd name="connsiteX29" fmla="*/ 329565 w 1636404"/>
                  <a:gd name="connsiteY29" fmla="*/ 316230 h 344805"/>
                  <a:gd name="connsiteX30" fmla="*/ 310515 w 1636404"/>
                  <a:gd name="connsiteY30" fmla="*/ 283845 h 344805"/>
                  <a:gd name="connsiteX31" fmla="*/ 280035 w 1636404"/>
                  <a:gd name="connsiteY31" fmla="*/ 241935 h 344805"/>
                  <a:gd name="connsiteX32" fmla="*/ 251460 w 1636404"/>
                  <a:gd name="connsiteY32" fmla="*/ 196215 h 344805"/>
                  <a:gd name="connsiteX33" fmla="*/ 238125 w 1636404"/>
                  <a:gd name="connsiteY33" fmla="*/ 167640 h 344805"/>
                  <a:gd name="connsiteX34" fmla="*/ 228600 w 1636404"/>
                  <a:gd name="connsiteY34" fmla="*/ 146685 h 344805"/>
                  <a:gd name="connsiteX35" fmla="*/ 196215 w 1636404"/>
                  <a:gd name="connsiteY35" fmla="*/ 108585 h 344805"/>
                  <a:gd name="connsiteX36" fmla="*/ 177165 w 1636404"/>
                  <a:gd name="connsiteY36" fmla="*/ 91440 h 344805"/>
                  <a:gd name="connsiteX37" fmla="*/ 161925 w 1636404"/>
                  <a:gd name="connsiteY37" fmla="*/ 81915 h 344805"/>
                  <a:gd name="connsiteX38" fmla="*/ 127635 w 1636404"/>
                  <a:gd name="connsiteY38" fmla="*/ 55245 h 344805"/>
                  <a:gd name="connsiteX39" fmla="*/ 123825 w 1636404"/>
                  <a:gd name="connsiteY39" fmla="*/ 49530 h 344805"/>
                  <a:gd name="connsiteX40" fmla="*/ 110490 w 1636404"/>
                  <a:gd name="connsiteY40" fmla="*/ 41910 h 344805"/>
                  <a:gd name="connsiteX41" fmla="*/ 95250 w 1636404"/>
                  <a:gd name="connsiteY41" fmla="*/ 30480 h 344805"/>
                  <a:gd name="connsiteX42" fmla="*/ 74295 w 1636404"/>
                  <a:gd name="connsiteY4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23060 w 1636404"/>
                  <a:gd name="connsiteY22" fmla="*/ 297180 h 344805"/>
                  <a:gd name="connsiteX23" fmla="*/ 1636395 w 1636404"/>
                  <a:gd name="connsiteY23" fmla="*/ 339090 h 344805"/>
                  <a:gd name="connsiteX24" fmla="*/ 1624965 w 1636404"/>
                  <a:gd name="connsiteY24" fmla="*/ 342900 h 344805"/>
                  <a:gd name="connsiteX25" fmla="*/ 1590675 w 1636404"/>
                  <a:gd name="connsiteY25" fmla="*/ 344805 h 344805"/>
                  <a:gd name="connsiteX26" fmla="*/ 462915 w 1636404"/>
                  <a:gd name="connsiteY26" fmla="*/ 340995 h 344805"/>
                  <a:gd name="connsiteX27" fmla="*/ 333375 w 1636404"/>
                  <a:gd name="connsiteY27" fmla="*/ 339090 h 344805"/>
                  <a:gd name="connsiteX28" fmla="*/ 329565 w 1636404"/>
                  <a:gd name="connsiteY28" fmla="*/ 316230 h 344805"/>
                  <a:gd name="connsiteX29" fmla="*/ 310515 w 1636404"/>
                  <a:gd name="connsiteY29" fmla="*/ 283845 h 344805"/>
                  <a:gd name="connsiteX30" fmla="*/ 280035 w 1636404"/>
                  <a:gd name="connsiteY30" fmla="*/ 241935 h 344805"/>
                  <a:gd name="connsiteX31" fmla="*/ 251460 w 1636404"/>
                  <a:gd name="connsiteY31" fmla="*/ 196215 h 344805"/>
                  <a:gd name="connsiteX32" fmla="*/ 238125 w 1636404"/>
                  <a:gd name="connsiteY32" fmla="*/ 167640 h 344805"/>
                  <a:gd name="connsiteX33" fmla="*/ 228600 w 1636404"/>
                  <a:gd name="connsiteY33" fmla="*/ 146685 h 344805"/>
                  <a:gd name="connsiteX34" fmla="*/ 196215 w 1636404"/>
                  <a:gd name="connsiteY34" fmla="*/ 108585 h 344805"/>
                  <a:gd name="connsiteX35" fmla="*/ 177165 w 1636404"/>
                  <a:gd name="connsiteY35" fmla="*/ 91440 h 344805"/>
                  <a:gd name="connsiteX36" fmla="*/ 161925 w 1636404"/>
                  <a:gd name="connsiteY36" fmla="*/ 81915 h 344805"/>
                  <a:gd name="connsiteX37" fmla="*/ 127635 w 1636404"/>
                  <a:gd name="connsiteY37" fmla="*/ 55245 h 344805"/>
                  <a:gd name="connsiteX38" fmla="*/ 123825 w 1636404"/>
                  <a:gd name="connsiteY38" fmla="*/ 49530 h 344805"/>
                  <a:gd name="connsiteX39" fmla="*/ 110490 w 1636404"/>
                  <a:gd name="connsiteY39" fmla="*/ 41910 h 344805"/>
                  <a:gd name="connsiteX40" fmla="*/ 95250 w 1636404"/>
                  <a:gd name="connsiteY40" fmla="*/ 30480 h 344805"/>
                  <a:gd name="connsiteX41" fmla="*/ 74295 w 1636404"/>
                  <a:gd name="connsiteY4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604010 w 1636404"/>
                  <a:gd name="connsiteY20" fmla="*/ 257175 h 344805"/>
                  <a:gd name="connsiteX21" fmla="*/ 1623060 w 1636404"/>
                  <a:gd name="connsiteY21" fmla="*/ 297180 h 344805"/>
                  <a:gd name="connsiteX22" fmla="*/ 1636395 w 1636404"/>
                  <a:gd name="connsiteY22" fmla="*/ 339090 h 344805"/>
                  <a:gd name="connsiteX23" fmla="*/ 1624965 w 1636404"/>
                  <a:gd name="connsiteY23" fmla="*/ 342900 h 344805"/>
                  <a:gd name="connsiteX24" fmla="*/ 1590675 w 1636404"/>
                  <a:gd name="connsiteY24" fmla="*/ 344805 h 344805"/>
                  <a:gd name="connsiteX25" fmla="*/ 462915 w 1636404"/>
                  <a:gd name="connsiteY25" fmla="*/ 340995 h 344805"/>
                  <a:gd name="connsiteX26" fmla="*/ 333375 w 1636404"/>
                  <a:gd name="connsiteY26" fmla="*/ 339090 h 344805"/>
                  <a:gd name="connsiteX27" fmla="*/ 329565 w 1636404"/>
                  <a:gd name="connsiteY27" fmla="*/ 316230 h 344805"/>
                  <a:gd name="connsiteX28" fmla="*/ 310515 w 1636404"/>
                  <a:gd name="connsiteY28" fmla="*/ 283845 h 344805"/>
                  <a:gd name="connsiteX29" fmla="*/ 280035 w 1636404"/>
                  <a:gd name="connsiteY29" fmla="*/ 241935 h 344805"/>
                  <a:gd name="connsiteX30" fmla="*/ 251460 w 1636404"/>
                  <a:gd name="connsiteY30" fmla="*/ 196215 h 344805"/>
                  <a:gd name="connsiteX31" fmla="*/ 238125 w 1636404"/>
                  <a:gd name="connsiteY31" fmla="*/ 167640 h 344805"/>
                  <a:gd name="connsiteX32" fmla="*/ 228600 w 1636404"/>
                  <a:gd name="connsiteY32" fmla="*/ 146685 h 344805"/>
                  <a:gd name="connsiteX33" fmla="*/ 196215 w 1636404"/>
                  <a:gd name="connsiteY33" fmla="*/ 108585 h 344805"/>
                  <a:gd name="connsiteX34" fmla="*/ 177165 w 1636404"/>
                  <a:gd name="connsiteY34" fmla="*/ 91440 h 344805"/>
                  <a:gd name="connsiteX35" fmla="*/ 161925 w 1636404"/>
                  <a:gd name="connsiteY35" fmla="*/ 81915 h 344805"/>
                  <a:gd name="connsiteX36" fmla="*/ 127635 w 1636404"/>
                  <a:gd name="connsiteY36" fmla="*/ 55245 h 344805"/>
                  <a:gd name="connsiteX37" fmla="*/ 123825 w 1636404"/>
                  <a:gd name="connsiteY37" fmla="*/ 49530 h 344805"/>
                  <a:gd name="connsiteX38" fmla="*/ 110490 w 1636404"/>
                  <a:gd name="connsiteY38" fmla="*/ 41910 h 344805"/>
                  <a:gd name="connsiteX39" fmla="*/ 95250 w 1636404"/>
                  <a:gd name="connsiteY39" fmla="*/ 30480 h 344805"/>
                  <a:gd name="connsiteX40" fmla="*/ 74295 w 1636404"/>
                  <a:gd name="connsiteY4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69720 w 1636404"/>
                  <a:gd name="connsiteY17" fmla="*/ 205740 h 344805"/>
                  <a:gd name="connsiteX18" fmla="*/ 1590675 w 1636404"/>
                  <a:gd name="connsiteY18" fmla="*/ 228600 h 344805"/>
                  <a:gd name="connsiteX19" fmla="*/ 1604010 w 1636404"/>
                  <a:gd name="connsiteY19" fmla="*/ 257175 h 344805"/>
                  <a:gd name="connsiteX20" fmla="*/ 1623060 w 1636404"/>
                  <a:gd name="connsiteY20" fmla="*/ 297180 h 344805"/>
                  <a:gd name="connsiteX21" fmla="*/ 1636395 w 1636404"/>
                  <a:gd name="connsiteY21" fmla="*/ 339090 h 344805"/>
                  <a:gd name="connsiteX22" fmla="*/ 1624965 w 1636404"/>
                  <a:gd name="connsiteY22" fmla="*/ 342900 h 344805"/>
                  <a:gd name="connsiteX23" fmla="*/ 1590675 w 1636404"/>
                  <a:gd name="connsiteY23" fmla="*/ 344805 h 344805"/>
                  <a:gd name="connsiteX24" fmla="*/ 462915 w 1636404"/>
                  <a:gd name="connsiteY24" fmla="*/ 340995 h 344805"/>
                  <a:gd name="connsiteX25" fmla="*/ 333375 w 1636404"/>
                  <a:gd name="connsiteY25" fmla="*/ 339090 h 344805"/>
                  <a:gd name="connsiteX26" fmla="*/ 329565 w 1636404"/>
                  <a:gd name="connsiteY26" fmla="*/ 316230 h 344805"/>
                  <a:gd name="connsiteX27" fmla="*/ 310515 w 1636404"/>
                  <a:gd name="connsiteY27" fmla="*/ 283845 h 344805"/>
                  <a:gd name="connsiteX28" fmla="*/ 280035 w 1636404"/>
                  <a:gd name="connsiteY28" fmla="*/ 241935 h 344805"/>
                  <a:gd name="connsiteX29" fmla="*/ 251460 w 1636404"/>
                  <a:gd name="connsiteY29" fmla="*/ 196215 h 344805"/>
                  <a:gd name="connsiteX30" fmla="*/ 238125 w 1636404"/>
                  <a:gd name="connsiteY30" fmla="*/ 167640 h 344805"/>
                  <a:gd name="connsiteX31" fmla="*/ 228600 w 1636404"/>
                  <a:gd name="connsiteY31" fmla="*/ 146685 h 344805"/>
                  <a:gd name="connsiteX32" fmla="*/ 196215 w 1636404"/>
                  <a:gd name="connsiteY32" fmla="*/ 108585 h 344805"/>
                  <a:gd name="connsiteX33" fmla="*/ 177165 w 1636404"/>
                  <a:gd name="connsiteY33" fmla="*/ 91440 h 344805"/>
                  <a:gd name="connsiteX34" fmla="*/ 161925 w 1636404"/>
                  <a:gd name="connsiteY34" fmla="*/ 81915 h 344805"/>
                  <a:gd name="connsiteX35" fmla="*/ 127635 w 1636404"/>
                  <a:gd name="connsiteY35" fmla="*/ 55245 h 344805"/>
                  <a:gd name="connsiteX36" fmla="*/ 123825 w 1636404"/>
                  <a:gd name="connsiteY36" fmla="*/ 49530 h 344805"/>
                  <a:gd name="connsiteX37" fmla="*/ 110490 w 1636404"/>
                  <a:gd name="connsiteY37" fmla="*/ 41910 h 344805"/>
                  <a:gd name="connsiteX38" fmla="*/ 95250 w 1636404"/>
                  <a:gd name="connsiteY38" fmla="*/ 30480 h 344805"/>
                  <a:gd name="connsiteX39" fmla="*/ 74295 w 1636404"/>
                  <a:gd name="connsiteY3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37335 w 1636404"/>
                  <a:gd name="connsiteY14" fmla="*/ 156210 h 344805"/>
                  <a:gd name="connsiteX15" fmla="*/ 1543050 w 1636404"/>
                  <a:gd name="connsiteY15" fmla="*/ 163830 h 344805"/>
                  <a:gd name="connsiteX16" fmla="*/ 1569720 w 1636404"/>
                  <a:gd name="connsiteY16" fmla="*/ 205740 h 344805"/>
                  <a:gd name="connsiteX17" fmla="*/ 1590675 w 1636404"/>
                  <a:gd name="connsiteY17" fmla="*/ 228600 h 344805"/>
                  <a:gd name="connsiteX18" fmla="*/ 1604010 w 1636404"/>
                  <a:gd name="connsiteY18" fmla="*/ 257175 h 344805"/>
                  <a:gd name="connsiteX19" fmla="*/ 1623060 w 1636404"/>
                  <a:gd name="connsiteY19" fmla="*/ 297180 h 344805"/>
                  <a:gd name="connsiteX20" fmla="*/ 1636395 w 1636404"/>
                  <a:gd name="connsiteY20" fmla="*/ 339090 h 344805"/>
                  <a:gd name="connsiteX21" fmla="*/ 1624965 w 1636404"/>
                  <a:gd name="connsiteY21" fmla="*/ 342900 h 344805"/>
                  <a:gd name="connsiteX22" fmla="*/ 1590675 w 1636404"/>
                  <a:gd name="connsiteY22" fmla="*/ 344805 h 344805"/>
                  <a:gd name="connsiteX23" fmla="*/ 462915 w 1636404"/>
                  <a:gd name="connsiteY23" fmla="*/ 340995 h 344805"/>
                  <a:gd name="connsiteX24" fmla="*/ 333375 w 1636404"/>
                  <a:gd name="connsiteY24" fmla="*/ 339090 h 344805"/>
                  <a:gd name="connsiteX25" fmla="*/ 329565 w 1636404"/>
                  <a:gd name="connsiteY25" fmla="*/ 316230 h 344805"/>
                  <a:gd name="connsiteX26" fmla="*/ 310515 w 1636404"/>
                  <a:gd name="connsiteY26" fmla="*/ 283845 h 344805"/>
                  <a:gd name="connsiteX27" fmla="*/ 280035 w 1636404"/>
                  <a:gd name="connsiteY27" fmla="*/ 241935 h 344805"/>
                  <a:gd name="connsiteX28" fmla="*/ 251460 w 1636404"/>
                  <a:gd name="connsiteY28" fmla="*/ 196215 h 344805"/>
                  <a:gd name="connsiteX29" fmla="*/ 238125 w 1636404"/>
                  <a:gd name="connsiteY29" fmla="*/ 167640 h 344805"/>
                  <a:gd name="connsiteX30" fmla="*/ 228600 w 1636404"/>
                  <a:gd name="connsiteY30" fmla="*/ 146685 h 344805"/>
                  <a:gd name="connsiteX31" fmla="*/ 196215 w 1636404"/>
                  <a:gd name="connsiteY31" fmla="*/ 108585 h 344805"/>
                  <a:gd name="connsiteX32" fmla="*/ 177165 w 1636404"/>
                  <a:gd name="connsiteY32" fmla="*/ 91440 h 344805"/>
                  <a:gd name="connsiteX33" fmla="*/ 161925 w 1636404"/>
                  <a:gd name="connsiteY33" fmla="*/ 81915 h 344805"/>
                  <a:gd name="connsiteX34" fmla="*/ 127635 w 1636404"/>
                  <a:gd name="connsiteY34" fmla="*/ 55245 h 344805"/>
                  <a:gd name="connsiteX35" fmla="*/ 123825 w 1636404"/>
                  <a:gd name="connsiteY35" fmla="*/ 49530 h 344805"/>
                  <a:gd name="connsiteX36" fmla="*/ 110490 w 1636404"/>
                  <a:gd name="connsiteY36" fmla="*/ 41910 h 344805"/>
                  <a:gd name="connsiteX37" fmla="*/ 95250 w 1636404"/>
                  <a:gd name="connsiteY37" fmla="*/ 30480 h 344805"/>
                  <a:gd name="connsiteX38" fmla="*/ 74295 w 1636404"/>
                  <a:gd name="connsiteY3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18285 w 1636404"/>
                  <a:gd name="connsiteY12" fmla="*/ 129540 h 344805"/>
                  <a:gd name="connsiteX13" fmla="*/ 1537335 w 1636404"/>
                  <a:gd name="connsiteY13" fmla="*/ 156210 h 344805"/>
                  <a:gd name="connsiteX14" fmla="*/ 1543050 w 1636404"/>
                  <a:gd name="connsiteY14" fmla="*/ 163830 h 344805"/>
                  <a:gd name="connsiteX15" fmla="*/ 1569720 w 1636404"/>
                  <a:gd name="connsiteY15" fmla="*/ 205740 h 344805"/>
                  <a:gd name="connsiteX16" fmla="*/ 1590675 w 1636404"/>
                  <a:gd name="connsiteY16" fmla="*/ 228600 h 344805"/>
                  <a:gd name="connsiteX17" fmla="*/ 1604010 w 1636404"/>
                  <a:gd name="connsiteY17" fmla="*/ 257175 h 344805"/>
                  <a:gd name="connsiteX18" fmla="*/ 1623060 w 1636404"/>
                  <a:gd name="connsiteY18" fmla="*/ 297180 h 344805"/>
                  <a:gd name="connsiteX19" fmla="*/ 1636395 w 1636404"/>
                  <a:gd name="connsiteY19" fmla="*/ 339090 h 344805"/>
                  <a:gd name="connsiteX20" fmla="*/ 1624965 w 1636404"/>
                  <a:gd name="connsiteY20" fmla="*/ 342900 h 344805"/>
                  <a:gd name="connsiteX21" fmla="*/ 1590675 w 1636404"/>
                  <a:gd name="connsiteY21" fmla="*/ 344805 h 344805"/>
                  <a:gd name="connsiteX22" fmla="*/ 462915 w 1636404"/>
                  <a:gd name="connsiteY22" fmla="*/ 340995 h 344805"/>
                  <a:gd name="connsiteX23" fmla="*/ 333375 w 1636404"/>
                  <a:gd name="connsiteY23" fmla="*/ 339090 h 344805"/>
                  <a:gd name="connsiteX24" fmla="*/ 329565 w 1636404"/>
                  <a:gd name="connsiteY24" fmla="*/ 316230 h 344805"/>
                  <a:gd name="connsiteX25" fmla="*/ 310515 w 1636404"/>
                  <a:gd name="connsiteY25" fmla="*/ 283845 h 344805"/>
                  <a:gd name="connsiteX26" fmla="*/ 280035 w 1636404"/>
                  <a:gd name="connsiteY26" fmla="*/ 241935 h 344805"/>
                  <a:gd name="connsiteX27" fmla="*/ 251460 w 1636404"/>
                  <a:gd name="connsiteY27" fmla="*/ 196215 h 344805"/>
                  <a:gd name="connsiteX28" fmla="*/ 238125 w 1636404"/>
                  <a:gd name="connsiteY28" fmla="*/ 167640 h 344805"/>
                  <a:gd name="connsiteX29" fmla="*/ 228600 w 1636404"/>
                  <a:gd name="connsiteY29" fmla="*/ 146685 h 344805"/>
                  <a:gd name="connsiteX30" fmla="*/ 196215 w 1636404"/>
                  <a:gd name="connsiteY30" fmla="*/ 108585 h 344805"/>
                  <a:gd name="connsiteX31" fmla="*/ 177165 w 1636404"/>
                  <a:gd name="connsiteY31" fmla="*/ 91440 h 344805"/>
                  <a:gd name="connsiteX32" fmla="*/ 161925 w 1636404"/>
                  <a:gd name="connsiteY32" fmla="*/ 81915 h 344805"/>
                  <a:gd name="connsiteX33" fmla="*/ 127635 w 1636404"/>
                  <a:gd name="connsiteY33" fmla="*/ 55245 h 344805"/>
                  <a:gd name="connsiteX34" fmla="*/ 123825 w 1636404"/>
                  <a:gd name="connsiteY34" fmla="*/ 49530 h 344805"/>
                  <a:gd name="connsiteX35" fmla="*/ 110490 w 1636404"/>
                  <a:gd name="connsiteY35" fmla="*/ 41910 h 344805"/>
                  <a:gd name="connsiteX36" fmla="*/ 95250 w 1636404"/>
                  <a:gd name="connsiteY36" fmla="*/ 30480 h 344805"/>
                  <a:gd name="connsiteX37" fmla="*/ 74295 w 1636404"/>
                  <a:gd name="connsiteY3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504950 w 1636404"/>
                  <a:gd name="connsiteY10" fmla="*/ 104775 h 344805"/>
                  <a:gd name="connsiteX11" fmla="*/ 1518285 w 1636404"/>
                  <a:gd name="connsiteY11" fmla="*/ 129540 h 344805"/>
                  <a:gd name="connsiteX12" fmla="*/ 1537335 w 1636404"/>
                  <a:gd name="connsiteY12" fmla="*/ 156210 h 344805"/>
                  <a:gd name="connsiteX13" fmla="*/ 1543050 w 1636404"/>
                  <a:gd name="connsiteY13" fmla="*/ 163830 h 344805"/>
                  <a:gd name="connsiteX14" fmla="*/ 1569720 w 1636404"/>
                  <a:gd name="connsiteY14" fmla="*/ 205740 h 344805"/>
                  <a:gd name="connsiteX15" fmla="*/ 1590675 w 1636404"/>
                  <a:gd name="connsiteY15" fmla="*/ 228600 h 344805"/>
                  <a:gd name="connsiteX16" fmla="*/ 1604010 w 1636404"/>
                  <a:gd name="connsiteY16" fmla="*/ 257175 h 344805"/>
                  <a:gd name="connsiteX17" fmla="*/ 1623060 w 1636404"/>
                  <a:gd name="connsiteY17" fmla="*/ 297180 h 344805"/>
                  <a:gd name="connsiteX18" fmla="*/ 1636395 w 1636404"/>
                  <a:gd name="connsiteY18" fmla="*/ 339090 h 344805"/>
                  <a:gd name="connsiteX19" fmla="*/ 1624965 w 1636404"/>
                  <a:gd name="connsiteY19" fmla="*/ 342900 h 344805"/>
                  <a:gd name="connsiteX20" fmla="*/ 1590675 w 1636404"/>
                  <a:gd name="connsiteY20" fmla="*/ 344805 h 344805"/>
                  <a:gd name="connsiteX21" fmla="*/ 462915 w 1636404"/>
                  <a:gd name="connsiteY21" fmla="*/ 340995 h 344805"/>
                  <a:gd name="connsiteX22" fmla="*/ 333375 w 1636404"/>
                  <a:gd name="connsiteY22" fmla="*/ 339090 h 344805"/>
                  <a:gd name="connsiteX23" fmla="*/ 329565 w 1636404"/>
                  <a:gd name="connsiteY23" fmla="*/ 316230 h 344805"/>
                  <a:gd name="connsiteX24" fmla="*/ 310515 w 1636404"/>
                  <a:gd name="connsiteY24" fmla="*/ 283845 h 344805"/>
                  <a:gd name="connsiteX25" fmla="*/ 280035 w 1636404"/>
                  <a:gd name="connsiteY25" fmla="*/ 241935 h 344805"/>
                  <a:gd name="connsiteX26" fmla="*/ 251460 w 1636404"/>
                  <a:gd name="connsiteY26" fmla="*/ 196215 h 344805"/>
                  <a:gd name="connsiteX27" fmla="*/ 238125 w 1636404"/>
                  <a:gd name="connsiteY27" fmla="*/ 167640 h 344805"/>
                  <a:gd name="connsiteX28" fmla="*/ 228600 w 1636404"/>
                  <a:gd name="connsiteY28" fmla="*/ 146685 h 344805"/>
                  <a:gd name="connsiteX29" fmla="*/ 196215 w 1636404"/>
                  <a:gd name="connsiteY29" fmla="*/ 108585 h 344805"/>
                  <a:gd name="connsiteX30" fmla="*/ 177165 w 1636404"/>
                  <a:gd name="connsiteY30" fmla="*/ 91440 h 344805"/>
                  <a:gd name="connsiteX31" fmla="*/ 161925 w 1636404"/>
                  <a:gd name="connsiteY31" fmla="*/ 81915 h 344805"/>
                  <a:gd name="connsiteX32" fmla="*/ 127635 w 1636404"/>
                  <a:gd name="connsiteY32" fmla="*/ 55245 h 344805"/>
                  <a:gd name="connsiteX33" fmla="*/ 123825 w 1636404"/>
                  <a:gd name="connsiteY33" fmla="*/ 49530 h 344805"/>
                  <a:gd name="connsiteX34" fmla="*/ 110490 w 1636404"/>
                  <a:gd name="connsiteY34" fmla="*/ 41910 h 344805"/>
                  <a:gd name="connsiteX35" fmla="*/ 95250 w 1636404"/>
                  <a:gd name="connsiteY35" fmla="*/ 30480 h 344805"/>
                  <a:gd name="connsiteX36" fmla="*/ 74295 w 1636404"/>
                  <a:gd name="connsiteY3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95250 w 1636404"/>
                  <a:gd name="connsiteY32" fmla="*/ 30480 h 344805"/>
                  <a:gd name="connsiteX33" fmla="*/ 74295 w 1636404"/>
                  <a:gd name="connsiteY3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74295 w 1636404"/>
                  <a:gd name="connsiteY3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74295 w 1636404"/>
                  <a:gd name="connsiteY3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06450 w 1636404"/>
                  <a:gd name="connsiteY23" fmla="*/ 28873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06450 w 1636404"/>
                  <a:gd name="connsiteY22" fmla="*/ 288735 h 344805"/>
                  <a:gd name="connsiteX23" fmla="*/ 287782 w 1636404"/>
                  <a:gd name="connsiteY23" fmla="*/ 254161 h 344805"/>
                  <a:gd name="connsiteX24" fmla="*/ 259080 w 1636404"/>
                  <a:gd name="connsiteY24" fmla="*/ 200822 h 344805"/>
                  <a:gd name="connsiteX25" fmla="*/ 230632 w 1636404"/>
                  <a:gd name="connsiteY25" fmla="*/ 158912 h 344805"/>
                  <a:gd name="connsiteX26" fmla="*/ 200280 w 1636404"/>
                  <a:gd name="connsiteY26" fmla="*/ 120811 h 344805"/>
                  <a:gd name="connsiteX27" fmla="*/ 170055 w 1636404"/>
                  <a:gd name="connsiteY27" fmla="*/ 79470 h 344805"/>
                  <a:gd name="connsiteX28" fmla="*/ 133732 w 1636404"/>
                  <a:gd name="connsiteY28" fmla="*/ 47910 h 344805"/>
                  <a:gd name="connsiteX29" fmla="*/ 74295 w 1636404"/>
                  <a:gd name="connsiteY2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333375 w 1636404"/>
                  <a:gd name="connsiteY20" fmla="*/ 339090 h 344805"/>
                  <a:gd name="connsiteX21" fmla="*/ 306450 w 1636404"/>
                  <a:gd name="connsiteY21" fmla="*/ 288735 h 344805"/>
                  <a:gd name="connsiteX22" fmla="*/ 287782 w 1636404"/>
                  <a:gd name="connsiteY22" fmla="*/ 254161 h 344805"/>
                  <a:gd name="connsiteX23" fmla="*/ 259080 w 1636404"/>
                  <a:gd name="connsiteY23" fmla="*/ 200822 h 344805"/>
                  <a:gd name="connsiteX24" fmla="*/ 230632 w 1636404"/>
                  <a:gd name="connsiteY24" fmla="*/ 158912 h 344805"/>
                  <a:gd name="connsiteX25" fmla="*/ 200280 w 1636404"/>
                  <a:gd name="connsiteY25" fmla="*/ 120811 h 344805"/>
                  <a:gd name="connsiteX26" fmla="*/ 170055 w 1636404"/>
                  <a:gd name="connsiteY26" fmla="*/ 79470 h 344805"/>
                  <a:gd name="connsiteX27" fmla="*/ 133732 w 1636404"/>
                  <a:gd name="connsiteY27" fmla="*/ 47910 h 344805"/>
                  <a:gd name="connsiteX28" fmla="*/ 74295 w 1636404"/>
                  <a:gd name="connsiteY2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43050 w 1636404"/>
                  <a:gd name="connsiteY11" fmla="*/ 163830 h 344805"/>
                  <a:gd name="connsiteX12" fmla="*/ 1569720 w 1636404"/>
                  <a:gd name="connsiteY12" fmla="*/ 205740 h 344805"/>
                  <a:gd name="connsiteX13" fmla="*/ 1590675 w 1636404"/>
                  <a:gd name="connsiteY13" fmla="*/ 228600 h 344805"/>
                  <a:gd name="connsiteX14" fmla="*/ 1604010 w 1636404"/>
                  <a:gd name="connsiteY14" fmla="*/ 257175 h 344805"/>
                  <a:gd name="connsiteX15" fmla="*/ 1623060 w 1636404"/>
                  <a:gd name="connsiteY15" fmla="*/ 297180 h 344805"/>
                  <a:gd name="connsiteX16" fmla="*/ 1636395 w 1636404"/>
                  <a:gd name="connsiteY16" fmla="*/ 339090 h 344805"/>
                  <a:gd name="connsiteX17" fmla="*/ 1624965 w 1636404"/>
                  <a:gd name="connsiteY17" fmla="*/ 342900 h 344805"/>
                  <a:gd name="connsiteX18" fmla="*/ 1590675 w 1636404"/>
                  <a:gd name="connsiteY18" fmla="*/ 344805 h 344805"/>
                  <a:gd name="connsiteX19" fmla="*/ 333375 w 1636404"/>
                  <a:gd name="connsiteY19" fmla="*/ 339090 h 344805"/>
                  <a:gd name="connsiteX20" fmla="*/ 306450 w 1636404"/>
                  <a:gd name="connsiteY20" fmla="*/ 288735 h 344805"/>
                  <a:gd name="connsiteX21" fmla="*/ 287782 w 1636404"/>
                  <a:gd name="connsiteY21" fmla="*/ 254161 h 344805"/>
                  <a:gd name="connsiteX22" fmla="*/ 259080 w 1636404"/>
                  <a:gd name="connsiteY22" fmla="*/ 200822 h 344805"/>
                  <a:gd name="connsiteX23" fmla="*/ 230632 w 1636404"/>
                  <a:gd name="connsiteY23" fmla="*/ 158912 h 344805"/>
                  <a:gd name="connsiteX24" fmla="*/ 200280 w 1636404"/>
                  <a:gd name="connsiteY24" fmla="*/ 120811 h 344805"/>
                  <a:gd name="connsiteX25" fmla="*/ 170055 w 1636404"/>
                  <a:gd name="connsiteY25" fmla="*/ 79470 h 344805"/>
                  <a:gd name="connsiteX26" fmla="*/ 133732 w 1636404"/>
                  <a:gd name="connsiteY26" fmla="*/ 47910 h 344805"/>
                  <a:gd name="connsiteX27" fmla="*/ 74295 w 1636404"/>
                  <a:gd name="connsiteY2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69720 w 1636404"/>
                  <a:gd name="connsiteY11" fmla="*/ 205740 h 344805"/>
                  <a:gd name="connsiteX12" fmla="*/ 1590675 w 1636404"/>
                  <a:gd name="connsiteY12" fmla="*/ 228600 h 344805"/>
                  <a:gd name="connsiteX13" fmla="*/ 1604010 w 1636404"/>
                  <a:gd name="connsiteY13" fmla="*/ 257175 h 344805"/>
                  <a:gd name="connsiteX14" fmla="*/ 1623060 w 1636404"/>
                  <a:gd name="connsiteY14" fmla="*/ 297180 h 344805"/>
                  <a:gd name="connsiteX15" fmla="*/ 1636395 w 1636404"/>
                  <a:gd name="connsiteY15" fmla="*/ 339090 h 344805"/>
                  <a:gd name="connsiteX16" fmla="*/ 1624965 w 1636404"/>
                  <a:gd name="connsiteY16" fmla="*/ 342900 h 344805"/>
                  <a:gd name="connsiteX17" fmla="*/ 1590675 w 1636404"/>
                  <a:gd name="connsiteY17" fmla="*/ 344805 h 344805"/>
                  <a:gd name="connsiteX18" fmla="*/ 333375 w 1636404"/>
                  <a:gd name="connsiteY18" fmla="*/ 339090 h 344805"/>
                  <a:gd name="connsiteX19" fmla="*/ 306450 w 1636404"/>
                  <a:gd name="connsiteY19" fmla="*/ 288735 h 344805"/>
                  <a:gd name="connsiteX20" fmla="*/ 287782 w 1636404"/>
                  <a:gd name="connsiteY20" fmla="*/ 254161 h 344805"/>
                  <a:gd name="connsiteX21" fmla="*/ 259080 w 1636404"/>
                  <a:gd name="connsiteY21" fmla="*/ 200822 h 344805"/>
                  <a:gd name="connsiteX22" fmla="*/ 230632 w 1636404"/>
                  <a:gd name="connsiteY22" fmla="*/ 158912 h 344805"/>
                  <a:gd name="connsiteX23" fmla="*/ 200280 w 1636404"/>
                  <a:gd name="connsiteY23" fmla="*/ 120811 h 344805"/>
                  <a:gd name="connsiteX24" fmla="*/ 170055 w 1636404"/>
                  <a:gd name="connsiteY24" fmla="*/ 79470 h 344805"/>
                  <a:gd name="connsiteX25" fmla="*/ 133732 w 1636404"/>
                  <a:gd name="connsiteY25" fmla="*/ 47910 h 344805"/>
                  <a:gd name="connsiteX26" fmla="*/ 74295 w 1636404"/>
                  <a:gd name="connsiteY2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0675 w 1636404"/>
                  <a:gd name="connsiteY11" fmla="*/ 228600 h 344805"/>
                  <a:gd name="connsiteX12" fmla="*/ 1604010 w 1636404"/>
                  <a:gd name="connsiteY12" fmla="*/ 257175 h 344805"/>
                  <a:gd name="connsiteX13" fmla="*/ 1623060 w 1636404"/>
                  <a:gd name="connsiteY13" fmla="*/ 297180 h 344805"/>
                  <a:gd name="connsiteX14" fmla="*/ 1636395 w 1636404"/>
                  <a:gd name="connsiteY14" fmla="*/ 339090 h 344805"/>
                  <a:gd name="connsiteX15" fmla="*/ 1624965 w 1636404"/>
                  <a:gd name="connsiteY15" fmla="*/ 342900 h 344805"/>
                  <a:gd name="connsiteX16" fmla="*/ 1590675 w 1636404"/>
                  <a:gd name="connsiteY16" fmla="*/ 344805 h 344805"/>
                  <a:gd name="connsiteX17" fmla="*/ 333375 w 1636404"/>
                  <a:gd name="connsiteY17" fmla="*/ 339090 h 344805"/>
                  <a:gd name="connsiteX18" fmla="*/ 306450 w 1636404"/>
                  <a:gd name="connsiteY18" fmla="*/ 288735 h 344805"/>
                  <a:gd name="connsiteX19" fmla="*/ 287782 w 1636404"/>
                  <a:gd name="connsiteY19" fmla="*/ 254161 h 344805"/>
                  <a:gd name="connsiteX20" fmla="*/ 259080 w 1636404"/>
                  <a:gd name="connsiteY20" fmla="*/ 200822 h 344805"/>
                  <a:gd name="connsiteX21" fmla="*/ 230632 w 1636404"/>
                  <a:gd name="connsiteY21" fmla="*/ 158912 h 344805"/>
                  <a:gd name="connsiteX22" fmla="*/ 200280 w 1636404"/>
                  <a:gd name="connsiteY22" fmla="*/ 120811 h 344805"/>
                  <a:gd name="connsiteX23" fmla="*/ 170055 w 1636404"/>
                  <a:gd name="connsiteY23" fmla="*/ 79470 h 344805"/>
                  <a:gd name="connsiteX24" fmla="*/ 133732 w 1636404"/>
                  <a:gd name="connsiteY24" fmla="*/ 47910 h 344805"/>
                  <a:gd name="connsiteX25" fmla="*/ 74295 w 1636404"/>
                  <a:gd name="connsiteY2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9946 w 1636404"/>
                  <a:gd name="connsiteY11" fmla="*/ 262066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74295 w 1636475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35767 w 1636475"/>
                  <a:gd name="connsiteY22" fmla="*/ 184617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150406 w 1636475"/>
                  <a:gd name="connsiteY21" fmla="*/ 250412 h 344805"/>
                  <a:gd name="connsiteX22" fmla="*/ 135767 w 1636475"/>
                  <a:gd name="connsiteY22" fmla="*/ 184617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158939 w 1636475"/>
                  <a:gd name="connsiteY20" fmla="*/ 295848 h 344805"/>
                  <a:gd name="connsiteX21" fmla="*/ 150406 w 1636475"/>
                  <a:gd name="connsiteY21" fmla="*/ 250412 h 344805"/>
                  <a:gd name="connsiteX22" fmla="*/ 135767 w 1636475"/>
                  <a:gd name="connsiteY22" fmla="*/ 184617 h 344805"/>
                  <a:gd name="connsiteX23" fmla="*/ 104639 w 1636475"/>
                  <a:gd name="connsiteY23" fmla="*/ 116378 h 344805"/>
                  <a:gd name="connsiteX24" fmla="*/ 82242 w 1636475"/>
                  <a:gd name="connsiteY24" fmla="*/ 64970 h 344805"/>
                  <a:gd name="connsiteX0" fmla="*/ 0 w 1636475"/>
                  <a:gd name="connsiteY0" fmla="*/ 1905 h 348300"/>
                  <a:gd name="connsiteX1" fmla="*/ 28453 w 1636475"/>
                  <a:gd name="connsiteY1" fmla="*/ 4350 h 348300"/>
                  <a:gd name="connsiteX2" fmla="*/ 42802 w 1636475"/>
                  <a:gd name="connsiteY2" fmla="*/ 7620 h 348300"/>
                  <a:gd name="connsiteX3" fmla="*/ 70485 w 1636475"/>
                  <a:gd name="connsiteY3" fmla="*/ 3810 h 348300"/>
                  <a:gd name="connsiteX4" fmla="*/ 1323975 w 1636475"/>
                  <a:gd name="connsiteY4" fmla="*/ 0 h 348300"/>
                  <a:gd name="connsiteX5" fmla="*/ 1366267 w 1636475"/>
                  <a:gd name="connsiteY5" fmla="*/ 11431 h 348300"/>
                  <a:gd name="connsiteX6" fmla="*/ 1413006 w 1636475"/>
                  <a:gd name="connsiteY6" fmla="*/ 25846 h 348300"/>
                  <a:gd name="connsiteX7" fmla="*/ 1457325 w 1636475"/>
                  <a:gd name="connsiteY7" fmla="*/ 62865 h 348300"/>
                  <a:gd name="connsiteX8" fmla="*/ 1502918 w 1636475"/>
                  <a:gd name="connsiteY8" fmla="*/ 104775 h 348300"/>
                  <a:gd name="connsiteX9" fmla="*/ 1545465 w 1636475"/>
                  <a:gd name="connsiteY9" fmla="*/ 156210 h 348300"/>
                  <a:gd name="connsiteX10" fmla="*/ 1569720 w 1636475"/>
                  <a:gd name="connsiteY10" fmla="*/ 205740 h 348300"/>
                  <a:gd name="connsiteX11" fmla="*/ 1599946 w 1636475"/>
                  <a:gd name="connsiteY11" fmla="*/ 262066 h 348300"/>
                  <a:gd name="connsiteX12" fmla="*/ 1618995 w 1636475"/>
                  <a:gd name="connsiteY12" fmla="*/ 302071 h 348300"/>
                  <a:gd name="connsiteX13" fmla="*/ 1636395 w 1636475"/>
                  <a:gd name="connsiteY13" fmla="*/ 339090 h 348300"/>
                  <a:gd name="connsiteX14" fmla="*/ 1624965 w 1636475"/>
                  <a:gd name="connsiteY14" fmla="*/ 342900 h 348300"/>
                  <a:gd name="connsiteX15" fmla="*/ 1590675 w 1636475"/>
                  <a:gd name="connsiteY15" fmla="*/ 344805 h 348300"/>
                  <a:gd name="connsiteX16" fmla="*/ 333375 w 1636475"/>
                  <a:gd name="connsiteY16" fmla="*/ 339090 h 348300"/>
                  <a:gd name="connsiteX17" fmla="*/ 306450 w 1636475"/>
                  <a:gd name="connsiteY17" fmla="*/ 288735 h 348300"/>
                  <a:gd name="connsiteX18" fmla="*/ 287782 w 1636475"/>
                  <a:gd name="connsiteY18" fmla="*/ 254161 h 348300"/>
                  <a:gd name="connsiteX19" fmla="*/ 166606 w 1636475"/>
                  <a:gd name="connsiteY19" fmla="*/ 347539 h 348300"/>
                  <a:gd name="connsiteX20" fmla="*/ 158939 w 1636475"/>
                  <a:gd name="connsiteY20" fmla="*/ 295848 h 348300"/>
                  <a:gd name="connsiteX21" fmla="*/ 150406 w 1636475"/>
                  <a:gd name="connsiteY21" fmla="*/ 250412 h 348300"/>
                  <a:gd name="connsiteX22" fmla="*/ 135767 w 1636475"/>
                  <a:gd name="connsiteY22" fmla="*/ 184617 h 348300"/>
                  <a:gd name="connsiteX23" fmla="*/ 104639 w 1636475"/>
                  <a:gd name="connsiteY23" fmla="*/ 116378 h 348300"/>
                  <a:gd name="connsiteX24" fmla="*/ 82242 w 1636475"/>
                  <a:gd name="connsiteY24" fmla="*/ 64970 h 348300"/>
                  <a:gd name="connsiteX0" fmla="*/ 0 w 1636475"/>
                  <a:gd name="connsiteY0" fmla="*/ 1905 h 350951"/>
                  <a:gd name="connsiteX1" fmla="*/ 28453 w 1636475"/>
                  <a:gd name="connsiteY1" fmla="*/ 4350 h 350951"/>
                  <a:gd name="connsiteX2" fmla="*/ 42802 w 1636475"/>
                  <a:gd name="connsiteY2" fmla="*/ 7620 h 350951"/>
                  <a:gd name="connsiteX3" fmla="*/ 70485 w 1636475"/>
                  <a:gd name="connsiteY3" fmla="*/ 3810 h 350951"/>
                  <a:gd name="connsiteX4" fmla="*/ 1323975 w 1636475"/>
                  <a:gd name="connsiteY4" fmla="*/ 0 h 350951"/>
                  <a:gd name="connsiteX5" fmla="*/ 1366267 w 1636475"/>
                  <a:gd name="connsiteY5" fmla="*/ 11431 h 350951"/>
                  <a:gd name="connsiteX6" fmla="*/ 1413006 w 1636475"/>
                  <a:gd name="connsiteY6" fmla="*/ 25846 h 350951"/>
                  <a:gd name="connsiteX7" fmla="*/ 1457325 w 1636475"/>
                  <a:gd name="connsiteY7" fmla="*/ 62865 h 350951"/>
                  <a:gd name="connsiteX8" fmla="*/ 1502918 w 1636475"/>
                  <a:gd name="connsiteY8" fmla="*/ 104775 h 350951"/>
                  <a:gd name="connsiteX9" fmla="*/ 1545465 w 1636475"/>
                  <a:gd name="connsiteY9" fmla="*/ 156210 h 350951"/>
                  <a:gd name="connsiteX10" fmla="*/ 1569720 w 1636475"/>
                  <a:gd name="connsiteY10" fmla="*/ 205740 h 350951"/>
                  <a:gd name="connsiteX11" fmla="*/ 1599946 w 1636475"/>
                  <a:gd name="connsiteY11" fmla="*/ 262066 h 350951"/>
                  <a:gd name="connsiteX12" fmla="*/ 1618995 w 1636475"/>
                  <a:gd name="connsiteY12" fmla="*/ 302071 h 350951"/>
                  <a:gd name="connsiteX13" fmla="*/ 1636395 w 1636475"/>
                  <a:gd name="connsiteY13" fmla="*/ 339090 h 350951"/>
                  <a:gd name="connsiteX14" fmla="*/ 1624965 w 1636475"/>
                  <a:gd name="connsiteY14" fmla="*/ 342900 h 350951"/>
                  <a:gd name="connsiteX15" fmla="*/ 1590675 w 1636475"/>
                  <a:gd name="connsiteY15" fmla="*/ 344805 h 350951"/>
                  <a:gd name="connsiteX16" fmla="*/ 333375 w 1636475"/>
                  <a:gd name="connsiteY16" fmla="*/ 339090 h 350951"/>
                  <a:gd name="connsiteX17" fmla="*/ 306450 w 1636475"/>
                  <a:gd name="connsiteY17" fmla="*/ 288735 h 350951"/>
                  <a:gd name="connsiteX18" fmla="*/ 234791 w 1636475"/>
                  <a:gd name="connsiteY18" fmla="*/ 339746 h 350951"/>
                  <a:gd name="connsiteX19" fmla="*/ 166606 w 1636475"/>
                  <a:gd name="connsiteY19" fmla="*/ 347539 h 350951"/>
                  <a:gd name="connsiteX20" fmla="*/ 158939 w 1636475"/>
                  <a:gd name="connsiteY20" fmla="*/ 295848 h 350951"/>
                  <a:gd name="connsiteX21" fmla="*/ 150406 w 1636475"/>
                  <a:gd name="connsiteY21" fmla="*/ 250412 h 350951"/>
                  <a:gd name="connsiteX22" fmla="*/ 135767 w 1636475"/>
                  <a:gd name="connsiteY22" fmla="*/ 184617 h 350951"/>
                  <a:gd name="connsiteX23" fmla="*/ 104639 w 1636475"/>
                  <a:gd name="connsiteY23" fmla="*/ 116378 h 350951"/>
                  <a:gd name="connsiteX24" fmla="*/ 82242 w 1636475"/>
                  <a:gd name="connsiteY24" fmla="*/ 64970 h 350951"/>
                  <a:gd name="connsiteX0" fmla="*/ 0 w 1636475"/>
                  <a:gd name="connsiteY0" fmla="*/ 1905 h 349676"/>
                  <a:gd name="connsiteX1" fmla="*/ 28453 w 1636475"/>
                  <a:gd name="connsiteY1" fmla="*/ 4350 h 349676"/>
                  <a:gd name="connsiteX2" fmla="*/ 42802 w 1636475"/>
                  <a:gd name="connsiteY2" fmla="*/ 7620 h 349676"/>
                  <a:gd name="connsiteX3" fmla="*/ 70485 w 1636475"/>
                  <a:gd name="connsiteY3" fmla="*/ 3810 h 349676"/>
                  <a:gd name="connsiteX4" fmla="*/ 1323975 w 1636475"/>
                  <a:gd name="connsiteY4" fmla="*/ 0 h 349676"/>
                  <a:gd name="connsiteX5" fmla="*/ 1366267 w 1636475"/>
                  <a:gd name="connsiteY5" fmla="*/ 11431 h 349676"/>
                  <a:gd name="connsiteX6" fmla="*/ 1413006 w 1636475"/>
                  <a:gd name="connsiteY6" fmla="*/ 25846 h 349676"/>
                  <a:gd name="connsiteX7" fmla="*/ 1457325 w 1636475"/>
                  <a:gd name="connsiteY7" fmla="*/ 62865 h 349676"/>
                  <a:gd name="connsiteX8" fmla="*/ 1502918 w 1636475"/>
                  <a:gd name="connsiteY8" fmla="*/ 104775 h 349676"/>
                  <a:gd name="connsiteX9" fmla="*/ 1545465 w 1636475"/>
                  <a:gd name="connsiteY9" fmla="*/ 156210 h 349676"/>
                  <a:gd name="connsiteX10" fmla="*/ 1569720 w 1636475"/>
                  <a:gd name="connsiteY10" fmla="*/ 205740 h 349676"/>
                  <a:gd name="connsiteX11" fmla="*/ 1599946 w 1636475"/>
                  <a:gd name="connsiteY11" fmla="*/ 262066 h 349676"/>
                  <a:gd name="connsiteX12" fmla="*/ 1618995 w 1636475"/>
                  <a:gd name="connsiteY12" fmla="*/ 302071 h 349676"/>
                  <a:gd name="connsiteX13" fmla="*/ 1636395 w 1636475"/>
                  <a:gd name="connsiteY13" fmla="*/ 339090 h 349676"/>
                  <a:gd name="connsiteX14" fmla="*/ 1624965 w 1636475"/>
                  <a:gd name="connsiteY14" fmla="*/ 342900 h 349676"/>
                  <a:gd name="connsiteX15" fmla="*/ 1590675 w 1636475"/>
                  <a:gd name="connsiteY15" fmla="*/ 344805 h 349676"/>
                  <a:gd name="connsiteX16" fmla="*/ 333375 w 1636475"/>
                  <a:gd name="connsiteY16" fmla="*/ 339090 h 349676"/>
                  <a:gd name="connsiteX17" fmla="*/ 234791 w 1636475"/>
                  <a:gd name="connsiteY17" fmla="*/ 339746 h 349676"/>
                  <a:gd name="connsiteX18" fmla="*/ 166606 w 1636475"/>
                  <a:gd name="connsiteY18" fmla="*/ 347539 h 349676"/>
                  <a:gd name="connsiteX19" fmla="*/ 158939 w 1636475"/>
                  <a:gd name="connsiteY19" fmla="*/ 295848 h 349676"/>
                  <a:gd name="connsiteX20" fmla="*/ 150406 w 1636475"/>
                  <a:gd name="connsiteY20" fmla="*/ 250412 h 349676"/>
                  <a:gd name="connsiteX21" fmla="*/ 135767 w 1636475"/>
                  <a:gd name="connsiteY21" fmla="*/ 184617 h 349676"/>
                  <a:gd name="connsiteX22" fmla="*/ 104639 w 1636475"/>
                  <a:gd name="connsiteY22" fmla="*/ 116378 h 349676"/>
                  <a:gd name="connsiteX23" fmla="*/ 82242 w 1636475"/>
                  <a:gd name="connsiteY23" fmla="*/ 64970 h 349676"/>
                  <a:gd name="connsiteX0" fmla="*/ 0 w 1636475"/>
                  <a:gd name="connsiteY0" fmla="*/ 1905 h 349676"/>
                  <a:gd name="connsiteX1" fmla="*/ 28453 w 1636475"/>
                  <a:gd name="connsiteY1" fmla="*/ 4350 h 349676"/>
                  <a:gd name="connsiteX2" fmla="*/ 42802 w 1636475"/>
                  <a:gd name="connsiteY2" fmla="*/ 7620 h 349676"/>
                  <a:gd name="connsiteX3" fmla="*/ 70485 w 1636475"/>
                  <a:gd name="connsiteY3" fmla="*/ 3810 h 349676"/>
                  <a:gd name="connsiteX4" fmla="*/ 1323975 w 1636475"/>
                  <a:gd name="connsiteY4" fmla="*/ 0 h 349676"/>
                  <a:gd name="connsiteX5" fmla="*/ 1366267 w 1636475"/>
                  <a:gd name="connsiteY5" fmla="*/ 11431 h 349676"/>
                  <a:gd name="connsiteX6" fmla="*/ 1413006 w 1636475"/>
                  <a:gd name="connsiteY6" fmla="*/ 25846 h 349676"/>
                  <a:gd name="connsiteX7" fmla="*/ 1457325 w 1636475"/>
                  <a:gd name="connsiteY7" fmla="*/ 62865 h 349676"/>
                  <a:gd name="connsiteX8" fmla="*/ 1502918 w 1636475"/>
                  <a:gd name="connsiteY8" fmla="*/ 104775 h 349676"/>
                  <a:gd name="connsiteX9" fmla="*/ 1545465 w 1636475"/>
                  <a:gd name="connsiteY9" fmla="*/ 156210 h 349676"/>
                  <a:gd name="connsiteX10" fmla="*/ 1569720 w 1636475"/>
                  <a:gd name="connsiteY10" fmla="*/ 205740 h 349676"/>
                  <a:gd name="connsiteX11" fmla="*/ 1599946 w 1636475"/>
                  <a:gd name="connsiteY11" fmla="*/ 262066 h 349676"/>
                  <a:gd name="connsiteX12" fmla="*/ 1618995 w 1636475"/>
                  <a:gd name="connsiteY12" fmla="*/ 302071 h 349676"/>
                  <a:gd name="connsiteX13" fmla="*/ 1636395 w 1636475"/>
                  <a:gd name="connsiteY13" fmla="*/ 339090 h 349676"/>
                  <a:gd name="connsiteX14" fmla="*/ 1624965 w 1636475"/>
                  <a:gd name="connsiteY14" fmla="*/ 342900 h 349676"/>
                  <a:gd name="connsiteX15" fmla="*/ 1590675 w 1636475"/>
                  <a:gd name="connsiteY15" fmla="*/ 344805 h 349676"/>
                  <a:gd name="connsiteX16" fmla="*/ 234791 w 1636475"/>
                  <a:gd name="connsiteY16" fmla="*/ 339746 h 349676"/>
                  <a:gd name="connsiteX17" fmla="*/ 166606 w 1636475"/>
                  <a:gd name="connsiteY17" fmla="*/ 347539 h 349676"/>
                  <a:gd name="connsiteX18" fmla="*/ 158939 w 1636475"/>
                  <a:gd name="connsiteY18" fmla="*/ 295848 h 349676"/>
                  <a:gd name="connsiteX19" fmla="*/ 150406 w 1636475"/>
                  <a:gd name="connsiteY19" fmla="*/ 250412 h 349676"/>
                  <a:gd name="connsiteX20" fmla="*/ 135767 w 1636475"/>
                  <a:gd name="connsiteY20" fmla="*/ 184617 h 349676"/>
                  <a:gd name="connsiteX21" fmla="*/ 104639 w 1636475"/>
                  <a:gd name="connsiteY21" fmla="*/ 116378 h 349676"/>
                  <a:gd name="connsiteX22" fmla="*/ 82242 w 1636475"/>
                  <a:gd name="connsiteY22" fmla="*/ 64970 h 349676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66606 w 1636475"/>
                  <a:gd name="connsiteY16" fmla="*/ 347539 h 347539"/>
                  <a:gd name="connsiteX17" fmla="*/ 158939 w 1636475"/>
                  <a:gd name="connsiteY17" fmla="*/ 295848 h 347539"/>
                  <a:gd name="connsiteX18" fmla="*/ 150406 w 1636475"/>
                  <a:gd name="connsiteY18" fmla="*/ 250412 h 347539"/>
                  <a:gd name="connsiteX19" fmla="*/ 135767 w 1636475"/>
                  <a:gd name="connsiteY19" fmla="*/ 184617 h 347539"/>
                  <a:gd name="connsiteX20" fmla="*/ 104639 w 1636475"/>
                  <a:gd name="connsiteY20" fmla="*/ 116378 h 347539"/>
                  <a:gd name="connsiteX21" fmla="*/ 82242 w 1636475"/>
                  <a:gd name="connsiteY21" fmla="*/ 64970 h 347539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66606 w 1636475"/>
                  <a:gd name="connsiteY16" fmla="*/ 347539 h 347539"/>
                  <a:gd name="connsiteX17" fmla="*/ 158939 w 1636475"/>
                  <a:gd name="connsiteY17" fmla="*/ 295848 h 347539"/>
                  <a:gd name="connsiteX18" fmla="*/ 150406 w 1636475"/>
                  <a:gd name="connsiteY18" fmla="*/ 250412 h 347539"/>
                  <a:gd name="connsiteX19" fmla="*/ 127455 w 1636475"/>
                  <a:gd name="connsiteY19" fmla="*/ 187063 h 347539"/>
                  <a:gd name="connsiteX20" fmla="*/ 104639 w 1636475"/>
                  <a:gd name="connsiteY20" fmla="*/ 116378 h 347539"/>
                  <a:gd name="connsiteX21" fmla="*/ 82242 w 1636475"/>
                  <a:gd name="connsiteY21" fmla="*/ 64970 h 347539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66606 w 1636475"/>
                  <a:gd name="connsiteY16" fmla="*/ 347539 h 347539"/>
                  <a:gd name="connsiteX17" fmla="*/ 158939 w 1636475"/>
                  <a:gd name="connsiteY17" fmla="*/ 295848 h 347539"/>
                  <a:gd name="connsiteX18" fmla="*/ 145211 w 1636475"/>
                  <a:gd name="connsiteY18" fmla="*/ 250412 h 347539"/>
                  <a:gd name="connsiteX19" fmla="*/ 127455 w 1636475"/>
                  <a:gd name="connsiteY19" fmla="*/ 187063 h 347539"/>
                  <a:gd name="connsiteX20" fmla="*/ 104639 w 1636475"/>
                  <a:gd name="connsiteY20" fmla="*/ 116378 h 347539"/>
                  <a:gd name="connsiteX21" fmla="*/ 82242 w 1636475"/>
                  <a:gd name="connsiteY21" fmla="*/ 64970 h 347539"/>
                  <a:gd name="connsiteX0" fmla="*/ 0 w 1636475"/>
                  <a:gd name="connsiteY0" fmla="*/ 1905 h 347539"/>
                  <a:gd name="connsiteX1" fmla="*/ 28453 w 1636475"/>
                  <a:gd name="connsiteY1" fmla="*/ 4350 h 347539"/>
                  <a:gd name="connsiteX2" fmla="*/ 42802 w 1636475"/>
                  <a:gd name="connsiteY2" fmla="*/ 7620 h 347539"/>
                  <a:gd name="connsiteX3" fmla="*/ 70485 w 1636475"/>
                  <a:gd name="connsiteY3" fmla="*/ 3810 h 347539"/>
                  <a:gd name="connsiteX4" fmla="*/ 1323975 w 1636475"/>
                  <a:gd name="connsiteY4" fmla="*/ 0 h 347539"/>
                  <a:gd name="connsiteX5" fmla="*/ 1366267 w 1636475"/>
                  <a:gd name="connsiteY5" fmla="*/ 11431 h 347539"/>
                  <a:gd name="connsiteX6" fmla="*/ 1413006 w 1636475"/>
                  <a:gd name="connsiteY6" fmla="*/ 25846 h 347539"/>
                  <a:gd name="connsiteX7" fmla="*/ 1457325 w 1636475"/>
                  <a:gd name="connsiteY7" fmla="*/ 62865 h 347539"/>
                  <a:gd name="connsiteX8" fmla="*/ 1502918 w 1636475"/>
                  <a:gd name="connsiteY8" fmla="*/ 104775 h 347539"/>
                  <a:gd name="connsiteX9" fmla="*/ 1545465 w 1636475"/>
                  <a:gd name="connsiteY9" fmla="*/ 156210 h 347539"/>
                  <a:gd name="connsiteX10" fmla="*/ 1569720 w 1636475"/>
                  <a:gd name="connsiteY10" fmla="*/ 205740 h 347539"/>
                  <a:gd name="connsiteX11" fmla="*/ 1599946 w 1636475"/>
                  <a:gd name="connsiteY11" fmla="*/ 262066 h 347539"/>
                  <a:gd name="connsiteX12" fmla="*/ 1618995 w 1636475"/>
                  <a:gd name="connsiteY12" fmla="*/ 302071 h 347539"/>
                  <a:gd name="connsiteX13" fmla="*/ 1636395 w 1636475"/>
                  <a:gd name="connsiteY13" fmla="*/ 339090 h 347539"/>
                  <a:gd name="connsiteX14" fmla="*/ 1624965 w 1636475"/>
                  <a:gd name="connsiteY14" fmla="*/ 342900 h 347539"/>
                  <a:gd name="connsiteX15" fmla="*/ 1590675 w 1636475"/>
                  <a:gd name="connsiteY15" fmla="*/ 344805 h 347539"/>
                  <a:gd name="connsiteX16" fmla="*/ 179452 w 1636475"/>
                  <a:gd name="connsiteY16" fmla="*/ 345227 h 347539"/>
                  <a:gd name="connsiteX17" fmla="*/ 166606 w 1636475"/>
                  <a:gd name="connsiteY17" fmla="*/ 347539 h 347539"/>
                  <a:gd name="connsiteX18" fmla="*/ 158939 w 1636475"/>
                  <a:gd name="connsiteY18" fmla="*/ 295848 h 347539"/>
                  <a:gd name="connsiteX19" fmla="*/ 145211 w 1636475"/>
                  <a:gd name="connsiteY19" fmla="*/ 250412 h 347539"/>
                  <a:gd name="connsiteX20" fmla="*/ 127455 w 1636475"/>
                  <a:gd name="connsiteY20" fmla="*/ 187063 h 347539"/>
                  <a:gd name="connsiteX21" fmla="*/ 104639 w 1636475"/>
                  <a:gd name="connsiteY21" fmla="*/ 116378 h 347539"/>
                  <a:gd name="connsiteX22" fmla="*/ 82242 w 1636475"/>
                  <a:gd name="connsiteY22" fmla="*/ 64970 h 347539"/>
                  <a:gd name="connsiteX0" fmla="*/ 0 w 1636475"/>
                  <a:gd name="connsiteY0" fmla="*/ 1905 h 355818"/>
                  <a:gd name="connsiteX1" fmla="*/ 28453 w 1636475"/>
                  <a:gd name="connsiteY1" fmla="*/ 4350 h 355818"/>
                  <a:gd name="connsiteX2" fmla="*/ 42802 w 1636475"/>
                  <a:gd name="connsiteY2" fmla="*/ 7620 h 355818"/>
                  <a:gd name="connsiteX3" fmla="*/ 70485 w 1636475"/>
                  <a:gd name="connsiteY3" fmla="*/ 3810 h 355818"/>
                  <a:gd name="connsiteX4" fmla="*/ 1323975 w 1636475"/>
                  <a:gd name="connsiteY4" fmla="*/ 0 h 355818"/>
                  <a:gd name="connsiteX5" fmla="*/ 1366267 w 1636475"/>
                  <a:gd name="connsiteY5" fmla="*/ 11431 h 355818"/>
                  <a:gd name="connsiteX6" fmla="*/ 1413006 w 1636475"/>
                  <a:gd name="connsiteY6" fmla="*/ 25846 h 355818"/>
                  <a:gd name="connsiteX7" fmla="*/ 1457325 w 1636475"/>
                  <a:gd name="connsiteY7" fmla="*/ 62865 h 355818"/>
                  <a:gd name="connsiteX8" fmla="*/ 1502918 w 1636475"/>
                  <a:gd name="connsiteY8" fmla="*/ 104775 h 355818"/>
                  <a:gd name="connsiteX9" fmla="*/ 1545465 w 1636475"/>
                  <a:gd name="connsiteY9" fmla="*/ 156210 h 355818"/>
                  <a:gd name="connsiteX10" fmla="*/ 1569720 w 1636475"/>
                  <a:gd name="connsiteY10" fmla="*/ 205740 h 355818"/>
                  <a:gd name="connsiteX11" fmla="*/ 1599946 w 1636475"/>
                  <a:gd name="connsiteY11" fmla="*/ 262066 h 355818"/>
                  <a:gd name="connsiteX12" fmla="*/ 1618995 w 1636475"/>
                  <a:gd name="connsiteY12" fmla="*/ 302071 h 355818"/>
                  <a:gd name="connsiteX13" fmla="*/ 1636395 w 1636475"/>
                  <a:gd name="connsiteY13" fmla="*/ 339090 h 355818"/>
                  <a:gd name="connsiteX14" fmla="*/ 1624965 w 1636475"/>
                  <a:gd name="connsiteY14" fmla="*/ 342900 h 355818"/>
                  <a:gd name="connsiteX15" fmla="*/ 1590675 w 1636475"/>
                  <a:gd name="connsiteY15" fmla="*/ 344805 h 355818"/>
                  <a:gd name="connsiteX16" fmla="*/ 179452 w 1636475"/>
                  <a:gd name="connsiteY16" fmla="*/ 345227 h 355818"/>
                  <a:gd name="connsiteX17" fmla="*/ 166606 w 1636475"/>
                  <a:gd name="connsiteY17" fmla="*/ 347539 h 355818"/>
                  <a:gd name="connsiteX18" fmla="*/ 158939 w 1636475"/>
                  <a:gd name="connsiteY18" fmla="*/ 295848 h 355818"/>
                  <a:gd name="connsiteX19" fmla="*/ 145211 w 1636475"/>
                  <a:gd name="connsiteY19" fmla="*/ 250412 h 355818"/>
                  <a:gd name="connsiteX20" fmla="*/ 127455 w 1636475"/>
                  <a:gd name="connsiteY20" fmla="*/ 187063 h 355818"/>
                  <a:gd name="connsiteX21" fmla="*/ 104639 w 1636475"/>
                  <a:gd name="connsiteY21" fmla="*/ 116378 h 355818"/>
                  <a:gd name="connsiteX22" fmla="*/ 82242 w 1636475"/>
                  <a:gd name="connsiteY22" fmla="*/ 64970 h 355818"/>
                  <a:gd name="connsiteX0" fmla="*/ 0 w 1636475"/>
                  <a:gd name="connsiteY0" fmla="*/ 1905 h 347892"/>
                  <a:gd name="connsiteX1" fmla="*/ 28453 w 1636475"/>
                  <a:gd name="connsiteY1" fmla="*/ 4350 h 347892"/>
                  <a:gd name="connsiteX2" fmla="*/ 42802 w 1636475"/>
                  <a:gd name="connsiteY2" fmla="*/ 7620 h 347892"/>
                  <a:gd name="connsiteX3" fmla="*/ 70485 w 1636475"/>
                  <a:gd name="connsiteY3" fmla="*/ 3810 h 347892"/>
                  <a:gd name="connsiteX4" fmla="*/ 1323975 w 1636475"/>
                  <a:gd name="connsiteY4" fmla="*/ 0 h 347892"/>
                  <a:gd name="connsiteX5" fmla="*/ 1366267 w 1636475"/>
                  <a:gd name="connsiteY5" fmla="*/ 11431 h 347892"/>
                  <a:gd name="connsiteX6" fmla="*/ 1413006 w 1636475"/>
                  <a:gd name="connsiteY6" fmla="*/ 25846 h 347892"/>
                  <a:gd name="connsiteX7" fmla="*/ 1457325 w 1636475"/>
                  <a:gd name="connsiteY7" fmla="*/ 62865 h 347892"/>
                  <a:gd name="connsiteX8" fmla="*/ 1502918 w 1636475"/>
                  <a:gd name="connsiteY8" fmla="*/ 104775 h 347892"/>
                  <a:gd name="connsiteX9" fmla="*/ 1545465 w 1636475"/>
                  <a:gd name="connsiteY9" fmla="*/ 156210 h 347892"/>
                  <a:gd name="connsiteX10" fmla="*/ 1569720 w 1636475"/>
                  <a:gd name="connsiteY10" fmla="*/ 205740 h 347892"/>
                  <a:gd name="connsiteX11" fmla="*/ 1599946 w 1636475"/>
                  <a:gd name="connsiteY11" fmla="*/ 262066 h 347892"/>
                  <a:gd name="connsiteX12" fmla="*/ 1618995 w 1636475"/>
                  <a:gd name="connsiteY12" fmla="*/ 302071 h 347892"/>
                  <a:gd name="connsiteX13" fmla="*/ 1636395 w 1636475"/>
                  <a:gd name="connsiteY13" fmla="*/ 339090 h 347892"/>
                  <a:gd name="connsiteX14" fmla="*/ 1624965 w 1636475"/>
                  <a:gd name="connsiteY14" fmla="*/ 342900 h 347892"/>
                  <a:gd name="connsiteX15" fmla="*/ 1590675 w 1636475"/>
                  <a:gd name="connsiteY15" fmla="*/ 344805 h 347892"/>
                  <a:gd name="connsiteX16" fmla="*/ 179452 w 1636475"/>
                  <a:gd name="connsiteY16" fmla="*/ 345227 h 347892"/>
                  <a:gd name="connsiteX17" fmla="*/ 163489 w 1636475"/>
                  <a:gd name="connsiteY17" fmla="*/ 335312 h 347892"/>
                  <a:gd name="connsiteX18" fmla="*/ 158939 w 1636475"/>
                  <a:gd name="connsiteY18" fmla="*/ 295848 h 347892"/>
                  <a:gd name="connsiteX19" fmla="*/ 145211 w 1636475"/>
                  <a:gd name="connsiteY19" fmla="*/ 250412 h 347892"/>
                  <a:gd name="connsiteX20" fmla="*/ 127455 w 1636475"/>
                  <a:gd name="connsiteY20" fmla="*/ 187063 h 347892"/>
                  <a:gd name="connsiteX21" fmla="*/ 104639 w 1636475"/>
                  <a:gd name="connsiteY21" fmla="*/ 116378 h 347892"/>
                  <a:gd name="connsiteX22" fmla="*/ 82242 w 1636475"/>
                  <a:gd name="connsiteY22" fmla="*/ 64970 h 347892"/>
                  <a:gd name="connsiteX0" fmla="*/ 0 w 1636475"/>
                  <a:gd name="connsiteY0" fmla="*/ 6529 h 352516"/>
                  <a:gd name="connsiteX1" fmla="*/ 22219 w 1636475"/>
                  <a:gd name="connsiteY1" fmla="*/ 121457 h 352516"/>
                  <a:gd name="connsiteX2" fmla="*/ 42802 w 1636475"/>
                  <a:gd name="connsiteY2" fmla="*/ 12244 h 352516"/>
                  <a:gd name="connsiteX3" fmla="*/ 70485 w 1636475"/>
                  <a:gd name="connsiteY3" fmla="*/ 8434 h 352516"/>
                  <a:gd name="connsiteX4" fmla="*/ 1323975 w 1636475"/>
                  <a:gd name="connsiteY4" fmla="*/ 4624 h 352516"/>
                  <a:gd name="connsiteX5" fmla="*/ 1366267 w 1636475"/>
                  <a:gd name="connsiteY5" fmla="*/ 16055 h 352516"/>
                  <a:gd name="connsiteX6" fmla="*/ 1413006 w 1636475"/>
                  <a:gd name="connsiteY6" fmla="*/ 30470 h 352516"/>
                  <a:gd name="connsiteX7" fmla="*/ 1457325 w 1636475"/>
                  <a:gd name="connsiteY7" fmla="*/ 67489 h 352516"/>
                  <a:gd name="connsiteX8" fmla="*/ 1502918 w 1636475"/>
                  <a:gd name="connsiteY8" fmla="*/ 109399 h 352516"/>
                  <a:gd name="connsiteX9" fmla="*/ 1545465 w 1636475"/>
                  <a:gd name="connsiteY9" fmla="*/ 160834 h 352516"/>
                  <a:gd name="connsiteX10" fmla="*/ 1569720 w 1636475"/>
                  <a:gd name="connsiteY10" fmla="*/ 210364 h 352516"/>
                  <a:gd name="connsiteX11" fmla="*/ 1599946 w 1636475"/>
                  <a:gd name="connsiteY11" fmla="*/ 266690 h 352516"/>
                  <a:gd name="connsiteX12" fmla="*/ 1618995 w 1636475"/>
                  <a:gd name="connsiteY12" fmla="*/ 306695 h 352516"/>
                  <a:gd name="connsiteX13" fmla="*/ 1636395 w 1636475"/>
                  <a:gd name="connsiteY13" fmla="*/ 343714 h 352516"/>
                  <a:gd name="connsiteX14" fmla="*/ 1624965 w 1636475"/>
                  <a:gd name="connsiteY14" fmla="*/ 347524 h 352516"/>
                  <a:gd name="connsiteX15" fmla="*/ 1590675 w 1636475"/>
                  <a:gd name="connsiteY15" fmla="*/ 349429 h 352516"/>
                  <a:gd name="connsiteX16" fmla="*/ 179452 w 1636475"/>
                  <a:gd name="connsiteY16" fmla="*/ 349851 h 352516"/>
                  <a:gd name="connsiteX17" fmla="*/ 163489 w 1636475"/>
                  <a:gd name="connsiteY17" fmla="*/ 339936 h 352516"/>
                  <a:gd name="connsiteX18" fmla="*/ 158939 w 1636475"/>
                  <a:gd name="connsiteY18" fmla="*/ 300472 h 352516"/>
                  <a:gd name="connsiteX19" fmla="*/ 145211 w 1636475"/>
                  <a:gd name="connsiteY19" fmla="*/ 255036 h 352516"/>
                  <a:gd name="connsiteX20" fmla="*/ 127455 w 1636475"/>
                  <a:gd name="connsiteY20" fmla="*/ 191687 h 352516"/>
                  <a:gd name="connsiteX21" fmla="*/ 104639 w 1636475"/>
                  <a:gd name="connsiteY21" fmla="*/ 121002 h 352516"/>
                  <a:gd name="connsiteX22" fmla="*/ 82242 w 1636475"/>
                  <a:gd name="connsiteY22" fmla="*/ 69594 h 352516"/>
                  <a:gd name="connsiteX0" fmla="*/ 0 w 1636475"/>
                  <a:gd name="connsiteY0" fmla="*/ 107593 h 453580"/>
                  <a:gd name="connsiteX1" fmla="*/ 37804 w 1636475"/>
                  <a:gd name="connsiteY1" fmla="*/ 0 h 453580"/>
                  <a:gd name="connsiteX2" fmla="*/ 42802 w 1636475"/>
                  <a:gd name="connsiteY2" fmla="*/ 113308 h 453580"/>
                  <a:gd name="connsiteX3" fmla="*/ 70485 w 1636475"/>
                  <a:gd name="connsiteY3" fmla="*/ 109498 h 453580"/>
                  <a:gd name="connsiteX4" fmla="*/ 1323975 w 1636475"/>
                  <a:gd name="connsiteY4" fmla="*/ 105688 h 453580"/>
                  <a:gd name="connsiteX5" fmla="*/ 1366267 w 1636475"/>
                  <a:gd name="connsiteY5" fmla="*/ 117119 h 453580"/>
                  <a:gd name="connsiteX6" fmla="*/ 1413006 w 1636475"/>
                  <a:gd name="connsiteY6" fmla="*/ 131534 h 453580"/>
                  <a:gd name="connsiteX7" fmla="*/ 1457325 w 1636475"/>
                  <a:gd name="connsiteY7" fmla="*/ 168553 h 453580"/>
                  <a:gd name="connsiteX8" fmla="*/ 1502918 w 1636475"/>
                  <a:gd name="connsiteY8" fmla="*/ 210463 h 453580"/>
                  <a:gd name="connsiteX9" fmla="*/ 1545465 w 1636475"/>
                  <a:gd name="connsiteY9" fmla="*/ 261898 h 453580"/>
                  <a:gd name="connsiteX10" fmla="*/ 1569720 w 1636475"/>
                  <a:gd name="connsiteY10" fmla="*/ 311428 h 453580"/>
                  <a:gd name="connsiteX11" fmla="*/ 1599946 w 1636475"/>
                  <a:gd name="connsiteY11" fmla="*/ 367754 h 453580"/>
                  <a:gd name="connsiteX12" fmla="*/ 1618995 w 1636475"/>
                  <a:gd name="connsiteY12" fmla="*/ 407759 h 453580"/>
                  <a:gd name="connsiteX13" fmla="*/ 1636395 w 1636475"/>
                  <a:gd name="connsiteY13" fmla="*/ 444778 h 453580"/>
                  <a:gd name="connsiteX14" fmla="*/ 1624965 w 1636475"/>
                  <a:gd name="connsiteY14" fmla="*/ 448588 h 453580"/>
                  <a:gd name="connsiteX15" fmla="*/ 1590675 w 1636475"/>
                  <a:gd name="connsiteY15" fmla="*/ 450493 h 453580"/>
                  <a:gd name="connsiteX16" fmla="*/ 179452 w 1636475"/>
                  <a:gd name="connsiteY16" fmla="*/ 450915 h 453580"/>
                  <a:gd name="connsiteX17" fmla="*/ 163489 w 1636475"/>
                  <a:gd name="connsiteY17" fmla="*/ 441000 h 453580"/>
                  <a:gd name="connsiteX18" fmla="*/ 158939 w 1636475"/>
                  <a:gd name="connsiteY18" fmla="*/ 401536 h 453580"/>
                  <a:gd name="connsiteX19" fmla="*/ 145211 w 1636475"/>
                  <a:gd name="connsiteY19" fmla="*/ 356100 h 453580"/>
                  <a:gd name="connsiteX20" fmla="*/ 127455 w 1636475"/>
                  <a:gd name="connsiteY20" fmla="*/ 292751 h 453580"/>
                  <a:gd name="connsiteX21" fmla="*/ 104639 w 1636475"/>
                  <a:gd name="connsiteY21" fmla="*/ 222066 h 453580"/>
                  <a:gd name="connsiteX22" fmla="*/ 82242 w 1636475"/>
                  <a:gd name="connsiteY22" fmla="*/ 170658 h 453580"/>
                  <a:gd name="connsiteX0" fmla="*/ 0 w 1636475"/>
                  <a:gd name="connsiteY0" fmla="*/ 107593 h 453580"/>
                  <a:gd name="connsiteX1" fmla="*/ 37804 w 1636475"/>
                  <a:gd name="connsiteY1" fmla="*/ 0 h 453580"/>
                  <a:gd name="connsiteX2" fmla="*/ 65661 w 1636475"/>
                  <a:gd name="connsiteY2" fmla="*/ 74183 h 453580"/>
                  <a:gd name="connsiteX3" fmla="*/ 70485 w 1636475"/>
                  <a:gd name="connsiteY3" fmla="*/ 109498 h 453580"/>
                  <a:gd name="connsiteX4" fmla="*/ 1323975 w 1636475"/>
                  <a:gd name="connsiteY4" fmla="*/ 105688 h 453580"/>
                  <a:gd name="connsiteX5" fmla="*/ 1366267 w 1636475"/>
                  <a:gd name="connsiteY5" fmla="*/ 117119 h 453580"/>
                  <a:gd name="connsiteX6" fmla="*/ 1413006 w 1636475"/>
                  <a:gd name="connsiteY6" fmla="*/ 131534 h 453580"/>
                  <a:gd name="connsiteX7" fmla="*/ 1457325 w 1636475"/>
                  <a:gd name="connsiteY7" fmla="*/ 168553 h 453580"/>
                  <a:gd name="connsiteX8" fmla="*/ 1502918 w 1636475"/>
                  <a:gd name="connsiteY8" fmla="*/ 210463 h 453580"/>
                  <a:gd name="connsiteX9" fmla="*/ 1545465 w 1636475"/>
                  <a:gd name="connsiteY9" fmla="*/ 261898 h 453580"/>
                  <a:gd name="connsiteX10" fmla="*/ 1569720 w 1636475"/>
                  <a:gd name="connsiteY10" fmla="*/ 311428 h 453580"/>
                  <a:gd name="connsiteX11" fmla="*/ 1599946 w 1636475"/>
                  <a:gd name="connsiteY11" fmla="*/ 367754 h 453580"/>
                  <a:gd name="connsiteX12" fmla="*/ 1618995 w 1636475"/>
                  <a:gd name="connsiteY12" fmla="*/ 407759 h 453580"/>
                  <a:gd name="connsiteX13" fmla="*/ 1636395 w 1636475"/>
                  <a:gd name="connsiteY13" fmla="*/ 444778 h 453580"/>
                  <a:gd name="connsiteX14" fmla="*/ 1624965 w 1636475"/>
                  <a:gd name="connsiteY14" fmla="*/ 448588 h 453580"/>
                  <a:gd name="connsiteX15" fmla="*/ 1590675 w 1636475"/>
                  <a:gd name="connsiteY15" fmla="*/ 450493 h 453580"/>
                  <a:gd name="connsiteX16" fmla="*/ 179452 w 1636475"/>
                  <a:gd name="connsiteY16" fmla="*/ 450915 h 453580"/>
                  <a:gd name="connsiteX17" fmla="*/ 163489 w 1636475"/>
                  <a:gd name="connsiteY17" fmla="*/ 441000 h 453580"/>
                  <a:gd name="connsiteX18" fmla="*/ 158939 w 1636475"/>
                  <a:gd name="connsiteY18" fmla="*/ 401536 h 453580"/>
                  <a:gd name="connsiteX19" fmla="*/ 145211 w 1636475"/>
                  <a:gd name="connsiteY19" fmla="*/ 356100 h 453580"/>
                  <a:gd name="connsiteX20" fmla="*/ 127455 w 1636475"/>
                  <a:gd name="connsiteY20" fmla="*/ 292751 h 453580"/>
                  <a:gd name="connsiteX21" fmla="*/ 104639 w 1636475"/>
                  <a:gd name="connsiteY21" fmla="*/ 222066 h 453580"/>
                  <a:gd name="connsiteX22" fmla="*/ 82242 w 1636475"/>
                  <a:gd name="connsiteY22" fmla="*/ 170658 h 453580"/>
                  <a:gd name="connsiteX0" fmla="*/ 31075 w 1667550"/>
                  <a:gd name="connsiteY0" fmla="*/ 107593 h 453580"/>
                  <a:gd name="connsiteX1" fmla="*/ 68879 w 1667550"/>
                  <a:gd name="connsiteY1" fmla="*/ 0 h 453580"/>
                  <a:gd name="connsiteX2" fmla="*/ 101560 w 1667550"/>
                  <a:gd name="connsiteY2" fmla="*/ 109498 h 453580"/>
                  <a:gd name="connsiteX3" fmla="*/ 1355050 w 1667550"/>
                  <a:gd name="connsiteY3" fmla="*/ 105688 h 453580"/>
                  <a:gd name="connsiteX4" fmla="*/ 1397342 w 1667550"/>
                  <a:gd name="connsiteY4" fmla="*/ 117119 h 453580"/>
                  <a:gd name="connsiteX5" fmla="*/ 1444081 w 1667550"/>
                  <a:gd name="connsiteY5" fmla="*/ 131534 h 453580"/>
                  <a:gd name="connsiteX6" fmla="*/ 1488400 w 1667550"/>
                  <a:gd name="connsiteY6" fmla="*/ 168553 h 453580"/>
                  <a:gd name="connsiteX7" fmla="*/ 1533993 w 1667550"/>
                  <a:gd name="connsiteY7" fmla="*/ 210463 h 453580"/>
                  <a:gd name="connsiteX8" fmla="*/ 1576540 w 1667550"/>
                  <a:gd name="connsiteY8" fmla="*/ 261898 h 453580"/>
                  <a:gd name="connsiteX9" fmla="*/ 1600795 w 1667550"/>
                  <a:gd name="connsiteY9" fmla="*/ 311428 h 453580"/>
                  <a:gd name="connsiteX10" fmla="*/ 1631021 w 1667550"/>
                  <a:gd name="connsiteY10" fmla="*/ 367754 h 453580"/>
                  <a:gd name="connsiteX11" fmla="*/ 1650070 w 1667550"/>
                  <a:gd name="connsiteY11" fmla="*/ 407759 h 453580"/>
                  <a:gd name="connsiteX12" fmla="*/ 1667470 w 1667550"/>
                  <a:gd name="connsiteY12" fmla="*/ 444778 h 453580"/>
                  <a:gd name="connsiteX13" fmla="*/ 1656040 w 1667550"/>
                  <a:gd name="connsiteY13" fmla="*/ 448588 h 453580"/>
                  <a:gd name="connsiteX14" fmla="*/ 1621750 w 1667550"/>
                  <a:gd name="connsiteY14" fmla="*/ 450493 h 453580"/>
                  <a:gd name="connsiteX15" fmla="*/ 210527 w 1667550"/>
                  <a:gd name="connsiteY15" fmla="*/ 450915 h 453580"/>
                  <a:gd name="connsiteX16" fmla="*/ 194564 w 1667550"/>
                  <a:gd name="connsiteY16" fmla="*/ 441000 h 453580"/>
                  <a:gd name="connsiteX17" fmla="*/ 190014 w 1667550"/>
                  <a:gd name="connsiteY17" fmla="*/ 401536 h 453580"/>
                  <a:gd name="connsiteX18" fmla="*/ 176286 w 1667550"/>
                  <a:gd name="connsiteY18" fmla="*/ 356100 h 453580"/>
                  <a:gd name="connsiteX19" fmla="*/ 158530 w 1667550"/>
                  <a:gd name="connsiteY19" fmla="*/ 292751 h 453580"/>
                  <a:gd name="connsiteX20" fmla="*/ 135714 w 1667550"/>
                  <a:gd name="connsiteY20" fmla="*/ 222066 h 453580"/>
                  <a:gd name="connsiteX21" fmla="*/ 113317 w 1667550"/>
                  <a:gd name="connsiteY21" fmla="*/ 170658 h 453580"/>
                  <a:gd name="connsiteX0" fmla="*/ 0 w 1636475"/>
                  <a:gd name="connsiteY0" fmla="*/ 1905 h 347892"/>
                  <a:gd name="connsiteX1" fmla="*/ 70485 w 1636475"/>
                  <a:gd name="connsiteY1" fmla="*/ 3810 h 347892"/>
                  <a:gd name="connsiteX2" fmla="*/ 1323975 w 1636475"/>
                  <a:gd name="connsiteY2" fmla="*/ 0 h 347892"/>
                  <a:gd name="connsiteX3" fmla="*/ 1366267 w 1636475"/>
                  <a:gd name="connsiteY3" fmla="*/ 11431 h 347892"/>
                  <a:gd name="connsiteX4" fmla="*/ 1413006 w 1636475"/>
                  <a:gd name="connsiteY4" fmla="*/ 25846 h 347892"/>
                  <a:gd name="connsiteX5" fmla="*/ 1457325 w 1636475"/>
                  <a:gd name="connsiteY5" fmla="*/ 62865 h 347892"/>
                  <a:gd name="connsiteX6" fmla="*/ 1502918 w 1636475"/>
                  <a:gd name="connsiteY6" fmla="*/ 104775 h 347892"/>
                  <a:gd name="connsiteX7" fmla="*/ 1545465 w 1636475"/>
                  <a:gd name="connsiteY7" fmla="*/ 156210 h 347892"/>
                  <a:gd name="connsiteX8" fmla="*/ 1569720 w 1636475"/>
                  <a:gd name="connsiteY8" fmla="*/ 205740 h 347892"/>
                  <a:gd name="connsiteX9" fmla="*/ 1599946 w 1636475"/>
                  <a:gd name="connsiteY9" fmla="*/ 262066 h 347892"/>
                  <a:gd name="connsiteX10" fmla="*/ 1618995 w 1636475"/>
                  <a:gd name="connsiteY10" fmla="*/ 302071 h 347892"/>
                  <a:gd name="connsiteX11" fmla="*/ 1636395 w 1636475"/>
                  <a:gd name="connsiteY11" fmla="*/ 339090 h 347892"/>
                  <a:gd name="connsiteX12" fmla="*/ 1624965 w 1636475"/>
                  <a:gd name="connsiteY12" fmla="*/ 342900 h 347892"/>
                  <a:gd name="connsiteX13" fmla="*/ 1590675 w 1636475"/>
                  <a:gd name="connsiteY13" fmla="*/ 344805 h 347892"/>
                  <a:gd name="connsiteX14" fmla="*/ 179452 w 1636475"/>
                  <a:gd name="connsiteY14" fmla="*/ 345227 h 347892"/>
                  <a:gd name="connsiteX15" fmla="*/ 163489 w 1636475"/>
                  <a:gd name="connsiteY15" fmla="*/ 335312 h 347892"/>
                  <a:gd name="connsiteX16" fmla="*/ 158939 w 1636475"/>
                  <a:gd name="connsiteY16" fmla="*/ 295848 h 347892"/>
                  <a:gd name="connsiteX17" fmla="*/ 145211 w 1636475"/>
                  <a:gd name="connsiteY17" fmla="*/ 250412 h 347892"/>
                  <a:gd name="connsiteX18" fmla="*/ 127455 w 1636475"/>
                  <a:gd name="connsiteY18" fmla="*/ 187063 h 347892"/>
                  <a:gd name="connsiteX19" fmla="*/ 104639 w 1636475"/>
                  <a:gd name="connsiteY19" fmla="*/ 116378 h 347892"/>
                  <a:gd name="connsiteX20" fmla="*/ 82242 w 1636475"/>
                  <a:gd name="connsiteY20" fmla="*/ 64970 h 347892"/>
                  <a:gd name="connsiteX0" fmla="*/ 0 w 1636475"/>
                  <a:gd name="connsiteY0" fmla="*/ 1905 h 347892"/>
                  <a:gd name="connsiteX1" fmla="*/ 70485 w 1636475"/>
                  <a:gd name="connsiteY1" fmla="*/ 3810 h 347892"/>
                  <a:gd name="connsiteX2" fmla="*/ 1323975 w 1636475"/>
                  <a:gd name="connsiteY2" fmla="*/ 0 h 347892"/>
                  <a:gd name="connsiteX3" fmla="*/ 1366267 w 1636475"/>
                  <a:gd name="connsiteY3" fmla="*/ 11431 h 347892"/>
                  <a:gd name="connsiteX4" fmla="*/ 1413006 w 1636475"/>
                  <a:gd name="connsiteY4" fmla="*/ 25846 h 347892"/>
                  <a:gd name="connsiteX5" fmla="*/ 1457325 w 1636475"/>
                  <a:gd name="connsiteY5" fmla="*/ 62865 h 347892"/>
                  <a:gd name="connsiteX6" fmla="*/ 1502918 w 1636475"/>
                  <a:gd name="connsiteY6" fmla="*/ 104775 h 347892"/>
                  <a:gd name="connsiteX7" fmla="*/ 1545465 w 1636475"/>
                  <a:gd name="connsiteY7" fmla="*/ 156210 h 347892"/>
                  <a:gd name="connsiteX8" fmla="*/ 1569720 w 1636475"/>
                  <a:gd name="connsiteY8" fmla="*/ 205740 h 347892"/>
                  <a:gd name="connsiteX9" fmla="*/ 1599946 w 1636475"/>
                  <a:gd name="connsiteY9" fmla="*/ 262066 h 347892"/>
                  <a:gd name="connsiteX10" fmla="*/ 1618995 w 1636475"/>
                  <a:gd name="connsiteY10" fmla="*/ 302071 h 347892"/>
                  <a:gd name="connsiteX11" fmla="*/ 1636395 w 1636475"/>
                  <a:gd name="connsiteY11" fmla="*/ 339090 h 347892"/>
                  <a:gd name="connsiteX12" fmla="*/ 1624965 w 1636475"/>
                  <a:gd name="connsiteY12" fmla="*/ 342900 h 347892"/>
                  <a:gd name="connsiteX13" fmla="*/ 1590675 w 1636475"/>
                  <a:gd name="connsiteY13" fmla="*/ 344805 h 347892"/>
                  <a:gd name="connsiteX14" fmla="*/ 179452 w 1636475"/>
                  <a:gd name="connsiteY14" fmla="*/ 345227 h 347892"/>
                  <a:gd name="connsiteX15" fmla="*/ 163489 w 1636475"/>
                  <a:gd name="connsiteY15" fmla="*/ 335312 h 347892"/>
                  <a:gd name="connsiteX16" fmla="*/ 158939 w 1636475"/>
                  <a:gd name="connsiteY16" fmla="*/ 295848 h 347892"/>
                  <a:gd name="connsiteX17" fmla="*/ 145211 w 1636475"/>
                  <a:gd name="connsiteY17" fmla="*/ 250412 h 347892"/>
                  <a:gd name="connsiteX18" fmla="*/ 127455 w 1636475"/>
                  <a:gd name="connsiteY18" fmla="*/ 187063 h 347892"/>
                  <a:gd name="connsiteX19" fmla="*/ 104639 w 1636475"/>
                  <a:gd name="connsiteY19" fmla="*/ 116378 h 347892"/>
                  <a:gd name="connsiteX20" fmla="*/ 55227 w 1636475"/>
                  <a:gd name="connsiteY20" fmla="*/ 23400 h 347892"/>
                  <a:gd name="connsiteX0" fmla="*/ 0 w 1636475"/>
                  <a:gd name="connsiteY0" fmla="*/ 1905 h 347892"/>
                  <a:gd name="connsiteX1" fmla="*/ 70485 w 1636475"/>
                  <a:gd name="connsiteY1" fmla="*/ 3810 h 347892"/>
                  <a:gd name="connsiteX2" fmla="*/ 1323975 w 1636475"/>
                  <a:gd name="connsiteY2" fmla="*/ 0 h 347892"/>
                  <a:gd name="connsiteX3" fmla="*/ 1366267 w 1636475"/>
                  <a:gd name="connsiteY3" fmla="*/ 11431 h 347892"/>
                  <a:gd name="connsiteX4" fmla="*/ 1413006 w 1636475"/>
                  <a:gd name="connsiteY4" fmla="*/ 25846 h 347892"/>
                  <a:gd name="connsiteX5" fmla="*/ 1457325 w 1636475"/>
                  <a:gd name="connsiteY5" fmla="*/ 62865 h 347892"/>
                  <a:gd name="connsiteX6" fmla="*/ 1502918 w 1636475"/>
                  <a:gd name="connsiteY6" fmla="*/ 104775 h 347892"/>
                  <a:gd name="connsiteX7" fmla="*/ 1545465 w 1636475"/>
                  <a:gd name="connsiteY7" fmla="*/ 156210 h 347892"/>
                  <a:gd name="connsiteX8" fmla="*/ 1569720 w 1636475"/>
                  <a:gd name="connsiteY8" fmla="*/ 205740 h 347892"/>
                  <a:gd name="connsiteX9" fmla="*/ 1599946 w 1636475"/>
                  <a:gd name="connsiteY9" fmla="*/ 262066 h 347892"/>
                  <a:gd name="connsiteX10" fmla="*/ 1618995 w 1636475"/>
                  <a:gd name="connsiteY10" fmla="*/ 302071 h 347892"/>
                  <a:gd name="connsiteX11" fmla="*/ 1636395 w 1636475"/>
                  <a:gd name="connsiteY11" fmla="*/ 339090 h 347892"/>
                  <a:gd name="connsiteX12" fmla="*/ 1624965 w 1636475"/>
                  <a:gd name="connsiteY12" fmla="*/ 342900 h 347892"/>
                  <a:gd name="connsiteX13" fmla="*/ 1590675 w 1636475"/>
                  <a:gd name="connsiteY13" fmla="*/ 344805 h 347892"/>
                  <a:gd name="connsiteX14" fmla="*/ 179452 w 1636475"/>
                  <a:gd name="connsiteY14" fmla="*/ 345227 h 347892"/>
                  <a:gd name="connsiteX15" fmla="*/ 163489 w 1636475"/>
                  <a:gd name="connsiteY15" fmla="*/ 335312 h 347892"/>
                  <a:gd name="connsiteX16" fmla="*/ 158939 w 1636475"/>
                  <a:gd name="connsiteY16" fmla="*/ 295848 h 347892"/>
                  <a:gd name="connsiteX17" fmla="*/ 145211 w 1636475"/>
                  <a:gd name="connsiteY17" fmla="*/ 250412 h 347892"/>
                  <a:gd name="connsiteX18" fmla="*/ 127455 w 1636475"/>
                  <a:gd name="connsiteY18" fmla="*/ 187063 h 347892"/>
                  <a:gd name="connsiteX19" fmla="*/ 104639 w 1636475"/>
                  <a:gd name="connsiteY19" fmla="*/ 116378 h 347892"/>
                  <a:gd name="connsiteX20" fmla="*/ 58344 w 1636475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45465 w 1636396"/>
                  <a:gd name="connsiteY7" fmla="*/ 156210 h 347892"/>
                  <a:gd name="connsiteX8" fmla="*/ 1569720 w 1636396"/>
                  <a:gd name="connsiteY8" fmla="*/ 205740 h 347892"/>
                  <a:gd name="connsiteX9" fmla="*/ 1599946 w 1636396"/>
                  <a:gd name="connsiteY9" fmla="*/ 262066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45465 w 1636396"/>
                  <a:gd name="connsiteY7" fmla="*/ 156210 h 347892"/>
                  <a:gd name="connsiteX8" fmla="*/ 1569720 w 1636396"/>
                  <a:gd name="connsiteY8" fmla="*/ 205740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45465 w 1636396"/>
                  <a:gd name="connsiteY7" fmla="*/ 156210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02918 w 1636396"/>
                  <a:gd name="connsiteY6" fmla="*/ 104775 h 347892"/>
                  <a:gd name="connsiteX7" fmla="*/ 1567285 w 1636396"/>
                  <a:gd name="connsiteY7" fmla="*/ 109749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457325 w 1636396"/>
                  <a:gd name="connsiteY5" fmla="*/ 62865 h 347892"/>
                  <a:gd name="connsiteX6" fmla="*/ 1541362 w 1636396"/>
                  <a:gd name="connsiteY6" fmla="*/ 60760 h 347892"/>
                  <a:gd name="connsiteX7" fmla="*/ 1567285 w 1636396"/>
                  <a:gd name="connsiteY7" fmla="*/ 109749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1905 h 347892"/>
                  <a:gd name="connsiteX1" fmla="*/ 70485 w 1636396"/>
                  <a:gd name="connsiteY1" fmla="*/ 3810 h 347892"/>
                  <a:gd name="connsiteX2" fmla="*/ 1323975 w 1636396"/>
                  <a:gd name="connsiteY2" fmla="*/ 0 h 347892"/>
                  <a:gd name="connsiteX3" fmla="*/ 1366267 w 1636396"/>
                  <a:gd name="connsiteY3" fmla="*/ 11431 h 347892"/>
                  <a:gd name="connsiteX4" fmla="*/ 1413006 w 1636396"/>
                  <a:gd name="connsiteY4" fmla="*/ 25846 h 347892"/>
                  <a:gd name="connsiteX5" fmla="*/ 1502003 w 1636396"/>
                  <a:gd name="connsiteY5" fmla="*/ 11514 h 347892"/>
                  <a:gd name="connsiteX6" fmla="*/ 1541362 w 1636396"/>
                  <a:gd name="connsiteY6" fmla="*/ 60760 h 347892"/>
                  <a:gd name="connsiteX7" fmla="*/ 1567285 w 1636396"/>
                  <a:gd name="connsiteY7" fmla="*/ 109749 h 347892"/>
                  <a:gd name="connsiteX8" fmla="*/ 1588423 w 1636396"/>
                  <a:gd name="connsiteY8" fmla="*/ 161725 h 347892"/>
                  <a:gd name="connsiteX9" fmla="*/ 1608258 w 1636396"/>
                  <a:gd name="connsiteY9" fmla="*/ 227832 h 347892"/>
                  <a:gd name="connsiteX10" fmla="*/ 1624190 w 1636396"/>
                  <a:gd name="connsiteY10" fmla="*/ 282508 h 347892"/>
                  <a:gd name="connsiteX11" fmla="*/ 1636395 w 1636396"/>
                  <a:gd name="connsiteY11" fmla="*/ 339090 h 347892"/>
                  <a:gd name="connsiteX12" fmla="*/ 1624965 w 1636396"/>
                  <a:gd name="connsiteY12" fmla="*/ 342900 h 347892"/>
                  <a:gd name="connsiteX13" fmla="*/ 1590675 w 1636396"/>
                  <a:gd name="connsiteY13" fmla="*/ 344805 h 347892"/>
                  <a:gd name="connsiteX14" fmla="*/ 179452 w 1636396"/>
                  <a:gd name="connsiteY14" fmla="*/ 345227 h 347892"/>
                  <a:gd name="connsiteX15" fmla="*/ 163489 w 1636396"/>
                  <a:gd name="connsiteY15" fmla="*/ 335312 h 347892"/>
                  <a:gd name="connsiteX16" fmla="*/ 158939 w 1636396"/>
                  <a:gd name="connsiteY16" fmla="*/ 295848 h 347892"/>
                  <a:gd name="connsiteX17" fmla="*/ 145211 w 1636396"/>
                  <a:gd name="connsiteY17" fmla="*/ 250412 h 347892"/>
                  <a:gd name="connsiteX18" fmla="*/ 127455 w 1636396"/>
                  <a:gd name="connsiteY18" fmla="*/ 187063 h 347892"/>
                  <a:gd name="connsiteX19" fmla="*/ 104639 w 1636396"/>
                  <a:gd name="connsiteY19" fmla="*/ 116378 h 347892"/>
                  <a:gd name="connsiteX20" fmla="*/ 58344 w 1636396"/>
                  <a:gd name="connsiteY20" fmla="*/ 35627 h 347892"/>
                  <a:gd name="connsiteX0" fmla="*/ 0 w 1636396"/>
                  <a:gd name="connsiteY0" fmla="*/ 2958 h 348945"/>
                  <a:gd name="connsiteX1" fmla="*/ 70485 w 1636396"/>
                  <a:gd name="connsiteY1" fmla="*/ 4863 h 348945"/>
                  <a:gd name="connsiteX2" fmla="*/ 1323975 w 1636396"/>
                  <a:gd name="connsiteY2" fmla="*/ 1053 h 348945"/>
                  <a:gd name="connsiteX3" fmla="*/ 1366267 w 1636396"/>
                  <a:gd name="connsiteY3" fmla="*/ 12484 h 348945"/>
                  <a:gd name="connsiteX4" fmla="*/ 1476387 w 1636396"/>
                  <a:gd name="connsiteY4" fmla="*/ 0 h 348945"/>
                  <a:gd name="connsiteX5" fmla="*/ 1502003 w 1636396"/>
                  <a:gd name="connsiteY5" fmla="*/ 12567 h 348945"/>
                  <a:gd name="connsiteX6" fmla="*/ 1541362 w 1636396"/>
                  <a:gd name="connsiteY6" fmla="*/ 61813 h 348945"/>
                  <a:gd name="connsiteX7" fmla="*/ 1567285 w 1636396"/>
                  <a:gd name="connsiteY7" fmla="*/ 110802 h 348945"/>
                  <a:gd name="connsiteX8" fmla="*/ 1588423 w 1636396"/>
                  <a:gd name="connsiteY8" fmla="*/ 162778 h 348945"/>
                  <a:gd name="connsiteX9" fmla="*/ 1608258 w 1636396"/>
                  <a:gd name="connsiteY9" fmla="*/ 228885 h 348945"/>
                  <a:gd name="connsiteX10" fmla="*/ 1624190 w 1636396"/>
                  <a:gd name="connsiteY10" fmla="*/ 283561 h 348945"/>
                  <a:gd name="connsiteX11" fmla="*/ 1636395 w 1636396"/>
                  <a:gd name="connsiteY11" fmla="*/ 340143 h 348945"/>
                  <a:gd name="connsiteX12" fmla="*/ 1624965 w 1636396"/>
                  <a:gd name="connsiteY12" fmla="*/ 343953 h 348945"/>
                  <a:gd name="connsiteX13" fmla="*/ 1590675 w 1636396"/>
                  <a:gd name="connsiteY13" fmla="*/ 345858 h 348945"/>
                  <a:gd name="connsiteX14" fmla="*/ 179452 w 1636396"/>
                  <a:gd name="connsiteY14" fmla="*/ 346280 h 348945"/>
                  <a:gd name="connsiteX15" fmla="*/ 163489 w 1636396"/>
                  <a:gd name="connsiteY15" fmla="*/ 336365 h 348945"/>
                  <a:gd name="connsiteX16" fmla="*/ 158939 w 1636396"/>
                  <a:gd name="connsiteY16" fmla="*/ 296901 h 348945"/>
                  <a:gd name="connsiteX17" fmla="*/ 145211 w 1636396"/>
                  <a:gd name="connsiteY17" fmla="*/ 251465 h 348945"/>
                  <a:gd name="connsiteX18" fmla="*/ 127455 w 1636396"/>
                  <a:gd name="connsiteY18" fmla="*/ 188116 h 348945"/>
                  <a:gd name="connsiteX19" fmla="*/ 104639 w 1636396"/>
                  <a:gd name="connsiteY19" fmla="*/ 117431 h 348945"/>
                  <a:gd name="connsiteX20" fmla="*/ 58344 w 1636396"/>
                  <a:gd name="connsiteY20" fmla="*/ 36680 h 348945"/>
                  <a:gd name="connsiteX0" fmla="*/ 0 w 1636396"/>
                  <a:gd name="connsiteY0" fmla="*/ 3729 h 349716"/>
                  <a:gd name="connsiteX1" fmla="*/ 70485 w 1636396"/>
                  <a:gd name="connsiteY1" fmla="*/ 5634 h 349716"/>
                  <a:gd name="connsiteX2" fmla="*/ 1323975 w 1636396"/>
                  <a:gd name="connsiteY2" fmla="*/ 1824 h 349716"/>
                  <a:gd name="connsiteX3" fmla="*/ 1476387 w 1636396"/>
                  <a:gd name="connsiteY3" fmla="*/ 771 h 349716"/>
                  <a:gd name="connsiteX4" fmla="*/ 1502003 w 1636396"/>
                  <a:gd name="connsiteY4" fmla="*/ 13338 h 349716"/>
                  <a:gd name="connsiteX5" fmla="*/ 1541362 w 1636396"/>
                  <a:gd name="connsiteY5" fmla="*/ 62584 h 349716"/>
                  <a:gd name="connsiteX6" fmla="*/ 1567285 w 1636396"/>
                  <a:gd name="connsiteY6" fmla="*/ 111573 h 349716"/>
                  <a:gd name="connsiteX7" fmla="*/ 1588423 w 1636396"/>
                  <a:gd name="connsiteY7" fmla="*/ 163549 h 349716"/>
                  <a:gd name="connsiteX8" fmla="*/ 1608258 w 1636396"/>
                  <a:gd name="connsiteY8" fmla="*/ 229656 h 349716"/>
                  <a:gd name="connsiteX9" fmla="*/ 1624190 w 1636396"/>
                  <a:gd name="connsiteY9" fmla="*/ 284332 h 349716"/>
                  <a:gd name="connsiteX10" fmla="*/ 1636395 w 1636396"/>
                  <a:gd name="connsiteY10" fmla="*/ 340914 h 349716"/>
                  <a:gd name="connsiteX11" fmla="*/ 1624965 w 1636396"/>
                  <a:gd name="connsiteY11" fmla="*/ 344724 h 349716"/>
                  <a:gd name="connsiteX12" fmla="*/ 1590675 w 1636396"/>
                  <a:gd name="connsiteY12" fmla="*/ 346629 h 349716"/>
                  <a:gd name="connsiteX13" fmla="*/ 179452 w 1636396"/>
                  <a:gd name="connsiteY13" fmla="*/ 347051 h 349716"/>
                  <a:gd name="connsiteX14" fmla="*/ 163489 w 1636396"/>
                  <a:gd name="connsiteY14" fmla="*/ 337136 h 349716"/>
                  <a:gd name="connsiteX15" fmla="*/ 158939 w 1636396"/>
                  <a:gd name="connsiteY15" fmla="*/ 297672 h 349716"/>
                  <a:gd name="connsiteX16" fmla="*/ 145211 w 1636396"/>
                  <a:gd name="connsiteY16" fmla="*/ 252236 h 349716"/>
                  <a:gd name="connsiteX17" fmla="*/ 127455 w 1636396"/>
                  <a:gd name="connsiteY17" fmla="*/ 188887 h 349716"/>
                  <a:gd name="connsiteX18" fmla="*/ 104639 w 1636396"/>
                  <a:gd name="connsiteY18" fmla="*/ 118202 h 349716"/>
                  <a:gd name="connsiteX19" fmla="*/ 58344 w 1636396"/>
                  <a:gd name="connsiteY19" fmla="*/ 37451 h 349716"/>
                  <a:gd name="connsiteX0" fmla="*/ 0 w 1636396"/>
                  <a:gd name="connsiteY0" fmla="*/ 2958 h 348945"/>
                  <a:gd name="connsiteX1" fmla="*/ 70485 w 1636396"/>
                  <a:gd name="connsiteY1" fmla="*/ 4863 h 348945"/>
                  <a:gd name="connsiteX2" fmla="*/ 1476387 w 1636396"/>
                  <a:gd name="connsiteY2" fmla="*/ 0 h 348945"/>
                  <a:gd name="connsiteX3" fmla="*/ 1502003 w 1636396"/>
                  <a:gd name="connsiteY3" fmla="*/ 12567 h 348945"/>
                  <a:gd name="connsiteX4" fmla="*/ 1541362 w 1636396"/>
                  <a:gd name="connsiteY4" fmla="*/ 61813 h 348945"/>
                  <a:gd name="connsiteX5" fmla="*/ 1567285 w 1636396"/>
                  <a:gd name="connsiteY5" fmla="*/ 110802 h 348945"/>
                  <a:gd name="connsiteX6" fmla="*/ 1588423 w 1636396"/>
                  <a:gd name="connsiteY6" fmla="*/ 162778 h 348945"/>
                  <a:gd name="connsiteX7" fmla="*/ 1608258 w 1636396"/>
                  <a:gd name="connsiteY7" fmla="*/ 228885 h 348945"/>
                  <a:gd name="connsiteX8" fmla="*/ 1624190 w 1636396"/>
                  <a:gd name="connsiteY8" fmla="*/ 283561 h 348945"/>
                  <a:gd name="connsiteX9" fmla="*/ 1636395 w 1636396"/>
                  <a:gd name="connsiteY9" fmla="*/ 340143 h 348945"/>
                  <a:gd name="connsiteX10" fmla="*/ 1624965 w 1636396"/>
                  <a:gd name="connsiteY10" fmla="*/ 343953 h 348945"/>
                  <a:gd name="connsiteX11" fmla="*/ 1590675 w 1636396"/>
                  <a:gd name="connsiteY11" fmla="*/ 345858 h 348945"/>
                  <a:gd name="connsiteX12" fmla="*/ 179452 w 1636396"/>
                  <a:gd name="connsiteY12" fmla="*/ 346280 h 348945"/>
                  <a:gd name="connsiteX13" fmla="*/ 163489 w 1636396"/>
                  <a:gd name="connsiteY13" fmla="*/ 336365 h 348945"/>
                  <a:gd name="connsiteX14" fmla="*/ 158939 w 1636396"/>
                  <a:gd name="connsiteY14" fmla="*/ 296901 h 348945"/>
                  <a:gd name="connsiteX15" fmla="*/ 145211 w 1636396"/>
                  <a:gd name="connsiteY15" fmla="*/ 251465 h 348945"/>
                  <a:gd name="connsiteX16" fmla="*/ 127455 w 1636396"/>
                  <a:gd name="connsiteY16" fmla="*/ 188116 h 348945"/>
                  <a:gd name="connsiteX17" fmla="*/ 104639 w 1636396"/>
                  <a:gd name="connsiteY17" fmla="*/ 117431 h 348945"/>
                  <a:gd name="connsiteX18" fmla="*/ 58344 w 1636396"/>
                  <a:gd name="connsiteY18" fmla="*/ 36680 h 348945"/>
                  <a:gd name="connsiteX0" fmla="*/ 0 w 1636396"/>
                  <a:gd name="connsiteY0" fmla="*/ 2958 h 346470"/>
                  <a:gd name="connsiteX1" fmla="*/ 70485 w 1636396"/>
                  <a:gd name="connsiteY1" fmla="*/ 4863 h 346470"/>
                  <a:gd name="connsiteX2" fmla="*/ 1476387 w 1636396"/>
                  <a:gd name="connsiteY2" fmla="*/ 0 h 346470"/>
                  <a:gd name="connsiteX3" fmla="*/ 1502003 w 1636396"/>
                  <a:gd name="connsiteY3" fmla="*/ 12567 h 346470"/>
                  <a:gd name="connsiteX4" fmla="*/ 1541362 w 1636396"/>
                  <a:gd name="connsiteY4" fmla="*/ 61813 h 346470"/>
                  <a:gd name="connsiteX5" fmla="*/ 1567285 w 1636396"/>
                  <a:gd name="connsiteY5" fmla="*/ 110802 h 346470"/>
                  <a:gd name="connsiteX6" fmla="*/ 1588423 w 1636396"/>
                  <a:gd name="connsiteY6" fmla="*/ 162778 h 346470"/>
                  <a:gd name="connsiteX7" fmla="*/ 1608258 w 1636396"/>
                  <a:gd name="connsiteY7" fmla="*/ 228885 h 346470"/>
                  <a:gd name="connsiteX8" fmla="*/ 1624190 w 1636396"/>
                  <a:gd name="connsiteY8" fmla="*/ 283561 h 346470"/>
                  <a:gd name="connsiteX9" fmla="*/ 1636395 w 1636396"/>
                  <a:gd name="connsiteY9" fmla="*/ 340143 h 346470"/>
                  <a:gd name="connsiteX10" fmla="*/ 1624965 w 1636396"/>
                  <a:gd name="connsiteY10" fmla="*/ 343953 h 346470"/>
                  <a:gd name="connsiteX11" fmla="*/ 1590675 w 1636396"/>
                  <a:gd name="connsiteY11" fmla="*/ 345858 h 346470"/>
                  <a:gd name="connsiteX12" fmla="*/ 179452 w 1636396"/>
                  <a:gd name="connsiteY12" fmla="*/ 346280 h 346470"/>
                  <a:gd name="connsiteX13" fmla="*/ 163489 w 1636396"/>
                  <a:gd name="connsiteY13" fmla="*/ 336365 h 346470"/>
                  <a:gd name="connsiteX14" fmla="*/ 153744 w 1636396"/>
                  <a:gd name="connsiteY14" fmla="*/ 289565 h 346470"/>
                  <a:gd name="connsiteX15" fmla="*/ 145211 w 1636396"/>
                  <a:gd name="connsiteY15" fmla="*/ 251465 h 346470"/>
                  <a:gd name="connsiteX16" fmla="*/ 127455 w 1636396"/>
                  <a:gd name="connsiteY16" fmla="*/ 188116 h 346470"/>
                  <a:gd name="connsiteX17" fmla="*/ 104639 w 1636396"/>
                  <a:gd name="connsiteY17" fmla="*/ 117431 h 346470"/>
                  <a:gd name="connsiteX18" fmla="*/ 58344 w 1636396"/>
                  <a:gd name="connsiteY18" fmla="*/ 36680 h 346470"/>
                  <a:gd name="connsiteX0" fmla="*/ 0 w 1636396"/>
                  <a:gd name="connsiteY0" fmla="*/ 2958 h 351252"/>
                  <a:gd name="connsiteX1" fmla="*/ 70485 w 1636396"/>
                  <a:gd name="connsiteY1" fmla="*/ 4863 h 351252"/>
                  <a:gd name="connsiteX2" fmla="*/ 1476387 w 1636396"/>
                  <a:gd name="connsiteY2" fmla="*/ 0 h 351252"/>
                  <a:gd name="connsiteX3" fmla="*/ 1502003 w 1636396"/>
                  <a:gd name="connsiteY3" fmla="*/ 12567 h 351252"/>
                  <a:gd name="connsiteX4" fmla="*/ 1541362 w 1636396"/>
                  <a:gd name="connsiteY4" fmla="*/ 61813 h 351252"/>
                  <a:gd name="connsiteX5" fmla="*/ 1567285 w 1636396"/>
                  <a:gd name="connsiteY5" fmla="*/ 110802 h 351252"/>
                  <a:gd name="connsiteX6" fmla="*/ 1588423 w 1636396"/>
                  <a:gd name="connsiteY6" fmla="*/ 162778 h 351252"/>
                  <a:gd name="connsiteX7" fmla="*/ 1608258 w 1636396"/>
                  <a:gd name="connsiteY7" fmla="*/ 228885 h 351252"/>
                  <a:gd name="connsiteX8" fmla="*/ 1624190 w 1636396"/>
                  <a:gd name="connsiteY8" fmla="*/ 283561 h 351252"/>
                  <a:gd name="connsiteX9" fmla="*/ 1636395 w 1636396"/>
                  <a:gd name="connsiteY9" fmla="*/ 340143 h 351252"/>
                  <a:gd name="connsiteX10" fmla="*/ 1624965 w 1636396"/>
                  <a:gd name="connsiteY10" fmla="*/ 343953 h 351252"/>
                  <a:gd name="connsiteX11" fmla="*/ 1590675 w 1636396"/>
                  <a:gd name="connsiteY11" fmla="*/ 345858 h 351252"/>
                  <a:gd name="connsiteX12" fmla="*/ 202874 w 1636396"/>
                  <a:gd name="connsiteY12" fmla="*/ 351179 h 351252"/>
                  <a:gd name="connsiteX13" fmla="*/ 163489 w 1636396"/>
                  <a:gd name="connsiteY13" fmla="*/ 336365 h 351252"/>
                  <a:gd name="connsiteX14" fmla="*/ 153744 w 1636396"/>
                  <a:gd name="connsiteY14" fmla="*/ 289565 h 351252"/>
                  <a:gd name="connsiteX15" fmla="*/ 145211 w 1636396"/>
                  <a:gd name="connsiteY15" fmla="*/ 251465 h 351252"/>
                  <a:gd name="connsiteX16" fmla="*/ 127455 w 1636396"/>
                  <a:gd name="connsiteY16" fmla="*/ 188116 h 351252"/>
                  <a:gd name="connsiteX17" fmla="*/ 104639 w 1636396"/>
                  <a:gd name="connsiteY17" fmla="*/ 117431 h 351252"/>
                  <a:gd name="connsiteX18" fmla="*/ 58344 w 1636396"/>
                  <a:gd name="connsiteY18" fmla="*/ 36680 h 351252"/>
                  <a:gd name="connsiteX0" fmla="*/ 0 w 1636396"/>
                  <a:gd name="connsiteY0" fmla="*/ 2958 h 351192"/>
                  <a:gd name="connsiteX1" fmla="*/ 70485 w 1636396"/>
                  <a:gd name="connsiteY1" fmla="*/ 4863 h 351192"/>
                  <a:gd name="connsiteX2" fmla="*/ 1476387 w 1636396"/>
                  <a:gd name="connsiteY2" fmla="*/ 0 h 351192"/>
                  <a:gd name="connsiteX3" fmla="*/ 1502003 w 1636396"/>
                  <a:gd name="connsiteY3" fmla="*/ 12567 h 351192"/>
                  <a:gd name="connsiteX4" fmla="*/ 1541362 w 1636396"/>
                  <a:gd name="connsiteY4" fmla="*/ 61813 h 351192"/>
                  <a:gd name="connsiteX5" fmla="*/ 1567285 w 1636396"/>
                  <a:gd name="connsiteY5" fmla="*/ 110802 h 351192"/>
                  <a:gd name="connsiteX6" fmla="*/ 1588423 w 1636396"/>
                  <a:gd name="connsiteY6" fmla="*/ 162778 h 351192"/>
                  <a:gd name="connsiteX7" fmla="*/ 1608258 w 1636396"/>
                  <a:gd name="connsiteY7" fmla="*/ 228885 h 351192"/>
                  <a:gd name="connsiteX8" fmla="*/ 1624190 w 1636396"/>
                  <a:gd name="connsiteY8" fmla="*/ 283561 h 351192"/>
                  <a:gd name="connsiteX9" fmla="*/ 1636395 w 1636396"/>
                  <a:gd name="connsiteY9" fmla="*/ 340143 h 351192"/>
                  <a:gd name="connsiteX10" fmla="*/ 1624965 w 1636396"/>
                  <a:gd name="connsiteY10" fmla="*/ 343953 h 351192"/>
                  <a:gd name="connsiteX11" fmla="*/ 1590675 w 1636396"/>
                  <a:gd name="connsiteY11" fmla="*/ 345858 h 351192"/>
                  <a:gd name="connsiteX12" fmla="*/ 202874 w 1636396"/>
                  <a:gd name="connsiteY12" fmla="*/ 351179 h 351192"/>
                  <a:gd name="connsiteX13" fmla="*/ 186911 w 1636396"/>
                  <a:gd name="connsiteY13" fmla="*/ 306969 h 351192"/>
                  <a:gd name="connsiteX14" fmla="*/ 153744 w 1636396"/>
                  <a:gd name="connsiteY14" fmla="*/ 289565 h 351192"/>
                  <a:gd name="connsiteX15" fmla="*/ 145211 w 1636396"/>
                  <a:gd name="connsiteY15" fmla="*/ 251465 h 351192"/>
                  <a:gd name="connsiteX16" fmla="*/ 127455 w 1636396"/>
                  <a:gd name="connsiteY16" fmla="*/ 188116 h 351192"/>
                  <a:gd name="connsiteX17" fmla="*/ 104639 w 1636396"/>
                  <a:gd name="connsiteY17" fmla="*/ 117431 h 351192"/>
                  <a:gd name="connsiteX18" fmla="*/ 58344 w 1636396"/>
                  <a:gd name="connsiteY18" fmla="*/ 36680 h 351192"/>
                  <a:gd name="connsiteX0" fmla="*/ 0 w 1636396"/>
                  <a:gd name="connsiteY0" fmla="*/ 2958 h 351195"/>
                  <a:gd name="connsiteX1" fmla="*/ 70485 w 1636396"/>
                  <a:gd name="connsiteY1" fmla="*/ 4863 h 351195"/>
                  <a:gd name="connsiteX2" fmla="*/ 1476387 w 1636396"/>
                  <a:gd name="connsiteY2" fmla="*/ 0 h 351195"/>
                  <a:gd name="connsiteX3" fmla="*/ 1502003 w 1636396"/>
                  <a:gd name="connsiteY3" fmla="*/ 12567 h 351195"/>
                  <a:gd name="connsiteX4" fmla="*/ 1541362 w 1636396"/>
                  <a:gd name="connsiteY4" fmla="*/ 61813 h 351195"/>
                  <a:gd name="connsiteX5" fmla="*/ 1567285 w 1636396"/>
                  <a:gd name="connsiteY5" fmla="*/ 110802 h 351195"/>
                  <a:gd name="connsiteX6" fmla="*/ 1588423 w 1636396"/>
                  <a:gd name="connsiteY6" fmla="*/ 162778 h 351195"/>
                  <a:gd name="connsiteX7" fmla="*/ 1608258 w 1636396"/>
                  <a:gd name="connsiteY7" fmla="*/ 228885 h 351195"/>
                  <a:gd name="connsiteX8" fmla="*/ 1624190 w 1636396"/>
                  <a:gd name="connsiteY8" fmla="*/ 283561 h 351195"/>
                  <a:gd name="connsiteX9" fmla="*/ 1636395 w 1636396"/>
                  <a:gd name="connsiteY9" fmla="*/ 340143 h 351195"/>
                  <a:gd name="connsiteX10" fmla="*/ 1624965 w 1636396"/>
                  <a:gd name="connsiteY10" fmla="*/ 343953 h 351195"/>
                  <a:gd name="connsiteX11" fmla="*/ 1590675 w 1636396"/>
                  <a:gd name="connsiteY11" fmla="*/ 345858 h 351195"/>
                  <a:gd name="connsiteX12" fmla="*/ 202874 w 1636396"/>
                  <a:gd name="connsiteY12" fmla="*/ 351179 h 351195"/>
                  <a:gd name="connsiteX13" fmla="*/ 186911 w 1636396"/>
                  <a:gd name="connsiteY13" fmla="*/ 306969 h 351195"/>
                  <a:gd name="connsiteX14" fmla="*/ 168537 w 1636396"/>
                  <a:gd name="connsiteY14" fmla="*/ 245471 h 351195"/>
                  <a:gd name="connsiteX15" fmla="*/ 145211 w 1636396"/>
                  <a:gd name="connsiteY15" fmla="*/ 251465 h 351195"/>
                  <a:gd name="connsiteX16" fmla="*/ 127455 w 1636396"/>
                  <a:gd name="connsiteY16" fmla="*/ 188116 h 351195"/>
                  <a:gd name="connsiteX17" fmla="*/ 104639 w 1636396"/>
                  <a:gd name="connsiteY17" fmla="*/ 117431 h 351195"/>
                  <a:gd name="connsiteX18" fmla="*/ 58344 w 1636396"/>
                  <a:gd name="connsiteY18" fmla="*/ 36680 h 351195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8771 w 1636396"/>
                  <a:gd name="connsiteY15" fmla="*/ 197573 h 351194"/>
                  <a:gd name="connsiteX16" fmla="*/ 127455 w 1636396"/>
                  <a:gd name="connsiteY16" fmla="*/ 188116 h 351194"/>
                  <a:gd name="connsiteX17" fmla="*/ 104639 w 1636396"/>
                  <a:gd name="connsiteY17" fmla="*/ 117431 h 351194"/>
                  <a:gd name="connsiteX18" fmla="*/ 58344 w 1636396"/>
                  <a:gd name="connsiteY18" fmla="*/ 36680 h 351194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8771 w 1636396"/>
                  <a:gd name="connsiteY15" fmla="*/ 197573 h 351194"/>
                  <a:gd name="connsiteX16" fmla="*/ 129921 w 1636396"/>
                  <a:gd name="connsiteY16" fmla="*/ 146472 h 351194"/>
                  <a:gd name="connsiteX17" fmla="*/ 104639 w 1636396"/>
                  <a:gd name="connsiteY17" fmla="*/ 117431 h 351194"/>
                  <a:gd name="connsiteX18" fmla="*/ 58344 w 1636396"/>
                  <a:gd name="connsiteY18" fmla="*/ 36680 h 351194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8771 w 1636396"/>
                  <a:gd name="connsiteY15" fmla="*/ 197573 h 351194"/>
                  <a:gd name="connsiteX16" fmla="*/ 129921 w 1636396"/>
                  <a:gd name="connsiteY16" fmla="*/ 146472 h 351194"/>
                  <a:gd name="connsiteX17" fmla="*/ 104639 w 1636396"/>
                  <a:gd name="connsiteY17" fmla="*/ 88036 h 351194"/>
                  <a:gd name="connsiteX18" fmla="*/ 58344 w 1636396"/>
                  <a:gd name="connsiteY18" fmla="*/ 36680 h 351194"/>
                  <a:gd name="connsiteX0" fmla="*/ 0 w 1636396"/>
                  <a:gd name="connsiteY0" fmla="*/ 2958 h 351194"/>
                  <a:gd name="connsiteX1" fmla="*/ 70485 w 1636396"/>
                  <a:gd name="connsiteY1" fmla="*/ 4863 h 351194"/>
                  <a:gd name="connsiteX2" fmla="*/ 1476387 w 1636396"/>
                  <a:gd name="connsiteY2" fmla="*/ 0 h 351194"/>
                  <a:gd name="connsiteX3" fmla="*/ 1502003 w 1636396"/>
                  <a:gd name="connsiteY3" fmla="*/ 12567 h 351194"/>
                  <a:gd name="connsiteX4" fmla="*/ 1541362 w 1636396"/>
                  <a:gd name="connsiteY4" fmla="*/ 61813 h 351194"/>
                  <a:gd name="connsiteX5" fmla="*/ 1567285 w 1636396"/>
                  <a:gd name="connsiteY5" fmla="*/ 110802 h 351194"/>
                  <a:gd name="connsiteX6" fmla="*/ 1588423 w 1636396"/>
                  <a:gd name="connsiteY6" fmla="*/ 162778 h 351194"/>
                  <a:gd name="connsiteX7" fmla="*/ 1608258 w 1636396"/>
                  <a:gd name="connsiteY7" fmla="*/ 228885 h 351194"/>
                  <a:gd name="connsiteX8" fmla="*/ 1624190 w 1636396"/>
                  <a:gd name="connsiteY8" fmla="*/ 283561 h 351194"/>
                  <a:gd name="connsiteX9" fmla="*/ 1636395 w 1636396"/>
                  <a:gd name="connsiteY9" fmla="*/ 340143 h 351194"/>
                  <a:gd name="connsiteX10" fmla="*/ 1624965 w 1636396"/>
                  <a:gd name="connsiteY10" fmla="*/ 343953 h 351194"/>
                  <a:gd name="connsiteX11" fmla="*/ 1590675 w 1636396"/>
                  <a:gd name="connsiteY11" fmla="*/ 345858 h 351194"/>
                  <a:gd name="connsiteX12" fmla="*/ 202874 w 1636396"/>
                  <a:gd name="connsiteY12" fmla="*/ 351179 h 351194"/>
                  <a:gd name="connsiteX13" fmla="*/ 186911 w 1636396"/>
                  <a:gd name="connsiteY13" fmla="*/ 306969 h 351194"/>
                  <a:gd name="connsiteX14" fmla="*/ 168537 w 1636396"/>
                  <a:gd name="connsiteY14" fmla="*/ 245471 h 351194"/>
                  <a:gd name="connsiteX15" fmla="*/ 156305 w 1636396"/>
                  <a:gd name="connsiteY15" fmla="*/ 202472 h 351194"/>
                  <a:gd name="connsiteX16" fmla="*/ 129921 w 1636396"/>
                  <a:gd name="connsiteY16" fmla="*/ 146472 h 351194"/>
                  <a:gd name="connsiteX17" fmla="*/ 104639 w 1636396"/>
                  <a:gd name="connsiteY17" fmla="*/ 88036 h 351194"/>
                  <a:gd name="connsiteX18" fmla="*/ 58344 w 1636396"/>
                  <a:gd name="connsiteY18" fmla="*/ 36680 h 35119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502003 w 1636396"/>
                  <a:gd name="connsiteY3" fmla="*/ 10117 h 348744"/>
                  <a:gd name="connsiteX4" fmla="*/ 1541362 w 1636396"/>
                  <a:gd name="connsiteY4" fmla="*/ 59363 h 348744"/>
                  <a:gd name="connsiteX5" fmla="*/ 1567285 w 1636396"/>
                  <a:gd name="connsiteY5" fmla="*/ 108352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41362 w 1636396"/>
                  <a:gd name="connsiteY4" fmla="*/ 59363 h 348744"/>
                  <a:gd name="connsiteX5" fmla="*/ 1567285 w 1636396"/>
                  <a:gd name="connsiteY5" fmla="*/ 108352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7285 w 1636396"/>
                  <a:gd name="connsiteY5" fmla="*/ 108352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1121 w 1636396"/>
                  <a:gd name="connsiteY5" fmla="*/ 115701 h 348744"/>
                  <a:gd name="connsiteX6" fmla="*/ 1588423 w 1636396"/>
                  <a:gd name="connsiteY6" fmla="*/ 16032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1121 w 1636396"/>
                  <a:gd name="connsiteY5" fmla="*/ 115701 h 348744"/>
                  <a:gd name="connsiteX6" fmla="*/ 1582259 w 1636396"/>
                  <a:gd name="connsiteY6" fmla="*/ 162778 h 348744"/>
                  <a:gd name="connsiteX7" fmla="*/ 1608258 w 1636396"/>
                  <a:gd name="connsiteY7" fmla="*/ 226435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396"/>
                  <a:gd name="connsiteY0" fmla="*/ 508 h 348744"/>
                  <a:gd name="connsiteX1" fmla="*/ 70485 w 1636396"/>
                  <a:gd name="connsiteY1" fmla="*/ 2413 h 348744"/>
                  <a:gd name="connsiteX2" fmla="*/ 1435707 w 1636396"/>
                  <a:gd name="connsiteY2" fmla="*/ 0 h 348744"/>
                  <a:gd name="connsiteX3" fmla="*/ 1482280 w 1636396"/>
                  <a:gd name="connsiteY3" fmla="*/ 19916 h 348744"/>
                  <a:gd name="connsiteX4" fmla="*/ 1529035 w 1636396"/>
                  <a:gd name="connsiteY4" fmla="*/ 69161 h 348744"/>
                  <a:gd name="connsiteX5" fmla="*/ 1561121 w 1636396"/>
                  <a:gd name="connsiteY5" fmla="*/ 115701 h 348744"/>
                  <a:gd name="connsiteX6" fmla="*/ 1582259 w 1636396"/>
                  <a:gd name="connsiteY6" fmla="*/ 162778 h 348744"/>
                  <a:gd name="connsiteX7" fmla="*/ 1599629 w 1636396"/>
                  <a:gd name="connsiteY7" fmla="*/ 219086 h 348744"/>
                  <a:gd name="connsiteX8" fmla="*/ 1624190 w 1636396"/>
                  <a:gd name="connsiteY8" fmla="*/ 281111 h 348744"/>
                  <a:gd name="connsiteX9" fmla="*/ 1636395 w 1636396"/>
                  <a:gd name="connsiteY9" fmla="*/ 337693 h 348744"/>
                  <a:gd name="connsiteX10" fmla="*/ 1624965 w 1636396"/>
                  <a:gd name="connsiteY10" fmla="*/ 341503 h 348744"/>
                  <a:gd name="connsiteX11" fmla="*/ 1590675 w 1636396"/>
                  <a:gd name="connsiteY11" fmla="*/ 343408 h 348744"/>
                  <a:gd name="connsiteX12" fmla="*/ 202874 w 1636396"/>
                  <a:gd name="connsiteY12" fmla="*/ 348729 h 348744"/>
                  <a:gd name="connsiteX13" fmla="*/ 186911 w 1636396"/>
                  <a:gd name="connsiteY13" fmla="*/ 304519 h 348744"/>
                  <a:gd name="connsiteX14" fmla="*/ 168537 w 1636396"/>
                  <a:gd name="connsiteY14" fmla="*/ 243021 h 348744"/>
                  <a:gd name="connsiteX15" fmla="*/ 156305 w 1636396"/>
                  <a:gd name="connsiteY15" fmla="*/ 200022 h 348744"/>
                  <a:gd name="connsiteX16" fmla="*/ 129921 w 1636396"/>
                  <a:gd name="connsiteY16" fmla="*/ 144022 h 348744"/>
                  <a:gd name="connsiteX17" fmla="*/ 104639 w 1636396"/>
                  <a:gd name="connsiteY17" fmla="*/ 85586 h 348744"/>
                  <a:gd name="connsiteX18" fmla="*/ 58344 w 1636396"/>
                  <a:gd name="connsiteY18" fmla="*/ 34230 h 348744"/>
                  <a:gd name="connsiteX0" fmla="*/ 0 w 1636469"/>
                  <a:gd name="connsiteY0" fmla="*/ 508 h 348744"/>
                  <a:gd name="connsiteX1" fmla="*/ 70485 w 1636469"/>
                  <a:gd name="connsiteY1" fmla="*/ 2413 h 348744"/>
                  <a:gd name="connsiteX2" fmla="*/ 1435707 w 1636469"/>
                  <a:gd name="connsiteY2" fmla="*/ 0 h 348744"/>
                  <a:gd name="connsiteX3" fmla="*/ 1482280 w 1636469"/>
                  <a:gd name="connsiteY3" fmla="*/ 19916 h 348744"/>
                  <a:gd name="connsiteX4" fmla="*/ 1529035 w 1636469"/>
                  <a:gd name="connsiteY4" fmla="*/ 69161 h 348744"/>
                  <a:gd name="connsiteX5" fmla="*/ 1561121 w 1636469"/>
                  <a:gd name="connsiteY5" fmla="*/ 115701 h 348744"/>
                  <a:gd name="connsiteX6" fmla="*/ 1582259 w 1636469"/>
                  <a:gd name="connsiteY6" fmla="*/ 162778 h 348744"/>
                  <a:gd name="connsiteX7" fmla="*/ 1599629 w 1636469"/>
                  <a:gd name="connsiteY7" fmla="*/ 219086 h 348744"/>
                  <a:gd name="connsiteX8" fmla="*/ 1619259 w 1636469"/>
                  <a:gd name="connsiteY8" fmla="*/ 281111 h 348744"/>
                  <a:gd name="connsiteX9" fmla="*/ 1636395 w 1636469"/>
                  <a:gd name="connsiteY9" fmla="*/ 337693 h 348744"/>
                  <a:gd name="connsiteX10" fmla="*/ 1624965 w 1636469"/>
                  <a:gd name="connsiteY10" fmla="*/ 341503 h 348744"/>
                  <a:gd name="connsiteX11" fmla="*/ 1590675 w 1636469"/>
                  <a:gd name="connsiteY11" fmla="*/ 343408 h 348744"/>
                  <a:gd name="connsiteX12" fmla="*/ 202874 w 1636469"/>
                  <a:gd name="connsiteY12" fmla="*/ 348729 h 348744"/>
                  <a:gd name="connsiteX13" fmla="*/ 186911 w 1636469"/>
                  <a:gd name="connsiteY13" fmla="*/ 304519 h 348744"/>
                  <a:gd name="connsiteX14" fmla="*/ 168537 w 1636469"/>
                  <a:gd name="connsiteY14" fmla="*/ 243021 h 348744"/>
                  <a:gd name="connsiteX15" fmla="*/ 156305 w 1636469"/>
                  <a:gd name="connsiteY15" fmla="*/ 200022 h 348744"/>
                  <a:gd name="connsiteX16" fmla="*/ 129921 w 1636469"/>
                  <a:gd name="connsiteY16" fmla="*/ 144022 h 348744"/>
                  <a:gd name="connsiteX17" fmla="*/ 104639 w 1636469"/>
                  <a:gd name="connsiteY17" fmla="*/ 85586 h 348744"/>
                  <a:gd name="connsiteX18" fmla="*/ 58344 w 1636469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2280 w 1632940"/>
                  <a:gd name="connsiteY3" fmla="*/ 19916 h 348744"/>
                  <a:gd name="connsiteX4" fmla="*/ 1529035 w 1632940"/>
                  <a:gd name="connsiteY4" fmla="*/ 69161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58344 w 1632940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2280 w 1632940"/>
                  <a:gd name="connsiteY3" fmla="*/ 19916 h 348744"/>
                  <a:gd name="connsiteX4" fmla="*/ 1527802 w 1632940"/>
                  <a:gd name="connsiteY4" fmla="*/ 61812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58344 w 1632940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5978 w 1632940"/>
                  <a:gd name="connsiteY3" fmla="*/ 19916 h 348744"/>
                  <a:gd name="connsiteX4" fmla="*/ 1527802 w 1632940"/>
                  <a:gd name="connsiteY4" fmla="*/ 61812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58344 w 1632940"/>
                  <a:gd name="connsiteY18" fmla="*/ 34230 h 348744"/>
                  <a:gd name="connsiteX0" fmla="*/ 0 w 1632940"/>
                  <a:gd name="connsiteY0" fmla="*/ 508 h 348744"/>
                  <a:gd name="connsiteX1" fmla="*/ 70485 w 1632940"/>
                  <a:gd name="connsiteY1" fmla="*/ 2413 h 348744"/>
                  <a:gd name="connsiteX2" fmla="*/ 1435707 w 1632940"/>
                  <a:gd name="connsiteY2" fmla="*/ 0 h 348744"/>
                  <a:gd name="connsiteX3" fmla="*/ 1485978 w 1632940"/>
                  <a:gd name="connsiteY3" fmla="*/ 19916 h 348744"/>
                  <a:gd name="connsiteX4" fmla="*/ 1527802 w 1632940"/>
                  <a:gd name="connsiteY4" fmla="*/ 61812 h 348744"/>
                  <a:gd name="connsiteX5" fmla="*/ 1561121 w 1632940"/>
                  <a:gd name="connsiteY5" fmla="*/ 115701 h 348744"/>
                  <a:gd name="connsiteX6" fmla="*/ 1582259 w 1632940"/>
                  <a:gd name="connsiteY6" fmla="*/ 162778 h 348744"/>
                  <a:gd name="connsiteX7" fmla="*/ 1599629 w 1632940"/>
                  <a:gd name="connsiteY7" fmla="*/ 219086 h 348744"/>
                  <a:gd name="connsiteX8" fmla="*/ 1619259 w 1632940"/>
                  <a:gd name="connsiteY8" fmla="*/ 281111 h 348744"/>
                  <a:gd name="connsiteX9" fmla="*/ 1632697 w 1632940"/>
                  <a:gd name="connsiteY9" fmla="*/ 340143 h 348744"/>
                  <a:gd name="connsiteX10" fmla="*/ 1624965 w 1632940"/>
                  <a:gd name="connsiteY10" fmla="*/ 341503 h 348744"/>
                  <a:gd name="connsiteX11" fmla="*/ 1590675 w 1632940"/>
                  <a:gd name="connsiteY11" fmla="*/ 343408 h 348744"/>
                  <a:gd name="connsiteX12" fmla="*/ 202874 w 1632940"/>
                  <a:gd name="connsiteY12" fmla="*/ 348729 h 348744"/>
                  <a:gd name="connsiteX13" fmla="*/ 186911 w 1632940"/>
                  <a:gd name="connsiteY13" fmla="*/ 304519 h 348744"/>
                  <a:gd name="connsiteX14" fmla="*/ 168537 w 1632940"/>
                  <a:gd name="connsiteY14" fmla="*/ 243021 h 348744"/>
                  <a:gd name="connsiteX15" fmla="*/ 156305 w 1632940"/>
                  <a:gd name="connsiteY15" fmla="*/ 200022 h 348744"/>
                  <a:gd name="connsiteX16" fmla="*/ 129921 w 1632940"/>
                  <a:gd name="connsiteY16" fmla="*/ 144022 h 348744"/>
                  <a:gd name="connsiteX17" fmla="*/ 104639 w 1632940"/>
                  <a:gd name="connsiteY17" fmla="*/ 85586 h 348744"/>
                  <a:gd name="connsiteX18" fmla="*/ 60809 w 1632940"/>
                  <a:gd name="connsiteY18" fmla="*/ 26881 h 348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32940" h="348744">
                    <a:moveTo>
                      <a:pt x="0" y="508"/>
                    </a:moveTo>
                    <a:lnTo>
                      <a:pt x="70485" y="2413"/>
                    </a:lnTo>
                    <a:lnTo>
                      <a:pt x="1435707" y="0"/>
                    </a:lnTo>
                    <a:cubicBezTo>
                      <a:pt x="1465378" y="1919"/>
                      <a:pt x="1470629" y="9614"/>
                      <a:pt x="1485978" y="19916"/>
                    </a:cubicBezTo>
                    <a:cubicBezTo>
                      <a:pt x="1501327" y="30218"/>
                      <a:pt x="1515278" y="45848"/>
                      <a:pt x="1527802" y="61812"/>
                    </a:cubicBezTo>
                    <a:cubicBezTo>
                      <a:pt x="1540326" y="77776"/>
                      <a:pt x="1552045" y="98873"/>
                      <a:pt x="1561121" y="115701"/>
                    </a:cubicBezTo>
                    <a:cubicBezTo>
                      <a:pt x="1570197" y="132529"/>
                      <a:pt x="1575841" y="145547"/>
                      <a:pt x="1582259" y="162778"/>
                    </a:cubicBezTo>
                    <a:cubicBezTo>
                      <a:pt x="1588677" y="180009"/>
                      <a:pt x="1593462" y="199364"/>
                      <a:pt x="1599629" y="219086"/>
                    </a:cubicBezTo>
                    <a:cubicBezTo>
                      <a:pt x="1605796" y="238808"/>
                      <a:pt x="1613748" y="260935"/>
                      <a:pt x="1619259" y="281111"/>
                    </a:cubicBezTo>
                    <a:cubicBezTo>
                      <a:pt x="1624770" y="301287"/>
                      <a:pt x="1631746" y="330078"/>
                      <a:pt x="1632697" y="340143"/>
                    </a:cubicBezTo>
                    <a:cubicBezTo>
                      <a:pt x="1633648" y="350208"/>
                      <a:pt x="1631968" y="340959"/>
                      <a:pt x="1624965" y="341503"/>
                    </a:cubicBezTo>
                    <a:cubicBezTo>
                      <a:pt x="1617962" y="342047"/>
                      <a:pt x="1602122" y="343275"/>
                      <a:pt x="1590675" y="343408"/>
                    </a:cubicBezTo>
                    <a:lnTo>
                      <a:pt x="202874" y="348729"/>
                    </a:lnTo>
                    <a:cubicBezTo>
                      <a:pt x="198592" y="349500"/>
                      <a:pt x="192634" y="322137"/>
                      <a:pt x="186911" y="304519"/>
                    </a:cubicBezTo>
                    <a:cubicBezTo>
                      <a:pt x="181188" y="286901"/>
                      <a:pt x="173638" y="260437"/>
                      <a:pt x="168537" y="243021"/>
                    </a:cubicBezTo>
                    <a:cubicBezTo>
                      <a:pt x="163436" y="225605"/>
                      <a:pt x="162741" y="216522"/>
                      <a:pt x="156305" y="200022"/>
                    </a:cubicBezTo>
                    <a:cubicBezTo>
                      <a:pt x="149869" y="183522"/>
                      <a:pt x="138532" y="163095"/>
                      <a:pt x="129921" y="144022"/>
                    </a:cubicBezTo>
                    <a:cubicBezTo>
                      <a:pt x="121310" y="124949"/>
                      <a:pt x="116158" y="105109"/>
                      <a:pt x="104639" y="85586"/>
                    </a:cubicBezTo>
                    <a:cubicBezTo>
                      <a:pt x="93120" y="66063"/>
                      <a:pt x="71921" y="34025"/>
                      <a:pt x="60809" y="26881"/>
                    </a:cubicBezTo>
                  </a:path>
                </a:pathLst>
              </a:custGeom>
              <a:solidFill>
                <a:srgbClr val="0000FF">
                  <a:alpha val="6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8" name="Arc 467">
                <a:extLst>
                  <a:ext uri="{FF2B5EF4-FFF2-40B4-BE49-F238E27FC236}">
                    <a16:creationId xmlns:a16="http://schemas.microsoft.com/office/drawing/2014/main" id="{86A9ABB0-80CE-42B1-8BEF-2978B4E0B608}"/>
                  </a:ext>
                </a:extLst>
              </p:cNvPr>
              <p:cNvSpPr/>
              <p:nvPr/>
            </p:nvSpPr>
            <p:spPr>
              <a:xfrm>
                <a:off x="6417285" y="1585590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9" name="Arc 468">
                <a:extLst>
                  <a:ext uri="{FF2B5EF4-FFF2-40B4-BE49-F238E27FC236}">
                    <a16:creationId xmlns:a16="http://schemas.microsoft.com/office/drawing/2014/main" id="{36A3621F-85A7-4DF2-AE04-FFC36456DBC8}"/>
                  </a:ext>
                </a:extLst>
              </p:cNvPr>
              <p:cNvSpPr/>
              <p:nvPr/>
            </p:nvSpPr>
            <p:spPr>
              <a:xfrm>
                <a:off x="8641828" y="1585587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0" name="Straight Connector 469">
                <a:extLst>
                  <a:ext uri="{FF2B5EF4-FFF2-40B4-BE49-F238E27FC236}">
                    <a16:creationId xmlns:a16="http://schemas.microsoft.com/office/drawing/2014/main" id="{101230E0-5AAE-4510-B5C0-7DCD8BB552AF}"/>
                  </a:ext>
                </a:extLst>
              </p:cNvPr>
              <p:cNvCxnSpPr>
                <a:cxnSpLocks/>
                <a:stCxn id="468" idx="0"/>
                <a:endCxn id="469" idx="0"/>
              </p:cNvCxnSpPr>
              <p:nvPr/>
            </p:nvCxnSpPr>
            <p:spPr>
              <a:xfrm flipV="1">
                <a:off x="6847053" y="1585587"/>
                <a:ext cx="2224543" cy="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>
                <a:extLst>
                  <a:ext uri="{FF2B5EF4-FFF2-40B4-BE49-F238E27FC236}">
                    <a16:creationId xmlns:a16="http://schemas.microsoft.com/office/drawing/2014/main" id="{3FB9ED38-732F-4629-A2A5-84F7CFF3E0FD}"/>
                  </a:ext>
                </a:extLst>
              </p:cNvPr>
              <p:cNvCxnSpPr>
                <a:cxnSpLocks/>
                <a:stCxn id="468" idx="2"/>
                <a:endCxn id="469" idx="2"/>
              </p:cNvCxnSpPr>
              <p:nvPr/>
            </p:nvCxnSpPr>
            <p:spPr>
              <a:xfrm flipV="1">
                <a:off x="7151320" y="1854207"/>
                <a:ext cx="2224543" cy="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AAF6E36A-A5E8-401F-AE6C-CF5B1EFFCCE4}"/>
              </a:ext>
            </a:extLst>
          </p:cNvPr>
          <p:cNvGrpSpPr/>
          <p:nvPr/>
        </p:nvGrpSpPr>
        <p:grpSpPr>
          <a:xfrm>
            <a:off x="2690635" y="2187122"/>
            <a:ext cx="2089104" cy="1828803"/>
            <a:chOff x="2173775" y="1822743"/>
            <a:chExt cx="2089104" cy="1828803"/>
          </a:xfrm>
        </p:grpSpPr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DE79B7C2-6E77-40BE-92DA-1A3DB1967BDA}"/>
                </a:ext>
              </a:extLst>
            </p:cNvPr>
            <p:cNvGrpSpPr/>
            <p:nvPr/>
          </p:nvGrpSpPr>
          <p:grpSpPr>
            <a:xfrm>
              <a:off x="2173776" y="1822744"/>
              <a:ext cx="2089103" cy="1828802"/>
              <a:chOff x="2173776" y="1822744"/>
              <a:chExt cx="2089103" cy="1828802"/>
            </a:xfrm>
          </p:grpSpPr>
          <p:sp>
            <p:nvSpPr>
              <p:cNvPr id="373" name="Freeform: Shape 372">
                <a:extLst>
                  <a:ext uri="{FF2B5EF4-FFF2-40B4-BE49-F238E27FC236}">
                    <a16:creationId xmlns:a16="http://schemas.microsoft.com/office/drawing/2014/main" id="{ADDBE065-6516-4EAA-83F5-25C483D51772}"/>
                  </a:ext>
                </a:extLst>
              </p:cNvPr>
              <p:cNvSpPr/>
              <p:nvPr/>
            </p:nvSpPr>
            <p:spPr>
              <a:xfrm>
                <a:off x="2603544" y="1822744"/>
                <a:ext cx="1533901" cy="268620"/>
              </a:xfrm>
              <a:custGeom>
                <a:avLst/>
                <a:gdLst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52400 w 1636903"/>
                  <a:gd name="connsiteY4" fmla="*/ 1368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72390 w 1636903"/>
                  <a:gd name="connsiteY98" fmla="*/ 416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87655 w 1636903"/>
                  <a:gd name="connsiteY75" fmla="*/ 232761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0035 w 1636903"/>
                  <a:gd name="connsiteY73" fmla="*/ 244191 h 348966"/>
                  <a:gd name="connsiteX74" fmla="*/ 287655 w 1636903"/>
                  <a:gd name="connsiteY74" fmla="*/ 232761 h 348966"/>
                  <a:gd name="connsiteX75" fmla="*/ 274320 w 1636903"/>
                  <a:gd name="connsiteY75" fmla="*/ 215616 h 348966"/>
                  <a:gd name="connsiteX76" fmla="*/ 251460 w 1636903"/>
                  <a:gd name="connsiteY76" fmla="*/ 198471 h 348966"/>
                  <a:gd name="connsiteX77" fmla="*/ 238125 w 1636903"/>
                  <a:gd name="connsiteY77" fmla="*/ 169896 h 348966"/>
                  <a:gd name="connsiteX78" fmla="*/ 234315 w 1636903"/>
                  <a:gd name="connsiteY78" fmla="*/ 162276 h 348966"/>
                  <a:gd name="connsiteX79" fmla="*/ 228600 w 1636903"/>
                  <a:gd name="connsiteY79" fmla="*/ 148941 h 348966"/>
                  <a:gd name="connsiteX80" fmla="*/ 224790 w 1636903"/>
                  <a:gd name="connsiteY80" fmla="*/ 139416 h 348966"/>
                  <a:gd name="connsiteX81" fmla="*/ 213360 w 1636903"/>
                  <a:gd name="connsiteY81" fmla="*/ 124176 h 348966"/>
                  <a:gd name="connsiteX82" fmla="*/ 207645 w 1636903"/>
                  <a:gd name="connsiteY82" fmla="*/ 120366 h 348966"/>
                  <a:gd name="connsiteX83" fmla="*/ 201930 w 1636903"/>
                  <a:gd name="connsiteY83" fmla="*/ 114651 h 348966"/>
                  <a:gd name="connsiteX84" fmla="*/ 196215 w 1636903"/>
                  <a:gd name="connsiteY84" fmla="*/ 110841 h 348966"/>
                  <a:gd name="connsiteX85" fmla="*/ 190500 w 1636903"/>
                  <a:gd name="connsiteY85" fmla="*/ 105126 h 348966"/>
                  <a:gd name="connsiteX86" fmla="*/ 184785 w 1636903"/>
                  <a:gd name="connsiteY86" fmla="*/ 101316 h 348966"/>
                  <a:gd name="connsiteX87" fmla="*/ 177165 w 1636903"/>
                  <a:gd name="connsiteY87" fmla="*/ 93696 h 348966"/>
                  <a:gd name="connsiteX88" fmla="*/ 167640 w 1636903"/>
                  <a:gd name="connsiteY88" fmla="*/ 89886 h 348966"/>
                  <a:gd name="connsiteX89" fmla="*/ 161925 w 1636903"/>
                  <a:gd name="connsiteY89" fmla="*/ 84171 h 348966"/>
                  <a:gd name="connsiteX90" fmla="*/ 154305 w 1636903"/>
                  <a:gd name="connsiteY90" fmla="*/ 80361 h 348966"/>
                  <a:gd name="connsiteX91" fmla="*/ 150495 w 1636903"/>
                  <a:gd name="connsiteY91" fmla="*/ 74646 h 348966"/>
                  <a:gd name="connsiteX92" fmla="*/ 127635 w 1636903"/>
                  <a:gd name="connsiteY92" fmla="*/ 57501 h 348966"/>
                  <a:gd name="connsiteX93" fmla="*/ 123825 w 1636903"/>
                  <a:gd name="connsiteY93" fmla="*/ 51786 h 348966"/>
                  <a:gd name="connsiteX94" fmla="*/ 110490 w 1636903"/>
                  <a:gd name="connsiteY94" fmla="*/ 44166 h 348966"/>
                  <a:gd name="connsiteX95" fmla="*/ 95250 w 1636903"/>
                  <a:gd name="connsiteY95" fmla="*/ 32736 h 348966"/>
                  <a:gd name="connsiteX96" fmla="*/ 74295 w 1636903"/>
                  <a:gd name="connsiteY96" fmla="*/ 23211 h 348966"/>
                  <a:gd name="connsiteX97" fmla="*/ 60960 w 1636903"/>
                  <a:gd name="connsiteY97" fmla="*/ 21306 h 348966"/>
                  <a:gd name="connsiteX98" fmla="*/ 49530 w 1636903"/>
                  <a:gd name="connsiteY98" fmla="*/ 4161 h 348966"/>
                  <a:gd name="connsiteX99" fmla="*/ 43815 w 1636903"/>
                  <a:gd name="connsiteY99" fmla="*/ 2256 h 348966"/>
                  <a:gd name="connsiteX100" fmla="*/ 53340 w 1636903"/>
                  <a:gd name="connsiteY100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87655 w 1636903"/>
                  <a:gd name="connsiteY73" fmla="*/ 232761 h 348966"/>
                  <a:gd name="connsiteX74" fmla="*/ 274320 w 1636903"/>
                  <a:gd name="connsiteY74" fmla="*/ 215616 h 348966"/>
                  <a:gd name="connsiteX75" fmla="*/ 251460 w 1636903"/>
                  <a:gd name="connsiteY75" fmla="*/ 198471 h 348966"/>
                  <a:gd name="connsiteX76" fmla="*/ 238125 w 1636903"/>
                  <a:gd name="connsiteY76" fmla="*/ 169896 h 348966"/>
                  <a:gd name="connsiteX77" fmla="*/ 234315 w 1636903"/>
                  <a:gd name="connsiteY77" fmla="*/ 162276 h 348966"/>
                  <a:gd name="connsiteX78" fmla="*/ 228600 w 1636903"/>
                  <a:gd name="connsiteY78" fmla="*/ 148941 h 348966"/>
                  <a:gd name="connsiteX79" fmla="*/ 224790 w 1636903"/>
                  <a:gd name="connsiteY79" fmla="*/ 139416 h 348966"/>
                  <a:gd name="connsiteX80" fmla="*/ 213360 w 1636903"/>
                  <a:gd name="connsiteY80" fmla="*/ 124176 h 348966"/>
                  <a:gd name="connsiteX81" fmla="*/ 207645 w 1636903"/>
                  <a:gd name="connsiteY81" fmla="*/ 120366 h 348966"/>
                  <a:gd name="connsiteX82" fmla="*/ 201930 w 1636903"/>
                  <a:gd name="connsiteY82" fmla="*/ 114651 h 348966"/>
                  <a:gd name="connsiteX83" fmla="*/ 196215 w 1636903"/>
                  <a:gd name="connsiteY83" fmla="*/ 110841 h 348966"/>
                  <a:gd name="connsiteX84" fmla="*/ 190500 w 1636903"/>
                  <a:gd name="connsiteY84" fmla="*/ 105126 h 348966"/>
                  <a:gd name="connsiteX85" fmla="*/ 184785 w 1636903"/>
                  <a:gd name="connsiteY85" fmla="*/ 101316 h 348966"/>
                  <a:gd name="connsiteX86" fmla="*/ 177165 w 1636903"/>
                  <a:gd name="connsiteY86" fmla="*/ 93696 h 348966"/>
                  <a:gd name="connsiteX87" fmla="*/ 167640 w 1636903"/>
                  <a:gd name="connsiteY87" fmla="*/ 89886 h 348966"/>
                  <a:gd name="connsiteX88" fmla="*/ 161925 w 1636903"/>
                  <a:gd name="connsiteY88" fmla="*/ 84171 h 348966"/>
                  <a:gd name="connsiteX89" fmla="*/ 154305 w 1636903"/>
                  <a:gd name="connsiteY89" fmla="*/ 80361 h 348966"/>
                  <a:gd name="connsiteX90" fmla="*/ 150495 w 1636903"/>
                  <a:gd name="connsiteY90" fmla="*/ 74646 h 348966"/>
                  <a:gd name="connsiteX91" fmla="*/ 127635 w 1636903"/>
                  <a:gd name="connsiteY91" fmla="*/ 57501 h 348966"/>
                  <a:gd name="connsiteX92" fmla="*/ 123825 w 1636903"/>
                  <a:gd name="connsiteY92" fmla="*/ 51786 h 348966"/>
                  <a:gd name="connsiteX93" fmla="*/ 110490 w 1636903"/>
                  <a:gd name="connsiteY93" fmla="*/ 44166 h 348966"/>
                  <a:gd name="connsiteX94" fmla="*/ 95250 w 1636903"/>
                  <a:gd name="connsiteY94" fmla="*/ 32736 h 348966"/>
                  <a:gd name="connsiteX95" fmla="*/ 74295 w 1636903"/>
                  <a:gd name="connsiteY95" fmla="*/ 23211 h 348966"/>
                  <a:gd name="connsiteX96" fmla="*/ 60960 w 1636903"/>
                  <a:gd name="connsiteY96" fmla="*/ 21306 h 348966"/>
                  <a:gd name="connsiteX97" fmla="*/ 49530 w 1636903"/>
                  <a:gd name="connsiteY97" fmla="*/ 4161 h 348966"/>
                  <a:gd name="connsiteX98" fmla="*/ 43815 w 1636903"/>
                  <a:gd name="connsiteY98" fmla="*/ 2256 h 348966"/>
                  <a:gd name="connsiteX99" fmla="*/ 53340 w 1636903"/>
                  <a:gd name="connsiteY99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74320 w 1636903"/>
                  <a:gd name="connsiteY73" fmla="*/ 215616 h 348966"/>
                  <a:gd name="connsiteX74" fmla="*/ 251460 w 1636903"/>
                  <a:gd name="connsiteY74" fmla="*/ 198471 h 348966"/>
                  <a:gd name="connsiteX75" fmla="*/ 238125 w 1636903"/>
                  <a:gd name="connsiteY75" fmla="*/ 169896 h 348966"/>
                  <a:gd name="connsiteX76" fmla="*/ 234315 w 1636903"/>
                  <a:gd name="connsiteY76" fmla="*/ 162276 h 348966"/>
                  <a:gd name="connsiteX77" fmla="*/ 228600 w 1636903"/>
                  <a:gd name="connsiteY77" fmla="*/ 148941 h 348966"/>
                  <a:gd name="connsiteX78" fmla="*/ 224790 w 1636903"/>
                  <a:gd name="connsiteY78" fmla="*/ 139416 h 348966"/>
                  <a:gd name="connsiteX79" fmla="*/ 213360 w 1636903"/>
                  <a:gd name="connsiteY79" fmla="*/ 124176 h 348966"/>
                  <a:gd name="connsiteX80" fmla="*/ 207645 w 1636903"/>
                  <a:gd name="connsiteY80" fmla="*/ 120366 h 348966"/>
                  <a:gd name="connsiteX81" fmla="*/ 201930 w 1636903"/>
                  <a:gd name="connsiteY81" fmla="*/ 114651 h 348966"/>
                  <a:gd name="connsiteX82" fmla="*/ 196215 w 1636903"/>
                  <a:gd name="connsiteY82" fmla="*/ 110841 h 348966"/>
                  <a:gd name="connsiteX83" fmla="*/ 190500 w 1636903"/>
                  <a:gd name="connsiteY83" fmla="*/ 105126 h 348966"/>
                  <a:gd name="connsiteX84" fmla="*/ 184785 w 1636903"/>
                  <a:gd name="connsiteY84" fmla="*/ 101316 h 348966"/>
                  <a:gd name="connsiteX85" fmla="*/ 177165 w 1636903"/>
                  <a:gd name="connsiteY85" fmla="*/ 93696 h 348966"/>
                  <a:gd name="connsiteX86" fmla="*/ 167640 w 1636903"/>
                  <a:gd name="connsiteY86" fmla="*/ 89886 h 348966"/>
                  <a:gd name="connsiteX87" fmla="*/ 161925 w 1636903"/>
                  <a:gd name="connsiteY87" fmla="*/ 84171 h 348966"/>
                  <a:gd name="connsiteX88" fmla="*/ 154305 w 1636903"/>
                  <a:gd name="connsiteY88" fmla="*/ 80361 h 348966"/>
                  <a:gd name="connsiteX89" fmla="*/ 150495 w 1636903"/>
                  <a:gd name="connsiteY89" fmla="*/ 74646 h 348966"/>
                  <a:gd name="connsiteX90" fmla="*/ 127635 w 1636903"/>
                  <a:gd name="connsiteY90" fmla="*/ 57501 h 348966"/>
                  <a:gd name="connsiteX91" fmla="*/ 123825 w 1636903"/>
                  <a:gd name="connsiteY91" fmla="*/ 51786 h 348966"/>
                  <a:gd name="connsiteX92" fmla="*/ 110490 w 1636903"/>
                  <a:gd name="connsiteY92" fmla="*/ 44166 h 348966"/>
                  <a:gd name="connsiteX93" fmla="*/ 95250 w 1636903"/>
                  <a:gd name="connsiteY93" fmla="*/ 32736 h 348966"/>
                  <a:gd name="connsiteX94" fmla="*/ 74295 w 1636903"/>
                  <a:gd name="connsiteY94" fmla="*/ 23211 h 348966"/>
                  <a:gd name="connsiteX95" fmla="*/ 60960 w 1636903"/>
                  <a:gd name="connsiteY95" fmla="*/ 21306 h 348966"/>
                  <a:gd name="connsiteX96" fmla="*/ 49530 w 1636903"/>
                  <a:gd name="connsiteY96" fmla="*/ 4161 h 348966"/>
                  <a:gd name="connsiteX97" fmla="*/ 43815 w 1636903"/>
                  <a:gd name="connsiteY97" fmla="*/ 2256 h 348966"/>
                  <a:gd name="connsiteX98" fmla="*/ 53340 w 1636903"/>
                  <a:gd name="connsiteY98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60960 w 1636903"/>
                  <a:gd name="connsiteY94" fmla="*/ 21306 h 348966"/>
                  <a:gd name="connsiteX95" fmla="*/ 49530 w 1636903"/>
                  <a:gd name="connsiteY95" fmla="*/ 4161 h 348966"/>
                  <a:gd name="connsiteX96" fmla="*/ 43815 w 1636903"/>
                  <a:gd name="connsiteY96" fmla="*/ 2256 h 348966"/>
                  <a:gd name="connsiteX97" fmla="*/ 53340 w 1636903"/>
                  <a:gd name="connsiteY97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96" fmla="*/ 53340 w 1636903"/>
                  <a:gd name="connsiteY96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215265 w 1636903"/>
                  <a:gd name="connsiteY5" fmla="*/ 7971 h 348966"/>
                  <a:gd name="connsiteX6" fmla="*/ 312420 w 1636903"/>
                  <a:gd name="connsiteY6" fmla="*/ 2256 h 348966"/>
                  <a:gd name="connsiteX7" fmla="*/ 579120 w 1636903"/>
                  <a:gd name="connsiteY7" fmla="*/ 4161 h 348966"/>
                  <a:gd name="connsiteX8" fmla="*/ 592455 w 1636903"/>
                  <a:gd name="connsiteY8" fmla="*/ 6066 h 348966"/>
                  <a:gd name="connsiteX9" fmla="*/ 638175 w 1636903"/>
                  <a:gd name="connsiteY9" fmla="*/ 9876 h 348966"/>
                  <a:gd name="connsiteX10" fmla="*/ 878205 w 1636903"/>
                  <a:gd name="connsiteY10" fmla="*/ 4161 h 348966"/>
                  <a:gd name="connsiteX11" fmla="*/ 1099185 w 1636903"/>
                  <a:gd name="connsiteY11" fmla="*/ 351 h 348966"/>
                  <a:gd name="connsiteX12" fmla="*/ 1323975 w 1636903"/>
                  <a:gd name="connsiteY12" fmla="*/ 2256 h 348966"/>
                  <a:gd name="connsiteX13" fmla="*/ 1344930 w 1636903"/>
                  <a:gd name="connsiteY13" fmla="*/ 13686 h 348966"/>
                  <a:gd name="connsiteX14" fmla="*/ 1350645 w 1636903"/>
                  <a:gd name="connsiteY14" fmla="*/ 15591 h 348966"/>
                  <a:gd name="connsiteX15" fmla="*/ 1356360 w 1636903"/>
                  <a:gd name="connsiteY15" fmla="*/ 19401 h 348966"/>
                  <a:gd name="connsiteX16" fmla="*/ 1371600 w 1636903"/>
                  <a:gd name="connsiteY16" fmla="*/ 23211 h 348966"/>
                  <a:gd name="connsiteX17" fmla="*/ 1377315 w 1636903"/>
                  <a:gd name="connsiteY17" fmla="*/ 25116 h 348966"/>
                  <a:gd name="connsiteX18" fmla="*/ 1392555 w 1636903"/>
                  <a:gd name="connsiteY18" fmla="*/ 28926 h 348966"/>
                  <a:gd name="connsiteX19" fmla="*/ 1403985 w 1636903"/>
                  <a:gd name="connsiteY19" fmla="*/ 32736 h 348966"/>
                  <a:gd name="connsiteX20" fmla="*/ 1409700 w 1636903"/>
                  <a:gd name="connsiteY20" fmla="*/ 34641 h 348966"/>
                  <a:gd name="connsiteX21" fmla="*/ 1419225 w 1636903"/>
                  <a:gd name="connsiteY21" fmla="*/ 38451 h 348966"/>
                  <a:gd name="connsiteX22" fmla="*/ 1436370 w 1636903"/>
                  <a:gd name="connsiteY22" fmla="*/ 47976 h 348966"/>
                  <a:gd name="connsiteX23" fmla="*/ 1442085 w 1636903"/>
                  <a:gd name="connsiteY23" fmla="*/ 51786 h 348966"/>
                  <a:gd name="connsiteX24" fmla="*/ 1447800 w 1636903"/>
                  <a:gd name="connsiteY24" fmla="*/ 53691 h 348966"/>
                  <a:gd name="connsiteX25" fmla="*/ 1455420 w 1636903"/>
                  <a:gd name="connsiteY25" fmla="*/ 57501 h 348966"/>
                  <a:gd name="connsiteX26" fmla="*/ 1461135 w 1636903"/>
                  <a:gd name="connsiteY26" fmla="*/ 61311 h 348966"/>
                  <a:gd name="connsiteX27" fmla="*/ 1472565 w 1636903"/>
                  <a:gd name="connsiteY27" fmla="*/ 67026 h 348966"/>
                  <a:gd name="connsiteX28" fmla="*/ 1487805 w 1636903"/>
                  <a:gd name="connsiteY28" fmla="*/ 76551 h 348966"/>
                  <a:gd name="connsiteX29" fmla="*/ 1497330 w 1636903"/>
                  <a:gd name="connsiteY29" fmla="*/ 91791 h 348966"/>
                  <a:gd name="connsiteX30" fmla="*/ 1504950 w 1636903"/>
                  <a:gd name="connsiteY30" fmla="*/ 107031 h 348966"/>
                  <a:gd name="connsiteX31" fmla="*/ 1508760 w 1636903"/>
                  <a:gd name="connsiteY31" fmla="*/ 112746 h 348966"/>
                  <a:gd name="connsiteX32" fmla="*/ 1518285 w 1636903"/>
                  <a:gd name="connsiteY32" fmla="*/ 131796 h 348966"/>
                  <a:gd name="connsiteX33" fmla="*/ 1524000 w 1636903"/>
                  <a:gd name="connsiteY33" fmla="*/ 137511 h 348966"/>
                  <a:gd name="connsiteX34" fmla="*/ 1537335 w 1636903"/>
                  <a:gd name="connsiteY34" fmla="*/ 158466 h 348966"/>
                  <a:gd name="connsiteX35" fmla="*/ 1543050 w 1636903"/>
                  <a:gd name="connsiteY35" fmla="*/ 166086 h 348966"/>
                  <a:gd name="connsiteX36" fmla="*/ 1546860 w 1636903"/>
                  <a:gd name="connsiteY36" fmla="*/ 171801 h 348966"/>
                  <a:gd name="connsiteX37" fmla="*/ 1554480 w 1636903"/>
                  <a:gd name="connsiteY37" fmla="*/ 185136 h 348966"/>
                  <a:gd name="connsiteX38" fmla="*/ 1560195 w 1636903"/>
                  <a:gd name="connsiteY38" fmla="*/ 190851 h 348966"/>
                  <a:gd name="connsiteX39" fmla="*/ 1569720 w 1636903"/>
                  <a:gd name="connsiteY39" fmla="*/ 207996 h 348966"/>
                  <a:gd name="connsiteX40" fmla="*/ 1575435 w 1636903"/>
                  <a:gd name="connsiteY40" fmla="*/ 211806 h 348966"/>
                  <a:gd name="connsiteX41" fmla="*/ 1579245 w 1636903"/>
                  <a:gd name="connsiteY41" fmla="*/ 219426 h 348966"/>
                  <a:gd name="connsiteX42" fmla="*/ 1590675 w 1636903"/>
                  <a:gd name="connsiteY42" fmla="*/ 230856 h 348966"/>
                  <a:gd name="connsiteX43" fmla="*/ 1592580 w 1636903"/>
                  <a:gd name="connsiteY43" fmla="*/ 236571 h 348966"/>
                  <a:gd name="connsiteX44" fmla="*/ 1594485 w 1636903"/>
                  <a:gd name="connsiteY44" fmla="*/ 244191 h 348966"/>
                  <a:gd name="connsiteX45" fmla="*/ 1598295 w 1636903"/>
                  <a:gd name="connsiteY45" fmla="*/ 249906 h 348966"/>
                  <a:gd name="connsiteX46" fmla="*/ 1604010 w 1636903"/>
                  <a:gd name="connsiteY46" fmla="*/ 259431 h 348966"/>
                  <a:gd name="connsiteX47" fmla="*/ 1605915 w 1636903"/>
                  <a:gd name="connsiteY47" fmla="*/ 265146 h 348966"/>
                  <a:gd name="connsiteX48" fmla="*/ 1617345 w 1636903"/>
                  <a:gd name="connsiteY48" fmla="*/ 278481 h 348966"/>
                  <a:gd name="connsiteX49" fmla="*/ 1623060 w 1636903"/>
                  <a:gd name="connsiteY49" fmla="*/ 299436 h 348966"/>
                  <a:gd name="connsiteX50" fmla="*/ 1624965 w 1636903"/>
                  <a:gd name="connsiteY50" fmla="*/ 305151 h 348966"/>
                  <a:gd name="connsiteX51" fmla="*/ 1628775 w 1636903"/>
                  <a:gd name="connsiteY51" fmla="*/ 320391 h 348966"/>
                  <a:gd name="connsiteX52" fmla="*/ 1630680 w 1636903"/>
                  <a:gd name="connsiteY52" fmla="*/ 328011 h 348966"/>
                  <a:gd name="connsiteX53" fmla="*/ 1634490 w 1636903"/>
                  <a:gd name="connsiteY53" fmla="*/ 333726 h 348966"/>
                  <a:gd name="connsiteX54" fmla="*/ 1636395 w 1636903"/>
                  <a:gd name="connsiteY54" fmla="*/ 341346 h 348966"/>
                  <a:gd name="connsiteX55" fmla="*/ 1624965 w 1636903"/>
                  <a:gd name="connsiteY55" fmla="*/ 345156 h 348966"/>
                  <a:gd name="connsiteX56" fmla="*/ 1590675 w 1636903"/>
                  <a:gd name="connsiteY56" fmla="*/ 347061 h 348966"/>
                  <a:gd name="connsiteX57" fmla="*/ 1297305 w 1636903"/>
                  <a:gd name="connsiteY57" fmla="*/ 348966 h 348966"/>
                  <a:gd name="connsiteX58" fmla="*/ 1061085 w 1636903"/>
                  <a:gd name="connsiteY58" fmla="*/ 347061 h 348966"/>
                  <a:gd name="connsiteX59" fmla="*/ 984885 w 1636903"/>
                  <a:gd name="connsiteY59" fmla="*/ 345156 h 348966"/>
                  <a:gd name="connsiteX60" fmla="*/ 721995 w 1636903"/>
                  <a:gd name="connsiteY60" fmla="*/ 347061 h 348966"/>
                  <a:gd name="connsiteX61" fmla="*/ 501015 w 1636903"/>
                  <a:gd name="connsiteY61" fmla="*/ 345156 h 348966"/>
                  <a:gd name="connsiteX62" fmla="*/ 462915 w 1636903"/>
                  <a:gd name="connsiteY62" fmla="*/ 343251 h 348966"/>
                  <a:gd name="connsiteX63" fmla="*/ 333375 w 1636903"/>
                  <a:gd name="connsiteY63" fmla="*/ 341346 h 348966"/>
                  <a:gd name="connsiteX64" fmla="*/ 329565 w 1636903"/>
                  <a:gd name="connsiteY64" fmla="*/ 318486 h 348966"/>
                  <a:gd name="connsiteX65" fmla="*/ 325755 w 1636903"/>
                  <a:gd name="connsiteY65" fmla="*/ 308961 h 348966"/>
                  <a:gd name="connsiteX66" fmla="*/ 321945 w 1636903"/>
                  <a:gd name="connsiteY66" fmla="*/ 303246 h 348966"/>
                  <a:gd name="connsiteX67" fmla="*/ 318135 w 1636903"/>
                  <a:gd name="connsiteY67" fmla="*/ 295626 h 348966"/>
                  <a:gd name="connsiteX68" fmla="*/ 310515 w 1636903"/>
                  <a:gd name="connsiteY68" fmla="*/ 286101 h 348966"/>
                  <a:gd name="connsiteX69" fmla="*/ 306705 w 1636903"/>
                  <a:gd name="connsiteY69" fmla="*/ 280386 h 348966"/>
                  <a:gd name="connsiteX70" fmla="*/ 300990 w 1636903"/>
                  <a:gd name="connsiteY70" fmla="*/ 274671 h 348966"/>
                  <a:gd name="connsiteX71" fmla="*/ 280035 w 1636903"/>
                  <a:gd name="connsiteY71" fmla="*/ 244191 h 348966"/>
                  <a:gd name="connsiteX72" fmla="*/ 251460 w 1636903"/>
                  <a:gd name="connsiteY72" fmla="*/ 198471 h 348966"/>
                  <a:gd name="connsiteX73" fmla="*/ 238125 w 1636903"/>
                  <a:gd name="connsiteY73" fmla="*/ 169896 h 348966"/>
                  <a:gd name="connsiteX74" fmla="*/ 234315 w 1636903"/>
                  <a:gd name="connsiteY74" fmla="*/ 162276 h 348966"/>
                  <a:gd name="connsiteX75" fmla="*/ 228600 w 1636903"/>
                  <a:gd name="connsiteY75" fmla="*/ 148941 h 348966"/>
                  <a:gd name="connsiteX76" fmla="*/ 224790 w 1636903"/>
                  <a:gd name="connsiteY76" fmla="*/ 139416 h 348966"/>
                  <a:gd name="connsiteX77" fmla="*/ 213360 w 1636903"/>
                  <a:gd name="connsiteY77" fmla="*/ 124176 h 348966"/>
                  <a:gd name="connsiteX78" fmla="*/ 207645 w 1636903"/>
                  <a:gd name="connsiteY78" fmla="*/ 120366 h 348966"/>
                  <a:gd name="connsiteX79" fmla="*/ 201930 w 1636903"/>
                  <a:gd name="connsiteY79" fmla="*/ 114651 h 348966"/>
                  <a:gd name="connsiteX80" fmla="*/ 196215 w 1636903"/>
                  <a:gd name="connsiteY80" fmla="*/ 110841 h 348966"/>
                  <a:gd name="connsiteX81" fmla="*/ 190500 w 1636903"/>
                  <a:gd name="connsiteY81" fmla="*/ 105126 h 348966"/>
                  <a:gd name="connsiteX82" fmla="*/ 184785 w 1636903"/>
                  <a:gd name="connsiteY82" fmla="*/ 101316 h 348966"/>
                  <a:gd name="connsiteX83" fmla="*/ 177165 w 1636903"/>
                  <a:gd name="connsiteY83" fmla="*/ 93696 h 348966"/>
                  <a:gd name="connsiteX84" fmla="*/ 167640 w 1636903"/>
                  <a:gd name="connsiteY84" fmla="*/ 89886 h 348966"/>
                  <a:gd name="connsiteX85" fmla="*/ 161925 w 1636903"/>
                  <a:gd name="connsiteY85" fmla="*/ 84171 h 348966"/>
                  <a:gd name="connsiteX86" fmla="*/ 154305 w 1636903"/>
                  <a:gd name="connsiteY86" fmla="*/ 80361 h 348966"/>
                  <a:gd name="connsiteX87" fmla="*/ 150495 w 1636903"/>
                  <a:gd name="connsiteY87" fmla="*/ 74646 h 348966"/>
                  <a:gd name="connsiteX88" fmla="*/ 127635 w 1636903"/>
                  <a:gd name="connsiteY88" fmla="*/ 57501 h 348966"/>
                  <a:gd name="connsiteX89" fmla="*/ 123825 w 1636903"/>
                  <a:gd name="connsiteY89" fmla="*/ 51786 h 348966"/>
                  <a:gd name="connsiteX90" fmla="*/ 110490 w 1636903"/>
                  <a:gd name="connsiteY90" fmla="*/ 44166 h 348966"/>
                  <a:gd name="connsiteX91" fmla="*/ 95250 w 1636903"/>
                  <a:gd name="connsiteY91" fmla="*/ 32736 h 348966"/>
                  <a:gd name="connsiteX92" fmla="*/ 74295 w 1636903"/>
                  <a:gd name="connsiteY92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638175 w 1636903"/>
                  <a:gd name="connsiteY8" fmla="*/ 9876 h 348966"/>
                  <a:gd name="connsiteX9" fmla="*/ 878205 w 1636903"/>
                  <a:gd name="connsiteY9" fmla="*/ 4161 h 348966"/>
                  <a:gd name="connsiteX10" fmla="*/ 1099185 w 1636903"/>
                  <a:gd name="connsiteY10" fmla="*/ 351 h 348966"/>
                  <a:gd name="connsiteX11" fmla="*/ 1323975 w 1636903"/>
                  <a:gd name="connsiteY11" fmla="*/ 2256 h 348966"/>
                  <a:gd name="connsiteX12" fmla="*/ 1344930 w 1636903"/>
                  <a:gd name="connsiteY12" fmla="*/ 13686 h 348966"/>
                  <a:gd name="connsiteX13" fmla="*/ 1350645 w 1636903"/>
                  <a:gd name="connsiteY13" fmla="*/ 15591 h 348966"/>
                  <a:gd name="connsiteX14" fmla="*/ 1356360 w 1636903"/>
                  <a:gd name="connsiteY14" fmla="*/ 19401 h 348966"/>
                  <a:gd name="connsiteX15" fmla="*/ 1371600 w 1636903"/>
                  <a:gd name="connsiteY15" fmla="*/ 23211 h 348966"/>
                  <a:gd name="connsiteX16" fmla="*/ 1377315 w 1636903"/>
                  <a:gd name="connsiteY16" fmla="*/ 25116 h 348966"/>
                  <a:gd name="connsiteX17" fmla="*/ 1392555 w 1636903"/>
                  <a:gd name="connsiteY17" fmla="*/ 28926 h 348966"/>
                  <a:gd name="connsiteX18" fmla="*/ 1403985 w 1636903"/>
                  <a:gd name="connsiteY18" fmla="*/ 32736 h 348966"/>
                  <a:gd name="connsiteX19" fmla="*/ 1409700 w 1636903"/>
                  <a:gd name="connsiteY19" fmla="*/ 34641 h 348966"/>
                  <a:gd name="connsiteX20" fmla="*/ 1419225 w 1636903"/>
                  <a:gd name="connsiteY20" fmla="*/ 38451 h 348966"/>
                  <a:gd name="connsiteX21" fmla="*/ 1436370 w 1636903"/>
                  <a:gd name="connsiteY21" fmla="*/ 47976 h 348966"/>
                  <a:gd name="connsiteX22" fmla="*/ 1442085 w 1636903"/>
                  <a:gd name="connsiteY22" fmla="*/ 51786 h 348966"/>
                  <a:gd name="connsiteX23" fmla="*/ 1447800 w 1636903"/>
                  <a:gd name="connsiteY23" fmla="*/ 53691 h 348966"/>
                  <a:gd name="connsiteX24" fmla="*/ 1455420 w 1636903"/>
                  <a:gd name="connsiteY24" fmla="*/ 57501 h 348966"/>
                  <a:gd name="connsiteX25" fmla="*/ 1461135 w 1636903"/>
                  <a:gd name="connsiteY25" fmla="*/ 61311 h 348966"/>
                  <a:gd name="connsiteX26" fmla="*/ 1472565 w 1636903"/>
                  <a:gd name="connsiteY26" fmla="*/ 67026 h 348966"/>
                  <a:gd name="connsiteX27" fmla="*/ 1487805 w 1636903"/>
                  <a:gd name="connsiteY27" fmla="*/ 76551 h 348966"/>
                  <a:gd name="connsiteX28" fmla="*/ 1497330 w 1636903"/>
                  <a:gd name="connsiteY28" fmla="*/ 91791 h 348966"/>
                  <a:gd name="connsiteX29" fmla="*/ 1504950 w 1636903"/>
                  <a:gd name="connsiteY29" fmla="*/ 107031 h 348966"/>
                  <a:gd name="connsiteX30" fmla="*/ 1508760 w 1636903"/>
                  <a:gd name="connsiteY30" fmla="*/ 112746 h 348966"/>
                  <a:gd name="connsiteX31" fmla="*/ 1518285 w 1636903"/>
                  <a:gd name="connsiteY31" fmla="*/ 131796 h 348966"/>
                  <a:gd name="connsiteX32" fmla="*/ 1524000 w 1636903"/>
                  <a:gd name="connsiteY32" fmla="*/ 137511 h 348966"/>
                  <a:gd name="connsiteX33" fmla="*/ 1537335 w 1636903"/>
                  <a:gd name="connsiteY33" fmla="*/ 158466 h 348966"/>
                  <a:gd name="connsiteX34" fmla="*/ 1543050 w 1636903"/>
                  <a:gd name="connsiteY34" fmla="*/ 166086 h 348966"/>
                  <a:gd name="connsiteX35" fmla="*/ 1546860 w 1636903"/>
                  <a:gd name="connsiteY35" fmla="*/ 171801 h 348966"/>
                  <a:gd name="connsiteX36" fmla="*/ 1554480 w 1636903"/>
                  <a:gd name="connsiteY36" fmla="*/ 185136 h 348966"/>
                  <a:gd name="connsiteX37" fmla="*/ 1560195 w 1636903"/>
                  <a:gd name="connsiteY37" fmla="*/ 190851 h 348966"/>
                  <a:gd name="connsiteX38" fmla="*/ 1569720 w 1636903"/>
                  <a:gd name="connsiteY38" fmla="*/ 207996 h 348966"/>
                  <a:gd name="connsiteX39" fmla="*/ 1575435 w 1636903"/>
                  <a:gd name="connsiteY39" fmla="*/ 211806 h 348966"/>
                  <a:gd name="connsiteX40" fmla="*/ 1579245 w 1636903"/>
                  <a:gd name="connsiteY40" fmla="*/ 219426 h 348966"/>
                  <a:gd name="connsiteX41" fmla="*/ 1590675 w 1636903"/>
                  <a:gd name="connsiteY41" fmla="*/ 230856 h 348966"/>
                  <a:gd name="connsiteX42" fmla="*/ 1592580 w 1636903"/>
                  <a:gd name="connsiteY42" fmla="*/ 236571 h 348966"/>
                  <a:gd name="connsiteX43" fmla="*/ 1594485 w 1636903"/>
                  <a:gd name="connsiteY43" fmla="*/ 244191 h 348966"/>
                  <a:gd name="connsiteX44" fmla="*/ 1598295 w 1636903"/>
                  <a:gd name="connsiteY44" fmla="*/ 249906 h 348966"/>
                  <a:gd name="connsiteX45" fmla="*/ 1604010 w 1636903"/>
                  <a:gd name="connsiteY45" fmla="*/ 259431 h 348966"/>
                  <a:gd name="connsiteX46" fmla="*/ 1605915 w 1636903"/>
                  <a:gd name="connsiteY46" fmla="*/ 265146 h 348966"/>
                  <a:gd name="connsiteX47" fmla="*/ 1617345 w 1636903"/>
                  <a:gd name="connsiteY47" fmla="*/ 278481 h 348966"/>
                  <a:gd name="connsiteX48" fmla="*/ 1623060 w 1636903"/>
                  <a:gd name="connsiteY48" fmla="*/ 299436 h 348966"/>
                  <a:gd name="connsiteX49" fmla="*/ 1624965 w 1636903"/>
                  <a:gd name="connsiteY49" fmla="*/ 305151 h 348966"/>
                  <a:gd name="connsiteX50" fmla="*/ 1628775 w 1636903"/>
                  <a:gd name="connsiteY50" fmla="*/ 320391 h 348966"/>
                  <a:gd name="connsiteX51" fmla="*/ 1630680 w 1636903"/>
                  <a:gd name="connsiteY51" fmla="*/ 328011 h 348966"/>
                  <a:gd name="connsiteX52" fmla="*/ 1634490 w 1636903"/>
                  <a:gd name="connsiteY52" fmla="*/ 333726 h 348966"/>
                  <a:gd name="connsiteX53" fmla="*/ 1636395 w 1636903"/>
                  <a:gd name="connsiteY53" fmla="*/ 341346 h 348966"/>
                  <a:gd name="connsiteX54" fmla="*/ 1624965 w 1636903"/>
                  <a:gd name="connsiteY54" fmla="*/ 345156 h 348966"/>
                  <a:gd name="connsiteX55" fmla="*/ 1590675 w 1636903"/>
                  <a:gd name="connsiteY55" fmla="*/ 347061 h 348966"/>
                  <a:gd name="connsiteX56" fmla="*/ 1297305 w 1636903"/>
                  <a:gd name="connsiteY56" fmla="*/ 348966 h 348966"/>
                  <a:gd name="connsiteX57" fmla="*/ 1061085 w 1636903"/>
                  <a:gd name="connsiteY57" fmla="*/ 347061 h 348966"/>
                  <a:gd name="connsiteX58" fmla="*/ 984885 w 1636903"/>
                  <a:gd name="connsiteY58" fmla="*/ 345156 h 348966"/>
                  <a:gd name="connsiteX59" fmla="*/ 721995 w 1636903"/>
                  <a:gd name="connsiteY59" fmla="*/ 347061 h 348966"/>
                  <a:gd name="connsiteX60" fmla="*/ 501015 w 1636903"/>
                  <a:gd name="connsiteY60" fmla="*/ 345156 h 348966"/>
                  <a:gd name="connsiteX61" fmla="*/ 462915 w 1636903"/>
                  <a:gd name="connsiteY61" fmla="*/ 343251 h 348966"/>
                  <a:gd name="connsiteX62" fmla="*/ 333375 w 1636903"/>
                  <a:gd name="connsiteY62" fmla="*/ 341346 h 348966"/>
                  <a:gd name="connsiteX63" fmla="*/ 329565 w 1636903"/>
                  <a:gd name="connsiteY63" fmla="*/ 318486 h 348966"/>
                  <a:gd name="connsiteX64" fmla="*/ 325755 w 1636903"/>
                  <a:gd name="connsiteY64" fmla="*/ 308961 h 348966"/>
                  <a:gd name="connsiteX65" fmla="*/ 321945 w 1636903"/>
                  <a:gd name="connsiteY65" fmla="*/ 303246 h 348966"/>
                  <a:gd name="connsiteX66" fmla="*/ 318135 w 1636903"/>
                  <a:gd name="connsiteY66" fmla="*/ 295626 h 348966"/>
                  <a:gd name="connsiteX67" fmla="*/ 310515 w 1636903"/>
                  <a:gd name="connsiteY67" fmla="*/ 286101 h 348966"/>
                  <a:gd name="connsiteX68" fmla="*/ 306705 w 1636903"/>
                  <a:gd name="connsiteY68" fmla="*/ 280386 h 348966"/>
                  <a:gd name="connsiteX69" fmla="*/ 300990 w 1636903"/>
                  <a:gd name="connsiteY69" fmla="*/ 274671 h 348966"/>
                  <a:gd name="connsiteX70" fmla="*/ 280035 w 1636903"/>
                  <a:gd name="connsiteY70" fmla="*/ 244191 h 348966"/>
                  <a:gd name="connsiteX71" fmla="*/ 251460 w 1636903"/>
                  <a:gd name="connsiteY71" fmla="*/ 198471 h 348966"/>
                  <a:gd name="connsiteX72" fmla="*/ 238125 w 1636903"/>
                  <a:gd name="connsiteY72" fmla="*/ 169896 h 348966"/>
                  <a:gd name="connsiteX73" fmla="*/ 234315 w 1636903"/>
                  <a:gd name="connsiteY73" fmla="*/ 162276 h 348966"/>
                  <a:gd name="connsiteX74" fmla="*/ 228600 w 1636903"/>
                  <a:gd name="connsiteY74" fmla="*/ 148941 h 348966"/>
                  <a:gd name="connsiteX75" fmla="*/ 224790 w 1636903"/>
                  <a:gd name="connsiteY75" fmla="*/ 139416 h 348966"/>
                  <a:gd name="connsiteX76" fmla="*/ 213360 w 1636903"/>
                  <a:gd name="connsiteY76" fmla="*/ 124176 h 348966"/>
                  <a:gd name="connsiteX77" fmla="*/ 207645 w 1636903"/>
                  <a:gd name="connsiteY77" fmla="*/ 120366 h 348966"/>
                  <a:gd name="connsiteX78" fmla="*/ 201930 w 1636903"/>
                  <a:gd name="connsiteY78" fmla="*/ 114651 h 348966"/>
                  <a:gd name="connsiteX79" fmla="*/ 196215 w 1636903"/>
                  <a:gd name="connsiteY79" fmla="*/ 110841 h 348966"/>
                  <a:gd name="connsiteX80" fmla="*/ 190500 w 1636903"/>
                  <a:gd name="connsiteY80" fmla="*/ 105126 h 348966"/>
                  <a:gd name="connsiteX81" fmla="*/ 184785 w 1636903"/>
                  <a:gd name="connsiteY81" fmla="*/ 101316 h 348966"/>
                  <a:gd name="connsiteX82" fmla="*/ 177165 w 1636903"/>
                  <a:gd name="connsiteY82" fmla="*/ 93696 h 348966"/>
                  <a:gd name="connsiteX83" fmla="*/ 167640 w 1636903"/>
                  <a:gd name="connsiteY83" fmla="*/ 89886 h 348966"/>
                  <a:gd name="connsiteX84" fmla="*/ 161925 w 1636903"/>
                  <a:gd name="connsiteY84" fmla="*/ 84171 h 348966"/>
                  <a:gd name="connsiteX85" fmla="*/ 154305 w 1636903"/>
                  <a:gd name="connsiteY85" fmla="*/ 80361 h 348966"/>
                  <a:gd name="connsiteX86" fmla="*/ 150495 w 1636903"/>
                  <a:gd name="connsiteY86" fmla="*/ 74646 h 348966"/>
                  <a:gd name="connsiteX87" fmla="*/ 127635 w 1636903"/>
                  <a:gd name="connsiteY87" fmla="*/ 57501 h 348966"/>
                  <a:gd name="connsiteX88" fmla="*/ 123825 w 1636903"/>
                  <a:gd name="connsiteY88" fmla="*/ 51786 h 348966"/>
                  <a:gd name="connsiteX89" fmla="*/ 110490 w 1636903"/>
                  <a:gd name="connsiteY89" fmla="*/ 44166 h 348966"/>
                  <a:gd name="connsiteX90" fmla="*/ 95250 w 1636903"/>
                  <a:gd name="connsiteY90" fmla="*/ 32736 h 348966"/>
                  <a:gd name="connsiteX91" fmla="*/ 74295 w 1636903"/>
                  <a:gd name="connsiteY91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878205 w 1636903"/>
                  <a:gd name="connsiteY8" fmla="*/ 4161 h 348966"/>
                  <a:gd name="connsiteX9" fmla="*/ 1099185 w 1636903"/>
                  <a:gd name="connsiteY9" fmla="*/ 351 h 348966"/>
                  <a:gd name="connsiteX10" fmla="*/ 1323975 w 1636903"/>
                  <a:gd name="connsiteY10" fmla="*/ 2256 h 348966"/>
                  <a:gd name="connsiteX11" fmla="*/ 1344930 w 1636903"/>
                  <a:gd name="connsiteY11" fmla="*/ 13686 h 348966"/>
                  <a:gd name="connsiteX12" fmla="*/ 1350645 w 1636903"/>
                  <a:gd name="connsiteY12" fmla="*/ 15591 h 348966"/>
                  <a:gd name="connsiteX13" fmla="*/ 1356360 w 1636903"/>
                  <a:gd name="connsiteY13" fmla="*/ 19401 h 348966"/>
                  <a:gd name="connsiteX14" fmla="*/ 1371600 w 1636903"/>
                  <a:gd name="connsiteY14" fmla="*/ 23211 h 348966"/>
                  <a:gd name="connsiteX15" fmla="*/ 1377315 w 1636903"/>
                  <a:gd name="connsiteY15" fmla="*/ 25116 h 348966"/>
                  <a:gd name="connsiteX16" fmla="*/ 1392555 w 1636903"/>
                  <a:gd name="connsiteY16" fmla="*/ 28926 h 348966"/>
                  <a:gd name="connsiteX17" fmla="*/ 1403985 w 1636903"/>
                  <a:gd name="connsiteY17" fmla="*/ 32736 h 348966"/>
                  <a:gd name="connsiteX18" fmla="*/ 1409700 w 1636903"/>
                  <a:gd name="connsiteY18" fmla="*/ 34641 h 348966"/>
                  <a:gd name="connsiteX19" fmla="*/ 1419225 w 1636903"/>
                  <a:gd name="connsiteY19" fmla="*/ 38451 h 348966"/>
                  <a:gd name="connsiteX20" fmla="*/ 1436370 w 1636903"/>
                  <a:gd name="connsiteY20" fmla="*/ 47976 h 348966"/>
                  <a:gd name="connsiteX21" fmla="*/ 1442085 w 1636903"/>
                  <a:gd name="connsiteY21" fmla="*/ 51786 h 348966"/>
                  <a:gd name="connsiteX22" fmla="*/ 1447800 w 1636903"/>
                  <a:gd name="connsiteY22" fmla="*/ 53691 h 348966"/>
                  <a:gd name="connsiteX23" fmla="*/ 1455420 w 1636903"/>
                  <a:gd name="connsiteY23" fmla="*/ 57501 h 348966"/>
                  <a:gd name="connsiteX24" fmla="*/ 1461135 w 1636903"/>
                  <a:gd name="connsiteY24" fmla="*/ 61311 h 348966"/>
                  <a:gd name="connsiteX25" fmla="*/ 1472565 w 1636903"/>
                  <a:gd name="connsiteY25" fmla="*/ 67026 h 348966"/>
                  <a:gd name="connsiteX26" fmla="*/ 1487805 w 1636903"/>
                  <a:gd name="connsiteY26" fmla="*/ 76551 h 348966"/>
                  <a:gd name="connsiteX27" fmla="*/ 1497330 w 1636903"/>
                  <a:gd name="connsiteY27" fmla="*/ 91791 h 348966"/>
                  <a:gd name="connsiteX28" fmla="*/ 1504950 w 1636903"/>
                  <a:gd name="connsiteY28" fmla="*/ 107031 h 348966"/>
                  <a:gd name="connsiteX29" fmla="*/ 1508760 w 1636903"/>
                  <a:gd name="connsiteY29" fmla="*/ 112746 h 348966"/>
                  <a:gd name="connsiteX30" fmla="*/ 1518285 w 1636903"/>
                  <a:gd name="connsiteY30" fmla="*/ 131796 h 348966"/>
                  <a:gd name="connsiteX31" fmla="*/ 1524000 w 1636903"/>
                  <a:gd name="connsiteY31" fmla="*/ 137511 h 348966"/>
                  <a:gd name="connsiteX32" fmla="*/ 1537335 w 1636903"/>
                  <a:gd name="connsiteY32" fmla="*/ 158466 h 348966"/>
                  <a:gd name="connsiteX33" fmla="*/ 1543050 w 1636903"/>
                  <a:gd name="connsiteY33" fmla="*/ 166086 h 348966"/>
                  <a:gd name="connsiteX34" fmla="*/ 1546860 w 1636903"/>
                  <a:gd name="connsiteY34" fmla="*/ 171801 h 348966"/>
                  <a:gd name="connsiteX35" fmla="*/ 1554480 w 1636903"/>
                  <a:gd name="connsiteY35" fmla="*/ 185136 h 348966"/>
                  <a:gd name="connsiteX36" fmla="*/ 1560195 w 1636903"/>
                  <a:gd name="connsiteY36" fmla="*/ 190851 h 348966"/>
                  <a:gd name="connsiteX37" fmla="*/ 1569720 w 1636903"/>
                  <a:gd name="connsiteY37" fmla="*/ 207996 h 348966"/>
                  <a:gd name="connsiteX38" fmla="*/ 1575435 w 1636903"/>
                  <a:gd name="connsiteY38" fmla="*/ 211806 h 348966"/>
                  <a:gd name="connsiteX39" fmla="*/ 1579245 w 1636903"/>
                  <a:gd name="connsiteY39" fmla="*/ 219426 h 348966"/>
                  <a:gd name="connsiteX40" fmla="*/ 1590675 w 1636903"/>
                  <a:gd name="connsiteY40" fmla="*/ 230856 h 348966"/>
                  <a:gd name="connsiteX41" fmla="*/ 1592580 w 1636903"/>
                  <a:gd name="connsiteY41" fmla="*/ 236571 h 348966"/>
                  <a:gd name="connsiteX42" fmla="*/ 1594485 w 1636903"/>
                  <a:gd name="connsiteY42" fmla="*/ 244191 h 348966"/>
                  <a:gd name="connsiteX43" fmla="*/ 1598295 w 1636903"/>
                  <a:gd name="connsiteY43" fmla="*/ 249906 h 348966"/>
                  <a:gd name="connsiteX44" fmla="*/ 1604010 w 1636903"/>
                  <a:gd name="connsiteY44" fmla="*/ 259431 h 348966"/>
                  <a:gd name="connsiteX45" fmla="*/ 1605915 w 1636903"/>
                  <a:gd name="connsiteY45" fmla="*/ 265146 h 348966"/>
                  <a:gd name="connsiteX46" fmla="*/ 1617345 w 1636903"/>
                  <a:gd name="connsiteY46" fmla="*/ 278481 h 348966"/>
                  <a:gd name="connsiteX47" fmla="*/ 1623060 w 1636903"/>
                  <a:gd name="connsiteY47" fmla="*/ 299436 h 348966"/>
                  <a:gd name="connsiteX48" fmla="*/ 1624965 w 1636903"/>
                  <a:gd name="connsiteY48" fmla="*/ 305151 h 348966"/>
                  <a:gd name="connsiteX49" fmla="*/ 1628775 w 1636903"/>
                  <a:gd name="connsiteY49" fmla="*/ 320391 h 348966"/>
                  <a:gd name="connsiteX50" fmla="*/ 1630680 w 1636903"/>
                  <a:gd name="connsiteY50" fmla="*/ 328011 h 348966"/>
                  <a:gd name="connsiteX51" fmla="*/ 1634490 w 1636903"/>
                  <a:gd name="connsiteY51" fmla="*/ 333726 h 348966"/>
                  <a:gd name="connsiteX52" fmla="*/ 1636395 w 1636903"/>
                  <a:gd name="connsiteY52" fmla="*/ 341346 h 348966"/>
                  <a:gd name="connsiteX53" fmla="*/ 1624965 w 1636903"/>
                  <a:gd name="connsiteY53" fmla="*/ 345156 h 348966"/>
                  <a:gd name="connsiteX54" fmla="*/ 1590675 w 1636903"/>
                  <a:gd name="connsiteY54" fmla="*/ 347061 h 348966"/>
                  <a:gd name="connsiteX55" fmla="*/ 1297305 w 1636903"/>
                  <a:gd name="connsiteY55" fmla="*/ 348966 h 348966"/>
                  <a:gd name="connsiteX56" fmla="*/ 1061085 w 1636903"/>
                  <a:gd name="connsiteY56" fmla="*/ 347061 h 348966"/>
                  <a:gd name="connsiteX57" fmla="*/ 984885 w 1636903"/>
                  <a:gd name="connsiteY57" fmla="*/ 345156 h 348966"/>
                  <a:gd name="connsiteX58" fmla="*/ 721995 w 1636903"/>
                  <a:gd name="connsiteY58" fmla="*/ 347061 h 348966"/>
                  <a:gd name="connsiteX59" fmla="*/ 501015 w 1636903"/>
                  <a:gd name="connsiteY59" fmla="*/ 345156 h 348966"/>
                  <a:gd name="connsiteX60" fmla="*/ 462915 w 1636903"/>
                  <a:gd name="connsiteY60" fmla="*/ 343251 h 348966"/>
                  <a:gd name="connsiteX61" fmla="*/ 333375 w 1636903"/>
                  <a:gd name="connsiteY61" fmla="*/ 341346 h 348966"/>
                  <a:gd name="connsiteX62" fmla="*/ 329565 w 1636903"/>
                  <a:gd name="connsiteY62" fmla="*/ 318486 h 348966"/>
                  <a:gd name="connsiteX63" fmla="*/ 325755 w 1636903"/>
                  <a:gd name="connsiteY63" fmla="*/ 308961 h 348966"/>
                  <a:gd name="connsiteX64" fmla="*/ 321945 w 1636903"/>
                  <a:gd name="connsiteY64" fmla="*/ 303246 h 348966"/>
                  <a:gd name="connsiteX65" fmla="*/ 318135 w 1636903"/>
                  <a:gd name="connsiteY65" fmla="*/ 295626 h 348966"/>
                  <a:gd name="connsiteX66" fmla="*/ 310515 w 1636903"/>
                  <a:gd name="connsiteY66" fmla="*/ 286101 h 348966"/>
                  <a:gd name="connsiteX67" fmla="*/ 306705 w 1636903"/>
                  <a:gd name="connsiteY67" fmla="*/ 280386 h 348966"/>
                  <a:gd name="connsiteX68" fmla="*/ 300990 w 1636903"/>
                  <a:gd name="connsiteY68" fmla="*/ 274671 h 348966"/>
                  <a:gd name="connsiteX69" fmla="*/ 280035 w 1636903"/>
                  <a:gd name="connsiteY69" fmla="*/ 244191 h 348966"/>
                  <a:gd name="connsiteX70" fmla="*/ 251460 w 1636903"/>
                  <a:gd name="connsiteY70" fmla="*/ 198471 h 348966"/>
                  <a:gd name="connsiteX71" fmla="*/ 238125 w 1636903"/>
                  <a:gd name="connsiteY71" fmla="*/ 169896 h 348966"/>
                  <a:gd name="connsiteX72" fmla="*/ 234315 w 1636903"/>
                  <a:gd name="connsiteY72" fmla="*/ 162276 h 348966"/>
                  <a:gd name="connsiteX73" fmla="*/ 228600 w 1636903"/>
                  <a:gd name="connsiteY73" fmla="*/ 148941 h 348966"/>
                  <a:gd name="connsiteX74" fmla="*/ 224790 w 1636903"/>
                  <a:gd name="connsiteY74" fmla="*/ 139416 h 348966"/>
                  <a:gd name="connsiteX75" fmla="*/ 213360 w 1636903"/>
                  <a:gd name="connsiteY75" fmla="*/ 124176 h 348966"/>
                  <a:gd name="connsiteX76" fmla="*/ 207645 w 1636903"/>
                  <a:gd name="connsiteY76" fmla="*/ 120366 h 348966"/>
                  <a:gd name="connsiteX77" fmla="*/ 201930 w 1636903"/>
                  <a:gd name="connsiteY77" fmla="*/ 114651 h 348966"/>
                  <a:gd name="connsiteX78" fmla="*/ 196215 w 1636903"/>
                  <a:gd name="connsiteY78" fmla="*/ 110841 h 348966"/>
                  <a:gd name="connsiteX79" fmla="*/ 190500 w 1636903"/>
                  <a:gd name="connsiteY79" fmla="*/ 105126 h 348966"/>
                  <a:gd name="connsiteX80" fmla="*/ 184785 w 1636903"/>
                  <a:gd name="connsiteY80" fmla="*/ 101316 h 348966"/>
                  <a:gd name="connsiteX81" fmla="*/ 177165 w 1636903"/>
                  <a:gd name="connsiteY81" fmla="*/ 93696 h 348966"/>
                  <a:gd name="connsiteX82" fmla="*/ 167640 w 1636903"/>
                  <a:gd name="connsiteY82" fmla="*/ 89886 h 348966"/>
                  <a:gd name="connsiteX83" fmla="*/ 161925 w 1636903"/>
                  <a:gd name="connsiteY83" fmla="*/ 84171 h 348966"/>
                  <a:gd name="connsiteX84" fmla="*/ 154305 w 1636903"/>
                  <a:gd name="connsiteY84" fmla="*/ 80361 h 348966"/>
                  <a:gd name="connsiteX85" fmla="*/ 150495 w 1636903"/>
                  <a:gd name="connsiteY85" fmla="*/ 74646 h 348966"/>
                  <a:gd name="connsiteX86" fmla="*/ 127635 w 1636903"/>
                  <a:gd name="connsiteY86" fmla="*/ 57501 h 348966"/>
                  <a:gd name="connsiteX87" fmla="*/ 123825 w 1636903"/>
                  <a:gd name="connsiteY87" fmla="*/ 51786 h 348966"/>
                  <a:gd name="connsiteX88" fmla="*/ 110490 w 1636903"/>
                  <a:gd name="connsiteY88" fmla="*/ 44166 h 348966"/>
                  <a:gd name="connsiteX89" fmla="*/ 95250 w 1636903"/>
                  <a:gd name="connsiteY89" fmla="*/ 32736 h 348966"/>
                  <a:gd name="connsiteX90" fmla="*/ 74295 w 1636903"/>
                  <a:gd name="connsiteY90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878205 w 1636903"/>
                  <a:gd name="connsiteY7" fmla="*/ 4161 h 348966"/>
                  <a:gd name="connsiteX8" fmla="*/ 1099185 w 1636903"/>
                  <a:gd name="connsiteY8" fmla="*/ 351 h 348966"/>
                  <a:gd name="connsiteX9" fmla="*/ 1323975 w 1636903"/>
                  <a:gd name="connsiteY9" fmla="*/ 2256 h 348966"/>
                  <a:gd name="connsiteX10" fmla="*/ 1344930 w 1636903"/>
                  <a:gd name="connsiteY10" fmla="*/ 13686 h 348966"/>
                  <a:gd name="connsiteX11" fmla="*/ 1350645 w 1636903"/>
                  <a:gd name="connsiteY11" fmla="*/ 15591 h 348966"/>
                  <a:gd name="connsiteX12" fmla="*/ 1356360 w 1636903"/>
                  <a:gd name="connsiteY12" fmla="*/ 19401 h 348966"/>
                  <a:gd name="connsiteX13" fmla="*/ 1371600 w 1636903"/>
                  <a:gd name="connsiteY13" fmla="*/ 23211 h 348966"/>
                  <a:gd name="connsiteX14" fmla="*/ 1377315 w 1636903"/>
                  <a:gd name="connsiteY14" fmla="*/ 25116 h 348966"/>
                  <a:gd name="connsiteX15" fmla="*/ 1392555 w 1636903"/>
                  <a:gd name="connsiteY15" fmla="*/ 28926 h 348966"/>
                  <a:gd name="connsiteX16" fmla="*/ 1403985 w 1636903"/>
                  <a:gd name="connsiteY16" fmla="*/ 32736 h 348966"/>
                  <a:gd name="connsiteX17" fmla="*/ 1409700 w 1636903"/>
                  <a:gd name="connsiteY17" fmla="*/ 34641 h 348966"/>
                  <a:gd name="connsiteX18" fmla="*/ 1419225 w 1636903"/>
                  <a:gd name="connsiteY18" fmla="*/ 38451 h 348966"/>
                  <a:gd name="connsiteX19" fmla="*/ 1436370 w 1636903"/>
                  <a:gd name="connsiteY19" fmla="*/ 47976 h 348966"/>
                  <a:gd name="connsiteX20" fmla="*/ 1442085 w 1636903"/>
                  <a:gd name="connsiteY20" fmla="*/ 51786 h 348966"/>
                  <a:gd name="connsiteX21" fmla="*/ 1447800 w 1636903"/>
                  <a:gd name="connsiteY21" fmla="*/ 53691 h 348966"/>
                  <a:gd name="connsiteX22" fmla="*/ 1455420 w 1636903"/>
                  <a:gd name="connsiteY22" fmla="*/ 57501 h 348966"/>
                  <a:gd name="connsiteX23" fmla="*/ 1461135 w 1636903"/>
                  <a:gd name="connsiteY23" fmla="*/ 61311 h 348966"/>
                  <a:gd name="connsiteX24" fmla="*/ 1472565 w 1636903"/>
                  <a:gd name="connsiteY24" fmla="*/ 67026 h 348966"/>
                  <a:gd name="connsiteX25" fmla="*/ 1487805 w 1636903"/>
                  <a:gd name="connsiteY25" fmla="*/ 76551 h 348966"/>
                  <a:gd name="connsiteX26" fmla="*/ 1497330 w 1636903"/>
                  <a:gd name="connsiteY26" fmla="*/ 91791 h 348966"/>
                  <a:gd name="connsiteX27" fmla="*/ 1504950 w 1636903"/>
                  <a:gd name="connsiteY27" fmla="*/ 107031 h 348966"/>
                  <a:gd name="connsiteX28" fmla="*/ 1508760 w 1636903"/>
                  <a:gd name="connsiteY28" fmla="*/ 112746 h 348966"/>
                  <a:gd name="connsiteX29" fmla="*/ 1518285 w 1636903"/>
                  <a:gd name="connsiteY29" fmla="*/ 131796 h 348966"/>
                  <a:gd name="connsiteX30" fmla="*/ 1524000 w 1636903"/>
                  <a:gd name="connsiteY30" fmla="*/ 137511 h 348966"/>
                  <a:gd name="connsiteX31" fmla="*/ 1537335 w 1636903"/>
                  <a:gd name="connsiteY31" fmla="*/ 158466 h 348966"/>
                  <a:gd name="connsiteX32" fmla="*/ 1543050 w 1636903"/>
                  <a:gd name="connsiteY32" fmla="*/ 166086 h 348966"/>
                  <a:gd name="connsiteX33" fmla="*/ 1546860 w 1636903"/>
                  <a:gd name="connsiteY33" fmla="*/ 171801 h 348966"/>
                  <a:gd name="connsiteX34" fmla="*/ 1554480 w 1636903"/>
                  <a:gd name="connsiteY34" fmla="*/ 185136 h 348966"/>
                  <a:gd name="connsiteX35" fmla="*/ 1560195 w 1636903"/>
                  <a:gd name="connsiteY35" fmla="*/ 190851 h 348966"/>
                  <a:gd name="connsiteX36" fmla="*/ 1569720 w 1636903"/>
                  <a:gd name="connsiteY36" fmla="*/ 207996 h 348966"/>
                  <a:gd name="connsiteX37" fmla="*/ 1575435 w 1636903"/>
                  <a:gd name="connsiteY37" fmla="*/ 211806 h 348966"/>
                  <a:gd name="connsiteX38" fmla="*/ 1579245 w 1636903"/>
                  <a:gd name="connsiteY38" fmla="*/ 219426 h 348966"/>
                  <a:gd name="connsiteX39" fmla="*/ 1590675 w 1636903"/>
                  <a:gd name="connsiteY39" fmla="*/ 230856 h 348966"/>
                  <a:gd name="connsiteX40" fmla="*/ 1592580 w 1636903"/>
                  <a:gd name="connsiteY40" fmla="*/ 236571 h 348966"/>
                  <a:gd name="connsiteX41" fmla="*/ 1594485 w 1636903"/>
                  <a:gd name="connsiteY41" fmla="*/ 244191 h 348966"/>
                  <a:gd name="connsiteX42" fmla="*/ 1598295 w 1636903"/>
                  <a:gd name="connsiteY42" fmla="*/ 249906 h 348966"/>
                  <a:gd name="connsiteX43" fmla="*/ 1604010 w 1636903"/>
                  <a:gd name="connsiteY43" fmla="*/ 259431 h 348966"/>
                  <a:gd name="connsiteX44" fmla="*/ 1605915 w 1636903"/>
                  <a:gd name="connsiteY44" fmla="*/ 265146 h 348966"/>
                  <a:gd name="connsiteX45" fmla="*/ 1617345 w 1636903"/>
                  <a:gd name="connsiteY45" fmla="*/ 278481 h 348966"/>
                  <a:gd name="connsiteX46" fmla="*/ 1623060 w 1636903"/>
                  <a:gd name="connsiteY46" fmla="*/ 299436 h 348966"/>
                  <a:gd name="connsiteX47" fmla="*/ 1624965 w 1636903"/>
                  <a:gd name="connsiteY47" fmla="*/ 305151 h 348966"/>
                  <a:gd name="connsiteX48" fmla="*/ 1628775 w 1636903"/>
                  <a:gd name="connsiteY48" fmla="*/ 320391 h 348966"/>
                  <a:gd name="connsiteX49" fmla="*/ 1630680 w 1636903"/>
                  <a:gd name="connsiteY49" fmla="*/ 328011 h 348966"/>
                  <a:gd name="connsiteX50" fmla="*/ 1634490 w 1636903"/>
                  <a:gd name="connsiteY50" fmla="*/ 333726 h 348966"/>
                  <a:gd name="connsiteX51" fmla="*/ 1636395 w 1636903"/>
                  <a:gd name="connsiteY51" fmla="*/ 341346 h 348966"/>
                  <a:gd name="connsiteX52" fmla="*/ 1624965 w 1636903"/>
                  <a:gd name="connsiteY52" fmla="*/ 345156 h 348966"/>
                  <a:gd name="connsiteX53" fmla="*/ 1590675 w 1636903"/>
                  <a:gd name="connsiteY53" fmla="*/ 347061 h 348966"/>
                  <a:gd name="connsiteX54" fmla="*/ 1297305 w 1636903"/>
                  <a:gd name="connsiteY54" fmla="*/ 348966 h 348966"/>
                  <a:gd name="connsiteX55" fmla="*/ 1061085 w 1636903"/>
                  <a:gd name="connsiteY55" fmla="*/ 347061 h 348966"/>
                  <a:gd name="connsiteX56" fmla="*/ 984885 w 1636903"/>
                  <a:gd name="connsiteY56" fmla="*/ 345156 h 348966"/>
                  <a:gd name="connsiteX57" fmla="*/ 721995 w 1636903"/>
                  <a:gd name="connsiteY57" fmla="*/ 347061 h 348966"/>
                  <a:gd name="connsiteX58" fmla="*/ 501015 w 1636903"/>
                  <a:gd name="connsiteY58" fmla="*/ 345156 h 348966"/>
                  <a:gd name="connsiteX59" fmla="*/ 462915 w 1636903"/>
                  <a:gd name="connsiteY59" fmla="*/ 343251 h 348966"/>
                  <a:gd name="connsiteX60" fmla="*/ 333375 w 1636903"/>
                  <a:gd name="connsiteY60" fmla="*/ 341346 h 348966"/>
                  <a:gd name="connsiteX61" fmla="*/ 329565 w 1636903"/>
                  <a:gd name="connsiteY61" fmla="*/ 318486 h 348966"/>
                  <a:gd name="connsiteX62" fmla="*/ 325755 w 1636903"/>
                  <a:gd name="connsiteY62" fmla="*/ 308961 h 348966"/>
                  <a:gd name="connsiteX63" fmla="*/ 321945 w 1636903"/>
                  <a:gd name="connsiteY63" fmla="*/ 303246 h 348966"/>
                  <a:gd name="connsiteX64" fmla="*/ 318135 w 1636903"/>
                  <a:gd name="connsiteY64" fmla="*/ 295626 h 348966"/>
                  <a:gd name="connsiteX65" fmla="*/ 310515 w 1636903"/>
                  <a:gd name="connsiteY65" fmla="*/ 286101 h 348966"/>
                  <a:gd name="connsiteX66" fmla="*/ 306705 w 1636903"/>
                  <a:gd name="connsiteY66" fmla="*/ 280386 h 348966"/>
                  <a:gd name="connsiteX67" fmla="*/ 300990 w 1636903"/>
                  <a:gd name="connsiteY67" fmla="*/ 274671 h 348966"/>
                  <a:gd name="connsiteX68" fmla="*/ 280035 w 1636903"/>
                  <a:gd name="connsiteY68" fmla="*/ 244191 h 348966"/>
                  <a:gd name="connsiteX69" fmla="*/ 251460 w 1636903"/>
                  <a:gd name="connsiteY69" fmla="*/ 198471 h 348966"/>
                  <a:gd name="connsiteX70" fmla="*/ 238125 w 1636903"/>
                  <a:gd name="connsiteY70" fmla="*/ 169896 h 348966"/>
                  <a:gd name="connsiteX71" fmla="*/ 234315 w 1636903"/>
                  <a:gd name="connsiteY71" fmla="*/ 162276 h 348966"/>
                  <a:gd name="connsiteX72" fmla="*/ 228600 w 1636903"/>
                  <a:gd name="connsiteY72" fmla="*/ 148941 h 348966"/>
                  <a:gd name="connsiteX73" fmla="*/ 224790 w 1636903"/>
                  <a:gd name="connsiteY73" fmla="*/ 139416 h 348966"/>
                  <a:gd name="connsiteX74" fmla="*/ 213360 w 1636903"/>
                  <a:gd name="connsiteY74" fmla="*/ 124176 h 348966"/>
                  <a:gd name="connsiteX75" fmla="*/ 207645 w 1636903"/>
                  <a:gd name="connsiteY75" fmla="*/ 120366 h 348966"/>
                  <a:gd name="connsiteX76" fmla="*/ 201930 w 1636903"/>
                  <a:gd name="connsiteY76" fmla="*/ 114651 h 348966"/>
                  <a:gd name="connsiteX77" fmla="*/ 196215 w 1636903"/>
                  <a:gd name="connsiteY77" fmla="*/ 110841 h 348966"/>
                  <a:gd name="connsiteX78" fmla="*/ 190500 w 1636903"/>
                  <a:gd name="connsiteY78" fmla="*/ 105126 h 348966"/>
                  <a:gd name="connsiteX79" fmla="*/ 184785 w 1636903"/>
                  <a:gd name="connsiteY79" fmla="*/ 101316 h 348966"/>
                  <a:gd name="connsiteX80" fmla="*/ 177165 w 1636903"/>
                  <a:gd name="connsiteY80" fmla="*/ 93696 h 348966"/>
                  <a:gd name="connsiteX81" fmla="*/ 167640 w 1636903"/>
                  <a:gd name="connsiteY81" fmla="*/ 89886 h 348966"/>
                  <a:gd name="connsiteX82" fmla="*/ 161925 w 1636903"/>
                  <a:gd name="connsiteY82" fmla="*/ 84171 h 348966"/>
                  <a:gd name="connsiteX83" fmla="*/ 154305 w 1636903"/>
                  <a:gd name="connsiteY83" fmla="*/ 80361 h 348966"/>
                  <a:gd name="connsiteX84" fmla="*/ 150495 w 1636903"/>
                  <a:gd name="connsiteY84" fmla="*/ 74646 h 348966"/>
                  <a:gd name="connsiteX85" fmla="*/ 127635 w 1636903"/>
                  <a:gd name="connsiteY85" fmla="*/ 57501 h 348966"/>
                  <a:gd name="connsiteX86" fmla="*/ 123825 w 1636903"/>
                  <a:gd name="connsiteY86" fmla="*/ 51786 h 348966"/>
                  <a:gd name="connsiteX87" fmla="*/ 110490 w 1636903"/>
                  <a:gd name="connsiteY87" fmla="*/ 44166 h 348966"/>
                  <a:gd name="connsiteX88" fmla="*/ 95250 w 1636903"/>
                  <a:gd name="connsiteY88" fmla="*/ 32736 h 348966"/>
                  <a:gd name="connsiteX89" fmla="*/ 74295 w 1636903"/>
                  <a:gd name="connsiteY89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878205 w 1636903"/>
                  <a:gd name="connsiteY6" fmla="*/ 4161 h 348966"/>
                  <a:gd name="connsiteX7" fmla="*/ 1099185 w 1636903"/>
                  <a:gd name="connsiteY7" fmla="*/ 351 h 348966"/>
                  <a:gd name="connsiteX8" fmla="*/ 1323975 w 1636903"/>
                  <a:gd name="connsiteY8" fmla="*/ 2256 h 348966"/>
                  <a:gd name="connsiteX9" fmla="*/ 1344930 w 1636903"/>
                  <a:gd name="connsiteY9" fmla="*/ 13686 h 348966"/>
                  <a:gd name="connsiteX10" fmla="*/ 1350645 w 1636903"/>
                  <a:gd name="connsiteY10" fmla="*/ 15591 h 348966"/>
                  <a:gd name="connsiteX11" fmla="*/ 1356360 w 1636903"/>
                  <a:gd name="connsiteY11" fmla="*/ 19401 h 348966"/>
                  <a:gd name="connsiteX12" fmla="*/ 1371600 w 1636903"/>
                  <a:gd name="connsiteY12" fmla="*/ 23211 h 348966"/>
                  <a:gd name="connsiteX13" fmla="*/ 1377315 w 1636903"/>
                  <a:gd name="connsiteY13" fmla="*/ 25116 h 348966"/>
                  <a:gd name="connsiteX14" fmla="*/ 1392555 w 1636903"/>
                  <a:gd name="connsiteY14" fmla="*/ 28926 h 348966"/>
                  <a:gd name="connsiteX15" fmla="*/ 1403985 w 1636903"/>
                  <a:gd name="connsiteY15" fmla="*/ 32736 h 348966"/>
                  <a:gd name="connsiteX16" fmla="*/ 1409700 w 1636903"/>
                  <a:gd name="connsiteY16" fmla="*/ 34641 h 348966"/>
                  <a:gd name="connsiteX17" fmla="*/ 1419225 w 1636903"/>
                  <a:gd name="connsiteY17" fmla="*/ 38451 h 348966"/>
                  <a:gd name="connsiteX18" fmla="*/ 1436370 w 1636903"/>
                  <a:gd name="connsiteY18" fmla="*/ 47976 h 348966"/>
                  <a:gd name="connsiteX19" fmla="*/ 1442085 w 1636903"/>
                  <a:gd name="connsiteY19" fmla="*/ 51786 h 348966"/>
                  <a:gd name="connsiteX20" fmla="*/ 1447800 w 1636903"/>
                  <a:gd name="connsiteY20" fmla="*/ 53691 h 348966"/>
                  <a:gd name="connsiteX21" fmla="*/ 1455420 w 1636903"/>
                  <a:gd name="connsiteY21" fmla="*/ 57501 h 348966"/>
                  <a:gd name="connsiteX22" fmla="*/ 1461135 w 1636903"/>
                  <a:gd name="connsiteY22" fmla="*/ 61311 h 348966"/>
                  <a:gd name="connsiteX23" fmla="*/ 1472565 w 1636903"/>
                  <a:gd name="connsiteY23" fmla="*/ 67026 h 348966"/>
                  <a:gd name="connsiteX24" fmla="*/ 1487805 w 1636903"/>
                  <a:gd name="connsiteY24" fmla="*/ 76551 h 348966"/>
                  <a:gd name="connsiteX25" fmla="*/ 1497330 w 1636903"/>
                  <a:gd name="connsiteY25" fmla="*/ 91791 h 348966"/>
                  <a:gd name="connsiteX26" fmla="*/ 1504950 w 1636903"/>
                  <a:gd name="connsiteY26" fmla="*/ 107031 h 348966"/>
                  <a:gd name="connsiteX27" fmla="*/ 1508760 w 1636903"/>
                  <a:gd name="connsiteY27" fmla="*/ 112746 h 348966"/>
                  <a:gd name="connsiteX28" fmla="*/ 1518285 w 1636903"/>
                  <a:gd name="connsiteY28" fmla="*/ 131796 h 348966"/>
                  <a:gd name="connsiteX29" fmla="*/ 1524000 w 1636903"/>
                  <a:gd name="connsiteY29" fmla="*/ 137511 h 348966"/>
                  <a:gd name="connsiteX30" fmla="*/ 1537335 w 1636903"/>
                  <a:gd name="connsiteY30" fmla="*/ 158466 h 348966"/>
                  <a:gd name="connsiteX31" fmla="*/ 1543050 w 1636903"/>
                  <a:gd name="connsiteY31" fmla="*/ 166086 h 348966"/>
                  <a:gd name="connsiteX32" fmla="*/ 1546860 w 1636903"/>
                  <a:gd name="connsiteY32" fmla="*/ 171801 h 348966"/>
                  <a:gd name="connsiteX33" fmla="*/ 1554480 w 1636903"/>
                  <a:gd name="connsiteY33" fmla="*/ 185136 h 348966"/>
                  <a:gd name="connsiteX34" fmla="*/ 1560195 w 1636903"/>
                  <a:gd name="connsiteY34" fmla="*/ 190851 h 348966"/>
                  <a:gd name="connsiteX35" fmla="*/ 1569720 w 1636903"/>
                  <a:gd name="connsiteY35" fmla="*/ 207996 h 348966"/>
                  <a:gd name="connsiteX36" fmla="*/ 1575435 w 1636903"/>
                  <a:gd name="connsiteY36" fmla="*/ 211806 h 348966"/>
                  <a:gd name="connsiteX37" fmla="*/ 1579245 w 1636903"/>
                  <a:gd name="connsiteY37" fmla="*/ 219426 h 348966"/>
                  <a:gd name="connsiteX38" fmla="*/ 1590675 w 1636903"/>
                  <a:gd name="connsiteY38" fmla="*/ 230856 h 348966"/>
                  <a:gd name="connsiteX39" fmla="*/ 1592580 w 1636903"/>
                  <a:gd name="connsiteY39" fmla="*/ 236571 h 348966"/>
                  <a:gd name="connsiteX40" fmla="*/ 1594485 w 1636903"/>
                  <a:gd name="connsiteY40" fmla="*/ 244191 h 348966"/>
                  <a:gd name="connsiteX41" fmla="*/ 1598295 w 1636903"/>
                  <a:gd name="connsiteY41" fmla="*/ 249906 h 348966"/>
                  <a:gd name="connsiteX42" fmla="*/ 1604010 w 1636903"/>
                  <a:gd name="connsiteY42" fmla="*/ 259431 h 348966"/>
                  <a:gd name="connsiteX43" fmla="*/ 1605915 w 1636903"/>
                  <a:gd name="connsiteY43" fmla="*/ 265146 h 348966"/>
                  <a:gd name="connsiteX44" fmla="*/ 1617345 w 1636903"/>
                  <a:gd name="connsiteY44" fmla="*/ 278481 h 348966"/>
                  <a:gd name="connsiteX45" fmla="*/ 1623060 w 1636903"/>
                  <a:gd name="connsiteY45" fmla="*/ 299436 h 348966"/>
                  <a:gd name="connsiteX46" fmla="*/ 1624965 w 1636903"/>
                  <a:gd name="connsiteY46" fmla="*/ 305151 h 348966"/>
                  <a:gd name="connsiteX47" fmla="*/ 1628775 w 1636903"/>
                  <a:gd name="connsiteY47" fmla="*/ 320391 h 348966"/>
                  <a:gd name="connsiteX48" fmla="*/ 1630680 w 1636903"/>
                  <a:gd name="connsiteY48" fmla="*/ 328011 h 348966"/>
                  <a:gd name="connsiteX49" fmla="*/ 1634490 w 1636903"/>
                  <a:gd name="connsiteY49" fmla="*/ 333726 h 348966"/>
                  <a:gd name="connsiteX50" fmla="*/ 1636395 w 1636903"/>
                  <a:gd name="connsiteY50" fmla="*/ 341346 h 348966"/>
                  <a:gd name="connsiteX51" fmla="*/ 1624965 w 1636903"/>
                  <a:gd name="connsiteY51" fmla="*/ 345156 h 348966"/>
                  <a:gd name="connsiteX52" fmla="*/ 1590675 w 1636903"/>
                  <a:gd name="connsiteY52" fmla="*/ 347061 h 348966"/>
                  <a:gd name="connsiteX53" fmla="*/ 1297305 w 1636903"/>
                  <a:gd name="connsiteY53" fmla="*/ 348966 h 348966"/>
                  <a:gd name="connsiteX54" fmla="*/ 1061085 w 1636903"/>
                  <a:gd name="connsiteY54" fmla="*/ 347061 h 348966"/>
                  <a:gd name="connsiteX55" fmla="*/ 984885 w 1636903"/>
                  <a:gd name="connsiteY55" fmla="*/ 345156 h 348966"/>
                  <a:gd name="connsiteX56" fmla="*/ 721995 w 1636903"/>
                  <a:gd name="connsiteY56" fmla="*/ 347061 h 348966"/>
                  <a:gd name="connsiteX57" fmla="*/ 501015 w 1636903"/>
                  <a:gd name="connsiteY57" fmla="*/ 345156 h 348966"/>
                  <a:gd name="connsiteX58" fmla="*/ 462915 w 1636903"/>
                  <a:gd name="connsiteY58" fmla="*/ 343251 h 348966"/>
                  <a:gd name="connsiteX59" fmla="*/ 333375 w 1636903"/>
                  <a:gd name="connsiteY59" fmla="*/ 341346 h 348966"/>
                  <a:gd name="connsiteX60" fmla="*/ 329565 w 1636903"/>
                  <a:gd name="connsiteY60" fmla="*/ 318486 h 348966"/>
                  <a:gd name="connsiteX61" fmla="*/ 325755 w 1636903"/>
                  <a:gd name="connsiteY61" fmla="*/ 308961 h 348966"/>
                  <a:gd name="connsiteX62" fmla="*/ 321945 w 1636903"/>
                  <a:gd name="connsiteY62" fmla="*/ 303246 h 348966"/>
                  <a:gd name="connsiteX63" fmla="*/ 318135 w 1636903"/>
                  <a:gd name="connsiteY63" fmla="*/ 295626 h 348966"/>
                  <a:gd name="connsiteX64" fmla="*/ 310515 w 1636903"/>
                  <a:gd name="connsiteY64" fmla="*/ 286101 h 348966"/>
                  <a:gd name="connsiteX65" fmla="*/ 306705 w 1636903"/>
                  <a:gd name="connsiteY65" fmla="*/ 280386 h 348966"/>
                  <a:gd name="connsiteX66" fmla="*/ 300990 w 1636903"/>
                  <a:gd name="connsiteY66" fmla="*/ 274671 h 348966"/>
                  <a:gd name="connsiteX67" fmla="*/ 280035 w 1636903"/>
                  <a:gd name="connsiteY67" fmla="*/ 244191 h 348966"/>
                  <a:gd name="connsiteX68" fmla="*/ 251460 w 1636903"/>
                  <a:gd name="connsiteY68" fmla="*/ 198471 h 348966"/>
                  <a:gd name="connsiteX69" fmla="*/ 238125 w 1636903"/>
                  <a:gd name="connsiteY69" fmla="*/ 169896 h 348966"/>
                  <a:gd name="connsiteX70" fmla="*/ 234315 w 1636903"/>
                  <a:gd name="connsiteY70" fmla="*/ 162276 h 348966"/>
                  <a:gd name="connsiteX71" fmla="*/ 228600 w 1636903"/>
                  <a:gd name="connsiteY71" fmla="*/ 148941 h 348966"/>
                  <a:gd name="connsiteX72" fmla="*/ 224790 w 1636903"/>
                  <a:gd name="connsiteY72" fmla="*/ 139416 h 348966"/>
                  <a:gd name="connsiteX73" fmla="*/ 213360 w 1636903"/>
                  <a:gd name="connsiteY73" fmla="*/ 124176 h 348966"/>
                  <a:gd name="connsiteX74" fmla="*/ 207645 w 1636903"/>
                  <a:gd name="connsiteY74" fmla="*/ 120366 h 348966"/>
                  <a:gd name="connsiteX75" fmla="*/ 201930 w 1636903"/>
                  <a:gd name="connsiteY75" fmla="*/ 114651 h 348966"/>
                  <a:gd name="connsiteX76" fmla="*/ 196215 w 1636903"/>
                  <a:gd name="connsiteY76" fmla="*/ 110841 h 348966"/>
                  <a:gd name="connsiteX77" fmla="*/ 190500 w 1636903"/>
                  <a:gd name="connsiteY77" fmla="*/ 105126 h 348966"/>
                  <a:gd name="connsiteX78" fmla="*/ 184785 w 1636903"/>
                  <a:gd name="connsiteY78" fmla="*/ 101316 h 348966"/>
                  <a:gd name="connsiteX79" fmla="*/ 177165 w 1636903"/>
                  <a:gd name="connsiteY79" fmla="*/ 93696 h 348966"/>
                  <a:gd name="connsiteX80" fmla="*/ 167640 w 1636903"/>
                  <a:gd name="connsiteY80" fmla="*/ 89886 h 348966"/>
                  <a:gd name="connsiteX81" fmla="*/ 161925 w 1636903"/>
                  <a:gd name="connsiteY81" fmla="*/ 84171 h 348966"/>
                  <a:gd name="connsiteX82" fmla="*/ 154305 w 1636903"/>
                  <a:gd name="connsiteY82" fmla="*/ 80361 h 348966"/>
                  <a:gd name="connsiteX83" fmla="*/ 150495 w 1636903"/>
                  <a:gd name="connsiteY83" fmla="*/ 74646 h 348966"/>
                  <a:gd name="connsiteX84" fmla="*/ 127635 w 1636903"/>
                  <a:gd name="connsiteY84" fmla="*/ 57501 h 348966"/>
                  <a:gd name="connsiteX85" fmla="*/ 123825 w 1636903"/>
                  <a:gd name="connsiteY85" fmla="*/ 51786 h 348966"/>
                  <a:gd name="connsiteX86" fmla="*/ 110490 w 1636903"/>
                  <a:gd name="connsiteY86" fmla="*/ 44166 h 348966"/>
                  <a:gd name="connsiteX87" fmla="*/ 95250 w 1636903"/>
                  <a:gd name="connsiteY87" fmla="*/ 32736 h 348966"/>
                  <a:gd name="connsiteX88" fmla="*/ 74295 w 1636903"/>
                  <a:gd name="connsiteY88" fmla="*/ 23211 h 348966"/>
                  <a:gd name="connsiteX0" fmla="*/ 0 w 1636903"/>
                  <a:gd name="connsiteY0" fmla="*/ 3810 h 348615"/>
                  <a:gd name="connsiteX1" fmla="*/ 0 w 1636903"/>
                  <a:gd name="connsiteY1" fmla="*/ 3810 h 348615"/>
                  <a:gd name="connsiteX2" fmla="*/ 28575 w 1636903"/>
                  <a:gd name="connsiteY2" fmla="*/ 9525 h 348615"/>
                  <a:gd name="connsiteX3" fmla="*/ 70485 w 1636903"/>
                  <a:gd name="connsiteY3" fmla="*/ 5715 h 348615"/>
                  <a:gd name="connsiteX4" fmla="*/ 179070 w 1636903"/>
                  <a:gd name="connsiteY4" fmla="*/ 3810 h 348615"/>
                  <a:gd name="connsiteX5" fmla="*/ 312420 w 1636903"/>
                  <a:gd name="connsiteY5" fmla="*/ 1905 h 348615"/>
                  <a:gd name="connsiteX6" fmla="*/ 1099185 w 1636903"/>
                  <a:gd name="connsiteY6" fmla="*/ 0 h 348615"/>
                  <a:gd name="connsiteX7" fmla="*/ 1323975 w 1636903"/>
                  <a:gd name="connsiteY7" fmla="*/ 1905 h 348615"/>
                  <a:gd name="connsiteX8" fmla="*/ 1344930 w 1636903"/>
                  <a:gd name="connsiteY8" fmla="*/ 13335 h 348615"/>
                  <a:gd name="connsiteX9" fmla="*/ 1350645 w 1636903"/>
                  <a:gd name="connsiteY9" fmla="*/ 15240 h 348615"/>
                  <a:gd name="connsiteX10" fmla="*/ 1356360 w 1636903"/>
                  <a:gd name="connsiteY10" fmla="*/ 19050 h 348615"/>
                  <a:gd name="connsiteX11" fmla="*/ 1371600 w 1636903"/>
                  <a:gd name="connsiteY11" fmla="*/ 22860 h 348615"/>
                  <a:gd name="connsiteX12" fmla="*/ 1377315 w 1636903"/>
                  <a:gd name="connsiteY12" fmla="*/ 24765 h 348615"/>
                  <a:gd name="connsiteX13" fmla="*/ 1392555 w 1636903"/>
                  <a:gd name="connsiteY13" fmla="*/ 28575 h 348615"/>
                  <a:gd name="connsiteX14" fmla="*/ 1403985 w 1636903"/>
                  <a:gd name="connsiteY14" fmla="*/ 32385 h 348615"/>
                  <a:gd name="connsiteX15" fmla="*/ 1409700 w 1636903"/>
                  <a:gd name="connsiteY15" fmla="*/ 34290 h 348615"/>
                  <a:gd name="connsiteX16" fmla="*/ 1419225 w 1636903"/>
                  <a:gd name="connsiteY16" fmla="*/ 38100 h 348615"/>
                  <a:gd name="connsiteX17" fmla="*/ 1436370 w 1636903"/>
                  <a:gd name="connsiteY17" fmla="*/ 47625 h 348615"/>
                  <a:gd name="connsiteX18" fmla="*/ 1442085 w 1636903"/>
                  <a:gd name="connsiteY18" fmla="*/ 51435 h 348615"/>
                  <a:gd name="connsiteX19" fmla="*/ 1447800 w 1636903"/>
                  <a:gd name="connsiteY19" fmla="*/ 53340 h 348615"/>
                  <a:gd name="connsiteX20" fmla="*/ 1455420 w 1636903"/>
                  <a:gd name="connsiteY20" fmla="*/ 57150 h 348615"/>
                  <a:gd name="connsiteX21" fmla="*/ 1461135 w 1636903"/>
                  <a:gd name="connsiteY21" fmla="*/ 60960 h 348615"/>
                  <a:gd name="connsiteX22" fmla="*/ 1472565 w 1636903"/>
                  <a:gd name="connsiteY22" fmla="*/ 66675 h 348615"/>
                  <a:gd name="connsiteX23" fmla="*/ 1487805 w 1636903"/>
                  <a:gd name="connsiteY23" fmla="*/ 76200 h 348615"/>
                  <a:gd name="connsiteX24" fmla="*/ 1497330 w 1636903"/>
                  <a:gd name="connsiteY24" fmla="*/ 91440 h 348615"/>
                  <a:gd name="connsiteX25" fmla="*/ 1504950 w 1636903"/>
                  <a:gd name="connsiteY25" fmla="*/ 106680 h 348615"/>
                  <a:gd name="connsiteX26" fmla="*/ 1508760 w 1636903"/>
                  <a:gd name="connsiteY26" fmla="*/ 112395 h 348615"/>
                  <a:gd name="connsiteX27" fmla="*/ 1518285 w 1636903"/>
                  <a:gd name="connsiteY27" fmla="*/ 131445 h 348615"/>
                  <a:gd name="connsiteX28" fmla="*/ 1524000 w 1636903"/>
                  <a:gd name="connsiteY28" fmla="*/ 137160 h 348615"/>
                  <a:gd name="connsiteX29" fmla="*/ 1537335 w 1636903"/>
                  <a:gd name="connsiteY29" fmla="*/ 158115 h 348615"/>
                  <a:gd name="connsiteX30" fmla="*/ 1543050 w 1636903"/>
                  <a:gd name="connsiteY30" fmla="*/ 165735 h 348615"/>
                  <a:gd name="connsiteX31" fmla="*/ 1546860 w 1636903"/>
                  <a:gd name="connsiteY31" fmla="*/ 171450 h 348615"/>
                  <a:gd name="connsiteX32" fmla="*/ 1554480 w 1636903"/>
                  <a:gd name="connsiteY32" fmla="*/ 184785 h 348615"/>
                  <a:gd name="connsiteX33" fmla="*/ 1560195 w 1636903"/>
                  <a:gd name="connsiteY33" fmla="*/ 190500 h 348615"/>
                  <a:gd name="connsiteX34" fmla="*/ 1569720 w 1636903"/>
                  <a:gd name="connsiteY34" fmla="*/ 207645 h 348615"/>
                  <a:gd name="connsiteX35" fmla="*/ 1575435 w 1636903"/>
                  <a:gd name="connsiteY35" fmla="*/ 211455 h 348615"/>
                  <a:gd name="connsiteX36" fmla="*/ 1579245 w 1636903"/>
                  <a:gd name="connsiteY36" fmla="*/ 219075 h 348615"/>
                  <a:gd name="connsiteX37" fmla="*/ 1590675 w 1636903"/>
                  <a:gd name="connsiteY37" fmla="*/ 230505 h 348615"/>
                  <a:gd name="connsiteX38" fmla="*/ 1592580 w 1636903"/>
                  <a:gd name="connsiteY38" fmla="*/ 236220 h 348615"/>
                  <a:gd name="connsiteX39" fmla="*/ 1594485 w 1636903"/>
                  <a:gd name="connsiteY39" fmla="*/ 243840 h 348615"/>
                  <a:gd name="connsiteX40" fmla="*/ 1598295 w 1636903"/>
                  <a:gd name="connsiteY40" fmla="*/ 249555 h 348615"/>
                  <a:gd name="connsiteX41" fmla="*/ 1604010 w 1636903"/>
                  <a:gd name="connsiteY41" fmla="*/ 259080 h 348615"/>
                  <a:gd name="connsiteX42" fmla="*/ 1605915 w 1636903"/>
                  <a:gd name="connsiteY42" fmla="*/ 264795 h 348615"/>
                  <a:gd name="connsiteX43" fmla="*/ 1617345 w 1636903"/>
                  <a:gd name="connsiteY43" fmla="*/ 278130 h 348615"/>
                  <a:gd name="connsiteX44" fmla="*/ 1623060 w 1636903"/>
                  <a:gd name="connsiteY44" fmla="*/ 299085 h 348615"/>
                  <a:gd name="connsiteX45" fmla="*/ 1624965 w 1636903"/>
                  <a:gd name="connsiteY45" fmla="*/ 304800 h 348615"/>
                  <a:gd name="connsiteX46" fmla="*/ 1628775 w 1636903"/>
                  <a:gd name="connsiteY46" fmla="*/ 320040 h 348615"/>
                  <a:gd name="connsiteX47" fmla="*/ 1630680 w 1636903"/>
                  <a:gd name="connsiteY47" fmla="*/ 327660 h 348615"/>
                  <a:gd name="connsiteX48" fmla="*/ 1634490 w 1636903"/>
                  <a:gd name="connsiteY48" fmla="*/ 333375 h 348615"/>
                  <a:gd name="connsiteX49" fmla="*/ 1636395 w 1636903"/>
                  <a:gd name="connsiteY49" fmla="*/ 340995 h 348615"/>
                  <a:gd name="connsiteX50" fmla="*/ 1624965 w 1636903"/>
                  <a:gd name="connsiteY50" fmla="*/ 344805 h 348615"/>
                  <a:gd name="connsiteX51" fmla="*/ 1590675 w 1636903"/>
                  <a:gd name="connsiteY51" fmla="*/ 346710 h 348615"/>
                  <a:gd name="connsiteX52" fmla="*/ 1297305 w 1636903"/>
                  <a:gd name="connsiteY52" fmla="*/ 348615 h 348615"/>
                  <a:gd name="connsiteX53" fmla="*/ 1061085 w 1636903"/>
                  <a:gd name="connsiteY53" fmla="*/ 346710 h 348615"/>
                  <a:gd name="connsiteX54" fmla="*/ 984885 w 1636903"/>
                  <a:gd name="connsiteY54" fmla="*/ 344805 h 348615"/>
                  <a:gd name="connsiteX55" fmla="*/ 721995 w 1636903"/>
                  <a:gd name="connsiteY55" fmla="*/ 346710 h 348615"/>
                  <a:gd name="connsiteX56" fmla="*/ 501015 w 1636903"/>
                  <a:gd name="connsiteY56" fmla="*/ 344805 h 348615"/>
                  <a:gd name="connsiteX57" fmla="*/ 462915 w 1636903"/>
                  <a:gd name="connsiteY57" fmla="*/ 342900 h 348615"/>
                  <a:gd name="connsiteX58" fmla="*/ 333375 w 1636903"/>
                  <a:gd name="connsiteY58" fmla="*/ 340995 h 348615"/>
                  <a:gd name="connsiteX59" fmla="*/ 329565 w 1636903"/>
                  <a:gd name="connsiteY59" fmla="*/ 318135 h 348615"/>
                  <a:gd name="connsiteX60" fmla="*/ 325755 w 1636903"/>
                  <a:gd name="connsiteY60" fmla="*/ 308610 h 348615"/>
                  <a:gd name="connsiteX61" fmla="*/ 321945 w 1636903"/>
                  <a:gd name="connsiteY61" fmla="*/ 302895 h 348615"/>
                  <a:gd name="connsiteX62" fmla="*/ 318135 w 1636903"/>
                  <a:gd name="connsiteY62" fmla="*/ 295275 h 348615"/>
                  <a:gd name="connsiteX63" fmla="*/ 310515 w 1636903"/>
                  <a:gd name="connsiteY63" fmla="*/ 285750 h 348615"/>
                  <a:gd name="connsiteX64" fmla="*/ 306705 w 1636903"/>
                  <a:gd name="connsiteY64" fmla="*/ 280035 h 348615"/>
                  <a:gd name="connsiteX65" fmla="*/ 300990 w 1636903"/>
                  <a:gd name="connsiteY65" fmla="*/ 274320 h 348615"/>
                  <a:gd name="connsiteX66" fmla="*/ 280035 w 1636903"/>
                  <a:gd name="connsiteY66" fmla="*/ 243840 h 348615"/>
                  <a:gd name="connsiteX67" fmla="*/ 251460 w 1636903"/>
                  <a:gd name="connsiteY67" fmla="*/ 198120 h 348615"/>
                  <a:gd name="connsiteX68" fmla="*/ 238125 w 1636903"/>
                  <a:gd name="connsiteY68" fmla="*/ 169545 h 348615"/>
                  <a:gd name="connsiteX69" fmla="*/ 234315 w 1636903"/>
                  <a:gd name="connsiteY69" fmla="*/ 161925 h 348615"/>
                  <a:gd name="connsiteX70" fmla="*/ 228600 w 1636903"/>
                  <a:gd name="connsiteY70" fmla="*/ 148590 h 348615"/>
                  <a:gd name="connsiteX71" fmla="*/ 224790 w 1636903"/>
                  <a:gd name="connsiteY71" fmla="*/ 139065 h 348615"/>
                  <a:gd name="connsiteX72" fmla="*/ 213360 w 1636903"/>
                  <a:gd name="connsiteY72" fmla="*/ 123825 h 348615"/>
                  <a:gd name="connsiteX73" fmla="*/ 207645 w 1636903"/>
                  <a:gd name="connsiteY73" fmla="*/ 120015 h 348615"/>
                  <a:gd name="connsiteX74" fmla="*/ 201930 w 1636903"/>
                  <a:gd name="connsiteY74" fmla="*/ 114300 h 348615"/>
                  <a:gd name="connsiteX75" fmla="*/ 196215 w 1636903"/>
                  <a:gd name="connsiteY75" fmla="*/ 110490 h 348615"/>
                  <a:gd name="connsiteX76" fmla="*/ 190500 w 1636903"/>
                  <a:gd name="connsiteY76" fmla="*/ 104775 h 348615"/>
                  <a:gd name="connsiteX77" fmla="*/ 184785 w 1636903"/>
                  <a:gd name="connsiteY77" fmla="*/ 100965 h 348615"/>
                  <a:gd name="connsiteX78" fmla="*/ 177165 w 1636903"/>
                  <a:gd name="connsiteY78" fmla="*/ 93345 h 348615"/>
                  <a:gd name="connsiteX79" fmla="*/ 167640 w 1636903"/>
                  <a:gd name="connsiteY79" fmla="*/ 89535 h 348615"/>
                  <a:gd name="connsiteX80" fmla="*/ 161925 w 1636903"/>
                  <a:gd name="connsiteY80" fmla="*/ 83820 h 348615"/>
                  <a:gd name="connsiteX81" fmla="*/ 154305 w 1636903"/>
                  <a:gd name="connsiteY81" fmla="*/ 80010 h 348615"/>
                  <a:gd name="connsiteX82" fmla="*/ 150495 w 1636903"/>
                  <a:gd name="connsiteY82" fmla="*/ 74295 h 348615"/>
                  <a:gd name="connsiteX83" fmla="*/ 127635 w 1636903"/>
                  <a:gd name="connsiteY83" fmla="*/ 57150 h 348615"/>
                  <a:gd name="connsiteX84" fmla="*/ 123825 w 1636903"/>
                  <a:gd name="connsiteY84" fmla="*/ 51435 h 348615"/>
                  <a:gd name="connsiteX85" fmla="*/ 110490 w 1636903"/>
                  <a:gd name="connsiteY85" fmla="*/ 43815 h 348615"/>
                  <a:gd name="connsiteX86" fmla="*/ 95250 w 1636903"/>
                  <a:gd name="connsiteY86" fmla="*/ 32385 h 348615"/>
                  <a:gd name="connsiteX87" fmla="*/ 74295 w 1636903"/>
                  <a:gd name="connsiteY87" fmla="*/ 22860 h 348615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312420 w 1636903"/>
                  <a:gd name="connsiteY5" fmla="*/ 0 h 346710"/>
                  <a:gd name="connsiteX6" fmla="*/ 1323975 w 1636903"/>
                  <a:gd name="connsiteY6" fmla="*/ 0 h 346710"/>
                  <a:gd name="connsiteX7" fmla="*/ 1344930 w 1636903"/>
                  <a:gd name="connsiteY7" fmla="*/ 11430 h 346710"/>
                  <a:gd name="connsiteX8" fmla="*/ 1350645 w 1636903"/>
                  <a:gd name="connsiteY8" fmla="*/ 13335 h 346710"/>
                  <a:gd name="connsiteX9" fmla="*/ 1356360 w 1636903"/>
                  <a:gd name="connsiteY9" fmla="*/ 17145 h 346710"/>
                  <a:gd name="connsiteX10" fmla="*/ 1371600 w 1636903"/>
                  <a:gd name="connsiteY10" fmla="*/ 20955 h 346710"/>
                  <a:gd name="connsiteX11" fmla="*/ 1377315 w 1636903"/>
                  <a:gd name="connsiteY11" fmla="*/ 22860 h 346710"/>
                  <a:gd name="connsiteX12" fmla="*/ 1392555 w 1636903"/>
                  <a:gd name="connsiteY12" fmla="*/ 26670 h 346710"/>
                  <a:gd name="connsiteX13" fmla="*/ 1403985 w 1636903"/>
                  <a:gd name="connsiteY13" fmla="*/ 30480 h 346710"/>
                  <a:gd name="connsiteX14" fmla="*/ 1409700 w 1636903"/>
                  <a:gd name="connsiteY14" fmla="*/ 32385 h 346710"/>
                  <a:gd name="connsiteX15" fmla="*/ 1419225 w 1636903"/>
                  <a:gd name="connsiteY15" fmla="*/ 36195 h 346710"/>
                  <a:gd name="connsiteX16" fmla="*/ 1436370 w 1636903"/>
                  <a:gd name="connsiteY16" fmla="*/ 45720 h 346710"/>
                  <a:gd name="connsiteX17" fmla="*/ 1442085 w 1636903"/>
                  <a:gd name="connsiteY17" fmla="*/ 49530 h 346710"/>
                  <a:gd name="connsiteX18" fmla="*/ 1447800 w 1636903"/>
                  <a:gd name="connsiteY18" fmla="*/ 51435 h 346710"/>
                  <a:gd name="connsiteX19" fmla="*/ 1455420 w 1636903"/>
                  <a:gd name="connsiteY19" fmla="*/ 55245 h 346710"/>
                  <a:gd name="connsiteX20" fmla="*/ 1461135 w 1636903"/>
                  <a:gd name="connsiteY20" fmla="*/ 59055 h 346710"/>
                  <a:gd name="connsiteX21" fmla="*/ 1472565 w 1636903"/>
                  <a:gd name="connsiteY21" fmla="*/ 64770 h 346710"/>
                  <a:gd name="connsiteX22" fmla="*/ 1487805 w 1636903"/>
                  <a:gd name="connsiteY22" fmla="*/ 74295 h 346710"/>
                  <a:gd name="connsiteX23" fmla="*/ 1497330 w 1636903"/>
                  <a:gd name="connsiteY23" fmla="*/ 89535 h 346710"/>
                  <a:gd name="connsiteX24" fmla="*/ 1504950 w 1636903"/>
                  <a:gd name="connsiteY24" fmla="*/ 104775 h 346710"/>
                  <a:gd name="connsiteX25" fmla="*/ 1508760 w 1636903"/>
                  <a:gd name="connsiteY25" fmla="*/ 110490 h 346710"/>
                  <a:gd name="connsiteX26" fmla="*/ 1518285 w 1636903"/>
                  <a:gd name="connsiteY26" fmla="*/ 129540 h 346710"/>
                  <a:gd name="connsiteX27" fmla="*/ 1524000 w 1636903"/>
                  <a:gd name="connsiteY27" fmla="*/ 135255 h 346710"/>
                  <a:gd name="connsiteX28" fmla="*/ 1537335 w 1636903"/>
                  <a:gd name="connsiteY28" fmla="*/ 156210 h 346710"/>
                  <a:gd name="connsiteX29" fmla="*/ 1543050 w 1636903"/>
                  <a:gd name="connsiteY29" fmla="*/ 163830 h 346710"/>
                  <a:gd name="connsiteX30" fmla="*/ 1546860 w 1636903"/>
                  <a:gd name="connsiteY30" fmla="*/ 169545 h 346710"/>
                  <a:gd name="connsiteX31" fmla="*/ 1554480 w 1636903"/>
                  <a:gd name="connsiteY31" fmla="*/ 182880 h 346710"/>
                  <a:gd name="connsiteX32" fmla="*/ 1560195 w 1636903"/>
                  <a:gd name="connsiteY32" fmla="*/ 188595 h 346710"/>
                  <a:gd name="connsiteX33" fmla="*/ 1569720 w 1636903"/>
                  <a:gd name="connsiteY33" fmla="*/ 205740 h 346710"/>
                  <a:gd name="connsiteX34" fmla="*/ 1575435 w 1636903"/>
                  <a:gd name="connsiteY34" fmla="*/ 209550 h 346710"/>
                  <a:gd name="connsiteX35" fmla="*/ 1579245 w 1636903"/>
                  <a:gd name="connsiteY35" fmla="*/ 217170 h 346710"/>
                  <a:gd name="connsiteX36" fmla="*/ 1590675 w 1636903"/>
                  <a:gd name="connsiteY36" fmla="*/ 228600 h 346710"/>
                  <a:gd name="connsiteX37" fmla="*/ 1592580 w 1636903"/>
                  <a:gd name="connsiteY37" fmla="*/ 234315 h 346710"/>
                  <a:gd name="connsiteX38" fmla="*/ 1594485 w 1636903"/>
                  <a:gd name="connsiteY38" fmla="*/ 241935 h 346710"/>
                  <a:gd name="connsiteX39" fmla="*/ 1598295 w 1636903"/>
                  <a:gd name="connsiteY39" fmla="*/ 247650 h 346710"/>
                  <a:gd name="connsiteX40" fmla="*/ 1604010 w 1636903"/>
                  <a:gd name="connsiteY40" fmla="*/ 257175 h 346710"/>
                  <a:gd name="connsiteX41" fmla="*/ 1605915 w 1636903"/>
                  <a:gd name="connsiteY41" fmla="*/ 262890 h 346710"/>
                  <a:gd name="connsiteX42" fmla="*/ 1617345 w 1636903"/>
                  <a:gd name="connsiteY42" fmla="*/ 276225 h 346710"/>
                  <a:gd name="connsiteX43" fmla="*/ 1623060 w 1636903"/>
                  <a:gd name="connsiteY43" fmla="*/ 297180 h 346710"/>
                  <a:gd name="connsiteX44" fmla="*/ 1624965 w 1636903"/>
                  <a:gd name="connsiteY44" fmla="*/ 302895 h 346710"/>
                  <a:gd name="connsiteX45" fmla="*/ 1628775 w 1636903"/>
                  <a:gd name="connsiteY45" fmla="*/ 318135 h 346710"/>
                  <a:gd name="connsiteX46" fmla="*/ 1630680 w 1636903"/>
                  <a:gd name="connsiteY46" fmla="*/ 325755 h 346710"/>
                  <a:gd name="connsiteX47" fmla="*/ 1634490 w 1636903"/>
                  <a:gd name="connsiteY47" fmla="*/ 331470 h 346710"/>
                  <a:gd name="connsiteX48" fmla="*/ 1636395 w 1636903"/>
                  <a:gd name="connsiteY48" fmla="*/ 339090 h 346710"/>
                  <a:gd name="connsiteX49" fmla="*/ 1624965 w 1636903"/>
                  <a:gd name="connsiteY49" fmla="*/ 342900 h 346710"/>
                  <a:gd name="connsiteX50" fmla="*/ 1590675 w 1636903"/>
                  <a:gd name="connsiteY50" fmla="*/ 344805 h 346710"/>
                  <a:gd name="connsiteX51" fmla="*/ 1297305 w 1636903"/>
                  <a:gd name="connsiteY51" fmla="*/ 346710 h 346710"/>
                  <a:gd name="connsiteX52" fmla="*/ 1061085 w 1636903"/>
                  <a:gd name="connsiteY52" fmla="*/ 344805 h 346710"/>
                  <a:gd name="connsiteX53" fmla="*/ 984885 w 1636903"/>
                  <a:gd name="connsiteY53" fmla="*/ 342900 h 346710"/>
                  <a:gd name="connsiteX54" fmla="*/ 721995 w 1636903"/>
                  <a:gd name="connsiteY54" fmla="*/ 344805 h 346710"/>
                  <a:gd name="connsiteX55" fmla="*/ 501015 w 1636903"/>
                  <a:gd name="connsiteY55" fmla="*/ 342900 h 346710"/>
                  <a:gd name="connsiteX56" fmla="*/ 462915 w 1636903"/>
                  <a:gd name="connsiteY56" fmla="*/ 340995 h 346710"/>
                  <a:gd name="connsiteX57" fmla="*/ 333375 w 1636903"/>
                  <a:gd name="connsiteY57" fmla="*/ 339090 h 346710"/>
                  <a:gd name="connsiteX58" fmla="*/ 329565 w 1636903"/>
                  <a:gd name="connsiteY58" fmla="*/ 316230 h 346710"/>
                  <a:gd name="connsiteX59" fmla="*/ 325755 w 1636903"/>
                  <a:gd name="connsiteY59" fmla="*/ 306705 h 346710"/>
                  <a:gd name="connsiteX60" fmla="*/ 321945 w 1636903"/>
                  <a:gd name="connsiteY60" fmla="*/ 300990 h 346710"/>
                  <a:gd name="connsiteX61" fmla="*/ 318135 w 1636903"/>
                  <a:gd name="connsiteY61" fmla="*/ 293370 h 346710"/>
                  <a:gd name="connsiteX62" fmla="*/ 310515 w 1636903"/>
                  <a:gd name="connsiteY62" fmla="*/ 283845 h 346710"/>
                  <a:gd name="connsiteX63" fmla="*/ 306705 w 1636903"/>
                  <a:gd name="connsiteY63" fmla="*/ 278130 h 346710"/>
                  <a:gd name="connsiteX64" fmla="*/ 300990 w 1636903"/>
                  <a:gd name="connsiteY64" fmla="*/ 272415 h 346710"/>
                  <a:gd name="connsiteX65" fmla="*/ 280035 w 1636903"/>
                  <a:gd name="connsiteY65" fmla="*/ 241935 h 346710"/>
                  <a:gd name="connsiteX66" fmla="*/ 251460 w 1636903"/>
                  <a:gd name="connsiteY66" fmla="*/ 196215 h 346710"/>
                  <a:gd name="connsiteX67" fmla="*/ 238125 w 1636903"/>
                  <a:gd name="connsiteY67" fmla="*/ 167640 h 346710"/>
                  <a:gd name="connsiteX68" fmla="*/ 234315 w 1636903"/>
                  <a:gd name="connsiteY68" fmla="*/ 160020 h 346710"/>
                  <a:gd name="connsiteX69" fmla="*/ 228600 w 1636903"/>
                  <a:gd name="connsiteY69" fmla="*/ 146685 h 346710"/>
                  <a:gd name="connsiteX70" fmla="*/ 224790 w 1636903"/>
                  <a:gd name="connsiteY70" fmla="*/ 137160 h 346710"/>
                  <a:gd name="connsiteX71" fmla="*/ 213360 w 1636903"/>
                  <a:gd name="connsiteY71" fmla="*/ 121920 h 346710"/>
                  <a:gd name="connsiteX72" fmla="*/ 207645 w 1636903"/>
                  <a:gd name="connsiteY72" fmla="*/ 118110 h 346710"/>
                  <a:gd name="connsiteX73" fmla="*/ 201930 w 1636903"/>
                  <a:gd name="connsiteY73" fmla="*/ 112395 h 346710"/>
                  <a:gd name="connsiteX74" fmla="*/ 196215 w 1636903"/>
                  <a:gd name="connsiteY74" fmla="*/ 108585 h 346710"/>
                  <a:gd name="connsiteX75" fmla="*/ 190500 w 1636903"/>
                  <a:gd name="connsiteY75" fmla="*/ 102870 h 346710"/>
                  <a:gd name="connsiteX76" fmla="*/ 184785 w 1636903"/>
                  <a:gd name="connsiteY76" fmla="*/ 99060 h 346710"/>
                  <a:gd name="connsiteX77" fmla="*/ 177165 w 1636903"/>
                  <a:gd name="connsiteY77" fmla="*/ 91440 h 346710"/>
                  <a:gd name="connsiteX78" fmla="*/ 167640 w 1636903"/>
                  <a:gd name="connsiteY78" fmla="*/ 87630 h 346710"/>
                  <a:gd name="connsiteX79" fmla="*/ 161925 w 1636903"/>
                  <a:gd name="connsiteY79" fmla="*/ 81915 h 346710"/>
                  <a:gd name="connsiteX80" fmla="*/ 154305 w 1636903"/>
                  <a:gd name="connsiteY80" fmla="*/ 78105 h 346710"/>
                  <a:gd name="connsiteX81" fmla="*/ 150495 w 1636903"/>
                  <a:gd name="connsiteY81" fmla="*/ 72390 h 346710"/>
                  <a:gd name="connsiteX82" fmla="*/ 127635 w 1636903"/>
                  <a:gd name="connsiteY82" fmla="*/ 55245 h 346710"/>
                  <a:gd name="connsiteX83" fmla="*/ 123825 w 1636903"/>
                  <a:gd name="connsiteY83" fmla="*/ 49530 h 346710"/>
                  <a:gd name="connsiteX84" fmla="*/ 110490 w 1636903"/>
                  <a:gd name="connsiteY84" fmla="*/ 41910 h 346710"/>
                  <a:gd name="connsiteX85" fmla="*/ 95250 w 1636903"/>
                  <a:gd name="connsiteY85" fmla="*/ 30480 h 346710"/>
                  <a:gd name="connsiteX86" fmla="*/ 74295 w 1636903"/>
                  <a:gd name="connsiteY86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1323975 w 1636903"/>
                  <a:gd name="connsiteY5" fmla="*/ 0 h 346710"/>
                  <a:gd name="connsiteX6" fmla="*/ 1344930 w 1636903"/>
                  <a:gd name="connsiteY6" fmla="*/ 11430 h 346710"/>
                  <a:gd name="connsiteX7" fmla="*/ 1350645 w 1636903"/>
                  <a:gd name="connsiteY7" fmla="*/ 13335 h 346710"/>
                  <a:gd name="connsiteX8" fmla="*/ 1356360 w 1636903"/>
                  <a:gd name="connsiteY8" fmla="*/ 17145 h 346710"/>
                  <a:gd name="connsiteX9" fmla="*/ 1371600 w 1636903"/>
                  <a:gd name="connsiteY9" fmla="*/ 20955 h 346710"/>
                  <a:gd name="connsiteX10" fmla="*/ 1377315 w 1636903"/>
                  <a:gd name="connsiteY10" fmla="*/ 22860 h 346710"/>
                  <a:gd name="connsiteX11" fmla="*/ 1392555 w 1636903"/>
                  <a:gd name="connsiteY11" fmla="*/ 26670 h 346710"/>
                  <a:gd name="connsiteX12" fmla="*/ 1403985 w 1636903"/>
                  <a:gd name="connsiteY12" fmla="*/ 30480 h 346710"/>
                  <a:gd name="connsiteX13" fmla="*/ 1409700 w 1636903"/>
                  <a:gd name="connsiteY13" fmla="*/ 32385 h 346710"/>
                  <a:gd name="connsiteX14" fmla="*/ 1419225 w 1636903"/>
                  <a:gd name="connsiteY14" fmla="*/ 36195 h 346710"/>
                  <a:gd name="connsiteX15" fmla="*/ 1436370 w 1636903"/>
                  <a:gd name="connsiteY15" fmla="*/ 45720 h 346710"/>
                  <a:gd name="connsiteX16" fmla="*/ 1442085 w 1636903"/>
                  <a:gd name="connsiteY16" fmla="*/ 49530 h 346710"/>
                  <a:gd name="connsiteX17" fmla="*/ 1447800 w 1636903"/>
                  <a:gd name="connsiteY17" fmla="*/ 51435 h 346710"/>
                  <a:gd name="connsiteX18" fmla="*/ 1455420 w 1636903"/>
                  <a:gd name="connsiteY18" fmla="*/ 55245 h 346710"/>
                  <a:gd name="connsiteX19" fmla="*/ 1461135 w 1636903"/>
                  <a:gd name="connsiteY19" fmla="*/ 59055 h 346710"/>
                  <a:gd name="connsiteX20" fmla="*/ 1472565 w 1636903"/>
                  <a:gd name="connsiteY20" fmla="*/ 64770 h 346710"/>
                  <a:gd name="connsiteX21" fmla="*/ 1487805 w 1636903"/>
                  <a:gd name="connsiteY21" fmla="*/ 74295 h 346710"/>
                  <a:gd name="connsiteX22" fmla="*/ 1497330 w 1636903"/>
                  <a:gd name="connsiteY22" fmla="*/ 89535 h 346710"/>
                  <a:gd name="connsiteX23" fmla="*/ 1504950 w 1636903"/>
                  <a:gd name="connsiteY23" fmla="*/ 104775 h 346710"/>
                  <a:gd name="connsiteX24" fmla="*/ 1508760 w 1636903"/>
                  <a:gd name="connsiteY24" fmla="*/ 110490 h 346710"/>
                  <a:gd name="connsiteX25" fmla="*/ 1518285 w 1636903"/>
                  <a:gd name="connsiteY25" fmla="*/ 129540 h 346710"/>
                  <a:gd name="connsiteX26" fmla="*/ 1524000 w 1636903"/>
                  <a:gd name="connsiteY26" fmla="*/ 135255 h 346710"/>
                  <a:gd name="connsiteX27" fmla="*/ 1537335 w 1636903"/>
                  <a:gd name="connsiteY27" fmla="*/ 156210 h 346710"/>
                  <a:gd name="connsiteX28" fmla="*/ 1543050 w 1636903"/>
                  <a:gd name="connsiteY28" fmla="*/ 163830 h 346710"/>
                  <a:gd name="connsiteX29" fmla="*/ 1546860 w 1636903"/>
                  <a:gd name="connsiteY29" fmla="*/ 169545 h 346710"/>
                  <a:gd name="connsiteX30" fmla="*/ 1554480 w 1636903"/>
                  <a:gd name="connsiteY30" fmla="*/ 182880 h 346710"/>
                  <a:gd name="connsiteX31" fmla="*/ 1560195 w 1636903"/>
                  <a:gd name="connsiteY31" fmla="*/ 188595 h 346710"/>
                  <a:gd name="connsiteX32" fmla="*/ 1569720 w 1636903"/>
                  <a:gd name="connsiteY32" fmla="*/ 205740 h 346710"/>
                  <a:gd name="connsiteX33" fmla="*/ 1575435 w 1636903"/>
                  <a:gd name="connsiteY33" fmla="*/ 209550 h 346710"/>
                  <a:gd name="connsiteX34" fmla="*/ 1579245 w 1636903"/>
                  <a:gd name="connsiteY34" fmla="*/ 217170 h 346710"/>
                  <a:gd name="connsiteX35" fmla="*/ 1590675 w 1636903"/>
                  <a:gd name="connsiteY35" fmla="*/ 228600 h 346710"/>
                  <a:gd name="connsiteX36" fmla="*/ 1592580 w 1636903"/>
                  <a:gd name="connsiteY36" fmla="*/ 234315 h 346710"/>
                  <a:gd name="connsiteX37" fmla="*/ 1594485 w 1636903"/>
                  <a:gd name="connsiteY37" fmla="*/ 241935 h 346710"/>
                  <a:gd name="connsiteX38" fmla="*/ 1598295 w 1636903"/>
                  <a:gd name="connsiteY38" fmla="*/ 247650 h 346710"/>
                  <a:gd name="connsiteX39" fmla="*/ 1604010 w 1636903"/>
                  <a:gd name="connsiteY39" fmla="*/ 257175 h 346710"/>
                  <a:gd name="connsiteX40" fmla="*/ 1605915 w 1636903"/>
                  <a:gd name="connsiteY40" fmla="*/ 262890 h 346710"/>
                  <a:gd name="connsiteX41" fmla="*/ 1617345 w 1636903"/>
                  <a:gd name="connsiteY41" fmla="*/ 276225 h 346710"/>
                  <a:gd name="connsiteX42" fmla="*/ 1623060 w 1636903"/>
                  <a:gd name="connsiteY42" fmla="*/ 297180 h 346710"/>
                  <a:gd name="connsiteX43" fmla="*/ 1624965 w 1636903"/>
                  <a:gd name="connsiteY43" fmla="*/ 302895 h 346710"/>
                  <a:gd name="connsiteX44" fmla="*/ 1628775 w 1636903"/>
                  <a:gd name="connsiteY44" fmla="*/ 318135 h 346710"/>
                  <a:gd name="connsiteX45" fmla="*/ 1630680 w 1636903"/>
                  <a:gd name="connsiteY45" fmla="*/ 325755 h 346710"/>
                  <a:gd name="connsiteX46" fmla="*/ 1634490 w 1636903"/>
                  <a:gd name="connsiteY46" fmla="*/ 331470 h 346710"/>
                  <a:gd name="connsiteX47" fmla="*/ 1636395 w 1636903"/>
                  <a:gd name="connsiteY47" fmla="*/ 339090 h 346710"/>
                  <a:gd name="connsiteX48" fmla="*/ 1624965 w 1636903"/>
                  <a:gd name="connsiteY48" fmla="*/ 342900 h 346710"/>
                  <a:gd name="connsiteX49" fmla="*/ 1590675 w 1636903"/>
                  <a:gd name="connsiteY49" fmla="*/ 344805 h 346710"/>
                  <a:gd name="connsiteX50" fmla="*/ 1297305 w 1636903"/>
                  <a:gd name="connsiteY50" fmla="*/ 346710 h 346710"/>
                  <a:gd name="connsiteX51" fmla="*/ 1061085 w 1636903"/>
                  <a:gd name="connsiteY51" fmla="*/ 344805 h 346710"/>
                  <a:gd name="connsiteX52" fmla="*/ 984885 w 1636903"/>
                  <a:gd name="connsiteY52" fmla="*/ 342900 h 346710"/>
                  <a:gd name="connsiteX53" fmla="*/ 721995 w 1636903"/>
                  <a:gd name="connsiteY53" fmla="*/ 344805 h 346710"/>
                  <a:gd name="connsiteX54" fmla="*/ 501015 w 1636903"/>
                  <a:gd name="connsiteY54" fmla="*/ 342900 h 346710"/>
                  <a:gd name="connsiteX55" fmla="*/ 462915 w 1636903"/>
                  <a:gd name="connsiteY55" fmla="*/ 340995 h 346710"/>
                  <a:gd name="connsiteX56" fmla="*/ 333375 w 1636903"/>
                  <a:gd name="connsiteY56" fmla="*/ 339090 h 346710"/>
                  <a:gd name="connsiteX57" fmla="*/ 329565 w 1636903"/>
                  <a:gd name="connsiteY57" fmla="*/ 316230 h 346710"/>
                  <a:gd name="connsiteX58" fmla="*/ 325755 w 1636903"/>
                  <a:gd name="connsiteY58" fmla="*/ 306705 h 346710"/>
                  <a:gd name="connsiteX59" fmla="*/ 321945 w 1636903"/>
                  <a:gd name="connsiteY59" fmla="*/ 300990 h 346710"/>
                  <a:gd name="connsiteX60" fmla="*/ 318135 w 1636903"/>
                  <a:gd name="connsiteY60" fmla="*/ 293370 h 346710"/>
                  <a:gd name="connsiteX61" fmla="*/ 310515 w 1636903"/>
                  <a:gd name="connsiteY61" fmla="*/ 283845 h 346710"/>
                  <a:gd name="connsiteX62" fmla="*/ 306705 w 1636903"/>
                  <a:gd name="connsiteY62" fmla="*/ 278130 h 346710"/>
                  <a:gd name="connsiteX63" fmla="*/ 300990 w 1636903"/>
                  <a:gd name="connsiteY63" fmla="*/ 272415 h 346710"/>
                  <a:gd name="connsiteX64" fmla="*/ 280035 w 1636903"/>
                  <a:gd name="connsiteY64" fmla="*/ 241935 h 346710"/>
                  <a:gd name="connsiteX65" fmla="*/ 251460 w 1636903"/>
                  <a:gd name="connsiteY65" fmla="*/ 196215 h 346710"/>
                  <a:gd name="connsiteX66" fmla="*/ 238125 w 1636903"/>
                  <a:gd name="connsiteY66" fmla="*/ 167640 h 346710"/>
                  <a:gd name="connsiteX67" fmla="*/ 234315 w 1636903"/>
                  <a:gd name="connsiteY67" fmla="*/ 160020 h 346710"/>
                  <a:gd name="connsiteX68" fmla="*/ 228600 w 1636903"/>
                  <a:gd name="connsiteY68" fmla="*/ 146685 h 346710"/>
                  <a:gd name="connsiteX69" fmla="*/ 224790 w 1636903"/>
                  <a:gd name="connsiteY69" fmla="*/ 137160 h 346710"/>
                  <a:gd name="connsiteX70" fmla="*/ 213360 w 1636903"/>
                  <a:gd name="connsiteY70" fmla="*/ 121920 h 346710"/>
                  <a:gd name="connsiteX71" fmla="*/ 207645 w 1636903"/>
                  <a:gd name="connsiteY71" fmla="*/ 118110 h 346710"/>
                  <a:gd name="connsiteX72" fmla="*/ 201930 w 1636903"/>
                  <a:gd name="connsiteY72" fmla="*/ 112395 h 346710"/>
                  <a:gd name="connsiteX73" fmla="*/ 196215 w 1636903"/>
                  <a:gd name="connsiteY73" fmla="*/ 108585 h 346710"/>
                  <a:gd name="connsiteX74" fmla="*/ 190500 w 1636903"/>
                  <a:gd name="connsiteY74" fmla="*/ 102870 h 346710"/>
                  <a:gd name="connsiteX75" fmla="*/ 184785 w 1636903"/>
                  <a:gd name="connsiteY75" fmla="*/ 99060 h 346710"/>
                  <a:gd name="connsiteX76" fmla="*/ 177165 w 1636903"/>
                  <a:gd name="connsiteY76" fmla="*/ 91440 h 346710"/>
                  <a:gd name="connsiteX77" fmla="*/ 167640 w 1636903"/>
                  <a:gd name="connsiteY77" fmla="*/ 87630 h 346710"/>
                  <a:gd name="connsiteX78" fmla="*/ 161925 w 1636903"/>
                  <a:gd name="connsiteY78" fmla="*/ 81915 h 346710"/>
                  <a:gd name="connsiteX79" fmla="*/ 154305 w 1636903"/>
                  <a:gd name="connsiteY79" fmla="*/ 78105 h 346710"/>
                  <a:gd name="connsiteX80" fmla="*/ 150495 w 1636903"/>
                  <a:gd name="connsiteY80" fmla="*/ 72390 h 346710"/>
                  <a:gd name="connsiteX81" fmla="*/ 127635 w 1636903"/>
                  <a:gd name="connsiteY81" fmla="*/ 55245 h 346710"/>
                  <a:gd name="connsiteX82" fmla="*/ 123825 w 1636903"/>
                  <a:gd name="connsiteY82" fmla="*/ 49530 h 346710"/>
                  <a:gd name="connsiteX83" fmla="*/ 110490 w 1636903"/>
                  <a:gd name="connsiteY83" fmla="*/ 41910 h 346710"/>
                  <a:gd name="connsiteX84" fmla="*/ 95250 w 1636903"/>
                  <a:gd name="connsiteY84" fmla="*/ 30480 h 346710"/>
                  <a:gd name="connsiteX85" fmla="*/ 74295 w 1636903"/>
                  <a:gd name="connsiteY85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1061085 w 1636903"/>
                  <a:gd name="connsiteY50" fmla="*/ 344805 h 346710"/>
                  <a:gd name="connsiteX51" fmla="*/ 984885 w 1636903"/>
                  <a:gd name="connsiteY51" fmla="*/ 342900 h 346710"/>
                  <a:gd name="connsiteX52" fmla="*/ 721995 w 1636903"/>
                  <a:gd name="connsiteY52" fmla="*/ 344805 h 346710"/>
                  <a:gd name="connsiteX53" fmla="*/ 501015 w 1636903"/>
                  <a:gd name="connsiteY53" fmla="*/ 342900 h 346710"/>
                  <a:gd name="connsiteX54" fmla="*/ 462915 w 1636903"/>
                  <a:gd name="connsiteY54" fmla="*/ 340995 h 346710"/>
                  <a:gd name="connsiteX55" fmla="*/ 333375 w 1636903"/>
                  <a:gd name="connsiteY55" fmla="*/ 339090 h 346710"/>
                  <a:gd name="connsiteX56" fmla="*/ 329565 w 1636903"/>
                  <a:gd name="connsiteY56" fmla="*/ 316230 h 346710"/>
                  <a:gd name="connsiteX57" fmla="*/ 325755 w 1636903"/>
                  <a:gd name="connsiteY57" fmla="*/ 306705 h 346710"/>
                  <a:gd name="connsiteX58" fmla="*/ 321945 w 1636903"/>
                  <a:gd name="connsiteY58" fmla="*/ 300990 h 346710"/>
                  <a:gd name="connsiteX59" fmla="*/ 318135 w 1636903"/>
                  <a:gd name="connsiteY59" fmla="*/ 293370 h 346710"/>
                  <a:gd name="connsiteX60" fmla="*/ 310515 w 1636903"/>
                  <a:gd name="connsiteY60" fmla="*/ 283845 h 346710"/>
                  <a:gd name="connsiteX61" fmla="*/ 306705 w 1636903"/>
                  <a:gd name="connsiteY61" fmla="*/ 278130 h 346710"/>
                  <a:gd name="connsiteX62" fmla="*/ 300990 w 1636903"/>
                  <a:gd name="connsiteY62" fmla="*/ 272415 h 346710"/>
                  <a:gd name="connsiteX63" fmla="*/ 280035 w 1636903"/>
                  <a:gd name="connsiteY63" fmla="*/ 241935 h 346710"/>
                  <a:gd name="connsiteX64" fmla="*/ 251460 w 1636903"/>
                  <a:gd name="connsiteY64" fmla="*/ 196215 h 346710"/>
                  <a:gd name="connsiteX65" fmla="*/ 238125 w 1636903"/>
                  <a:gd name="connsiteY65" fmla="*/ 167640 h 346710"/>
                  <a:gd name="connsiteX66" fmla="*/ 234315 w 1636903"/>
                  <a:gd name="connsiteY66" fmla="*/ 160020 h 346710"/>
                  <a:gd name="connsiteX67" fmla="*/ 228600 w 1636903"/>
                  <a:gd name="connsiteY67" fmla="*/ 146685 h 346710"/>
                  <a:gd name="connsiteX68" fmla="*/ 224790 w 1636903"/>
                  <a:gd name="connsiteY68" fmla="*/ 137160 h 346710"/>
                  <a:gd name="connsiteX69" fmla="*/ 213360 w 1636903"/>
                  <a:gd name="connsiteY69" fmla="*/ 121920 h 346710"/>
                  <a:gd name="connsiteX70" fmla="*/ 207645 w 1636903"/>
                  <a:gd name="connsiteY70" fmla="*/ 118110 h 346710"/>
                  <a:gd name="connsiteX71" fmla="*/ 201930 w 1636903"/>
                  <a:gd name="connsiteY71" fmla="*/ 112395 h 346710"/>
                  <a:gd name="connsiteX72" fmla="*/ 196215 w 1636903"/>
                  <a:gd name="connsiteY72" fmla="*/ 108585 h 346710"/>
                  <a:gd name="connsiteX73" fmla="*/ 190500 w 1636903"/>
                  <a:gd name="connsiteY73" fmla="*/ 102870 h 346710"/>
                  <a:gd name="connsiteX74" fmla="*/ 184785 w 1636903"/>
                  <a:gd name="connsiteY74" fmla="*/ 99060 h 346710"/>
                  <a:gd name="connsiteX75" fmla="*/ 177165 w 1636903"/>
                  <a:gd name="connsiteY75" fmla="*/ 91440 h 346710"/>
                  <a:gd name="connsiteX76" fmla="*/ 167640 w 1636903"/>
                  <a:gd name="connsiteY76" fmla="*/ 87630 h 346710"/>
                  <a:gd name="connsiteX77" fmla="*/ 161925 w 1636903"/>
                  <a:gd name="connsiteY77" fmla="*/ 81915 h 346710"/>
                  <a:gd name="connsiteX78" fmla="*/ 154305 w 1636903"/>
                  <a:gd name="connsiteY78" fmla="*/ 78105 h 346710"/>
                  <a:gd name="connsiteX79" fmla="*/ 150495 w 1636903"/>
                  <a:gd name="connsiteY79" fmla="*/ 72390 h 346710"/>
                  <a:gd name="connsiteX80" fmla="*/ 127635 w 1636903"/>
                  <a:gd name="connsiteY80" fmla="*/ 55245 h 346710"/>
                  <a:gd name="connsiteX81" fmla="*/ 123825 w 1636903"/>
                  <a:gd name="connsiteY81" fmla="*/ 49530 h 346710"/>
                  <a:gd name="connsiteX82" fmla="*/ 110490 w 1636903"/>
                  <a:gd name="connsiteY82" fmla="*/ 41910 h 346710"/>
                  <a:gd name="connsiteX83" fmla="*/ 95250 w 1636903"/>
                  <a:gd name="connsiteY83" fmla="*/ 30480 h 346710"/>
                  <a:gd name="connsiteX84" fmla="*/ 74295 w 1636903"/>
                  <a:gd name="connsiteY84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984885 w 1636903"/>
                  <a:gd name="connsiteY50" fmla="*/ 342900 h 346710"/>
                  <a:gd name="connsiteX51" fmla="*/ 721995 w 1636903"/>
                  <a:gd name="connsiteY51" fmla="*/ 344805 h 346710"/>
                  <a:gd name="connsiteX52" fmla="*/ 501015 w 1636903"/>
                  <a:gd name="connsiteY52" fmla="*/ 342900 h 346710"/>
                  <a:gd name="connsiteX53" fmla="*/ 462915 w 1636903"/>
                  <a:gd name="connsiteY53" fmla="*/ 340995 h 346710"/>
                  <a:gd name="connsiteX54" fmla="*/ 333375 w 1636903"/>
                  <a:gd name="connsiteY54" fmla="*/ 339090 h 346710"/>
                  <a:gd name="connsiteX55" fmla="*/ 329565 w 1636903"/>
                  <a:gd name="connsiteY55" fmla="*/ 316230 h 346710"/>
                  <a:gd name="connsiteX56" fmla="*/ 325755 w 1636903"/>
                  <a:gd name="connsiteY56" fmla="*/ 306705 h 346710"/>
                  <a:gd name="connsiteX57" fmla="*/ 321945 w 1636903"/>
                  <a:gd name="connsiteY57" fmla="*/ 300990 h 346710"/>
                  <a:gd name="connsiteX58" fmla="*/ 318135 w 1636903"/>
                  <a:gd name="connsiteY58" fmla="*/ 293370 h 346710"/>
                  <a:gd name="connsiteX59" fmla="*/ 310515 w 1636903"/>
                  <a:gd name="connsiteY59" fmla="*/ 283845 h 346710"/>
                  <a:gd name="connsiteX60" fmla="*/ 306705 w 1636903"/>
                  <a:gd name="connsiteY60" fmla="*/ 278130 h 346710"/>
                  <a:gd name="connsiteX61" fmla="*/ 300990 w 1636903"/>
                  <a:gd name="connsiteY61" fmla="*/ 272415 h 346710"/>
                  <a:gd name="connsiteX62" fmla="*/ 280035 w 1636903"/>
                  <a:gd name="connsiteY62" fmla="*/ 241935 h 346710"/>
                  <a:gd name="connsiteX63" fmla="*/ 251460 w 1636903"/>
                  <a:gd name="connsiteY63" fmla="*/ 196215 h 346710"/>
                  <a:gd name="connsiteX64" fmla="*/ 238125 w 1636903"/>
                  <a:gd name="connsiteY64" fmla="*/ 167640 h 346710"/>
                  <a:gd name="connsiteX65" fmla="*/ 234315 w 1636903"/>
                  <a:gd name="connsiteY65" fmla="*/ 160020 h 346710"/>
                  <a:gd name="connsiteX66" fmla="*/ 228600 w 1636903"/>
                  <a:gd name="connsiteY66" fmla="*/ 146685 h 346710"/>
                  <a:gd name="connsiteX67" fmla="*/ 224790 w 1636903"/>
                  <a:gd name="connsiteY67" fmla="*/ 137160 h 346710"/>
                  <a:gd name="connsiteX68" fmla="*/ 213360 w 1636903"/>
                  <a:gd name="connsiteY68" fmla="*/ 121920 h 346710"/>
                  <a:gd name="connsiteX69" fmla="*/ 207645 w 1636903"/>
                  <a:gd name="connsiteY69" fmla="*/ 118110 h 346710"/>
                  <a:gd name="connsiteX70" fmla="*/ 201930 w 1636903"/>
                  <a:gd name="connsiteY70" fmla="*/ 112395 h 346710"/>
                  <a:gd name="connsiteX71" fmla="*/ 196215 w 1636903"/>
                  <a:gd name="connsiteY71" fmla="*/ 108585 h 346710"/>
                  <a:gd name="connsiteX72" fmla="*/ 190500 w 1636903"/>
                  <a:gd name="connsiteY72" fmla="*/ 102870 h 346710"/>
                  <a:gd name="connsiteX73" fmla="*/ 184785 w 1636903"/>
                  <a:gd name="connsiteY73" fmla="*/ 99060 h 346710"/>
                  <a:gd name="connsiteX74" fmla="*/ 177165 w 1636903"/>
                  <a:gd name="connsiteY74" fmla="*/ 91440 h 346710"/>
                  <a:gd name="connsiteX75" fmla="*/ 167640 w 1636903"/>
                  <a:gd name="connsiteY75" fmla="*/ 87630 h 346710"/>
                  <a:gd name="connsiteX76" fmla="*/ 161925 w 1636903"/>
                  <a:gd name="connsiteY76" fmla="*/ 81915 h 346710"/>
                  <a:gd name="connsiteX77" fmla="*/ 154305 w 1636903"/>
                  <a:gd name="connsiteY77" fmla="*/ 78105 h 346710"/>
                  <a:gd name="connsiteX78" fmla="*/ 150495 w 1636903"/>
                  <a:gd name="connsiteY78" fmla="*/ 72390 h 346710"/>
                  <a:gd name="connsiteX79" fmla="*/ 127635 w 1636903"/>
                  <a:gd name="connsiteY79" fmla="*/ 55245 h 346710"/>
                  <a:gd name="connsiteX80" fmla="*/ 123825 w 1636903"/>
                  <a:gd name="connsiteY80" fmla="*/ 49530 h 346710"/>
                  <a:gd name="connsiteX81" fmla="*/ 110490 w 1636903"/>
                  <a:gd name="connsiteY81" fmla="*/ 41910 h 346710"/>
                  <a:gd name="connsiteX82" fmla="*/ 95250 w 1636903"/>
                  <a:gd name="connsiteY82" fmla="*/ 30480 h 346710"/>
                  <a:gd name="connsiteX83" fmla="*/ 74295 w 1636903"/>
                  <a:gd name="connsiteY83" fmla="*/ 20955 h 346710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984885 w 1636903"/>
                  <a:gd name="connsiteY49" fmla="*/ 342900 h 344805"/>
                  <a:gd name="connsiteX50" fmla="*/ 721995 w 1636903"/>
                  <a:gd name="connsiteY50" fmla="*/ 344805 h 344805"/>
                  <a:gd name="connsiteX51" fmla="*/ 501015 w 1636903"/>
                  <a:gd name="connsiteY51" fmla="*/ 342900 h 344805"/>
                  <a:gd name="connsiteX52" fmla="*/ 462915 w 1636903"/>
                  <a:gd name="connsiteY52" fmla="*/ 340995 h 344805"/>
                  <a:gd name="connsiteX53" fmla="*/ 333375 w 1636903"/>
                  <a:gd name="connsiteY53" fmla="*/ 339090 h 344805"/>
                  <a:gd name="connsiteX54" fmla="*/ 329565 w 1636903"/>
                  <a:gd name="connsiteY54" fmla="*/ 316230 h 344805"/>
                  <a:gd name="connsiteX55" fmla="*/ 325755 w 1636903"/>
                  <a:gd name="connsiteY55" fmla="*/ 306705 h 344805"/>
                  <a:gd name="connsiteX56" fmla="*/ 321945 w 1636903"/>
                  <a:gd name="connsiteY56" fmla="*/ 300990 h 344805"/>
                  <a:gd name="connsiteX57" fmla="*/ 318135 w 1636903"/>
                  <a:gd name="connsiteY57" fmla="*/ 293370 h 344805"/>
                  <a:gd name="connsiteX58" fmla="*/ 310515 w 1636903"/>
                  <a:gd name="connsiteY58" fmla="*/ 283845 h 344805"/>
                  <a:gd name="connsiteX59" fmla="*/ 306705 w 1636903"/>
                  <a:gd name="connsiteY59" fmla="*/ 278130 h 344805"/>
                  <a:gd name="connsiteX60" fmla="*/ 300990 w 1636903"/>
                  <a:gd name="connsiteY60" fmla="*/ 272415 h 344805"/>
                  <a:gd name="connsiteX61" fmla="*/ 280035 w 1636903"/>
                  <a:gd name="connsiteY61" fmla="*/ 241935 h 344805"/>
                  <a:gd name="connsiteX62" fmla="*/ 251460 w 1636903"/>
                  <a:gd name="connsiteY62" fmla="*/ 196215 h 344805"/>
                  <a:gd name="connsiteX63" fmla="*/ 238125 w 1636903"/>
                  <a:gd name="connsiteY63" fmla="*/ 167640 h 344805"/>
                  <a:gd name="connsiteX64" fmla="*/ 234315 w 1636903"/>
                  <a:gd name="connsiteY64" fmla="*/ 160020 h 344805"/>
                  <a:gd name="connsiteX65" fmla="*/ 228600 w 1636903"/>
                  <a:gd name="connsiteY65" fmla="*/ 146685 h 344805"/>
                  <a:gd name="connsiteX66" fmla="*/ 224790 w 1636903"/>
                  <a:gd name="connsiteY66" fmla="*/ 137160 h 344805"/>
                  <a:gd name="connsiteX67" fmla="*/ 213360 w 1636903"/>
                  <a:gd name="connsiteY67" fmla="*/ 121920 h 344805"/>
                  <a:gd name="connsiteX68" fmla="*/ 207645 w 1636903"/>
                  <a:gd name="connsiteY68" fmla="*/ 118110 h 344805"/>
                  <a:gd name="connsiteX69" fmla="*/ 201930 w 1636903"/>
                  <a:gd name="connsiteY69" fmla="*/ 112395 h 344805"/>
                  <a:gd name="connsiteX70" fmla="*/ 196215 w 1636903"/>
                  <a:gd name="connsiteY70" fmla="*/ 108585 h 344805"/>
                  <a:gd name="connsiteX71" fmla="*/ 190500 w 1636903"/>
                  <a:gd name="connsiteY71" fmla="*/ 102870 h 344805"/>
                  <a:gd name="connsiteX72" fmla="*/ 184785 w 1636903"/>
                  <a:gd name="connsiteY72" fmla="*/ 99060 h 344805"/>
                  <a:gd name="connsiteX73" fmla="*/ 177165 w 1636903"/>
                  <a:gd name="connsiteY73" fmla="*/ 91440 h 344805"/>
                  <a:gd name="connsiteX74" fmla="*/ 167640 w 1636903"/>
                  <a:gd name="connsiteY74" fmla="*/ 87630 h 344805"/>
                  <a:gd name="connsiteX75" fmla="*/ 161925 w 1636903"/>
                  <a:gd name="connsiteY75" fmla="*/ 81915 h 344805"/>
                  <a:gd name="connsiteX76" fmla="*/ 154305 w 1636903"/>
                  <a:gd name="connsiteY76" fmla="*/ 78105 h 344805"/>
                  <a:gd name="connsiteX77" fmla="*/ 150495 w 1636903"/>
                  <a:gd name="connsiteY77" fmla="*/ 72390 h 344805"/>
                  <a:gd name="connsiteX78" fmla="*/ 127635 w 1636903"/>
                  <a:gd name="connsiteY78" fmla="*/ 55245 h 344805"/>
                  <a:gd name="connsiteX79" fmla="*/ 123825 w 1636903"/>
                  <a:gd name="connsiteY79" fmla="*/ 49530 h 344805"/>
                  <a:gd name="connsiteX80" fmla="*/ 110490 w 1636903"/>
                  <a:gd name="connsiteY80" fmla="*/ 41910 h 344805"/>
                  <a:gd name="connsiteX81" fmla="*/ 95250 w 1636903"/>
                  <a:gd name="connsiteY81" fmla="*/ 30480 h 344805"/>
                  <a:gd name="connsiteX82" fmla="*/ 74295 w 1636903"/>
                  <a:gd name="connsiteY8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721995 w 1636903"/>
                  <a:gd name="connsiteY49" fmla="*/ 344805 h 344805"/>
                  <a:gd name="connsiteX50" fmla="*/ 501015 w 1636903"/>
                  <a:gd name="connsiteY50" fmla="*/ 342900 h 344805"/>
                  <a:gd name="connsiteX51" fmla="*/ 462915 w 1636903"/>
                  <a:gd name="connsiteY51" fmla="*/ 340995 h 344805"/>
                  <a:gd name="connsiteX52" fmla="*/ 333375 w 1636903"/>
                  <a:gd name="connsiteY52" fmla="*/ 339090 h 344805"/>
                  <a:gd name="connsiteX53" fmla="*/ 329565 w 1636903"/>
                  <a:gd name="connsiteY53" fmla="*/ 316230 h 344805"/>
                  <a:gd name="connsiteX54" fmla="*/ 325755 w 1636903"/>
                  <a:gd name="connsiteY54" fmla="*/ 306705 h 344805"/>
                  <a:gd name="connsiteX55" fmla="*/ 321945 w 1636903"/>
                  <a:gd name="connsiteY55" fmla="*/ 300990 h 344805"/>
                  <a:gd name="connsiteX56" fmla="*/ 318135 w 1636903"/>
                  <a:gd name="connsiteY56" fmla="*/ 293370 h 344805"/>
                  <a:gd name="connsiteX57" fmla="*/ 310515 w 1636903"/>
                  <a:gd name="connsiteY57" fmla="*/ 283845 h 344805"/>
                  <a:gd name="connsiteX58" fmla="*/ 306705 w 1636903"/>
                  <a:gd name="connsiteY58" fmla="*/ 278130 h 344805"/>
                  <a:gd name="connsiteX59" fmla="*/ 300990 w 1636903"/>
                  <a:gd name="connsiteY59" fmla="*/ 272415 h 344805"/>
                  <a:gd name="connsiteX60" fmla="*/ 280035 w 1636903"/>
                  <a:gd name="connsiteY60" fmla="*/ 241935 h 344805"/>
                  <a:gd name="connsiteX61" fmla="*/ 251460 w 1636903"/>
                  <a:gd name="connsiteY61" fmla="*/ 196215 h 344805"/>
                  <a:gd name="connsiteX62" fmla="*/ 238125 w 1636903"/>
                  <a:gd name="connsiteY62" fmla="*/ 167640 h 344805"/>
                  <a:gd name="connsiteX63" fmla="*/ 234315 w 1636903"/>
                  <a:gd name="connsiteY63" fmla="*/ 160020 h 344805"/>
                  <a:gd name="connsiteX64" fmla="*/ 228600 w 1636903"/>
                  <a:gd name="connsiteY64" fmla="*/ 146685 h 344805"/>
                  <a:gd name="connsiteX65" fmla="*/ 224790 w 1636903"/>
                  <a:gd name="connsiteY65" fmla="*/ 137160 h 344805"/>
                  <a:gd name="connsiteX66" fmla="*/ 213360 w 1636903"/>
                  <a:gd name="connsiteY66" fmla="*/ 121920 h 344805"/>
                  <a:gd name="connsiteX67" fmla="*/ 207645 w 1636903"/>
                  <a:gd name="connsiteY67" fmla="*/ 118110 h 344805"/>
                  <a:gd name="connsiteX68" fmla="*/ 201930 w 1636903"/>
                  <a:gd name="connsiteY68" fmla="*/ 112395 h 344805"/>
                  <a:gd name="connsiteX69" fmla="*/ 196215 w 1636903"/>
                  <a:gd name="connsiteY69" fmla="*/ 108585 h 344805"/>
                  <a:gd name="connsiteX70" fmla="*/ 190500 w 1636903"/>
                  <a:gd name="connsiteY70" fmla="*/ 102870 h 344805"/>
                  <a:gd name="connsiteX71" fmla="*/ 184785 w 1636903"/>
                  <a:gd name="connsiteY71" fmla="*/ 99060 h 344805"/>
                  <a:gd name="connsiteX72" fmla="*/ 177165 w 1636903"/>
                  <a:gd name="connsiteY72" fmla="*/ 91440 h 344805"/>
                  <a:gd name="connsiteX73" fmla="*/ 167640 w 1636903"/>
                  <a:gd name="connsiteY73" fmla="*/ 87630 h 344805"/>
                  <a:gd name="connsiteX74" fmla="*/ 161925 w 1636903"/>
                  <a:gd name="connsiteY74" fmla="*/ 81915 h 344805"/>
                  <a:gd name="connsiteX75" fmla="*/ 154305 w 1636903"/>
                  <a:gd name="connsiteY75" fmla="*/ 78105 h 344805"/>
                  <a:gd name="connsiteX76" fmla="*/ 150495 w 1636903"/>
                  <a:gd name="connsiteY76" fmla="*/ 72390 h 344805"/>
                  <a:gd name="connsiteX77" fmla="*/ 127635 w 1636903"/>
                  <a:gd name="connsiteY77" fmla="*/ 55245 h 344805"/>
                  <a:gd name="connsiteX78" fmla="*/ 123825 w 1636903"/>
                  <a:gd name="connsiteY78" fmla="*/ 49530 h 344805"/>
                  <a:gd name="connsiteX79" fmla="*/ 110490 w 1636903"/>
                  <a:gd name="connsiteY79" fmla="*/ 41910 h 344805"/>
                  <a:gd name="connsiteX80" fmla="*/ 95250 w 1636903"/>
                  <a:gd name="connsiteY80" fmla="*/ 30480 h 344805"/>
                  <a:gd name="connsiteX81" fmla="*/ 74295 w 1636903"/>
                  <a:gd name="connsiteY8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501015 w 1636903"/>
                  <a:gd name="connsiteY49" fmla="*/ 342900 h 344805"/>
                  <a:gd name="connsiteX50" fmla="*/ 462915 w 1636903"/>
                  <a:gd name="connsiteY50" fmla="*/ 340995 h 344805"/>
                  <a:gd name="connsiteX51" fmla="*/ 333375 w 1636903"/>
                  <a:gd name="connsiteY51" fmla="*/ 339090 h 344805"/>
                  <a:gd name="connsiteX52" fmla="*/ 329565 w 1636903"/>
                  <a:gd name="connsiteY52" fmla="*/ 316230 h 344805"/>
                  <a:gd name="connsiteX53" fmla="*/ 325755 w 1636903"/>
                  <a:gd name="connsiteY53" fmla="*/ 306705 h 344805"/>
                  <a:gd name="connsiteX54" fmla="*/ 321945 w 1636903"/>
                  <a:gd name="connsiteY54" fmla="*/ 300990 h 344805"/>
                  <a:gd name="connsiteX55" fmla="*/ 318135 w 1636903"/>
                  <a:gd name="connsiteY55" fmla="*/ 293370 h 344805"/>
                  <a:gd name="connsiteX56" fmla="*/ 310515 w 1636903"/>
                  <a:gd name="connsiteY56" fmla="*/ 283845 h 344805"/>
                  <a:gd name="connsiteX57" fmla="*/ 306705 w 1636903"/>
                  <a:gd name="connsiteY57" fmla="*/ 278130 h 344805"/>
                  <a:gd name="connsiteX58" fmla="*/ 300990 w 1636903"/>
                  <a:gd name="connsiteY58" fmla="*/ 272415 h 344805"/>
                  <a:gd name="connsiteX59" fmla="*/ 280035 w 1636903"/>
                  <a:gd name="connsiteY59" fmla="*/ 241935 h 344805"/>
                  <a:gd name="connsiteX60" fmla="*/ 251460 w 1636903"/>
                  <a:gd name="connsiteY60" fmla="*/ 196215 h 344805"/>
                  <a:gd name="connsiteX61" fmla="*/ 238125 w 1636903"/>
                  <a:gd name="connsiteY61" fmla="*/ 167640 h 344805"/>
                  <a:gd name="connsiteX62" fmla="*/ 234315 w 1636903"/>
                  <a:gd name="connsiteY62" fmla="*/ 160020 h 344805"/>
                  <a:gd name="connsiteX63" fmla="*/ 228600 w 1636903"/>
                  <a:gd name="connsiteY63" fmla="*/ 146685 h 344805"/>
                  <a:gd name="connsiteX64" fmla="*/ 224790 w 1636903"/>
                  <a:gd name="connsiteY64" fmla="*/ 137160 h 344805"/>
                  <a:gd name="connsiteX65" fmla="*/ 213360 w 1636903"/>
                  <a:gd name="connsiteY65" fmla="*/ 121920 h 344805"/>
                  <a:gd name="connsiteX66" fmla="*/ 207645 w 1636903"/>
                  <a:gd name="connsiteY66" fmla="*/ 118110 h 344805"/>
                  <a:gd name="connsiteX67" fmla="*/ 201930 w 1636903"/>
                  <a:gd name="connsiteY67" fmla="*/ 112395 h 344805"/>
                  <a:gd name="connsiteX68" fmla="*/ 196215 w 1636903"/>
                  <a:gd name="connsiteY68" fmla="*/ 108585 h 344805"/>
                  <a:gd name="connsiteX69" fmla="*/ 190500 w 1636903"/>
                  <a:gd name="connsiteY69" fmla="*/ 102870 h 344805"/>
                  <a:gd name="connsiteX70" fmla="*/ 184785 w 1636903"/>
                  <a:gd name="connsiteY70" fmla="*/ 99060 h 344805"/>
                  <a:gd name="connsiteX71" fmla="*/ 177165 w 1636903"/>
                  <a:gd name="connsiteY71" fmla="*/ 91440 h 344805"/>
                  <a:gd name="connsiteX72" fmla="*/ 167640 w 1636903"/>
                  <a:gd name="connsiteY72" fmla="*/ 87630 h 344805"/>
                  <a:gd name="connsiteX73" fmla="*/ 161925 w 1636903"/>
                  <a:gd name="connsiteY73" fmla="*/ 81915 h 344805"/>
                  <a:gd name="connsiteX74" fmla="*/ 154305 w 1636903"/>
                  <a:gd name="connsiteY74" fmla="*/ 78105 h 344805"/>
                  <a:gd name="connsiteX75" fmla="*/ 150495 w 1636903"/>
                  <a:gd name="connsiteY75" fmla="*/ 72390 h 344805"/>
                  <a:gd name="connsiteX76" fmla="*/ 127635 w 1636903"/>
                  <a:gd name="connsiteY76" fmla="*/ 55245 h 344805"/>
                  <a:gd name="connsiteX77" fmla="*/ 123825 w 1636903"/>
                  <a:gd name="connsiteY77" fmla="*/ 49530 h 344805"/>
                  <a:gd name="connsiteX78" fmla="*/ 110490 w 1636903"/>
                  <a:gd name="connsiteY78" fmla="*/ 41910 h 344805"/>
                  <a:gd name="connsiteX79" fmla="*/ 95250 w 1636903"/>
                  <a:gd name="connsiteY79" fmla="*/ 30480 h 344805"/>
                  <a:gd name="connsiteX80" fmla="*/ 74295 w 1636903"/>
                  <a:gd name="connsiteY8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8135 w 1636903"/>
                  <a:gd name="connsiteY54" fmla="*/ 293370 h 344805"/>
                  <a:gd name="connsiteX55" fmla="*/ 310515 w 1636903"/>
                  <a:gd name="connsiteY55" fmla="*/ 283845 h 344805"/>
                  <a:gd name="connsiteX56" fmla="*/ 306705 w 1636903"/>
                  <a:gd name="connsiteY56" fmla="*/ 278130 h 344805"/>
                  <a:gd name="connsiteX57" fmla="*/ 300990 w 1636903"/>
                  <a:gd name="connsiteY57" fmla="*/ 272415 h 344805"/>
                  <a:gd name="connsiteX58" fmla="*/ 280035 w 1636903"/>
                  <a:gd name="connsiteY58" fmla="*/ 241935 h 344805"/>
                  <a:gd name="connsiteX59" fmla="*/ 251460 w 1636903"/>
                  <a:gd name="connsiteY59" fmla="*/ 196215 h 344805"/>
                  <a:gd name="connsiteX60" fmla="*/ 238125 w 1636903"/>
                  <a:gd name="connsiteY60" fmla="*/ 167640 h 344805"/>
                  <a:gd name="connsiteX61" fmla="*/ 234315 w 1636903"/>
                  <a:gd name="connsiteY61" fmla="*/ 160020 h 344805"/>
                  <a:gd name="connsiteX62" fmla="*/ 228600 w 1636903"/>
                  <a:gd name="connsiteY62" fmla="*/ 146685 h 344805"/>
                  <a:gd name="connsiteX63" fmla="*/ 224790 w 1636903"/>
                  <a:gd name="connsiteY63" fmla="*/ 137160 h 344805"/>
                  <a:gd name="connsiteX64" fmla="*/ 213360 w 1636903"/>
                  <a:gd name="connsiteY64" fmla="*/ 121920 h 344805"/>
                  <a:gd name="connsiteX65" fmla="*/ 207645 w 1636903"/>
                  <a:gd name="connsiteY65" fmla="*/ 118110 h 344805"/>
                  <a:gd name="connsiteX66" fmla="*/ 201930 w 1636903"/>
                  <a:gd name="connsiteY66" fmla="*/ 112395 h 344805"/>
                  <a:gd name="connsiteX67" fmla="*/ 196215 w 1636903"/>
                  <a:gd name="connsiteY67" fmla="*/ 108585 h 344805"/>
                  <a:gd name="connsiteX68" fmla="*/ 190500 w 1636903"/>
                  <a:gd name="connsiteY68" fmla="*/ 102870 h 344805"/>
                  <a:gd name="connsiteX69" fmla="*/ 184785 w 1636903"/>
                  <a:gd name="connsiteY69" fmla="*/ 99060 h 344805"/>
                  <a:gd name="connsiteX70" fmla="*/ 177165 w 1636903"/>
                  <a:gd name="connsiteY70" fmla="*/ 91440 h 344805"/>
                  <a:gd name="connsiteX71" fmla="*/ 167640 w 1636903"/>
                  <a:gd name="connsiteY71" fmla="*/ 87630 h 344805"/>
                  <a:gd name="connsiteX72" fmla="*/ 161925 w 1636903"/>
                  <a:gd name="connsiteY72" fmla="*/ 81915 h 344805"/>
                  <a:gd name="connsiteX73" fmla="*/ 154305 w 1636903"/>
                  <a:gd name="connsiteY73" fmla="*/ 78105 h 344805"/>
                  <a:gd name="connsiteX74" fmla="*/ 150495 w 1636903"/>
                  <a:gd name="connsiteY74" fmla="*/ 72390 h 344805"/>
                  <a:gd name="connsiteX75" fmla="*/ 127635 w 1636903"/>
                  <a:gd name="connsiteY75" fmla="*/ 55245 h 344805"/>
                  <a:gd name="connsiteX76" fmla="*/ 123825 w 1636903"/>
                  <a:gd name="connsiteY76" fmla="*/ 49530 h 344805"/>
                  <a:gd name="connsiteX77" fmla="*/ 110490 w 1636903"/>
                  <a:gd name="connsiteY77" fmla="*/ 41910 h 344805"/>
                  <a:gd name="connsiteX78" fmla="*/ 95250 w 1636903"/>
                  <a:gd name="connsiteY78" fmla="*/ 30480 h 344805"/>
                  <a:gd name="connsiteX79" fmla="*/ 74295 w 1636903"/>
                  <a:gd name="connsiteY7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0515 w 1636903"/>
                  <a:gd name="connsiteY54" fmla="*/ 283845 h 344805"/>
                  <a:gd name="connsiteX55" fmla="*/ 306705 w 1636903"/>
                  <a:gd name="connsiteY55" fmla="*/ 278130 h 344805"/>
                  <a:gd name="connsiteX56" fmla="*/ 300990 w 1636903"/>
                  <a:gd name="connsiteY56" fmla="*/ 272415 h 344805"/>
                  <a:gd name="connsiteX57" fmla="*/ 280035 w 1636903"/>
                  <a:gd name="connsiteY57" fmla="*/ 241935 h 344805"/>
                  <a:gd name="connsiteX58" fmla="*/ 251460 w 1636903"/>
                  <a:gd name="connsiteY58" fmla="*/ 196215 h 344805"/>
                  <a:gd name="connsiteX59" fmla="*/ 238125 w 1636903"/>
                  <a:gd name="connsiteY59" fmla="*/ 167640 h 344805"/>
                  <a:gd name="connsiteX60" fmla="*/ 234315 w 1636903"/>
                  <a:gd name="connsiteY60" fmla="*/ 160020 h 344805"/>
                  <a:gd name="connsiteX61" fmla="*/ 228600 w 1636903"/>
                  <a:gd name="connsiteY61" fmla="*/ 146685 h 344805"/>
                  <a:gd name="connsiteX62" fmla="*/ 224790 w 1636903"/>
                  <a:gd name="connsiteY62" fmla="*/ 137160 h 344805"/>
                  <a:gd name="connsiteX63" fmla="*/ 213360 w 1636903"/>
                  <a:gd name="connsiteY63" fmla="*/ 121920 h 344805"/>
                  <a:gd name="connsiteX64" fmla="*/ 207645 w 1636903"/>
                  <a:gd name="connsiteY64" fmla="*/ 118110 h 344805"/>
                  <a:gd name="connsiteX65" fmla="*/ 201930 w 1636903"/>
                  <a:gd name="connsiteY65" fmla="*/ 112395 h 344805"/>
                  <a:gd name="connsiteX66" fmla="*/ 196215 w 1636903"/>
                  <a:gd name="connsiteY66" fmla="*/ 108585 h 344805"/>
                  <a:gd name="connsiteX67" fmla="*/ 190500 w 1636903"/>
                  <a:gd name="connsiteY67" fmla="*/ 102870 h 344805"/>
                  <a:gd name="connsiteX68" fmla="*/ 184785 w 1636903"/>
                  <a:gd name="connsiteY68" fmla="*/ 99060 h 344805"/>
                  <a:gd name="connsiteX69" fmla="*/ 177165 w 1636903"/>
                  <a:gd name="connsiteY69" fmla="*/ 91440 h 344805"/>
                  <a:gd name="connsiteX70" fmla="*/ 167640 w 1636903"/>
                  <a:gd name="connsiteY70" fmla="*/ 87630 h 344805"/>
                  <a:gd name="connsiteX71" fmla="*/ 161925 w 1636903"/>
                  <a:gd name="connsiteY71" fmla="*/ 81915 h 344805"/>
                  <a:gd name="connsiteX72" fmla="*/ 154305 w 1636903"/>
                  <a:gd name="connsiteY72" fmla="*/ 78105 h 344805"/>
                  <a:gd name="connsiteX73" fmla="*/ 150495 w 1636903"/>
                  <a:gd name="connsiteY73" fmla="*/ 72390 h 344805"/>
                  <a:gd name="connsiteX74" fmla="*/ 127635 w 1636903"/>
                  <a:gd name="connsiteY74" fmla="*/ 55245 h 344805"/>
                  <a:gd name="connsiteX75" fmla="*/ 123825 w 1636903"/>
                  <a:gd name="connsiteY75" fmla="*/ 49530 h 344805"/>
                  <a:gd name="connsiteX76" fmla="*/ 110490 w 1636903"/>
                  <a:gd name="connsiteY76" fmla="*/ 41910 h 344805"/>
                  <a:gd name="connsiteX77" fmla="*/ 95250 w 1636903"/>
                  <a:gd name="connsiteY77" fmla="*/ 30480 h 344805"/>
                  <a:gd name="connsiteX78" fmla="*/ 74295 w 1636903"/>
                  <a:gd name="connsiteY7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300990 w 1636903"/>
                  <a:gd name="connsiteY55" fmla="*/ 272415 h 344805"/>
                  <a:gd name="connsiteX56" fmla="*/ 280035 w 1636903"/>
                  <a:gd name="connsiteY56" fmla="*/ 241935 h 344805"/>
                  <a:gd name="connsiteX57" fmla="*/ 251460 w 1636903"/>
                  <a:gd name="connsiteY57" fmla="*/ 196215 h 344805"/>
                  <a:gd name="connsiteX58" fmla="*/ 238125 w 1636903"/>
                  <a:gd name="connsiteY58" fmla="*/ 167640 h 344805"/>
                  <a:gd name="connsiteX59" fmla="*/ 234315 w 1636903"/>
                  <a:gd name="connsiteY59" fmla="*/ 160020 h 344805"/>
                  <a:gd name="connsiteX60" fmla="*/ 228600 w 1636903"/>
                  <a:gd name="connsiteY60" fmla="*/ 146685 h 344805"/>
                  <a:gd name="connsiteX61" fmla="*/ 224790 w 1636903"/>
                  <a:gd name="connsiteY61" fmla="*/ 137160 h 344805"/>
                  <a:gd name="connsiteX62" fmla="*/ 213360 w 1636903"/>
                  <a:gd name="connsiteY62" fmla="*/ 121920 h 344805"/>
                  <a:gd name="connsiteX63" fmla="*/ 207645 w 1636903"/>
                  <a:gd name="connsiteY63" fmla="*/ 118110 h 344805"/>
                  <a:gd name="connsiteX64" fmla="*/ 201930 w 1636903"/>
                  <a:gd name="connsiteY64" fmla="*/ 112395 h 344805"/>
                  <a:gd name="connsiteX65" fmla="*/ 196215 w 1636903"/>
                  <a:gd name="connsiteY65" fmla="*/ 108585 h 344805"/>
                  <a:gd name="connsiteX66" fmla="*/ 190500 w 1636903"/>
                  <a:gd name="connsiteY66" fmla="*/ 102870 h 344805"/>
                  <a:gd name="connsiteX67" fmla="*/ 184785 w 1636903"/>
                  <a:gd name="connsiteY67" fmla="*/ 99060 h 344805"/>
                  <a:gd name="connsiteX68" fmla="*/ 177165 w 1636903"/>
                  <a:gd name="connsiteY68" fmla="*/ 91440 h 344805"/>
                  <a:gd name="connsiteX69" fmla="*/ 167640 w 1636903"/>
                  <a:gd name="connsiteY69" fmla="*/ 87630 h 344805"/>
                  <a:gd name="connsiteX70" fmla="*/ 161925 w 1636903"/>
                  <a:gd name="connsiteY70" fmla="*/ 81915 h 344805"/>
                  <a:gd name="connsiteX71" fmla="*/ 154305 w 1636903"/>
                  <a:gd name="connsiteY71" fmla="*/ 78105 h 344805"/>
                  <a:gd name="connsiteX72" fmla="*/ 150495 w 1636903"/>
                  <a:gd name="connsiteY72" fmla="*/ 72390 h 344805"/>
                  <a:gd name="connsiteX73" fmla="*/ 127635 w 1636903"/>
                  <a:gd name="connsiteY73" fmla="*/ 55245 h 344805"/>
                  <a:gd name="connsiteX74" fmla="*/ 123825 w 1636903"/>
                  <a:gd name="connsiteY74" fmla="*/ 49530 h 344805"/>
                  <a:gd name="connsiteX75" fmla="*/ 110490 w 1636903"/>
                  <a:gd name="connsiteY75" fmla="*/ 41910 h 344805"/>
                  <a:gd name="connsiteX76" fmla="*/ 95250 w 1636903"/>
                  <a:gd name="connsiteY76" fmla="*/ 30480 h 344805"/>
                  <a:gd name="connsiteX77" fmla="*/ 74295 w 1636903"/>
                  <a:gd name="connsiteY7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280035 w 1636903"/>
                  <a:gd name="connsiteY55" fmla="*/ 241935 h 344805"/>
                  <a:gd name="connsiteX56" fmla="*/ 251460 w 1636903"/>
                  <a:gd name="connsiteY56" fmla="*/ 196215 h 344805"/>
                  <a:gd name="connsiteX57" fmla="*/ 238125 w 1636903"/>
                  <a:gd name="connsiteY57" fmla="*/ 167640 h 344805"/>
                  <a:gd name="connsiteX58" fmla="*/ 234315 w 1636903"/>
                  <a:gd name="connsiteY58" fmla="*/ 160020 h 344805"/>
                  <a:gd name="connsiteX59" fmla="*/ 228600 w 1636903"/>
                  <a:gd name="connsiteY59" fmla="*/ 146685 h 344805"/>
                  <a:gd name="connsiteX60" fmla="*/ 224790 w 1636903"/>
                  <a:gd name="connsiteY60" fmla="*/ 137160 h 344805"/>
                  <a:gd name="connsiteX61" fmla="*/ 213360 w 1636903"/>
                  <a:gd name="connsiteY61" fmla="*/ 121920 h 344805"/>
                  <a:gd name="connsiteX62" fmla="*/ 207645 w 1636903"/>
                  <a:gd name="connsiteY62" fmla="*/ 118110 h 344805"/>
                  <a:gd name="connsiteX63" fmla="*/ 201930 w 1636903"/>
                  <a:gd name="connsiteY63" fmla="*/ 112395 h 344805"/>
                  <a:gd name="connsiteX64" fmla="*/ 196215 w 1636903"/>
                  <a:gd name="connsiteY64" fmla="*/ 108585 h 344805"/>
                  <a:gd name="connsiteX65" fmla="*/ 190500 w 1636903"/>
                  <a:gd name="connsiteY65" fmla="*/ 102870 h 344805"/>
                  <a:gd name="connsiteX66" fmla="*/ 184785 w 1636903"/>
                  <a:gd name="connsiteY66" fmla="*/ 99060 h 344805"/>
                  <a:gd name="connsiteX67" fmla="*/ 177165 w 1636903"/>
                  <a:gd name="connsiteY67" fmla="*/ 91440 h 344805"/>
                  <a:gd name="connsiteX68" fmla="*/ 167640 w 1636903"/>
                  <a:gd name="connsiteY68" fmla="*/ 87630 h 344805"/>
                  <a:gd name="connsiteX69" fmla="*/ 161925 w 1636903"/>
                  <a:gd name="connsiteY69" fmla="*/ 81915 h 344805"/>
                  <a:gd name="connsiteX70" fmla="*/ 154305 w 1636903"/>
                  <a:gd name="connsiteY70" fmla="*/ 78105 h 344805"/>
                  <a:gd name="connsiteX71" fmla="*/ 150495 w 1636903"/>
                  <a:gd name="connsiteY71" fmla="*/ 72390 h 344805"/>
                  <a:gd name="connsiteX72" fmla="*/ 127635 w 1636903"/>
                  <a:gd name="connsiteY72" fmla="*/ 55245 h 344805"/>
                  <a:gd name="connsiteX73" fmla="*/ 123825 w 1636903"/>
                  <a:gd name="connsiteY73" fmla="*/ 49530 h 344805"/>
                  <a:gd name="connsiteX74" fmla="*/ 110490 w 1636903"/>
                  <a:gd name="connsiteY74" fmla="*/ 41910 h 344805"/>
                  <a:gd name="connsiteX75" fmla="*/ 95250 w 1636903"/>
                  <a:gd name="connsiteY75" fmla="*/ 30480 h 344805"/>
                  <a:gd name="connsiteX76" fmla="*/ 74295 w 1636903"/>
                  <a:gd name="connsiteY7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280035 w 1636903"/>
                  <a:gd name="connsiteY54" fmla="*/ 241935 h 344805"/>
                  <a:gd name="connsiteX55" fmla="*/ 251460 w 1636903"/>
                  <a:gd name="connsiteY55" fmla="*/ 196215 h 344805"/>
                  <a:gd name="connsiteX56" fmla="*/ 238125 w 1636903"/>
                  <a:gd name="connsiteY56" fmla="*/ 167640 h 344805"/>
                  <a:gd name="connsiteX57" fmla="*/ 234315 w 1636903"/>
                  <a:gd name="connsiteY57" fmla="*/ 160020 h 344805"/>
                  <a:gd name="connsiteX58" fmla="*/ 228600 w 1636903"/>
                  <a:gd name="connsiteY58" fmla="*/ 146685 h 344805"/>
                  <a:gd name="connsiteX59" fmla="*/ 224790 w 1636903"/>
                  <a:gd name="connsiteY59" fmla="*/ 137160 h 344805"/>
                  <a:gd name="connsiteX60" fmla="*/ 213360 w 1636903"/>
                  <a:gd name="connsiteY60" fmla="*/ 121920 h 344805"/>
                  <a:gd name="connsiteX61" fmla="*/ 207645 w 1636903"/>
                  <a:gd name="connsiteY61" fmla="*/ 118110 h 344805"/>
                  <a:gd name="connsiteX62" fmla="*/ 201930 w 1636903"/>
                  <a:gd name="connsiteY62" fmla="*/ 112395 h 344805"/>
                  <a:gd name="connsiteX63" fmla="*/ 196215 w 1636903"/>
                  <a:gd name="connsiteY63" fmla="*/ 108585 h 344805"/>
                  <a:gd name="connsiteX64" fmla="*/ 190500 w 1636903"/>
                  <a:gd name="connsiteY64" fmla="*/ 102870 h 344805"/>
                  <a:gd name="connsiteX65" fmla="*/ 184785 w 1636903"/>
                  <a:gd name="connsiteY65" fmla="*/ 99060 h 344805"/>
                  <a:gd name="connsiteX66" fmla="*/ 177165 w 1636903"/>
                  <a:gd name="connsiteY66" fmla="*/ 91440 h 344805"/>
                  <a:gd name="connsiteX67" fmla="*/ 167640 w 1636903"/>
                  <a:gd name="connsiteY67" fmla="*/ 87630 h 344805"/>
                  <a:gd name="connsiteX68" fmla="*/ 161925 w 1636903"/>
                  <a:gd name="connsiteY68" fmla="*/ 81915 h 344805"/>
                  <a:gd name="connsiteX69" fmla="*/ 154305 w 1636903"/>
                  <a:gd name="connsiteY69" fmla="*/ 78105 h 344805"/>
                  <a:gd name="connsiteX70" fmla="*/ 150495 w 1636903"/>
                  <a:gd name="connsiteY70" fmla="*/ 72390 h 344805"/>
                  <a:gd name="connsiteX71" fmla="*/ 127635 w 1636903"/>
                  <a:gd name="connsiteY71" fmla="*/ 55245 h 344805"/>
                  <a:gd name="connsiteX72" fmla="*/ 123825 w 1636903"/>
                  <a:gd name="connsiteY72" fmla="*/ 49530 h 344805"/>
                  <a:gd name="connsiteX73" fmla="*/ 110490 w 1636903"/>
                  <a:gd name="connsiteY73" fmla="*/ 41910 h 344805"/>
                  <a:gd name="connsiteX74" fmla="*/ 95250 w 1636903"/>
                  <a:gd name="connsiteY74" fmla="*/ 30480 h 344805"/>
                  <a:gd name="connsiteX75" fmla="*/ 74295 w 1636903"/>
                  <a:gd name="connsiteY7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84785 w 1636903"/>
                  <a:gd name="connsiteY64" fmla="*/ 99060 h 344805"/>
                  <a:gd name="connsiteX65" fmla="*/ 177165 w 1636903"/>
                  <a:gd name="connsiteY65" fmla="*/ 91440 h 344805"/>
                  <a:gd name="connsiteX66" fmla="*/ 167640 w 1636903"/>
                  <a:gd name="connsiteY66" fmla="*/ 87630 h 344805"/>
                  <a:gd name="connsiteX67" fmla="*/ 161925 w 1636903"/>
                  <a:gd name="connsiteY67" fmla="*/ 81915 h 344805"/>
                  <a:gd name="connsiteX68" fmla="*/ 154305 w 1636903"/>
                  <a:gd name="connsiteY68" fmla="*/ 78105 h 344805"/>
                  <a:gd name="connsiteX69" fmla="*/ 150495 w 1636903"/>
                  <a:gd name="connsiteY69" fmla="*/ 72390 h 344805"/>
                  <a:gd name="connsiteX70" fmla="*/ 127635 w 1636903"/>
                  <a:gd name="connsiteY70" fmla="*/ 55245 h 344805"/>
                  <a:gd name="connsiteX71" fmla="*/ 123825 w 1636903"/>
                  <a:gd name="connsiteY71" fmla="*/ 49530 h 344805"/>
                  <a:gd name="connsiteX72" fmla="*/ 110490 w 1636903"/>
                  <a:gd name="connsiteY72" fmla="*/ 41910 h 344805"/>
                  <a:gd name="connsiteX73" fmla="*/ 95250 w 1636903"/>
                  <a:gd name="connsiteY73" fmla="*/ 30480 h 344805"/>
                  <a:gd name="connsiteX74" fmla="*/ 74295 w 1636903"/>
                  <a:gd name="connsiteY7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77165 w 1636903"/>
                  <a:gd name="connsiteY64" fmla="*/ 91440 h 344805"/>
                  <a:gd name="connsiteX65" fmla="*/ 167640 w 1636903"/>
                  <a:gd name="connsiteY65" fmla="*/ 87630 h 344805"/>
                  <a:gd name="connsiteX66" fmla="*/ 161925 w 1636903"/>
                  <a:gd name="connsiteY66" fmla="*/ 81915 h 344805"/>
                  <a:gd name="connsiteX67" fmla="*/ 154305 w 1636903"/>
                  <a:gd name="connsiteY67" fmla="*/ 78105 h 344805"/>
                  <a:gd name="connsiteX68" fmla="*/ 150495 w 1636903"/>
                  <a:gd name="connsiteY68" fmla="*/ 72390 h 344805"/>
                  <a:gd name="connsiteX69" fmla="*/ 127635 w 1636903"/>
                  <a:gd name="connsiteY69" fmla="*/ 55245 h 344805"/>
                  <a:gd name="connsiteX70" fmla="*/ 123825 w 1636903"/>
                  <a:gd name="connsiteY70" fmla="*/ 49530 h 344805"/>
                  <a:gd name="connsiteX71" fmla="*/ 110490 w 1636903"/>
                  <a:gd name="connsiteY71" fmla="*/ 41910 h 344805"/>
                  <a:gd name="connsiteX72" fmla="*/ 95250 w 1636903"/>
                  <a:gd name="connsiteY72" fmla="*/ 30480 h 344805"/>
                  <a:gd name="connsiteX73" fmla="*/ 74295 w 1636903"/>
                  <a:gd name="connsiteY7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196215 w 1636903"/>
                  <a:gd name="connsiteY61" fmla="*/ 108585 h 344805"/>
                  <a:gd name="connsiteX62" fmla="*/ 190500 w 1636903"/>
                  <a:gd name="connsiteY62" fmla="*/ 102870 h 344805"/>
                  <a:gd name="connsiteX63" fmla="*/ 177165 w 1636903"/>
                  <a:gd name="connsiteY63" fmla="*/ 91440 h 344805"/>
                  <a:gd name="connsiteX64" fmla="*/ 167640 w 1636903"/>
                  <a:gd name="connsiteY64" fmla="*/ 87630 h 344805"/>
                  <a:gd name="connsiteX65" fmla="*/ 161925 w 1636903"/>
                  <a:gd name="connsiteY65" fmla="*/ 81915 h 344805"/>
                  <a:gd name="connsiteX66" fmla="*/ 154305 w 1636903"/>
                  <a:gd name="connsiteY66" fmla="*/ 78105 h 344805"/>
                  <a:gd name="connsiteX67" fmla="*/ 150495 w 1636903"/>
                  <a:gd name="connsiteY67" fmla="*/ 72390 h 344805"/>
                  <a:gd name="connsiteX68" fmla="*/ 127635 w 1636903"/>
                  <a:gd name="connsiteY68" fmla="*/ 55245 h 344805"/>
                  <a:gd name="connsiteX69" fmla="*/ 123825 w 1636903"/>
                  <a:gd name="connsiteY69" fmla="*/ 49530 h 344805"/>
                  <a:gd name="connsiteX70" fmla="*/ 110490 w 1636903"/>
                  <a:gd name="connsiteY70" fmla="*/ 41910 h 344805"/>
                  <a:gd name="connsiteX71" fmla="*/ 95250 w 1636903"/>
                  <a:gd name="connsiteY71" fmla="*/ 30480 h 344805"/>
                  <a:gd name="connsiteX72" fmla="*/ 74295 w 1636903"/>
                  <a:gd name="connsiteY7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207645 w 1636903"/>
                  <a:gd name="connsiteY59" fmla="*/ 118110 h 344805"/>
                  <a:gd name="connsiteX60" fmla="*/ 196215 w 1636903"/>
                  <a:gd name="connsiteY60" fmla="*/ 108585 h 344805"/>
                  <a:gd name="connsiteX61" fmla="*/ 190500 w 1636903"/>
                  <a:gd name="connsiteY61" fmla="*/ 102870 h 344805"/>
                  <a:gd name="connsiteX62" fmla="*/ 177165 w 1636903"/>
                  <a:gd name="connsiteY62" fmla="*/ 91440 h 344805"/>
                  <a:gd name="connsiteX63" fmla="*/ 167640 w 1636903"/>
                  <a:gd name="connsiteY63" fmla="*/ 87630 h 344805"/>
                  <a:gd name="connsiteX64" fmla="*/ 161925 w 1636903"/>
                  <a:gd name="connsiteY64" fmla="*/ 81915 h 344805"/>
                  <a:gd name="connsiteX65" fmla="*/ 154305 w 1636903"/>
                  <a:gd name="connsiteY65" fmla="*/ 78105 h 344805"/>
                  <a:gd name="connsiteX66" fmla="*/ 150495 w 1636903"/>
                  <a:gd name="connsiteY66" fmla="*/ 72390 h 344805"/>
                  <a:gd name="connsiteX67" fmla="*/ 127635 w 1636903"/>
                  <a:gd name="connsiteY67" fmla="*/ 55245 h 344805"/>
                  <a:gd name="connsiteX68" fmla="*/ 123825 w 1636903"/>
                  <a:gd name="connsiteY68" fmla="*/ 49530 h 344805"/>
                  <a:gd name="connsiteX69" fmla="*/ 110490 w 1636903"/>
                  <a:gd name="connsiteY69" fmla="*/ 41910 h 344805"/>
                  <a:gd name="connsiteX70" fmla="*/ 95250 w 1636903"/>
                  <a:gd name="connsiteY70" fmla="*/ 30480 h 344805"/>
                  <a:gd name="connsiteX71" fmla="*/ 74295 w 1636903"/>
                  <a:gd name="connsiteY7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54305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48590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50495 w 1636903"/>
                  <a:gd name="connsiteY64" fmla="*/ 72390 h 344805"/>
                  <a:gd name="connsiteX65" fmla="*/ 127635 w 1636903"/>
                  <a:gd name="connsiteY65" fmla="*/ 55245 h 344805"/>
                  <a:gd name="connsiteX66" fmla="*/ 123825 w 1636903"/>
                  <a:gd name="connsiteY66" fmla="*/ 49530 h 344805"/>
                  <a:gd name="connsiteX67" fmla="*/ 110490 w 1636903"/>
                  <a:gd name="connsiteY67" fmla="*/ 41910 h 344805"/>
                  <a:gd name="connsiteX68" fmla="*/ 95250 w 1636903"/>
                  <a:gd name="connsiteY68" fmla="*/ 30480 h 344805"/>
                  <a:gd name="connsiteX69" fmla="*/ 74295 w 1636903"/>
                  <a:gd name="connsiteY6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27635 w 1636903"/>
                  <a:gd name="connsiteY64" fmla="*/ 55245 h 344805"/>
                  <a:gd name="connsiteX65" fmla="*/ 123825 w 1636903"/>
                  <a:gd name="connsiteY65" fmla="*/ 49530 h 344805"/>
                  <a:gd name="connsiteX66" fmla="*/ 110490 w 1636903"/>
                  <a:gd name="connsiteY66" fmla="*/ 41910 h 344805"/>
                  <a:gd name="connsiteX67" fmla="*/ 95250 w 1636903"/>
                  <a:gd name="connsiteY67" fmla="*/ 30480 h 344805"/>
                  <a:gd name="connsiteX68" fmla="*/ 74295 w 1636903"/>
                  <a:gd name="connsiteY6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27635 w 1636903"/>
                  <a:gd name="connsiteY63" fmla="*/ 55245 h 344805"/>
                  <a:gd name="connsiteX64" fmla="*/ 123825 w 1636903"/>
                  <a:gd name="connsiteY64" fmla="*/ 49530 h 344805"/>
                  <a:gd name="connsiteX65" fmla="*/ 110490 w 1636903"/>
                  <a:gd name="connsiteY65" fmla="*/ 41910 h 344805"/>
                  <a:gd name="connsiteX66" fmla="*/ 95250 w 1636903"/>
                  <a:gd name="connsiteY66" fmla="*/ 30480 h 344805"/>
                  <a:gd name="connsiteX67" fmla="*/ 74295 w 1636903"/>
                  <a:gd name="connsiteY6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196215 w 1636903"/>
                  <a:gd name="connsiteY58" fmla="*/ 108585 h 344805"/>
                  <a:gd name="connsiteX59" fmla="*/ 190500 w 1636903"/>
                  <a:gd name="connsiteY59" fmla="*/ 102870 h 344805"/>
                  <a:gd name="connsiteX60" fmla="*/ 177165 w 1636903"/>
                  <a:gd name="connsiteY60" fmla="*/ 91440 h 344805"/>
                  <a:gd name="connsiteX61" fmla="*/ 161925 w 1636903"/>
                  <a:gd name="connsiteY61" fmla="*/ 81915 h 344805"/>
                  <a:gd name="connsiteX62" fmla="*/ 127635 w 1636903"/>
                  <a:gd name="connsiteY62" fmla="*/ 55245 h 344805"/>
                  <a:gd name="connsiteX63" fmla="*/ 123825 w 1636903"/>
                  <a:gd name="connsiteY63" fmla="*/ 49530 h 344805"/>
                  <a:gd name="connsiteX64" fmla="*/ 110490 w 1636903"/>
                  <a:gd name="connsiteY64" fmla="*/ 41910 h 344805"/>
                  <a:gd name="connsiteX65" fmla="*/ 95250 w 1636903"/>
                  <a:gd name="connsiteY65" fmla="*/ 30480 h 344805"/>
                  <a:gd name="connsiteX66" fmla="*/ 74295 w 1636903"/>
                  <a:gd name="connsiteY6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90500 w 1636903"/>
                  <a:gd name="connsiteY58" fmla="*/ 102870 h 344805"/>
                  <a:gd name="connsiteX59" fmla="*/ 177165 w 1636903"/>
                  <a:gd name="connsiteY59" fmla="*/ 91440 h 344805"/>
                  <a:gd name="connsiteX60" fmla="*/ 161925 w 1636903"/>
                  <a:gd name="connsiteY60" fmla="*/ 81915 h 344805"/>
                  <a:gd name="connsiteX61" fmla="*/ 127635 w 1636903"/>
                  <a:gd name="connsiteY61" fmla="*/ 55245 h 344805"/>
                  <a:gd name="connsiteX62" fmla="*/ 123825 w 1636903"/>
                  <a:gd name="connsiteY62" fmla="*/ 49530 h 344805"/>
                  <a:gd name="connsiteX63" fmla="*/ 110490 w 1636903"/>
                  <a:gd name="connsiteY63" fmla="*/ 41910 h 344805"/>
                  <a:gd name="connsiteX64" fmla="*/ 95250 w 1636903"/>
                  <a:gd name="connsiteY64" fmla="*/ 30480 h 344805"/>
                  <a:gd name="connsiteX65" fmla="*/ 74295 w 1636903"/>
                  <a:gd name="connsiteY6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77165 w 1636903"/>
                  <a:gd name="connsiteY58" fmla="*/ 91440 h 344805"/>
                  <a:gd name="connsiteX59" fmla="*/ 161925 w 1636903"/>
                  <a:gd name="connsiteY59" fmla="*/ 81915 h 344805"/>
                  <a:gd name="connsiteX60" fmla="*/ 127635 w 1636903"/>
                  <a:gd name="connsiteY60" fmla="*/ 55245 h 344805"/>
                  <a:gd name="connsiteX61" fmla="*/ 123825 w 1636903"/>
                  <a:gd name="connsiteY61" fmla="*/ 49530 h 344805"/>
                  <a:gd name="connsiteX62" fmla="*/ 110490 w 1636903"/>
                  <a:gd name="connsiteY62" fmla="*/ 41910 h 344805"/>
                  <a:gd name="connsiteX63" fmla="*/ 95250 w 1636903"/>
                  <a:gd name="connsiteY63" fmla="*/ 30480 h 344805"/>
                  <a:gd name="connsiteX64" fmla="*/ 74295 w 1636903"/>
                  <a:gd name="connsiteY6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17345 w 1636903"/>
                  <a:gd name="connsiteY39" fmla="*/ 276225 h 344805"/>
                  <a:gd name="connsiteX40" fmla="*/ 1623060 w 1636903"/>
                  <a:gd name="connsiteY40" fmla="*/ 297180 h 344805"/>
                  <a:gd name="connsiteX41" fmla="*/ 1624965 w 1636903"/>
                  <a:gd name="connsiteY41" fmla="*/ 302895 h 344805"/>
                  <a:gd name="connsiteX42" fmla="*/ 1628775 w 1636903"/>
                  <a:gd name="connsiteY42" fmla="*/ 318135 h 344805"/>
                  <a:gd name="connsiteX43" fmla="*/ 1630680 w 1636903"/>
                  <a:gd name="connsiteY43" fmla="*/ 325755 h 344805"/>
                  <a:gd name="connsiteX44" fmla="*/ 1634490 w 1636903"/>
                  <a:gd name="connsiteY44" fmla="*/ 331470 h 344805"/>
                  <a:gd name="connsiteX45" fmla="*/ 1636395 w 1636903"/>
                  <a:gd name="connsiteY45" fmla="*/ 339090 h 344805"/>
                  <a:gd name="connsiteX46" fmla="*/ 1624965 w 1636903"/>
                  <a:gd name="connsiteY46" fmla="*/ 342900 h 344805"/>
                  <a:gd name="connsiteX47" fmla="*/ 1590675 w 1636903"/>
                  <a:gd name="connsiteY47" fmla="*/ 344805 h 344805"/>
                  <a:gd name="connsiteX48" fmla="*/ 462915 w 1636903"/>
                  <a:gd name="connsiteY48" fmla="*/ 340995 h 344805"/>
                  <a:gd name="connsiteX49" fmla="*/ 333375 w 1636903"/>
                  <a:gd name="connsiteY49" fmla="*/ 339090 h 344805"/>
                  <a:gd name="connsiteX50" fmla="*/ 329565 w 1636903"/>
                  <a:gd name="connsiteY50" fmla="*/ 316230 h 344805"/>
                  <a:gd name="connsiteX51" fmla="*/ 310515 w 1636903"/>
                  <a:gd name="connsiteY51" fmla="*/ 283845 h 344805"/>
                  <a:gd name="connsiteX52" fmla="*/ 280035 w 1636903"/>
                  <a:gd name="connsiteY52" fmla="*/ 241935 h 344805"/>
                  <a:gd name="connsiteX53" fmla="*/ 251460 w 1636903"/>
                  <a:gd name="connsiteY53" fmla="*/ 196215 h 344805"/>
                  <a:gd name="connsiteX54" fmla="*/ 238125 w 1636903"/>
                  <a:gd name="connsiteY54" fmla="*/ 167640 h 344805"/>
                  <a:gd name="connsiteX55" fmla="*/ 228600 w 1636903"/>
                  <a:gd name="connsiteY55" fmla="*/ 146685 h 344805"/>
                  <a:gd name="connsiteX56" fmla="*/ 196215 w 1636903"/>
                  <a:gd name="connsiteY56" fmla="*/ 108585 h 344805"/>
                  <a:gd name="connsiteX57" fmla="*/ 177165 w 1636903"/>
                  <a:gd name="connsiteY57" fmla="*/ 91440 h 344805"/>
                  <a:gd name="connsiteX58" fmla="*/ 161925 w 1636903"/>
                  <a:gd name="connsiteY58" fmla="*/ 81915 h 344805"/>
                  <a:gd name="connsiteX59" fmla="*/ 127635 w 1636903"/>
                  <a:gd name="connsiteY59" fmla="*/ 55245 h 344805"/>
                  <a:gd name="connsiteX60" fmla="*/ 123825 w 1636903"/>
                  <a:gd name="connsiteY60" fmla="*/ 49530 h 344805"/>
                  <a:gd name="connsiteX61" fmla="*/ 110490 w 1636903"/>
                  <a:gd name="connsiteY61" fmla="*/ 41910 h 344805"/>
                  <a:gd name="connsiteX62" fmla="*/ 95250 w 1636903"/>
                  <a:gd name="connsiteY62" fmla="*/ 30480 h 344805"/>
                  <a:gd name="connsiteX63" fmla="*/ 74295 w 1636903"/>
                  <a:gd name="connsiteY6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23060 w 1636903"/>
                  <a:gd name="connsiteY39" fmla="*/ 297180 h 344805"/>
                  <a:gd name="connsiteX40" fmla="*/ 1624965 w 1636903"/>
                  <a:gd name="connsiteY40" fmla="*/ 302895 h 344805"/>
                  <a:gd name="connsiteX41" fmla="*/ 1628775 w 1636903"/>
                  <a:gd name="connsiteY41" fmla="*/ 318135 h 344805"/>
                  <a:gd name="connsiteX42" fmla="*/ 1630680 w 1636903"/>
                  <a:gd name="connsiteY42" fmla="*/ 325755 h 344805"/>
                  <a:gd name="connsiteX43" fmla="*/ 1634490 w 1636903"/>
                  <a:gd name="connsiteY43" fmla="*/ 331470 h 344805"/>
                  <a:gd name="connsiteX44" fmla="*/ 1636395 w 1636903"/>
                  <a:gd name="connsiteY44" fmla="*/ 339090 h 344805"/>
                  <a:gd name="connsiteX45" fmla="*/ 1624965 w 1636903"/>
                  <a:gd name="connsiteY45" fmla="*/ 342900 h 344805"/>
                  <a:gd name="connsiteX46" fmla="*/ 1590675 w 1636903"/>
                  <a:gd name="connsiteY46" fmla="*/ 344805 h 344805"/>
                  <a:gd name="connsiteX47" fmla="*/ 462915 w 1636903"/>
                  <a:gd name="connsiteY47" fmla="*/ 340995 h 344805"/>
                  <a:gd name="connsiteX48" fmla="*/ 333375 w 1636903"/>
                  <a:gd name="connsiteY48" fmla="*/ 339090 h 344805"/>
                  <a:gd name="connsiteX49" fmla="*/ 329565 w 1636903"/>
                  <a:gd name="connsiteY49" fmla="*/ 316230 h 344805"/>
                  <a:gd name="connsiteX50" fmla="*/ 310515 w 1636903"/>
                  <a:gd name="connsiteY50" fmla="*/ 283845 h 344805"/>
                  <a:gd name="connsiteX51" fmla="*/ 280035 w 1636903"/>
                  <a:gd name="connsiteY51" fmla="*/ 241935 h 344805"/>
                  <a:gd name="connsiteX52" fmla="*/ 251460 w 1636903"/>
                  <a:gd name="connsiteY52" fmla="*/ 196215 h 344805"/>
                  <a:gd name="connsiteX53" fmla="*/ 238125 w 1636903"/>
                  <a:gd name="connsiteY53" fmla="*/ 167640 h 344805"/>
                  <a:gd name="connsiteX54" fmla="*/ 228600 w 1636903"/>
                  <a:gd name="connsiteY54" fmla="*/ 146685 h 344805"/>
                  <a:gd name="connsiteX55" fmla="*/ 196215 w 1636903"/>
                  <a:gd name="connsiteY55" fmla="*/ 108585 h 344805"/>
                  <a:gd name="connsiteX56" fmla="*/ 177165 w 1636903"/>
                  <a:gd name="connsiteY56" fmla="*/ 91440 h 344805"/>
                  <a:gd name="connsiteX57" fmla="*/ 161925 w 1636903"/>
                  <a:gd name="connsiteY57" fmla="*/ 81915 h 344805"/>
                  <a:gd name="connsiteX58" fmla="*/ 127635 w 1636903"/>
                  <a:gd name="connsiteY58" fmla="*/ 55245 h 344805"/>
                  <a:gd name="connsiteX59" fmla="*/ 123825 w 1636903"/>
                  <a:gd name="connsiteY59" fmla="*/ 49530 h 344805"/>
                  <a:gd name="connsiteX60" fmla="*/ 110490 w 1636903"/>
                  <a:gd name="connsiteY60" fmla="*/ 41910 h 344805"/>
                  <a:gd name="connsiteX61" fmla="*/ 95250 w 1636903"/>
                  <a:gd name="connsiteY61" fmla="*/ 30480 h 344805"/>
                  <a:gd name="connsiteX62" fmla="*/ 74295 w 1636903"/>
                  <a:gd name="connsiteY6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0195 w 1636395"/>
                  <a:gd name="connsiteY30" fmla="*/ 188595 h 344805"/>
                  <a:gd name="connsiteX31" fmla="*/ 1569720 w 1636395"/>
                  <a:gd name="connsiteY31" fmla="*/ 205740 h 344805"/>
                  <a:gd name="connsiteX32" fmla="*/ 1575435 w 1636395"/>
                  <a:gd name="connsiteY32" fmla="*/ 209550 h 344805"/>
                  <a:gd name="connsiteX33" fmla="*/ 1579245 w 1636395"/>
                  <a:gd name="connsiteY33" fmla="*/ 217170 h 344805"/>
                  <a:gd name="connsiteX34" fmla="*/ 1590675 w 1636395"/>
                  <a:gd name="connsiteY34" fmla="*/ 228600 h 344805"/>
                  <a:gd name="connsiteX35" fmla="*/ 1592580 w 1636395"/>
                  <a:gd name="connsiteY35" fmla="*/ 234315 h 344805"/>
                  <a:gd name="connsiteX36" fmla="*/ 1594485 w 1636395"/>
                  <a:gd name="connsiteY36" fmla="*/ 241935 h 344805"/>
                  <a:gd name="connsiteX37" fmla="*/ 1604010 w 1636395"/>
                  <a:gd name="connsiteY37" fmla="*/ 257175 h 344805"/>
                  <a:gd name="connsiteX38" fmla="*/ 1605915 w 1636395"/>
                  <a:gd name="connsiteY38" fmla="*/ 262890 h 344805"/>
                  <a:gd name="connsiteX39" fmla="*/ 1623060 w 1636395"/>
                  <a:gd name="connsiteY39" fmla="*/ 297180 h 344805"/>
                  <a:gd name="connsiteX40" fmla="*/ 1624965 w 1636395"/>
                  <a:gd name="connsiteY40" fmla="*/ 302895 h 344805"/>
                  <a:gd name="connsiteX41" fmla="*/ 1628775 w 1636395"/>
                  <a:gd name="connsiteY41" fmla="*/ 318135 h 344805"/>
                  <a:gd name="connsiteX42" fmla="*/ 1630680 w 1636395"/>
                  <a:gd name="connsiteY42" fmla="*/ 325755 h 344805"/>
                  <a:gd name="connsiteX43" fmla="*/ 1636395 w 1636395"/>
                  <a:gd name="connsiteY43" fmla="*/ 339090 h 344805"/>
                  <a:gd name="connsiteX44" fmla="*/ 1624965 w 1636395"/>
                  <a:gd name="connsiteY44" fmla="*/ 342900 h 344805"/>
                  <a:gd name="connsiteX45" fmla="*/ 1590675 w 1636395"/>
                  <a:gd name="connsiteY45" fmla="*/ 344805 h 344805"/>
                  <a:gd name="connsiteX46" fmla="*/ 462915 w 1636395"/>
                  <a:gd name="connsiteY46" fmla="*/ 340995 h 344805"/>
                  <a:gd name="connsiteX47" fmla="*/ 333375 w 1636395"/>
                  <a:gd name="connsiteY47" fmla="*/ 339090 h 344805"/>
                  <a:gd name="connsiteX48" fmla="*/ 329565 w 1636395"/>
                  <a:gd name="connsiteY48" fmla="*/ 316230 h 344805"/>
                  <a:gd name="connsiteX49" fmla="*/ 310515 w 1636395"/>
                  <a:gd name="connsiteY49" fmla="*/ 283845 h 344805"/>
                  <a:gd name="connsiteX50" fmla="*/ 280035 w 1636395"/>
                  <a:gd name="connsiteY50" fmla="*/ 241935 h 344805"/>
                  <a:gd name="connsiteX51" fmla="*/ 251460 w 1636395"/>
                  <a:gd name="connsiteY51" fmla="*/ 196215 h 344805"/>
                  <a:gd name="connsiteX52" fmla="*/ 238125 w 1636395"/>
                  <a:gd name="connsiteY52" fmla="*/ 167640 h 344805"/>
                  <a:gd name="connsiteX53" fmla="*/ 228600 w 1636395"/>
                  <a:gd name="connsiteY53" fmla="*/ 146685 h 344805"/>
                  <a:gd name="connsiteX54" fmla="*/ 196215 w 1636395"/>
                  <a:gd name="connsiteY54" fmla="*/ 108585 h 344805"/>
                  <a:gd name="connsiteX55" fmla="*/ 177165 w 1636395"/>
                  <a:gd name="connsiteY55" fmla="*/ 91440 h 344805"/>
                  <a:gd name="connsiteX56" fmla="*/ 161925 w 1636395"/>
                  <a:gd name="connsiteY56" fmla="*/ 81915 h 344805"/>
                  <a:gd name="connsiteX57" fmla="*/ 127635 w 1636395"/>
                  <a:gd name="connsiteY57" fmla="*/ 55245 h 344805"/>
                  <a:gd name="connsiteX58" fmla="*/ 123825 w 1636395"/>
                  <a:gd name="connsiteY58" fmla="*/ 49530 h 344805"/>
                  <a:gd name="connsiteX59" fmla="*/ 110490 w 1636395"/>
                  <a:gd name="connsiteY59" fmla="*/ 41910 h 344805"/>
                  <a:gd name="connsiteX60" fmla="*/ 95250 w 1636395"/>
                  <a:gd name="connsiteY60" fmla="*/ 30480 h 344805"/>
                  <a:gd name="connsiteX61" fmla="*/ 74295 w 1636395"/>
                  <a:gd name="connsiteY6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9720 w 1636395"/>
                  <a:gd name="connsiteY30" fmla="*/ 205740 h 344805"/>
                  <a:gd name="connsiteX31" fmla="*/ 1575435 w 1636395"/>
                  <a:gd name="connsiteY31" fmla="*/ 209550 h 344805"/>
                  <a:gd name="connsiteX32" fmla="*/ 1579245 w 1636395"/>
                  <a:gd name="connsiteY32" fmla="*/ 217170 h 344805"/>
                  <a:gd name="connsiteX33" fmla="*/ 1590675 w 1636395"/>
                  <a:gd name="connsiteY33" fmla="*/ 228600 h 344805"/>
                  <a:gd name="connsiteX34" fmla="*/ 1592580 w 1636395"/>
                  <a:gd name="connsiteY34" fmla="*/ 234315 h 344805"/>
                  <a:gd name="connsiteX35" fmla="*/ 1594485 w 1636395"/>
                  <a:gd name="connsiteY35" fmla="*/ 241935 h 344805"/>
                  <a:gd name="connsiteX36" fmla="*/ 1604010 w 1636395"/>
                  <a:gd name="connsiteY36" fmla="*/ 257175 h 344805"/>
                  <a:gd name="connsiteX37" fmla="*/ 1605915 w 1636395"/>
                  <a:gd name="connsiteY37" fmla="*/ 262890 h 344805"/>
                  <a:gd name="connsiteX38" fmla="*/ 1623060 w 1636395"/>
                  <a:gd name="connsiteY38" fmla="*/ 297180 h 344805"/>
                  <a:gd name="connsiteX39" fmla="*/ 1624965 w 1636395"/>
                  <a:gd name="connsiteY39" fmla="*/ 302895 h 344805"/>
                  <a:gd name="connsiteX40" fmla="*/ 1628775 w 1636395"/>
                  <a:gd name="connsiteY40" fmla="*/ 318135 h 344805"/>
                  <a:gd name="connsiteX41" fmla="*/ 1630680 w 1636395"/>
                  <a:gd name="connsiteY41" fmla="*/ 325755 h 344805"/>
                  <a:gd name="connsiteX42" fmla="*/ 1636395 w 1636395"/>
                  <a:gd name="connsiteY42" fmla="*/ 339090 h 344805"/>
                  <a:gd name="connsiteX43" fmla="*/ 1624965 w 1636395"/>
                  <a:gd name="connsiteY43" fmla="*/ 342900 h 344805"/>
                  <a:gd name="connsiteX44" fmla="*/ 1590675 w 1636395"/>
                  <a:gd name="connsiteY44" fmla="*/ 344805 h 344805"/>
                  <a:gd name="connsiteX45" fmla="*/ 462915 w 1636395"/>
                  <a:gd name="connsiteY45" fmla="*/ 340995 h 344805"/>
                  <a:gd name="connsiteX46" fmla="*/ 333375 w 1636395"/>
                  <a:gd name="connsiteY46" fmla="*/ 339090 h 344805"/>
                  <a:gd name="connsiteX47" fmla="*/ 329565 w 1636395"/>
                  <a:gd name="connsiteY47" fmla="*/ 316230 h 344805"/>
                  <a:gd name="connsiteX48" fmla="*/ 310515 w 1636395"/>
                  <a:gd name="connsiteY48" fmla="*/ 283845 h 344805"/>
                  <a:gd name="connsiteX49" fmla="*/ 280035 w 1636395"/>
                  <a:gd name="connsiteY49" fmla="*/ 241935 h 344805"/>
                  <a:gd name="connsiteX50" fmla="*/ 251460 w 1636395"/>
                  <a:gd name="connsiteY50" fmla="*/ 196215 h 344805"/>
                  <a:gd name="connsiteX51" fmla="*/ 238125 w 1636395"/>
                  <a:gd name="connsiteY51" fmla="*/ 167640 h 344805"/>
                  <a:gd name="connsiteX52" fmla="*/ 228600 w 1636395"/>
                  <a:gd name="connsiteY52" fmla="*/ 146685 h 344805"/>
                  <a:gd name="connsiteX53" fmla="*/ 196215 w 1636395"/>
                  <a:gd name="connsiteY53" fmla="*/ 108585 h 344805"/>
                  <a:gd name="connsiteX54" fmla="*/ 177165 w 1636395"/>
                  <a:gd name="connsiteY54" fmla="*/ 91440 h 344805"/>
                  <a:gd name="connsiteX55" fmla="*/ 161925 w 1636395"/>
                  <a:gd name="connsiteY55" fmla="*/ 81915 h 344805"/>
                  <a:gd name="connsiteX56" fmla="*/ 127635 w 1636395"/>
                  <a:gd name="connsiteY56" fmla="*/ 55245 h 344805"/>
                  <a:gd name="connsiteX57" fmla="*/ 123825 w 1636395"/>
                  <a:gd name="connsiteY57" fmla="*/ 49530 h 344805"/>
                  <a:gd name="connsiteX58" fmla="*/ 110490 w 1636395"/>
                  <a:gd name="connsiteY58" fmla="*/ 41910 h 344805"/>
                  <a:gd name="connsiteX59" fmla="*/ 95250 w 1636395"/>
                  <a:gd name="connsiteY59" fmla="*/ 30480 h 344805"/>
                  <a:gd name="connsiteX60" fmla="*/ 74295 w 1636395"/>
                  <a:gd name="connsiteY6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504950 w 1636395"/>
                  <a:gd name="connsiteY21" fmla="*/ 104775 h 344805"/>
                  <a:gd name="connsiteX22" fmla="*/ 1508760 w 1636395"/>
                  <a:gd name="connsiteY22" fmla="*/ 110490 h 344805"/>
                  <a:gd name="connsiteX23" fmla="*/ 1518285 w 1636395"/>
                  <a:gd name="connsiteY23" fmla="*/ 129540 h 344805"/>
                  <a:gd name="connsiteX24" fmla="*/ 1524000 w 1636395"/>
                  <a:gd name="connsiteY24" fmla="*/ 135255 h 344805"/>
                  <a:gd name="connsiteX25" fmla="*/ 1537335 w 1636395"/>
                  <a:gd name="connsiteY25" fmla="*/ 156210 h 344805"/>
                  <a:gd name="connsiteX26" fmla="*/ 1543050 w 1636395"/>
                  <a:gd name="connsiteY26" fmla="*/ 163830 h 344805"/>
                  <a:gd name="connsiteX27" fmla="*/ 1546860 w 1636395"/>
                  <a:gd name="connsiteY27" fmla="*/ 169545 h 344805"/>
                  <a:gd name="connsiteX28" fmla="*/ 1554480 w 1636395"/>
                  <a:gd name="connsiteY28" fmla="*/ 182880 h 344805"/>
                  <a:gd name="connsiteX29" fmla="*/ 1569720 w 1636395"/>
                  <a:gd name="connsiteY29" fmla="*/ 205740 h 344805"/>
                  <a:gd name="connsiteX30" fmla="*/ 1575435 w 1636395"/>
                  <a:gd name="connsiteY30" fmla="*/ 209550 h 344805"/>
                  <a:gd name="connsiteX31" fmla="*/ 1579245 w 1636395"/>
                  <a:gd name="connsiteY31" fmla="*/ 217170 h 344805"/>
                  <a:gd name="connsiteX32" fmla="*/ 1590675 w 1636395"/>
                  <a:gd name="connsiteY32" fmla="*/ 228600 h 344805"/>
                  <a:gd name="connsiteX33" fmla="*/ 1592580 w 1636395"/>
                  <a:gd name="connsiteY33" fmla="*/ 234315 h 344805"/>
                  <a:gd name="connsiteX34" fmla="*/ 1594485 w 1636395"/>
                  <a:gd name="connsiteY34" fmla="*/ 241935 h 344805"/>
                  <a:gd name="connsiteX35" fmla="*/ 1604010 w 1636395"/>
                  <a:gd name="connsiteY35" fmla="*/ 257175 h 344805"/>
                  <a:gd name="connsiteX36" fmla="*/ 1605915 w 1636395"/>
                  <a:gd name="connsiteY36" fmla="*/ 262890 h 344805"/>
                  <a:gd name="connsiteX37" fmla="*/ 1623060 w 1636395"/>
                  <a:gd name="connsiteY37" fmla="*/ 297180 h 344805"/>
                  <a:gd name="connsiteX38" fmla="*/ 1624965 w 1636395"/>
                  <a:gd name="connsiteY38" fmla="*/ 302895 h 344805"/>
                  <a:gd name="connsiteX39" fmla="*/ 1628775 w 1636395"/>
                  <a:gd name="connsiteY39" fmla="*/ 318135 h 344805"/>
                  <a:gd name="connsiteX40" fmla="*/ 1630680 w 1636395"/>
                  <a:gd name="connsiteY40" fmla="*/ 325755 h 344805"/>
                  <a:gd name="connsiteX41" fmla="*/ 1636395 w 1636395"/>
                  <a:gd name="connsiteY41" fmla="*/ 339090 h 344805"/>
                  <a:gd name="connsiteX42" fmla="*/ 1624965 w 1636395"/>
                  <a:gd name="connsiteY42" fmla="*/ 342900 h 344805"/>
                  <a:gd name="connsiteX43" fmla="*/ 1590675 w 1636395"/>
                  <a:gd name="connsiteY43" fmla="*/ 344805 h 344805"/>
                  <a:gd name="connsiteX44" fmla="*/ 462915 w 1636395"/>
                  <a:gd name="connsiteY44" fmla="*/ 340995 h 344805"/>
                  <a:gd name="connsiteX45" fmla="*/ 333375 w 1636395"/>
                  <a:gd name="connsiteY45" fmla="*/ 339090 h 344805"/>
                  <a:gd name="connsiteX46" fmla="*/ 329565 w 1636395"/>
                  <a:gd name="connsiteY46" fmla="*/ 316230 h 344805"/>
                  <a:gd name="connsiteX47" fmla="*/ 310515 w 1636395"/>
                  <a:gd name="connsiteY47" fmla="*/ 283845 h 344805"/>
                  <a:gd name="connsiteX48" fmla="*/ 280035 w 1636395"/>
                  <a:gd name="connsiteY48" fmla="*/ 241935 h 344805"/>
                  <a:gd name="connsiteX49" fmla="*/ 251460 w 1636395"/>
                  <a:gd name="connsiteY49" fmla="*/ 196215 h 344805"/>
                  <a:gd name="connsiteX50" fmla="*/ 238125 w 1636395"/>
                  <a:gd name="connsiteY50" fmla="*/ 167640 h 344805"/>
                  <a:gd name="connsiteX51" fmla="*/ 228600 w 1636395"/>
                  <a:gd name="connsiteY51" fmla="*/ 146685 h 344805"/>
                  <a:gd name="connsiteX52" fmla="*/ 196215 w 1636395"/>
                  <a:gd name="connsiteY52" fmla="*/ 108585 h 344805"/>
                  <a:gd name="connsiteX53" fmla="*/ 177165 w 1636395"/>
                  <a:gd name="connsiteY53" fmla="*/ 91440 h 344805"/>
                  <a:gd name="connsiteX54" fmla="*/ 161925 w 1636395"/>
                  <a:gd name="connsiteY54" fmla="*/ 81915 h 344805"/>
                  <a:gd name="connsiteX55" fmla="*/ 127635 w 1636395"/>
                  <a:gd name="connsiteY55" fmla="*/ 55245 h 344805"/>
                  <a:gd name="connsiteX56" fmla="*/ 123825 w 1636395"/>
                  <a:gd name="connsiteY56" fmla="*/ 49530 h 344805"/>
                  <a:gd name="connsiteX57" fmla="*/ 110490 w 1636395"/>
                  <a:gd name="connsiteY57" fmla="*/ 41910 h 344805"/>
                  <a:gd name="connsiteX58" fmla="*/ 95250 w 1636395"/>
                  <a:gd name="connsiteY58" fmla="*/ 30480 h 344805"/>
                  <a:gd name="connsiteX59" fmla="*/ 74295 w 1636395"/>
                  <a:gd name="connsiteY5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504950 w 1636395"/>
                  <a:gd name="connsiteY20" fmla="*/ 104775 h 344805"/>
                  <a:gd name="connsiteX21" fmla="*/ 1508760 w 1636395"/>
                  <a:gd name="connsiteY21" fmla="*/ 110490 h 344805"/>
                  <a:gd name="connsiteX22" fmla="*/ 1518285 w 1636395"/>
                  <a:gd name="connsiteY22" fmla="*/ 129540 h 344805"/>
                  <a:gd name="connsiteX23" fmla="*/ 1524000 w 1636395"/>
                  <a:gd name="connsiteY23" fmla="*/ 135255 h 344805"/>
                  <a:gd name="connsiteX24" fmla="*/ 1537335 w 1636395"/>
                  <a:gd name="connsiteY24" fmla="*/ 156210 h 344805"/>
                  <a:gd name="connsiteX25" fmla="*/ 1543050 w 1636395"/>
                  <a:gd name="connsiteY25" fmla="*/ 163830 h 344805"/>
                  <a:gd name="connsiteX26" fmla="*/ 1546860 w 1636395"/>
                  <a:gd name="connsiteY26" fmla="*/ 169545 h 344805"/>
                  <a:gd name="connsiteX27" fmla="*/ 1554480 w 1636395"/>
                  <a:gd name="connsiteY27" fmla="*/ 182880 h 344805"/>
                  <a:gd name="connsiteX28" fmla="*/ 1569720 w 1636395"/>
                  <a:gd name="connsiteY28" fmla="*/ 205740 h 344805"/>
                  <a:gd name="connsiteX29" fmla="*/ 1575435 w 1636395"/>
                  <a:gd name="connsiteY29" fmla="*/ 209550 h 344805"/>
                  <a:gd name="connsiteX30" fmla="*/ 1579245 w 1636395"/>
                  <a:gd name="connsiteY30" fmla="*/ 217170 h 344805"/>
                  <a:gd name="connsiteX31" fmla="*/ 1590675 w 1636395"/>
                  <a:gd name="connsiteY31" fmla="*/ 228600 h 344805"/>
                  <a:gd name="connsiteX32" fmla="*/ 1592580 w 1636395"/>
                  <a:gd name="connsiteY32" fmla="*/ 234315 h 344805"/>
                  <a:gd name="connsiteX33" fmla="*/ 1594485 w 1636395"/>
                  <a:gd name="connsiteY33" fmla="*/ 241935 h 344805"/>
                  <a:gd name="connsiteX34" fmla="*/ 1604010 w 1636395"/>
                  <a:gd name="connsiteY34" fmla="*/ 257175 h 344805"/>
                  <a:gd name="connsiteX35" fmla="*/ 1605915 w 1636395"/>
                  <a:gd name="connsiteY35" fmla="*/ 262890 h 344805"/>
                  <a:gd name="connsiteX36" fmla="*/ 1623060 w 1636395"/>
                  <a:gd name="connsiteY36" fmla="*/ 297180 h 344805"/>
                  <a:gd name="connsiteX37" fmla="*/ 1624965 w 1636395"/>
                  <a:gd name="connsiteY37" fmla="*/ 302895 h 344805"/>
                  <a:gd name="connsiteX38" fmla="*/ 1628775 w 1636395"/>
                  <a:gd name="connsiteY38" fmla="*/ 318135 h 344805"/>
                  <a:gd name="connsiteX39" fmla="*/ 1630680 w 1636395"/>
                  <a:gd name="connsiteY39" fmla="*/ 325755 h 344805"/>
                  <a:gd name="connsiteX40" fmla="*/ 1636395 w 1636395"/>
                  <a:gd name="connsiteY40" fmla="*/ 339090 h 344805"/>
                  <a:gd name="connsiteX41" fmla="*/ 1624965 w 1636395"/>
                  <a:gd name="connsiteY41" fmla="*/ 342900 h 344805"/>
                  <a:gd name="connsiteX42" fmla="*/ 1590675 w 1636395"/>
                  <a:gd name="connsiteY42" fmla="*/ 344805 h 344805"/>
                  <a:gd name="connsiteX43" fmla="*/ 462915 w 1636395"/>
                  <a:gd name="connsiteY43" fmla="*/ 340995 h 344805"/>
                  <a:gd name="connsiteX44" fmla="*/ 333375 w 1636395"/>
                  <a:gd name="connsiteY44" fmla="*/ 339090 h 344805"/>
                  <a:gd name="connsiteX45" fmla="*/ 329565 w 1636395"/>
                  <a:gd name="connsiteY45" fmla="*/ 316230 h 344805"/>
                  <a:gd name="connsiteX46" fmla="*/ 310515 w 1636395"/>
                  <a:gd name="connsiteY46" fmla="*/ 283845 h 344805"/>
                  <a:gd name="connsiteX47" fmla="*/ 280035 w 1636395"/>
                  <a:gd name="connsiteY47" fmla="*/ 241935 h 344805"/>
                  <a:gd name="connsiteX48" fmla="*/ 251460 w 1636395"/>
                  <a:gd name="connsiteY48" fmla="*/ 196215 h 344805"/>
                  <a:gd name="connsiteX49" fmla="*/ 238125 w 1636395"/>
                  <a:gd name="connsiteY49" fmla="*/ 167640 h 344805"/>
                  <a:gd name="connsiteX50" fmla="*/ 228600 w 1636395"/>
                  <a:gd name="connsiteY50" fmla="*/ 146685 h 344805"/>
                  <a:gd name="connsiteX51" fmla="*/ 196215 w 1636395"/>
                  <a:gd name="connsiteY51" fmla="*/ 108585 h 344805"/>
                  <a:gd name="connsiteX52" fmla="*/ 177165 w 1636395"/>
                  <a:gd name="connsiteY52" fmla="*/ 91440 h 344805"/>
                  <a:gd name="connsiteX53" fmla="*/ 161925 w 1636395"/>
                  <a:gd name="connsiteY53" fmla="*/ 81915 h 344805"/>
                  <a:gd name="connsiteX54" fmla="*/ 127635 w 1636395"/>
                  <a:gd name="connsiteY54" fmla="*/ 55245 h 344805"/>
                  <a:gd name="connsiteX55" fmla="*/ 123825 w 1636395"/>
                  <a:gd name="connsiteY55" fmla="*/ 49530 h 344805"/>
                  <a:gd name="connsiteX56" fmla="*/ 110490 w 1636395"/>
                  <a:gd name="connsiteY56" fmla="*/ 41910 h 344805"/>
                  <a:gd name="connsiteX57" fmla="*/ 95250 w 1636395"/>
                  <a:gd name="connsiteY57" fmla="*/ 30480 h 344805"/>
                  <a:gd name="connsiteX58" fmla="*/ 74295 w 1636395"/>
                  <a:gd name="connsiteY5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504950 w 1636395"/>
                  <a:gd name="connsiteY19" fmla="*/ 104775 h 344805"/>
                  <a:gd name="connsiteX20" fmla="*/ 1508760 w 1636395"/>
                  <a:gd name="connsiteY20" fmla="*/ 110490 h 344805"/>
                  <a:gd name="connsiteX21" fmla="*/ 1518285 w 1636395"/>
                  <a:gd name="connsiteY21" fmla="*/ 129540 h 344805"/>
                  <a:gd name="connsiteX22" fmla="*/ 1524000 w 1636395"/>
                  <a:gd name="connsiteY22" fmla="*/ 135255 h 344805"/>
                  <a:gd name="connsiteX23" fmla="*/ 1537335 w 1636395"/>
                  <a:gd name="connsiteY23" fmla="*/ 156210 h 344805"/>
                  <a:gd name="connsiteX24" fmla="*/ 1543050 w 1636395"/>
                  <a:gd name="connsiteY24" fmla="*/ 163830 h 344805"/>
                  <a:gd name="connsiteX25" fmla="*/ 1546860 w 1636395"/>
                  <a:gd name="connsiteY25" fmla="*/ 169545 h 344805"/>
                  <a:gd name="connsiteX26" fmla="*/ 1554480 w 1636395"/>
                  <a:gd name="connsiteY26" fmla="*/ 182880 h 344805"/>
                  <a:gd name="connsiteX27" fmla="*/ 1569720 w 1636395"/>
                  <a:gd name="connsiteY27" fmla="*/ 205740 h 344805"/>
                  <a:gd name="connsiteX28" fmla="*/ 1575435 w 1636395"/>
                  <a:gd name="connsiteY28" fmla="*/ 209550 h 344805"/>
                  <a:gd name="connsiteX29" fmla="*/ 1579245 w 1636395"/>
                  <a:gd name="connsiteY29" fmla="*/ 217170 h 344805"/>
                  <a:gd name="connsiteX30" fmla="*/ 1590675 w 1636395"/>
                  <a:gd name="connsiteY30" fmla="*/ 228600 h 344805"/>
                  <a:gd name="connsiteX31" fmla="*/ 1592580 w 1636395"/>
                  <a:gd name="connsiteY31" fmla="*/ 234315 h 344805"/>
                  <a:gd name="connsiteX32" fmla="*/ 1594485 w 1636395"/>
                  <a:gd name="connsiteY32" fmla="*/ 241935 h 344805"/>
                  <a:gd name="connsiteX33" fmla="*/ 1604010 w 1636395"/>
                  <a:gd name="connsiteY33" fmla="*/ 257175 h 344805"/>
                  <a:gd name="connsiteX34" fmla="*/ 1605915 w 1636395"/>
                  <a:gd name="connsiteY34" fmla="*/ 262890 h 344805"/>
                  <a:gd name="connsiteX35" fmla="*/ 1623060 w 1636395"/>
                  <a:gd name="connsiteY35" fmla="*/ 297180 h 344805"/>
                  <a:gd name="connsiteX36" fmla="*/ 1624965 w 1636395"/>
                  <a:gd name="connsiteY36" fmla="*/ 302895 h 344805"/>
                  <a:gd name="connsiteX37" fmla="*/ 1628775 w 1636395"/>
                  <a:gd name="connsiteY37" fmla="*/ 318135 h 344805"/>
                  <a:gd name="connsiteX38" fmla="*/ 1630680 w 1636395"/>
                  <a:gd name="connsiteY38" fmla="*/ 325755 h 344805"/>
                  <a:gd name="connsiteX39" fmla="*/ 1636395 w 1636395"/>
                  <a:gd name="connsiteY39" fmla="*/ 339090 h 344805"/>
                  <a:gd name="connsiteX40" fmla="*/ 1624965 w 1636395"/>
                  <a:gd name="connsiteY40" fmla="*/ 342900 h 344805"/>
                  <a:gd name="connsiteX41" fmla="*/ 1590675 w 1636395"/>
                  <a:gd name="connsiteY41" fmla="*/ 344805 h 344805"/>
                  <a:gd name="connsiteX42" fmla="*/ 462915 w 1636395"/>
                  <a:gd name="connsiteY42" fmla="*/ 340995 h 344805"/>
                  <a:gd name="connsiteX43" fmla="*/ 333375 w 1636395"/>
                  <a:gd name="connsiteY43" fmla="*/ 339090 h 344805"/>
                  <a:gd name="connsiteX44" fmla="*/ 329565 w 1636395"/>
                  <a:gd name="connsiteY44" fmla="*/ 316230 h 344805"/>
                  <a:gd name="connsiteX45" fmla="*/ 310515 w 1636395"/>
                  <a:gd name="connsiteY45" fmla="*/ 283845 h 344805"/>
                  <a:gd name="connsiteX46" fmla="*/ 280035 w 1636395"/>
                  <a:gd name="connsiteY46" fmla="*/ 241935 h 344805"/>
                  <a:gd name="connsiteX47" fmla="*/ 251460 w 1636395"/>
                  <a:gd name="connsiteY47" fmla="*/ 196215 h 344805"/>
                  <a:gd name="connsiteX48" fmla="*/ 238125 w 1636395"/>
                  <a:gd name="connsiteY48" fmla="*/ 167640 h 344805"/>
                  <a:gd name="connsiteX49" fmla="*/ 228600 w 1636395"/>
                  <a:gd name="connsiteY49" fmla="*/ 146685 h 344805"/>
                  <a:gd name="connsiteX50" fmla="*/ 196215 w 1636395"/>
                  <a:gd name="connsiteY50" fmla="*/ 108585 h 344805"/>
                  <a:gd name="connsiteX51" fmla="*/ 177165 w 1636395"/>
                  <a:gd name="connsiteY51" fmla="*/ 91440 h 344805"/>
                  <a:gd name="connsiteX52" fmla="*/ 161925 w 1636395"/>
                  <a:gd name="connsiteY52" fmla="*/ 81915 h 344805"/>
                  <a:gd name="connsiteX53" fmla="*/ 127635 w 1636395"/>
                  <a:gd name="connsiteY53" fmla="*/ 55245 h 344805"/>
                  <a:gd name="connsiteX54" fmla="*/ 123825 w 1636395"/>
                  <a:gd name="connsiteY54" fmla="*/ 49530 h 344805"/>
                  <a:gd name="connsiteX55" fmla="*/ 110490 w 1636395"/>
                  <a:gd name="connsiteY55" fmla="*/ 41910 h 344805"/>
                  <a:gd name="connsiteX56" fmla="*/ 95250 w 1636395"/>
                  <a:gd name="connsiteY56" fmla="*/ 30480 h 344805"/>
                  <a:gd name="connsiteX57" fmla="*/ 74295 w 1636395"/>
                  <a:gd name="connsiteY5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504950 w 1636395"/>
                  <a:gd name="connsiteY18" fmla="*/ 104775 h 344805"/>
                  <a:gd name="connsiteX19" fmla="*/ 1508760 w 1636395"/>
                  <a:gd name="connsiteY19" fmla="*/ 110490 h 344805"/>
                  <a:gd name="connsiteX20" fmla="*/ 1518285 w 1636395"/>
                  <a:gd name="connsiteY20" fmla="*/ 129540 h 344805"/>
                  <a:gd name="connsiteX21" fmla="*/ 1524000 w 1636395"/>
                  <a:gd name="connsiteY21" fmla="*/ 135255 h 344805"/>
                  <a:gd name="connsiteX22" fmla="*/ 1537335 w 1636395"/>
                  <a:gd name="connsiteY22" fmla="*/ 156210 h 344805"/>
                  <a:gd name="connsiteX23" fmla="*/ 1543050 w 1636395"/>
                  <a:gd name="connsiteY23" fmla="*/ 163830 h 344805"/>
                  <a:gd name="connsiteX24" fmla="*/ 1546860 w 1636395"/>
                  <a:gd name="connsiteY24" fmla="*/ 169545 h 344805"/>
                  <a:gd name="connsiteX25" fmla="*/ 1554480 w 1636395"/>
                  <a:gd name="connsiteY25" fmla="*/ 182880 h 344805"/>
                  <a:gd name="connsiteX26" fmla="*/ 1569720 w 1636395"/>
                  <a:gd name="connsiteY26" fmla="*/ 205740 h 344805"/>
                  <a:gd name="connsiteX27" fmla="*/ 1575435 w 1636395"/>
                  <a:gd name="connsiteY27" fmla="*/ 209550 h 344805"/>
                  <a:gd name="connsiteX28" fmla="*/ 1579245 w 1636395"/>
                  <a:gd name="connsiteY28" fmla="*/ 217170 h 344805"/>
                  <a:gd name="connsiteX29" fmla="*/ 1590675 w 1636395"/>
                  <a:gd name="connsiteY29" fmla="*/ 228600 h 344805"/>
                  <a:gd name="connsiteX30" fmla="*/ 1592580 w 1636395"/>
                  <a:gd name="connsiteY30" fmla="*/ 234315 h 344805"/>
                  <a:gd name="connsiteX31" fmla="*/ 1594485 w 1636395"/>
                  <a:gd name="connsiteY31" fmla="*/ 241935 h 344805"/>
                  <a:gd name="connsiteX32" fmla="*/ 1604010 w 1636395"/>
                  <a:gd name="connsiteY32" fmla="*/ 257175 h 344805"/>
                  <a:gd name="connsiteX33" fmla="*/ 1605915 w 1636395"/>
                  <a:gd name="connsiteY33" fmla="*/ 262890 h 344805"/>
                  <a:gd name="connsiteX34" fmla="*/ 1623060 w 1636395"/>
                  <a:gd name="connsiteY34" fmla="*/ 297180 h 344805"/>
                  <a:gd name="connsiteX35" fmla="*/ 1624965 w 1636395"/>
                  <a:gd name="connsiteY35" fmla="*/ 302895 h 344805"/>
                  <a:gd name="connsiteX36" fmla="*/ 1628775 w 1636395"/>
                  <a:gd name="connsiteY36" fmla="*/ 318135 h 344805"/>
                  <a:gd name="connsiteX37" fmla="*/ 1630680 w 1636395"/>
                  <a:gd name="connsiteY37" fmla="*/ 325755 h 344805"/>
                  <a:gd name="connsiteX38" fmla="*/ 1636395 w 1636395"/>
                  <a:gd name="connsiteY38" fmla="*/ 339090 h 344805"/>
                  <a:gd name="connsiteX39" fmla="*/ 1624965 w 1636395"/>
                  <a:gd name="connsiteY39" fmla="*/ 342900 h 344805"/>
                  <a:gd name="connsiteX40" fmla="*/ 1590675 w 1636395"/>
                  <a:gd name="connsiteY40" fmla="*/ 344805 h 344805"/>
                  <a:gd name="connsiteX41" fmla="*/ 462915 w 1636395"/>
                  <a:gd name="connsiteY41" fmla="*/ 340995 h 344805"/>
                  <a:gd name="connsiteX42" fmla="*/ 333375 w 1636395"/>
                  <a:gd name="connsiteY42" fmla="*/ 339090 h 344805"/>
                  <a:gd name="connsiteX43" fmla="*/ 329565 w 1636395"/>
                  <a:gd name="connsiteY43" fmla="*/ 316230 h 344805"/>
                  <a:gd name="connsiteX44" fmla="*/ 310515 w 1636395"/>
                  <a:gd name="connsiteY44" fmla="*/ 283845 h 344805"/>
                  <a:gd name="connsiteX45" fmla="*/ 280035 w 1636395"/>
                  <a:gd name="connsiteY45" fmla="*/ 241935 h 344805"/>
                  <a:gd name="connsiteX46" fmla="*/ 251460 w 1636395"/>
                  <a:gd name="connsiteY46" fmla="*/ 196215 h 344805"/>
                  <a:gd name="connsiteX47" fmla="*/ 238125 w 1636395"/>
                  <a:gd name="connsiteY47" fmla="*/ 167640 h 344805"/>
                  <a:gd name="connsiteX48" fmla="*/ 228600 w 1636395"/>
                  <a:gd name="connsiteY48" fmla="*/ 146685 h 344805"/>
                  <a:gd name="connsiteX49" fmla="*/ 196215 w 1636395"/>
                  <a:gd name="connsiteY49" fmla="*/ 108585 h 344805"/>
                  <a:gd name="connsiteX50" fmla="*/ 177165 w 1636395"/>
                  <a:gd name="connsiteY50" fmla="*/ 91440 h 344805"/>
                  <a:gd name="connsiteX51" fmla="*/ 161925 w 1636395"/>
                  <a:gd name="connsiteY51" fmla="*/ 81915 h 344805"/>
                  <a:gd name="connsiteX52" fmla="*/ 127635 w 1636395"/>
                  <a:gd name="connsiteY52" fmla="*/ 55245 h 344805"/>
                  <a:gd name="connsiteX53" fmla="*/ 123825 w 1636395"/>
                  <a:gd name="connsiteY53" fmla="*/ 49530 h 344805"/>
                  <a:gd name="connsiteX54" fmla="*/ 110490 w 1636395"/>
                  <a:gd name="connsiteY54" fmla="*/ 41910 h 344805"/>
                  <a:gd name="connsiteX55" fmla="*/ 95250 w 1636395"/>
                  <a:gd name="connsiteY55" fmla="*/ 30480 h 344805"/>
                  <a:gd name="connsiteX56" fmla="*/ 74295 w 1636395"/>
                  <a:gd name="connsiteY5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92555 w 1636395"/>
                  <a:gd name="connsiteY9" fmla="*/ 26670 h 344805"/>
                  <a:gd name="connsiteX10" fmla="*/ 1403985 w 1636395"/>
                  <a:gd name="connsiteY10" fmla="*/ 30480 h 344805"/>
                  <a:gd name="connsiteX11" fmla="*/ 1409700 w 1636395"/>
                  <a:gd name="connsiteY11" fmla="*/ 32385 h 344805"/>
                  <a:gd name="connsiteX12" fmla="*/ 1419225 w 1636395"/>
                  <a:gd name="connsiteY12" fmla="*/ 36195 h 344805"/>
                  <a:gd name="connsiteX13" fmla="*/ 1436370 w 1636395"/>
                  <a:gd name="connsiteY13" fmla="*/ 45720 h 344805"/>
                  <a:gd name="connsiteX14" fmla="*/ 1442085 w 1636395"/>
                  <a:gd name="connsiteY14" fmla="*/ 49530 h 344805"/>
                  <a:gd name="connsiteX15" fmla="*/ 1447800 w 1636395"/>
                  <a:gd name="connsiteY15" fmla="*/ 51435 h 344805"/>
                  <a:gd name="connsiteX16" fmla="*/ 1455420 w 1636395"/>
                  <a:gd name="connsiteY16" fmla="*/ 55245 h 344805"/>
                  <a:gd name="connsiteX17" fmla="*/ 1504950 w 1636395"/>
                  <a:gd name="connsiteY17" fmla="*/ 104775 h 344805"/>
                  <a:gd name="connsiteX18" fmla="*/ 1508760 w 1636395"/>
                  <a:gd name="connsiteY18" fmla="*/ 110490 h 344805"/>
                  <a:gd name="connsiteX19" fmla="*/ 1518285 w 1636395"/>
                  <a:gd name="connsiteY19" fmla="*/ 129540 h 344805"/>
                  <a:gd name="connsiteX20" fmla="*/ 1524000 w 1636395"/>
                  <a:gd name="connsiteY20" fmla="*/ 135255 h 344805"/>
                  <a:gd name="connsiteX21" fmla="*/ 1537335 w 1636395"/>
                  <a:gd name="connsiteY21" fmla="*/ 156210 h 344805"/>
                  <a:gd name="connsiteX22" fmla="*/ 1543050 w 1636395"/>
                  <a:gd name="connsiteY22" fmla="*/ 163830 h 344805"/>
                  <a:gd name="connsiteX23" fmla="*/ 1546860 w 1636395"/>
                  <a:gd name="connsiteY23" fmla="*/ 169545 h 344805"/>
                  <a:gd name="connsiteX24" fmla="*/ 1554480 w 1636395"/>
                  <a:gd name="connsiteY24" fmla="*/ 182880 h 344805"/>
                  <a:gd name="connsiteX25" fmla="*/ 1569720 w 1636395"/>
                  <a:gd name="connsiteY25" fmla="*/ 205740 h 344805"/>
                  <a:gd name="connsiteX26" fmla="*/ 1575435 w 1636395"/>
                  <a:gd name="connsiteY26" fmla="*/ 209550 h 344805"/>
                  <a:gd name="connsiteX27" fmla="*/ 1579245 w 1636395"/>
                  <a:gd name="connsiteY27" fmla="*/ 217170 h 344805"/>
                  <a:gd name="connsiteX28" fmla="*/ 1590675 w 1636395"/>
                  <a:gd name="connsiteY28" fmla="*/ 228600 h 344805"/>
                  <a:gd name="connsiteX29" fmla="*/ 1592580 w 1636395"/>
                  <a:gd name="connsiteY29" fmla="*/ 234315 h 344805"/>
                  <a:gd name="connsiteX30" fmla="*/ 1594485 w 1636395"/>
                  <a:gd name="connsiteY30" fmla="*/ 241935 h 344805"/>
                  <a:gd name="connsiteX31" fmla="*/ 1604010 w 1636395"/>
                  <a:gd name="connsiteY31" fmla="*/ 257175 h 344805"/>
                  <a:gd name="connsiteX32" fmla="*/ 1605915 w 1636395"/>
                  <a:gd name="connsiteY32" fmla="*/ 262890 h 344805"/>
                  <a:gd name="connsiteX33" fmla="*/ 1623060 w 1636395"/>
                  <a:gd name="connsiteY33" fmla="*/ 297180 h 344805"/>
                  <a:gd name="connsiteX34" fmla="*/ 1624965 w 1636395"/>
                  <a:gd name="connsiteY34" fmla="*/ 302895 h 344805"/>
                  <a:gd name="connsiteX35" fmla="*/ 1628775 w 1636395"/>
                  <a:gd name="connsiteY35" fmla="*/ 318135 h 344805"/>
                  <a:gd name="connsiteX36" fmla="*/ 1630680 w 1636395"/>
                  <a:gd name="connsiteY36" fmla="*/ 325755 h 344805"/>
                  <a:gd name="connsiteX37" fmla="*/ 1636395 w 1636395"/>
                  <a:gd name="connsiteY37" fmla="*/ 339090 h 344805"/>
                  <a:gd name="connsiteX38" fmla="*/ 1624965 w 1636395"/>
                  <a:gd name="connsiteY38" fmla="*/ 342900 h 344805"/>
                  <a:gd name="connsiteX39" fmla="*/ 1590675 w 1636395"/>
                  <a:gd name="connsiteY39" fmla="*/ 344805 h 344805"/>
                  <a:gd name="connsiteX40" fmla="*/ 462915 w 1636395"/>
                  <a:gd name="connsiteY40" fmla="*/ 340995 h 344805"/>
                  <a:gd name="connsiteX41" fmla="*/ 333375 w 1636395"/>
                  <a:gd name="connsiteY41" fmla="*/ 339090 h 344805"/>
                  <a:gd name="connsiteX42" fmla="*/ 329565 w 1636395"/>
                  <a:gd name="connsiteY42" fmla="*/ 316230 h 344805"/>
                  <a:gd name="connsiteX43" fmla="*/ 310515 w 1636395"/>
                  <a:gd name="connsiteY43" fmla="*/ 283845 h 344805"/>
                  <a:gd name="connsiteX44" fmla="*/ 280035 w 1636395"/>
                  <a:gd name="connsiteY44" fmla="*/ 241935 h 344805"/>
                  <a:gd name="connsiteX45" fmla="*/ 251460 w 1636395"/>
                  <a:gd name="connsiteY45" fmla="*/ 196215 h 344805"/>
                  <a:gd name="connsiteX46" fmla="*/ 238125 w 1636395"/>
                  <a:gd name="connsiteY46" fmla="*/ 167640 h 344805"/>
                  <a:gd name="connsiteX47" fmla="*/ 228600 w 1636395"/>
                  <a:gd name="connsiteY47" fmla="*/ 146685 h 344805"/>
                  <a:gd name="connsiteX48" fmla="*/ 196215 w 1636395"/>
                  <a:gd name="connsiteY48" fmla="*/ 108585 h 344805"/>
                  <a:gd name="connsiteX49" fmla="*/ 177165 w 1636395"/>
                  <a:gd name="connsiteY49" fmla="*/ 91440 h 344805"/>
                  <a:gd name="connsiteX50" fmla="*/ 161925 w 1636395"/>
                  <a:gd name="connsiteY50" fmla="*/ 81915 h 344805"/>
                  <a:gd name="connsiteX51" fmla="*/ 127635 w 1636395"/>
                  <a:gd name="connsiteY51" fmla="*/ 55245 h 344805"/>
                  <a:gd name="connsiteX52" fmla="*/ 123825 w 1636395"/>
                  <a:gd name="connsiteY52" fmla="*/ 49530 h 344805"/>
                  <a:gd name="connsiteX53" fmla="*/ 110490 w 1636395"/>
                  <a:gd name="connsiteY53" fmla="*/ 41910 h 344805"/>
                  <a:gd name="connsiteX54" fmla="*/ 95250 w 1636395"/>
                  <a:gd name="connsiteY54" fmla="*/ 30480 h 344805"/>
                  <a:gd name="connsiteX55" fmla="*/ 74295 w 1636395"/>
                  <a:gd name="connsiteY55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09700 w 1636395"/>
                  <a:gd name="connsiteY10" fmla="*/ 32385 h 344805"/>
                  <a:gd name="connsiteX11" fmla="*/ 1419225 w 1636395"/>
                  <a:gd name="connsiteY11" fmla="*/ 36195 h 344805"/>
                  <a:gd name="connsiteX12" fmla="*/ 1436370 w 1636395"/>
                  <a:gd name="connsiteY12" fmla="*/ 45720 h 344805"/>
                  <a:gd name="connsiteX13" fmla="*/ 1442085 w 1636395"/>
                  <a:gd name="connsiteY13" fmla="*/ 49530 h 344805"/>
                  <a:gd name="connsiteX14" fmla="*/ 1447800 w 1636395"/>
                  <a:gd name="connsiteY14" fmla="*/ 51435 h 344805"/>
                  <a:gd name="connsiteX15" fmla="*/ 1455420 w 1636395"/>
                  <a:gd name="connsiteY15" fmla="*/ 55245 h 344805"/>
                  <a:gd name="connsiteX16" fmla="*/ 1504950 w 1636395"/>
                  <a:gd name="connsiteY16" fmla="*/ 104775 h 344805"/>
                  <a:gd name="connsiteX17" fmla="*/ 1508760 w 1636395"/>
                  <a:gd name="connsiteY17" fmla="*/ 110490 h 344805"/>
                  <a:gd name="connsiteX18" fmla="*/ 1518285 w 1636395"/>
                  <a:gd name="connsiteY18" fmla="*/ 129540 h 344805"/>
                  <a:gd name="connsiteX19" fmla="*/ 1524000 w 1636395"/>
                  <a:gd name="connsiteY19" fmla="*/ 135255 h 344805"/>
                  <a:gd name="connsiteX20" fmla="*/ 1537335 w 1636395"/>
                  <a:gd name="connsiteY20" fmla="*/ 156210 h 344805"/>
                  <a:gd name="connsiteX21" fmla="*/ 1543050 w 1636395"/>
                  <a:gd name="connsiteY21" fmla="*/ 163830 h 344805"/>
                  <a:gd name="connsiteX22" fmla="*/ 1546860 w 1636395"/>
                  <a:gd name="connsiteY22" fmla="*/ 169545 h 344805"/>
                  <a:gd name="connsiteX23" fmla="*/ 1554480 w 1636395"/>
                  <a:gd name="connsiteY23" fmla="*/ 182880 h 344805"/>
                  <a:gd name="connsiteX24" fmla="*/ 1569720 w 1636395"/>
                  <a:gd name="connsiteY24" fmla="*/ 205740 h 344805"/>
                  <a:gd name="connsiteX25" fmla="*/ 1575435 w 1636395"/>
                  <a:gd name="connsiteY25" fmla="*/ 209550 h 344805"/>
                  <a:gd name="connsiteX26" fmla="*/ 1579245 w 1636395"/>
                  <a:gd name="connsiteY26" fmla="*/ 217170 h 344805"/>
                  <a:gd name="connsiteX27" fmla="*/ 1590675 w 1636395"/>
                  <a:gd name="connsiteY27" fmla="*/ 228600 h 344805"/>
                  <a:gd name="connsiteX28" fmla="*/ 1592580 w 1636395"/>
                  <a:gd name="connsiteY28" fmla="*/ 234315 h 344805"/>
                  <a:gd name="connsiteX29" fmla="*/ 1594485 w 1636395"/>
                  <a:gd name="connsiteY29" fmla="*/ 241935 h 344805"/>
                  <a:gd name="connsiteX30" fmla="*/ 1604010 w 1636395"/>
                  <a:gd name="connsiteY30" fmla="*/ 257175 h 344805"/>
                  <a:gd name="connsiteX31" fmla="*/ 1605915 w 1636395"/>
                  <a:gd name="connsiteY31" fmla="*/ 262890 h 344805"/>
                  <a:gd name="connsiteX32" fmla="*/ 1623060 w 1636395"/>
                  <a:gd name="connsiteY32" fmla="*/ 297180 h 344805"/>
                  <a:gd name="connsiteX33" fmla="*/ 1624965 w 1636395"/>
                  <a:gd name="connsiteY33" fmla="*/ 302895 h 344805"/>
                  <a:gd name="connsiteX34" fmla="*/ 1628775 w 1636395"/>
                  <a:gd name="connsiteY34" fmla="*/ 318135 h 344805"/>
                  <a:gd name="connsiteX35" fmla="*/ 1630680 w 1636395"/>
                  <a:gd name="connsiteY35" fmla="*/ 325755 h 344805"/>
                  <a:gd name="connsiteX36" fmla="*/ 1636395 w 1636395"/>
                  <a:gd name="connsiteY36" fmla="*/ 339090 h 344805"/>
                  <a:gd name="connsiteX37" fmla="*/ 1624965 w 1636395"/>
                  <a:gd name="connsiteY37" fmla="*/ 342900 h 344805"/>
                  <a:gd name="connsiteX38" fmla="*/ 1590675 w 1636395"/>
                  <a:gd name="connsiteY38" fmla="*/ 344805 h 344805"/>
                  <a:gd name="connsiteX39" fmla="*/ 462915 w 1636395"/>
                  <a:gd name="connsiteY39" fmla="*/ 340995 h 344805"/>
                  <a:gd name="connsiteX40" fmla="*/ 333375 w 1636395"/>
                  <a:gd name="connsiteY40" fmla="*/ 339090 h 344805"/>
                  <a:gd name="connsiteX41" fmla="*/ 329565 w 1636395"/>
                  <a:gd name="connsiteY41" fmla="*/ 316230 h 344805"/>
                  <a:gd name="connsiteX42" fmla="*/ 310515 w 1636395"/>
                  <a:gd name="connsiteY42" fmla="*/ 283845 h 344805"/>
                  <a:gd name="connsiteX43" fmla="*/ 280035 w 1636395"/>
                  <a:gd name="connsiteY43" fmla="*/ 241935 h 344805"/>
                  <a:gd name="connsiteX44" fmla="*/ 251460 w 1636395"/>
                  <a:gd name="connsiteY44" fmla="*/ 196215 h 344805"/>
                  <a:gd name="connsiteX45" fmla="*/ 238125 w 1636395"/>
                  <a:gd name="connsiteY45" fmla="*/ 167640 h 344805"/>
                  <a:gd name="connsiteX46" fmla="*/ 228600 w 1636395"/>
                  <a:gd name="connsiteY46" fmla="*/ 146685 h 344805"/>
                  <a:gd name="connsiteX47" fmla="*/ 196215 w 1636395"/>
                  <a:gd name="connsiteY47" fmla="*/ 108585 h 344805"/>
                  <a:gd name="connsiteX48" fmla="*/ 177165 w 1636395"/>
                  <a:gd name="connsiteY48" fmla="*/ 91440 h 344805"/>
                  <a:gd name="connsiteX49" fmla="*/ 161925 w 1636395"/>
                  <a:gd name="connsiteY49" fmla="*/ 81915 h 344805"/>
                  <a:gd name="connsiteX50" fmla="*/ 127635 w 1636395"/>
                  <a:gd name="connsiteY50" fmla="*/ 55245 h 344805"/>
                  <a:gd name="connsiteX51" fmla="*/ 123825 w 1636395"/>
                  <a:gd name="connsiteY51" fmla="*/ 49530 h 344805"/>
                  <a:gd name="connsiteX52" fmla="*/ 110490 w 1636395"/>
                  <a:gd name="connsiteY52" fmla="*/ 41910 h 344805"/>
                  <a:gd name="connsiteX53" fmla="*/ 95250 w 1636395"/>
                  <a:gd name="connsiteY53" fmla="*/ 30480 h 344805"/>
                  <a:gd name="connsiteX54" fmla="*/ 74295 w 1636395"/>
                  <a:gd name="connsiteY5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19225 w 1636395"/>
                  <a:gd name="connsiteY10" fmla="*/ 36195 h 344805"/>
                  <a:gd name="connsiteX11" fmla="*/ 1436370 w 1636395"/>
                  <a:gd name="connsiteY11" fmla="*/ 45720 h 344805"/>
                  <a:gd name="connsiteX12" fmla="*/ 1442085 w 1636395"/>
                  <a:gd name="connsiteY12" fmla="*/ 49530 h 344805"/>
                  <a:gd name="connsiteX13" fmla="*/ 1447800 w 1636395"/>
                  <a:gd name="connsiteY13" fmla="*/ 51435 h 344805"/>
                  <a:gd name="connsiteX14" fmla="*/ 1455420 w 1636395"/>
                  <a:gd name="connsiteY14" fmla="*/ 55245 h 344805"/>
                  <a:gd name="connsiteX15" fmla="*/ 1504950 w 1636395"/>
                  <a:gd name="connsiteY15" fmla="*/ 104775 h 344805"/>
                  <a:gd name="connsiteX16" fmla="*/ 1508760 w 1636395"/>
                  <a:gd name="connsiteY16" fmla="*/ 110490 h 344805"/>
                  <a:gd name="connsiteX17" fmla="*/ 1518285 w 1636395"/>
                  <a:gd name="connsiteY17" fmla="*/ 129540 h 344805"/>
                  <a:gd name="connsiteX18" fmla="*/ 1524000 w 1636395"/>
                  <a:gd name="connsiteY18" fmla="*/ 135255 h 344805"/>
                  <a:gd name="connsiteX19" fmla="*/ 1537335 w 1636395"/>
                  <a:gd name="connsiteY19" fmla="*/ 156210 h 344805"/>
                  <a:gd name="connsiteX20" fmla="*/ 1543050 w 1636395"/>
                  <a:gd name="connsiteY20" fmla="*/ 163830 h 344805"/>
                  <a:gd name="connsiteX21" fmla="*/ 1546860 w 1636395"/>
                  <a:gd name="connsiteY21" fmla="*/ 169545 h 344805"/>
                  <a:gd name="connsiteX22" fmla="*/ 1554480 w 1636395"/>
                  <a:gd name="connsiteY22" fmla="*/ 182880 h 344805"/>
                  <a:gd name="connsiteX23" fmla="*/ 1569720 w 1636395"/>
                  <a:gd name="connsiteY23" fmla="*/ 205740 h 344805"/>
                  <a:gd name="connsiteX24" fmla="*/ 1575435 w 1636395"/>
                  <a:gd name="connsiteY24" fmla="*/ 209550 h 344805"/>
                  <a:gd name="connsiteX25" fmla="*/ 1579245 w 1636395"/>
                  <a:gd name="connsiteY25" fmla="*/ 217170 h 344805"/>
                  <a:gd name="connsiteX26" fmla="*/ 1590675 w 1636395"/>
                  <a:gd name="connsiteY26" fmla="*/ 228600 h 344805"/>
                  <a:gd name="connsiteX27" fmla="*/ 1592580 w 1636395"/>
                  <a:gd name="connsiteY27" fmla="*/ 234315 h 344805"/>
                  <a:gd name="connsiteX28" fmla="*/ 1594485 w 1636395"/>
                  <a:gd name="connsiteY28" fmla="*/ 241935 h 344805"/>
                  <a:gd name="connsiteX29" fmla="*/ 1604010 w 1636395"/>
                  <a:gd name="connsiteY29" fmla="*/ 257175 h 344805"/>
                  <a:gd name="connsiteX30" fmla="*/ 1605915 w 1636395"/>
                  <a:gd name="connsiteY30" fmla="*/ 262890 h 344805"/>
                  <a:gd name="connsiteX31" fmla="*/ 1623060 w 1636395"/>
                  <a:gd name="connsiteY31" fmla="*/ 297180 h 344805"/>
                  <a:gd name="connsiteX32" fmla="*/ 1624965 w 1636395"/>
                  <a:gd name="connsiteY32" fmla="*/ 302895 h 344805"/>
                  <a:gd name="connsiteX33" fmla="*/ 1628775 w 1636395"/>
                  <a:gd name="connsiteY33" fmla="*/ 318135 h 344805"/>
                  <a:gd name="connsiteX34" fmla="*/ 1630680 w 1636395"/>
                  <a:gd name="connsiteY34" fmla="*/ 325755 h 344805"/>
                  <a:gd name="connsiteX35" fmla="*/ 1636395 w 1636395"/>
                  <a:gd name="connsiteY35" fmla="*/ 339090 h 344805"/>
                  <a:gd name="connsiteX36" fmla="*/ 1624965 w 1636395"/>
                  <a:gd name="connsiteY36" fmla="*/ 342900 h 344805"/>
                  <a:gd name="connsiteX37" fmla="*/ 1590675 w 1636395"/>
                  <a:gd name="connsiteY37" fmla="*/ 344805 h 344805"/>
                  <a:gd name="connsiteX38" fmla="*/ 462915 w 1636395"/>
                  <a:gd name="connsiteY38" fmla="*/ 340995 h 344805"/>
                  <a:gd name="connsiteX39" fmla="*/ 333375 w 1636395"/>
                  <a:gd name="connsiteY39" fmla="*/ 339090 h 344805"/>
                  <a:gd name="connsiteX40" fmla="*/ 329565 w 1636395"/>
                  <a:gd name="connsiteY40" fmla="*/ 316230 h 344805"/>
                  <a:gd name="connsiteX41" fmla="*/ 310515 w 1636395"/>
                  <a:gd name="connsiteY41" fmla="*/ 283845 h 344805"/>
                  <a:gd name="connsiteX42" fmla="*/ 280035 w 1636395"/>
                  <a:gd name="connsiteY42" fmla="*/ 241935 h 344805"/>
                  <a:gd name="connsiteX43" fmla="*/ 251460 w 1636395"/>
                  <a:gd name="connsiteY43" fmla="*/ 196215 h 344805"/>
                  <a:gd name="connsiteX44" fmla="*/ 238125 w 1636395"/>
                  <a:gd name="connsiteY44" fmla="*/ 167640 h 344805"/>
                  <a:gd name="connsiteX45" fmla="*/ 228600 w 1636395"/>
                  <a:gd name="connsiteY45" fmla="*/ 146685 h 344805"/>
                  <a:gd name="connsiteX46" fmla="*/ 196215 w 1636395"/>
                  <a:gd name="connsiteY46" fmla="*/ 108585 h 344805"/>
                  <a:gd name="connsiteX47" fmla="*/ 177165 w 1636395"/>
                  <a:gd name="connsiteY47" fmla="*/ 91440 h 344805"/>
                  <a:gd name="connsiteX48" fmla="*/ 161925 w 1636395"/>
                  <a:gd name="connsiteY48" fmla="*/ 81915 h 344805"/>
                  <a:gd name="connsiteX49" fmla="*/ 127635 w 1636395"/>
                  <a:gd name="connsiteY49" fmla="*/ 55245 h 344805"/>
                  <a:gd name="connsiteX50" fmla="*/ 123825 w 1636395"/>
                  <a:gd name="connsiteY50" fmla="*/ 49530 h 344805"/>
                  <a:gd name="connsiteX51" fmla="*/ 110490 w 1636395"/>
                  <a:gd name="connsiteY51" fmla="*/ 41910 h 344805"/>
                  <a:gd name="connsiteX52" fmla="*/ 95250 w 1636395"/>
                  <a:gd name="connsiteY52" fmla="*/ 30480 h 344805"/>
                  <a:gd name="connsiteX53" fmla="*/ 74295 w 1636395"/>
                  <a:gd name="connsiteY53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54480 w 1636395"/>
                  <a:gd name="connsiteY21" fmla="*/ 182880 h 344805"/>
                  <a:gd name="connsiteX22" fmla="*/ 1569720 w 1636395"/>
                  <a:gd name="connsiteY22" fmla="*/ 205740 h 344805"/>
                  <a:gd name="connsiteX23" fmla="*/ 1575435 w 1636395"/>
                  <a:gd name="connsiteY23" fmla="*/ 209550 h 344805"/>
                  <a:gd name="connsiteX24" fmla="*/ 1579245 w 1636395"/>
                  <a:gd name="connsiteY24" fmla="*/ 217170 h 344805"/>
                  <a:gd name="connsiteX25" fmla="*/ 1590675 w 1636395"/>
                  <a:gd name="connsiteY25" fmla="*/ 228600 h 344805"/>
                  <a:gd name="connsiteX26" fmla="*/ 1592580 w 1636395"/>
                  <a:gd name="connsiteY26" fmla="*/ 234315 h 344805"/>
                  <a:gd name="connsiteX27" fmla="*/ 1594485 w 1636395"/>
                  <a:gd name="connsiteY27" fmla="*/ 241935 h 344805"/>
                  <a:gd name="connsiteX28" fmla="*/ 1604010 w 1636395"/>
                  <a:gd name="connsiteY28" fmla="*/ 257175 h 344805"/>
                  <a:gd name="connsiteX29" fmla="*/ 1605915 w 1636395"/>
                  <a:gd name="connsiteY29" fmla="*/ 262890 h 344805"/>
                  <a:gd name="connsiteX30" fmla="*/ 1623060 w 1636395"/>
                  <a:gd name="connsiteY30" fmla="*/ 297180 h 344805"/>
                  <a:gd name="connsiteX31" fmla="*/ 1624965 w 1636395"/>
                  <a:gd name="connsiteY31" fmla="*/ 302895 h 344805"/>
                  <a:gd name="connsiteX32" fmla="*/ 1628775 w 1636395"/>
                  <a:gd name="connsiteY32" fmla="*/ 318135 h 344805"/>
                  <a:gd name="connsiteX33" fmla="*/ 1630680 w 1636395"/>
                  <a:gd name="connsiteY33" fmla="*/ 325755 h 344805"/>
                  <a:gd name="connsiteX34" fmla="*/ 1636395 w 1636395"/>
                  <a:gd name="connsiteY34" fmla="*/ 339090 h 344805"/>
                  <a:gd name="connsiteX35" fmla="*/ 1624965 w 1636395"/>
                  <a:gd name="connsiteY35" fmla="*/ 342900 h 344805"/>
                  <a:gd name="connsiteX36" fmla="*/ 1590675 w 1636395"/>
                  <a:gd name="connsiteY36" fmla="*/ 344805 h 344805"/>
                  <a:gd name="connsiteX37" fmla="*/ 462915 w 1636395"/>
                  <a:gd name="connsiteY37" fmla="*/ 340995 h 344805"/>
                  <a:gd name="connsiteX38" fmla="*/ 333375 w 1636395"/>
                  <a:gd name="connsiteY38" fmla="*/ 339090 h 344805"/>
                  <a:gd name="connsiteX39" fmla="*/ 329565 w 1636395"/>
                  <a:gd name="connsiteY39" fmla="*/ 316230 h 344805"/>
                  <a:gd name="connsiteX40" fmla="*/ 310515 w 1636395"/>
                  <a:gd name="connsiteY40" fmla="*/ 283845 h 344805"/>
                  <a:gd name="connsiteX41" fmla="*/ 280035 w 1636395"/>
                  <a:gd name="connsiteY41" fmla="*/ 241935 h 344805"/>
                  <a:gd name="connsiteX42" fmla="*/ 251460 w 1636395"/>
                  <a:gd name="connsiteY42" fmla="*/ 196215 h 344805"/>
                  <a:gd name="connsiteX43" fmla="*/ 238125 w 1636395"/>
                  <a:gd name="connsiteY43" fmla="*/ 167640 h 344805"/>
                  <a:gd name="connsiteX44" fmla="*/ 228600 w 1636395"/>
                  <a:gd name="connsiteY44" fmla="*/ 146685 h 344805"/>
                  <a:gd name="connsiteX45" fmla="*/ 196215 w 1636395"/>
                  <a:gd name="connsiteY45" fmla="*/ 108585 h 344805"/>
                  <a:gd name="connsiteX46" fmla="*/ 177165 w 1636395"/>
                  <a:gd name="connsiteY46" fmla="*/ 91440 h 344805"/>
                  <a:gd name="connsiteX47" fmla="*/ 161925 w 1636395"/>
                  <a:gd name="connsiteY47" fmla="*/ 81915 h 344805"/>
                  <a:gd name="connsiteX48" fmla="*/ 127635 w 1636395"/>
                  <a:gd name="connsiteY48" fmla="*/ 55245 h 344805"/>
                  <a:gd name="connsiteX49" fmla="*/ 123825 w 1636395"/>
                  <a:gd name="connsiteY49" fmla="*/ 49530 h 344805"/>
                  <a:gd name="connsiteX50" fmla="*/ 110490 w 1636395"/>
                  <a:gd name="connsiteY50" fmla="*/ 41910 h 344805"/>
                  <a:gd name="connsiteX51" fmla="*/ 95250 w 1636395"/>
                  <a:gd name="connsiteY51" fmla="*/ 30480 h 344805"/>
                  <a:gd name="connsiteX52" fmla="*/ 74295 w 1636395"/>
                  <a:gd name="connsiteY5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69720 w 1636395"/>
                  <a:gd name="connsiteY21" fmla="*/ 205740 h 344805"/>
                  <a:gd name="connsiteX22" fmla="*/ 1575435 w 1636395"/>
                  <a:gd name="connsiteY22" fmla="*/ 209550 h 344805"/>
                  <a:gd name="connsiteX23" fmla="*/ 1579245 w 1636395"/>
                  <a:gd name="connsiteY23" fmla="*/ 217170 h 344805"/>
                  <a:gd name="connsiteX24" fmla="*/ 1590675 w 1636395"/>
                  <a:gd name="connsiteY24" fmla="*/ 228600 h 344805"/>
                  <a:gd name="connsiteX25" fmla="*/ 1592580 w 1636395"/>
                  <a:gd name="connsiteY25" fmla="*/ 234315 h 344805"/>
                  <a:gd name="connsiteX26" fmla="*/ 1594485 w 1636395"/>
                  <a:gd name="connsiteY26" fmla="*/ 241935 h 344805"/>
                  <a:gd name="connsiteX27" fmla="*/ 1604010 w 1636395"/>
                  <a:gd name="connsiteY27" fmla="*/ 257175 h 344805"/>
                  <a:gd name="connsiteX28" fmla="*/ 1605915 w 1636395"/>
                  <a:gd name="connsiteY28" fmla="*/ 262890 h 344805"/>
                  <a:gd name="connsiteX29" fmla="*/ 1623060 w 1636395"/>
                  <a:gd name="connsiteY29" fmla="*/ 297180 h 344805"/>
                  <a:gd name="connsiteX30" fmla="*/ 1624965 w 1636395"/>
                  <a:gd name="connsiteY30" fmla="*/ 302895 h 344805"/>
                  <a:gd name="connsiteX31" fmla="*/ 1628775 w 1636395"/>
                  <a:gd name="connsiteY31" fmla="*/ 318135 h 344805"/>
                  <a:gd name="connsiteX32" fmla="*/ 1630680 w 1636395"/>
                  <a:gd name="connsiteY32" fmla="*/ 325755 h 344805"/>
                  <a:gd name="connsiteX33" fmla="*/ 1636395 w 1636395"/>
                  <a:gd name="connsiteY33" fmla="*/ 339090 h 344805"/>
                  <a:gd name="connsiteX34" fmla="*/ 1624965 w 1636395"/>
                  <a:gd name="connsiteY34" fmla="*/ 342900 h 344805"/>
                  <a:gd name="connsiteX35" fmla="*/ 1590675 w 1636395"/>
                  <a:gd name="connsiteY35" fmla="*/ 344805 h 344805"/>
                  <a:gd name="connsiteX36" fmla="*/ 462915 w 1636395"/>
                  <a:gd name="connsiteY36" fmla="*/ 340995 h 344805"/>
                  <a:gd name="connsiteX37" fmla="*/ 333375 w 1636395"/>
                  <a:gd name="connsiteY37" fmla="*/ 339090 h 344805"/>
                  <a:gd name="connsiteX38" fmla="*/ 329565 w 1636395"/>
                  <a:gd name="connsiteY38" fmla="*/ 316230 h 344805"/>
                  <a:gd name="connsiteX39" fmla="*/ 310515 w 1636395"/>
                  <a:gd name="connsiteY39" fmla="*/ 283845 h 344805"/>
                  <a:gd name="connsiteX40" fmla="*/ 280035 w 1636395"/>
                  <a:gd name="connsiteY40" fmla="*/ 241935 h 344805"/>
                  <a:gd name="connsiteX41" fmla="*/ 251460 w 1636395"/>
                  <a:gd name="connsiteY41" fmla="*/ 196215 h 344805"/>
                  <a:gd name="connsiteX42" fmla="*/ 238125 w 1636395"/>
                  <a:gd name="connsiteY42" fmla="*/ 167640 h 344805"/>
                  <a:gd name="connsiteX43" fmla="*/ 228600 w 1636395"/>
                  <a:gd name="connsiteY43" fmla="*/ 146685 h 344805"/>
                  <a:gd name="connsiteX44" fmla="*/ 196215 w 1636395"/>
                  <a:gd name="connsiteY44" fmla="*/ 108585 h 344805"/>
                  <a:gd name="connsiteX45" fmla="*/ 177165 w 1636395"/>
                  <a:gd name="connsiteY45" fmla="*/ 91440 h 344805"/>
                  <a:gd name="connsiteX46" fmla="*/ 161925 w 1636395"/>
                  <a:gd name="connsiteY46" fmla="*/ 81915 h 344805"/>
                  <a:gd name="connsiteX47" fmla="*/ 127635 w 1636395"/>
                  <a:gd name="connsiteY47" fmla="*/ 55245 h 344805"/>
                  <a:gd name="connsiteX48" fmla="*/ 123825 w 1636395"/>
                  <a:gd name="connsiteY48" fmla="*/ 49530 h 344805"/>
                  <a:gd name="connsiteX49" fmla="*/ 110490 w 1636395"/>
                  <a:gd name="connsiteY49" fmla="*/ 41910 h 344805"/>
                  <a:gd name="connsiteX50" fmla="*/ 95250 w 1636395"/>
                  <a:gd name="connsiteY50" fmla="*/ 30480 h 344805"/>
                  <a:gd name="connsiteX51" fmla="*/ 74295 w 1636395"/>
                  <a:gd name="connsiteY5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504950 w 1636395"/>
                  <a:gd name="connsiteY13" fmla="*/ 104775 h 344805"/>
                  <a:gd name="connsiteX14" fmla="*/ 1508760 w 1636395"/>
                  <a:gd name="connsiteY14" fmla="*/ 110490 h 344805"/>
                  <a:gd name="connsiteX15" fmla="*/ 1518285 w 1636395"/>
                  <a:gd name="connsiteY15" fmla="*/ 129540 h 344805"/>
                  <a:gd name="connsiteX16" fmla="*/ 1524000 w 1636395"/>
                  <a:gd name="connsiteY16" fmla="*/ 135255 h 344805"/>
                  <a:gd name="connsiteX17" fmla="*/ 1537335 w 1636395"/>
                  <a:gd name="connsiteY17" fmla="*/ 156210 h 344805"/>
                  <a:gd name="connsiteX18" fmla="*/ 1543050 w 1636395"/>
                  <a:gd name="connsiteY18" fmla="*/ 163830 h 344805"/>
                  <a:gd name="connsiteX19" fmla="*/ 1546860 w 1636395"/>
                  <a:gd name="connsiteY19" fmla="*/ 169545 h 344805"/>
                  <a:gd name="connsiteX20" fmla="*/ 1569720 w 1636395"/>
                  <a:gd name="connsiteY20" fmla="*/ 205740 h 344805"/>
                  <a:gd name="connsiteX21" fmla="*/ 1575435 w 1636395"/>
                  <a:gd name="connsiteY21" fmla="*/ 209550 h 344805"/>
                  <a:gd name="connsiteX22" fmla="*/ 1579245 w 1636395"/>
                  <a:gd name="connsiteY22" fmla="*/ 217170 h 344805"/>
                  <a:gd name="connsiteX23" fmla="*/ 1590675 w 1636395"/>
                  <a:gd name="connsiteY23" fmla="*/ 228600 h 344805"/>
                  <a:gd name="connsiteX24" fmla="*/ 1592580 w 1636395"/>
                  <a:gd name="connsiteY24" fmla="*/ 234315 h 344805"/>
                  <a:gd name="connsiteX25" fmla="*/ 1594485 w 1636395"/>
                  <a:gd name="connsiteY25" fmla="*/ 241935 h 344805"/>
                  <a:gd name="connsiteX26" fmla="*/ 1604010 w 1636395"/>
                  <a:gd name="connsiteY26" fmla="*/ 257175 h 344805"/>
                  <a:gd name="connsiteX27" fmla="*/ 1605915 w 1636395"/>
                  <a:gd name="connsiteY27" fmla="*/ 262890 h 344805"/>
                  <a:gd name="connsiteX28" fmla="*/ 1623060 w 1636395"/>
                  <a:gd name="connsiteY28" fmla="*/ 297180 h 344805"/>
                  <a:gd name="connsiteX29" fmla="*/ 1624965 w 1636395"/>
                  <a:gd name="connsiteY29" fmla="*/ 302895 h 344805"/>
                  <a:gd name="connsiteX30" fmla="*/ 1628775 w 1636395"/>
                  <a:gd name="connsiteY30" fmla="*/ 318135 h 344805"/>
                  <a:gd name="connsiteX31" fmla="*/ 1630680 w 1636395"/>
                  <a:gd name="connsiteY31" fmla="*/ 325755 h 344805"/>
                  <a:gd name="connsiteX32" fmla="*/ 1636395 w 1636395"/>
                  <a:gd name="connsiteY32" fmla="*/ 339090 h 344805"/>
                  <a:gd name="connsiteX33" fmla="*/ 1624965 w 1636395"/>
                  <a:gd name="connsiteY33" fmla="*/ 342900 h 344805"/>
                  <a:gd name="connsiteX34" fmla="*/ 1590675 w 1636395"/>
                  <a:gd name="connsiteY34" fmla="*/ 344805 h 344805"/>
                  <a:gd name="connsiteX35" fmla="*/ 462915 w 1636395"/>
                  <a:gd name="connsiteY35" fmla="*/ 340995 h 344805"/>
                  <a:gd name="connsiteX36" fmla="*/ 333375 w 1636395"/>
                  <a:gd name="connsiteY36" fmla="*/ 339090 h 344805"/>
                  <a:gd name="connsiteX37" fmla="*/ 329565 w 1636395"/>
                  <a:gd name="connsiteY37" fmla="*/ 316230 h 344805"/>
                  <a:gd name="connsiteX38" fmla="*/ 310515 w 1636395"/>
                  <a:gd name="connsiteY38" fmla="*/ 283845 h 344805"/>
                  <a:gd name="connsiteX39" fmla="*/ 280035 w 1636395"/>
                  <a:gd name="connsiteY39" fmla="*/ 241935 h 344805"/>
                  <a:gd name="connsiteX40" fmla="*/ 251460 w 1636395"/>
                  <a:gd name="connsiteY40" fmla="*/ 196215 h 344805"/>
                  <a:gd name="connsiteX41" fmla="*/ 238125 w 1636395"/>
                  <a:gd name="connsiteY41" fmla="*/ 167640 h 344805"/>
                  <a:gd name="connsiteX42" fmla="*/ 228600 w 1636395"/>
                  <a:gd name="connsiteY42" fmla="*/ 146685 h 344805"/>
                  <a:gd name="connsiteX43" fmla="*/ 196215 w 1636395"/>
                  <a:gd name="connsiteY43" fmla="*/ 108585 h 344805"/>
                  <a:gd name="connsiteX44" fmla="*/ 177165 w 1636395"/>
                  <a:gd name="connsiteY44" fmla="*/ 91440 h 344805"/>
                  <a:gd name="connsiteX45" fmla="*/ 161925 w 1636395"/>
                  <a:gd name="connsiteY45" fmla="*/ 81915 h 344805"/>
                  <a:gd name="connsiteX46" fmla="*/ 127635 w 1636395"/>
                  <a:gd name="connsiteY46" fmla="*/ 55245 h 344805"/>
                  <a:gd name="connsiteX47" fmla="*/ 123825 w 1636395"/>
                  <a:gd name="connsiteY47" fmla="*/ 49530 h 344805"/>
                  <a:gd name="connsiteX48" fmla="*/ 110490 w 1636395"/>
                  <a:gd name="connsiteY48" fmla="*/ 41910 h 344805"/>
                  <a:gd name="connsiteX49" fmla="*/ 95250 w 1636395"/>
                  <a:gd name="connsiteY49" fmla="*/ 30480 h 344805"/>
                  <a:gd name="connsiteX50" fmla="*/ 74295 w 1636395"/>
                  <a:gd name="connsiteY5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19225 w 1636395"/>
                  <a:gd name="connsiteY8" fmla="*/ 36195 h 344805"/>
                  <a:gd name="connsiteX9" fmla="*/ 1436370 w 1636395"/>
                  <a:gd name="connsiteY9" fmla="*/ 45720 h 344805"/>
                  <a:gd name="connsiteX10" fmla="*/ 1442085 w 1636395"/>
                  <a:gd name="connsiteY10" fmla="*/ 49530 h 344805"/>
                  <a:gd name="connsiteX11" fmla="*/ 1447800 w 1636395"/>
                  <a:gd name="connsiteY11" fmla="*/ 51435 h 344805"/>
                  <a:gd name="connsiteX12" fmla="*/ 1504950 w 1636395"/>
                  <a:gd name="connsiteY12" fmla="*/ 104775 h 344805"/>
                  <a:gd name="connsiteX13" fmla="*/ 1508760 w 1636395"/>
                  <a:gd name="connsiteY13" fmla="*/ 110490 h 344805"/>
                  <a:gd name="connsiteX14" fmla="*/ 1518285 w 1636395"/>
                  <a:gd name="connsiteY14" fmla="*/ 129540 h 344805"/>
                  <a:gd name="connsiteX15" fmla="*/ 1524000 w 1636395"/>
                  <a:gd name="connsiteY15" fmla="*/ 135255 h 344805"/>
                  <a:gd name="connsiteX16" fmla="*/ 1537335 w 1636395"/>
                  <a:gd name="connsiteY16" fmla="*/ 156210 h 344805"/>
                  <a:gd name="connsiteX17" fmla="*/ 1543050 w 1636395"/>
                  <a:gd name="connsiteY17" fmla="*/ 163830 h 344805"/>
                  <a:gd name="connsiteX18" fmla="*/ 1546860 w 1636395"/>
                  <a:gd name="connsiteY18" fmla="*/ 169545 h 344805"/>
                  <a:gd name="connsiteX19" fmla="*/ 1569720 w 1636395"/>
                  <a:gd name="connsiteY19" fmla="*/ 205740 h 344805"/>
                  <a:gd name="connsiteX20" fmla="*/ 1575435 w 1636395"/>
                  <a:gd name="connsiteY20" fmla="*/ 209550 h 344805"/>
                  <a:gd name="connsiteX21" fmla="*/ 1579245 w 1636395"/>
                  <a:gd name="connsiteY21" fmla="*/ 217170 h 344805"/>
                  <a:gd name="connsiteX22" fmla="*/ 1590675 w 1636395"/>
                  <a:gd name="connsiteY22" fmla="*/ 228600 h 344805"/>
                  <a:gd name="connsiteX23" fmla="*/ 1592580 w 1636395"/>
                  <a:gd name="connsiteY23" fmla="*/ 234315 h 344805"/>
                  <a:gd name="connsiteX24" fmla="*/ 1594485 w 1636395"/>
                  <a:gd name="connsiteY24" fmla="*/ 241935 h 344805"/>
                  <a:gd name="connsiteX25" fmla="*/ 1604010 w 1636395"/>
                  <a:gd name="connsiteY25" fmla="*/ 257175 h 344805"/>
                  <a:gd name="connsiteX26" fmla="*/ 1605915 w 1636395"/>
                  <a:gd name="connsiteY26" fmla="*/ 262890 h 344805"/>
                  <a:gd name="connsiteX27" fmla="*/ 1623060 w 1636395"/>
                  <a:gd name="connsiteY27" fmla="*/ 297180 h 344805"/>
                  <a:gd name="connsiteX28" fmla="*/ 1624965 w 1636395"/>
                  <a:gd name="connsiteY28" fmla="*/ 302895 h 344805"/>
                  <a:gd name="connsiteX29" fmla="*/ 1628775 w 1636395"/>
                  <a:gd name="connsiteY29" fmla="*/ 318135 h 344805"/>
                  <a:gd name="connsiteX30" fmla="*/ 1630680 w 1636395"/>
                  <a:gd name="connsiteY30" fmla="*/ 325755 h 344805"/>
                  <a:gd name="connsiteX31" fmla="*/ 1636395 w 1636395"/>
                  <a:gd name="connsiteY31" fmla="*/ 339090 h 344805"/>
                  <a:gd name="connsiteX32" fmla="*/ 1624965 w 1636395"/>
                  <a:gd name="connsiteY32" fmla="*/ 342900 h 344805"/>
                  <a:gd name="connsiteX33" fmla="*/ 1590675 w 1636395"/>
                  <a:gd name="connsiteY33" fmla="*/ 344805 h 344805"/>
                  <a:gd name="connsiteX34" fmla="*/ 462915 w 1636395"/>
                  <a:gd name="connsiteY34" fmla="*/ 340995 h 344805"/>
                  <a:gd name="connsiteX35" fmla="*/ 333375 w 1636395"/>
                  <a:gd name="connsiteY35" fmla="*/ 339090 h 344805"/>
                  <a:gd name="connsiteX36" fmla="*/ 329565 w 1636395"/>
                  <a:gd name="connsiteY36" fmla="*/ 316230 h 344805"/>
                  <a:gd name="connsiteX37" fmla="*/ 310515 w 1636395"/>
                  <a:gd name="connsiteY37" fmla="*/ 283845 h 344805"/>
                  <a:gd name="connsiteX38" fmla="*/ 280035 w 1636395"/>
                  <a:gd name="connsiteY38" fmla="*/ 241935 h 344805"/>
                  <a:gd name="connsiteX39" fmla="*/ 251460 w 1636395"/>
                  <a:gd name="connsiteY39" fmla="*/ 196215 h 344805"/>
                  <a:gd name="connsiteX40" fmla="*/ 238125 w 1636395"/>
                  <a:gd name="connsiteY40" fmla="*/ 167640 h 344805"/>
                  <a:gd name="connsiteX41" fmla="*/ 228600 w 1636395"/>
                  <a:gd name="connsiteY41" fmla="*/ 146685 h 344805"/>
                  <a:gd name="connsiteX42" fmla="*/ 196215 w 1636395"/>
                  <a:gd name="connsiteY42" fmla="*/ 108585 h 344805"/>
                  <a:gd name="connsiteX43" fmla="*/ 177165 w 1636395"/>
                  <a:gd name="connsiteY43" fmla="*/ 91440 h 344805"/>
                  <a:gd name="connsiteX44" fmla="*/ 161925 w 1636395"/>
                  <a:gd name="connsiteY44" fmla="*/ 81915 h 344805"/>
                  <a:gd name="connsiteX45" fmla="*/ 127635 w 1636395"/>
                  <a:gd name="connsiteY45" fmla="*/ 55245 h 344805"/>
                  <a:gd name="connsiteX46" fmla="*/ 123825 w 1636395"/>
                  <a:gd name="connsiteY46" fmla="*/ 49530 h 344805"/>
                  <a:gd name="connsiteX47" fmla="*/ 110490 w 1636395"/>
                  <a:gd name="connsiteY47" fmla="*/ 41910 h 344805"/>
                  <a:gd name="connsiteX48" fmla="*/ 95250 w 1636395"/>
                  <a:gd name="connsiteY48" fmla="*/ 30480 h 344805"/>
                  <a:gd name="connsiteX49" fmla="*/ 74295 w 1636395"/>
                  <a:gd name="connsiteY4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594485 w 1636395"/>
                  <a:gd name="connsiteY23" fmla="*/ 241935 h 344805"/>
                  <a:gd name="connsiteX24" fmla="*/ 1604010 w 1636395"/>
                  <a:gd name="connsiteY24" fmla="*/ 257175 h 344805"/>
                  <a:gd name="connsiteX25" fmla="*/ 1605915 w 1636395"/>
                  <a:gd name="connsiteY25" fmla="*/ 262890 h 344805"/>
                  <a:gd name="connsiteX26" fmla="*/ 1623060 w 1636395"/>
                  <a:gd name="connsiteY26" fmla="*/ 297180 h 344805"/>
                  <a:gd name="connsiteX27" fmla="*/ 1624965 w 1636395"/>
                  <a:gd name="connsiteY27" fmla="*/ 302895 h 344805"/>
                  <a:gd name="connsiteX28" fmla="*/ 1628775 w 1636395"/>
                  <a:gd name="connsiteY28" fmla="*/ 318135 h 344805"/>
                  <a:gd name="connsiteX29" fmla="*/ 1630680 w 1636395"/>
                  <a:gd name="connsiteY29" fmla="*/ 325755 h 344805"/>
                  <a:gd name="connsiteX30" fmla="*/ 1636395 w 1636395"/>
                  <a:gd name="connsiteY30" fmla="*/ 339090 h 344805"/>
                  <a:gd name="connsiteX31" fmla="*/ 1624965 w 1636395"/>
                  <a:gd name="connsiteY31" fmla="*/ 342900 h 344805"/>
                  <a:gd name="connsiteX32" fmla="*/ 1590675 w 1636395"/>
                  <a:gd name="connsiteY32" fmla="*/ 344805 h 344805"/>
                  <a:gd name="connsiteX33" fmla="*/ 462915 w 1636395"/>
                  <a:gd name="connsiteY33" fmla="*/ 340995 h 344805"/>
                  <a:gd name="connsiteX34" fmla="*/ 333375 w 1636395"/>
                  <a:gd name="connsiteY34" fmla="*/ 339090 h 344805"/>
                  <a:gd name="connsiteX35" fmla="*/ 329565 w 1636395"/>
                  <a:gd name="connsiteY35" fmla="*/ 316230 h 344805"/>
                  <a:gd name="connsiteX36" fmla="*/ 310515 w 1636395"/>
                  <a:gd name="connsiteY36" fmla="*/ 283845 h 344805"/>
                  <a:gd name="connsiteX37" fmla="*/ 280035 w 1636395"/>
                  <a:gd name="connsiteY37" fmla="*/ 241935 h 344805"/>
                  <a:gd name="connsiteX38" fmla="*/ 251460 w 1636395"/>
                  <a:gd name="connsiteY38" fmla="*/ 196215 h 344805"/>
                  <a:gd name="connsiteX39" fmla="*/ 238125 w 1636395"/>
                  <a:gd name="connsiteY39" fmla="*/ 167640 h 344805"/>
                  <a:gd name="connsiteX40" fmla="*/ 228600 w 1636395"/>
                  <a:gd name="connsiteY40" fmla="*/ 146685 h 344805"/>
                  <a:gd name="connsiteX41" fmla="*/ 196215 w 1636395"/>
                  <a:gd name="connsiteY41" fmla="*/ 108585 h 344805"/>
                  <a:gd name="connsiteX42" fmla="*/ 177165 w 1636395"/>
                  <a:gd name="connsiteY42" fmla="*/ 91440 h 344805"/>
                  <a:gd name="connsiteX43" fmla="*/ 161925 w 1636395"/>
                  <a:gd name="connsiteY43" fmla="*/ 81915 h 344805"/>
                  <a:gd name="connsiteX44" fmla="*/ 127635 w 1636395"/>
                  <a:gd name="connsiteY44" fmla="*/ 55245 h 344805"/>
                  <a:gd name="connsiteX45" fmla="*/ 123825 w 1636395"/>
                  <a:gd name="connsiteY45" fmla="*/ 49530 h 344805"/>
                  <a:gd name="connsiteX46" fmla="*/ 110490 w 1636395"/>
                  <a:gd name="connsiteY46" fmla="*/ 41910 h 344805"/>
                  <a:gd name="connsiteX47" fmla="*/ 95250 w 1636395"/>
                  <a:gd name="connsiteY47" fmla="*/ 30480 h 344805"/>
                  <a:gd name="connsiteX48" fmla="*/ 74295 w 1636395"/>
                  <a:gd name="connsiteY4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604010 w 1636395"/>
                  <a:gd name="connsiteY23" fmla="*/ 257175 h 344805"/>
                  <a:gd name="connsiteX24" fmla="*/ 1605915 w 1636395"/>
                  <a:gd name="connsiteY24" fmla="*/ 262890 h 344805"/>
                  <a:gd name="connsiteX25" fmla="*/ 1623060 w 1636395"/>
                  <a:gd name="connsiteY25" fmla="*/ 297180 h 344805"/>
                  <a:gd name="connsiteX26" fmla="*/ 1624965 w 1636395"/>
                  <a:gd name="connsiteY26" fmla="*/ 302895 h 344805"/>
                  <a:gd name="connsiteX27" fmla="*/ 1628775 w 1636395"/>
                  <a:gd name="connsiteY27" fmla="*/ 318135 h 344805"/>
                  <a:gd name="connsiteX28" fmla="*/ 1630680 w 1636395"/>
                  <a:gd name="connsiteY28" fmla="*/ 325755 h 344805"/>
                  <a:gd name="connsiteX29" fmla="*/ 1636395 w 1636395"/>
                  <a:gd name="connsiteY29" fmla="*/ 339090 h 344805"/>
                  <a:gd name="connsiteX30" fmla="*/ 1624965 w 1636395"/>
                  <a:gd name="connsiteY30" fmla="*/ 342900 h 344805"/>
                  <a:gd name="connsiteX31" fmla="*/ 1590675 w 1636395"/>
                  <a:gd name="connsiteY31" fmla="*/ 344805 h 344805"/>
                  <a:gd name="connsiteX32" fmla="*/ 462915 w 1636395"/>
                  <a:gd name="connsiteY32" fmla="*/ 340995 h 344805"/>
                  <a:gd name="connsiteX33" fmla="*/ 333375 w 1636395"/>
                  <a:gd name="connsiteY33" fmla="*/ 339090 h 344805"/>
                  <a:gd name="connsiteX34" fmla="*/ 329565 w 1636395"/>
                  <a:gd name="connsiteY34" fmla="*/ 316230 h 344805"/>
                  <a:gd name="connsiteX35" fmla="*/ 310515 w 1636395"/>
                  <a:gd name="connsiteY35" fmla="*/ 283845 h 344805"/>
                  <a:gd name="connsiteX36" fmla="*/ 280035 w 1636395"/>
                  <a:gd name="connsiteY36" fmla="*/ 241935 h 344805"/>
                  <a:gd name="connsiteX37" fmla="*/ 251460 w 1636395"/>
                  <a:gd name="connsiteY37" fmla="*/ 196215 h 344805"/>
                  <a:gd name="connsiteX38" fmla="*/ 238125 w 1636395"/>
                  <a:gd name="connsiteY38" fmla="*/ 167640 h 344805"/>
                  <a:gd name="connsiteX39" fmla="*/ 228600 w 1636395"/>
                  <a:gd name="connsiteY39" fmla="*/ 146685 h 344805"/>
                  <a:gd name="connsiteX40" fmla="*/ 196215 w 1636395"/>
                  <a:gd name="connsiteY40" fmla="*/ 108585 h 344805"/>
                  <a:gd name="connsiteX41" fmla="*/ 177165 w 1636395"/>
                  <a:gd name="connsiteY41" fmla="*/ 91440 h 344805"/>
                  <a:gd name="connsiteX42" fmla="*/ 161925 w 1636395"/>
                  <a:gd name="connsiteY42" fmla="*/ 81915 h 344805"/>
                  <a:gd name="connsiteX43" fmla="*/ 127635 w 1636395"/>
                  <a:gd name="connsiteY43" fmla="*/ 55245 h 344805"/>
                  <a:gd name="connsiteX44" fmla="*/ 123825 w 1636395"/>
                  <a:gd name="connsiteY44" fmla="*/ 49530 h 344805"/>
                  <a:gd name="connsiteX45" fmla="*/ 110490 w 1636395"/>
                  <a:gd name="connsiteY45" fmla="*/ 41910 h 344805"/>
                  <a:gd name="connsiteX46" fmla="*/ 95250 w 1636395"/>
                  <a:gd name="connsiteY46" fmla="*/ 30480 h 344805"/>
                  <a:gd name="connsiteX47" fmla="*/ 74295 w 1636395"/>
                  <a:gd name="connsiteY4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90675 w 1636395"/>
                  <a:gd name="connsiteY20" fmla="*/ 228600 h 344805"/>
                  <a:gd name="connsiteX21" fmla="*/ 1592580 w 1636395"/>
                  <a:gd name="connsiteY21" fmla="*/ 234315 h 344805"/>
                  <a:gd name="connsiteX22" fmla="*/ 1604010 w 1636395"/>
                  <a:gd name="connsiteY22" fmla="*/ 257175 h 344805"/>
                  <a:gd name="connsiteX23" fmla="*/ 1605915 w 1636395"/>
                  <a:gd name="connsiteY23" fmla="*/ 262890 h 344805"/>
                  <a:gd name="connsiteX24" fmla="*/ 1623060 w 1636395"/>
                  <a:gd name="connsiteY24" fmla="*/ 297180 h 344805"/>
                  <a:gd name="connsiteX25" fmla="*/ 1624965 w 1636395"/>
                  <a:gd name="connsiteY25" fmla="*/ 302895 h 344805"/>
                  <a:gd name="connsiteX26" fmla="*/ 1628775 w 1636395"/>
                  <a:gd name="connsiteY26" fmla="*/ 318135 h 344805"/>
                  <a:gd name="connsiteX27" fmla="*/ 1630680 w 1636395"/>
                  <a:gd name="connsiteY27" fmla="*/ 325755 h 344805"/>
                  <a:gd name="connsiteX28" fmla="*/ 1636395 w 1636395"/>
                  <a:gd name="connsiteY28" fmla="*/ 339090 h 344805"/>
                  <a:gd name="connsiteX29" fmla="*/ 1624965 w 1636395"/>
                  <a:gd name="connsiteY29" fmla="*/ 342900 h 344805"/>
                  <a:gd name="connsiteX30" fmla="*/ 1590675 w 1636395"/>
                  <a:gd name="connsiteY30" fmla="*/ 344805 h 344805"/>
                  <a:gd name="connsiteX31" fmla="*/ 462915 w 1636395"/>
                  <a:gd name="connsiteY31" fmla="*/ 340995 h 344805"/>
                  <a:gd name="connsiteX32" fmla="*/ 333375 w 1636395"/>
                  <a:gd name="connsiteY32" fmla="*/ 339090 h 344805"/>
                  <a:gd name="connsiteX33" fmla="*/ 329565 w 1636395"/>
                  <a:gd name="connsiteY33" fmla="*/ 316230 h 344805"/>
                  <a:gd name="connsiteX34" fmla="*/ 310515 w 1636395"/>
                  <a:gd name="connsiteY34" fmla="*/ 283845 h 344805"/>
                  <a:gd name="connsiteX35" fmla="*/ 280035 w 1636395"/>
                  <a:gd name="connsiteY35" fmla="*/ 241935 h 344805"/>
                  <a:gd name="connsiteX36" fmla="*/ 251460 w 1636395"/>
                  <a:gd name="connsiteY36" fmla="*/ 196215 h 344805"/>
                  <a:gd name="connsiteX37" fmla="*/ 238125 w 1636395"/>
                  <a:gd name="connsiteY37" fmla="*/ 167640 h 344805"/>
                  <a:gd name="connsiteX38" fmla="*/ 228600 w 1636395"/>
                  <a:gd name="connsiteY38" fmla="*/ 146685 h 344805"/>
                  <a:gd name="connsiteX39" fmla="*/ 196215 w 1636395"/>
                  <a:gd name="connsiteY39" fmla="*/ 108585 h 344805"/>
                  <a:gd name="connsiteX40" fmla="*/ 177165 w 1636395"/>
                  <a:gd name="connsiteY40" fmla="*/ 91440 h 344805"/>
                  <a:gd name="connsiteX41" fmla="*/ 161925 w 1636395"/>
                  <a:gd name="connsiteY41" fmla="*/ 81915 h 344805"/>
                  <a:gd name="connsiteX42" fmla="*/ 127635 w 1636395"/>
                  <a:gd name="connsiteY42" fmla="*/ 55245 h 344805"/>
                  <a:gd name="connsiteX43" fmla="*/ 123825 w 1636395"/>
                  <a:gd name="connsiteY43" fmla="*/ 49530 h 344805"/>
                  <a:gd name="connsiteX44" fmla="*/ 110490 w 1636395"/>
                  <a:gd name="connsiteY44" fmla="*/ 41910 h 344805"/>
                  <a:gd name="connsiteX45" fmla="*/ 95250 w 1636395"/>
                  <a:gd name="connsiteY45" fmla="*/ 30480 h 344805"/>
                  <a:gd name="connsiteX46" fmla="*/ 74295 w 1636395"/>
                  <a:gd name="connsiteY4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28775 w 1636395"/>
                  <a:gd name="connsiteY25" fmla="*/ 318135 h 344805"/>
                  <a:gd name="connsiteX26" fmla="*/ 1630680 w 1636395"/>
                  <a:gd name="connsiteY26" fmla="*/ 325755 h 344805"/>
                  <a:gd name="connsiteX27" fmla="*/ 1636395 w 1636395"/>
                  <a:gd name="connsiteY27" fmla="*/ 339090 h 344805"/>
                  <a:gd name="connsiteX28" fmla="*/ 1624965 w 1636395"/>
                  <a:gd name="connsiteY28" fmla="*/ 342900 h 344805"/>
                  <a:gd name="connsiteX29" fmla="*/ 1590675 w 1636395"/>
                  <a:gd name="connsiteY29" fmla="*/ 344805 h 344805"/>
                  <a:gd name="connsiteX30" fmla="*/ 462915 w 1636395"/>
                  <a:gd name="connsiteY30" fmla="*/ 340995 h 344805"/>
                  <a:gd name="connsiteX31" fmla="*/ 333375 w 1636395"/>
                  <a:gd name="connsiteY31" fmla="*/ 339090 h 344805"/>
                  <a:gd name="connsiteX32" fmla="*/ 329565 w 1636395"/>
                  <a:gd name="connsiteY32" fmla="*/ 316230 h 344805"/>
                  <a:gd name="connsiteX33" fmla="*/ 310515 w 1636395"/>
                  <a:gd name="connsiteY33" fmla="*/ 283845 h 344805"/>
                  <a:gd name="connsiteX34" fmla="*/ 280035 w 1636395"/>
                  <a:gd name="connsiteY34" fmla="*/ 241935 h 344805"/>
                  <a:gd name="connsiteX35" fmla="*/ 251460 w 1636395"/>
                  <a:gd name="connsiteY35" fmla="*/ 196215 h 344805"/>
                  <a:gd name="connsiteX36" fmla="*/ 238125 w 1636395"/>
                  <a:gd name="connsiteY36" fmla="*/ 167640 h 344805"/>
                  <a:gd name="connsiteX37" fmla="*/ 228600 w 1636395"/>
                  <a:gd name="connsiteY37" fmla="*/ 146685 h 344805"/>
                  <a:gd name="connsiteX38" fmla="*/ 196215 w 1636395"/>
                  <a:gd name="connsiteY38" fmla="*/ 108585 h 344805"/>
                  <a:gd name="connsiteX39" fmla="*/ 177165 w 1636395"/>
                  <a:gd name="connsiteY39" fmla="*/ 91440 h 344805"/>
                  <a:gd name="connsiteX40" fmla="*/ 161925 w 1636395"/>
                  <a:gd name="connsiteY40" fmla="*/ 81915 h 344805"/>
                  <a:gd name="connsiteX41" fmla="*/ 127635 w 1636395"/>
                  <a:gd name="connsiteY41" fmla="*/ 55245 h 344805"/>
                  <a:gd name="connsiteX42" fmla="*/ 123825 w 1636395"/>
                  <a:gd name="connsiteY42" fmla="*/ 49530 h 344805"/>
                  <a:gd name="connsiteX43" fmla="*/ 110490 w 1636395"/>
                  <a:gd name="connsiteY43" fmla="*/ 41910 h 344805"/>
                  <a:gd name="connsiteX44" fmla="*/ 95250 w 1636395"/>
                  <a:gd name="connsiteY44" fmla="*/ 30480 h 344805"/>
                  <a:gd name="connsiteX45" fmla="*/ 74295 w 1636395"/>
                  <a:gd name="connsiteY45" fmla="*/ 20955 h 344805"/>
                  <a:gd name="connsiteX0" fmla="*/ 0 w 1636439"/>
                  <a:gd name="connsiteY0" fmla="*/ 1905 h 344805"/>
                  <a:gd name="connsiteX1" fmla="*/ 0 w 1636439"/>
                  <a:gd name="connsiteY1" fmla="*/ 1905 h 344805"/>
                  <a:gd name="connsiteX2" fmla="*/ 28575 w 1636439"/>
                  <a:gd name="connsiteY2" fmla="*/ 7620 h 344805"/>
                  <a:gd name="connsiteX3" fmla="*/ 70485 w 1636439"/>
                  <a:gd name="connsiteY3" fmla="*/ 3810 h 344805"/>
                  <a:gd name="connsiteX4" fmla="*/ 1323975 w 1636439"/>
                  <a:gd name="connsiteY4" fmla="*/ 0 h 344805"/>
                  <a:gd name="connsiteX5" fmla="*/ 1344930 w 1636439"/>
                  <a:gd name="connsiteY5" fmla="*/ 11430 h 344805"/>
                  <a:gd name="connsiteX6" fmla="*/ 1392555 w 1636439"/>
                  <a:gd name="connsiteY6" fmla="*/ 26670 h 344805"/>
                  <a:gd name="connsiteX7" fmla="*/ 1403985 w 1636439"/>
                  <a:gd name="connsiteY7" fmla="*/ 30480 h 344805"/>
                  <a:gd name="connsiteX8" fmla="*/ 1436370 w 1636439"/>
                  <a:gd name="connsiteY8" fmla="*/ 45720 h 344805"/>
                  <a:gd name="connsiteX9" fmla="*/ 1442085 w 1636439"/>
                  <a:gd name="connsiteY9" fmla="*/ 49530 h 344805"/>
                  <a:gd name="connsiteX10" fmla="*/ 1447800 w 1636439"/>
                  <a:gd name="connsiteY10" fmla="*/ 51435 h 344805"/>
                  <a:gd name="connsiteX11" fmla="*/ 1504950 w 1636439"/>
                  <a:gd name="connsiteY11" fmla="*/ 104775 h 344805"/>
                  <a:gd name="connsiteX12" fmla="*/ 1508760 w 1636439"/>
                  <a:gd name="connsiteY12" fmla="*/ 110490 h 344805"/>
                  <a:gd name="connsiteX13" fmla="*/ 1518285 w 1636439"/>
                  <a:gd name="connsiteY13" fmla="*/ 129540 h 344805"/>
                  <a:gd name="connsiteX14" fmla="*/ 1524000 w 1636439"/>
                  <a:gd name="connsiteY14" fmla="*/ 135255 h 344805"/>
                  <a:gd name="connsiteX15" fmla="*/ 1537335 w 1636439"/>
                  <a:gd name="connsiteY15" fmla="*/ 156210 h 344805"/>
                  <a:gd name="connsiteX16" fmla="*/ 1543050 w 1636439"/>
                  <a:gd name="connsiteY16" fmla="*/ 163830 h 344805"/>
                  <a:gd name="connsiteX17" fmla="*/ 1546860 w 1636439"/>
                  <a:gd name="connsiteY17" fmla="*/ 169545 h 344805"/>
                  <a:gd name="connsiteX18" fmla="*/ 1569720 w 1636439"/>
                  <a:gd name="connsiteY18" fmla="*/ 205740 h 344805"/>
                  <a:gd name="connsiteX19" fmla="*/ 1590675 w 1636439"/>
                  <a:gd name="connsiteY19" fmla="*/ 228600 h 344805"/>
                  <a:gd name="connsiteX20" fmla="*/ 1592580 w 1636439"/>
                  <a:gd name="connsiteY20" fmla="*/ 234315 h 344805"/>
                  <a:gd name="connsiteX21" fmla="*/ 1604010 w 1636439"/>
                  <a:gd name="connsiteY21" fmla="*/ 257175 h 344805"/>
                  <a:gd name="connsiteX22" fmla="*/ 1605915 w 1636439"/>
                  <a:gd name="connsiteY22" fmla="*/ 262890 h 344805"/>
                  <a:gd name="connsiteX23" fmla="*/ 1623060 w 1636439"/>
                  <a:gd name="connsiteY23" fmla="*/ 297180 h 344805"/>
                  <a:gd name="connsiteX24" fmla="*/ 1624965 w 1636439"/>
                  <a:gd name="connsiteY24" fmla="*/ 302895 h 344805"/>
                  <a:gd name="connsiteX25" fmla="*/ 1628775 w 1636439"/>
                  <a:gd name="connsiteY25" fmla="*/ 318135 h 344805"/>
                  <a:gd name="connsiteX26" fmla="*/ 1636395 w 1636439"/>
                  <a:gd name="connsiteY26" fmla="*/ 339090 h 344805"/>
                  <a:gd name="connsiteX27" fmla="*/ 1624965 w 1636439"/>
                  <a:gd name="connsiteY27" fmla="*/ 342900 h 344805"/>
                  <a:gd name="connsiteX28" fmla="*/ 1590675 w 1636439"/>
                  <a:gd name="connsiteY28" fmla="*/ 344805 h 344805"/>
                  <a:gd name="connsiteX29" fmla="*/ 462915 w 1636439"/>
                  <a:gd name="connsiteY29" fmla="*/ 340995 h 344805"/>
                  <a:gd name="connsiteX30" fmla="*/ 333375 w 1636439"/>
                  <a:gd name="connsiteY30" fmla="*/ 339090 h 344805"/>
                  <a:gd name="connsiteX31" fmla="*/ 329565 w 1636439"/>
                  <a:gd name="connsiteY31" fmla="*/ 316230 h 344805"/>
                  <a:gd name="connsiteX32" fmla="*/ 310515 w 1636439"/>
                  <a:gd name="connsiteY32" fmla="*/ 283845 h 344805"/>
                  <a:gd name="connsiteX33" fmla="*/ 280035 w 1636439"/>
                  <a:gd name="connsiteY33" fmla="*/ 241935 h 344805"/>
                  <a:gd name="connsiteX34" fmla="*/ 251460 w 1636439"/>
                  <a:gd name="connsiteY34" fmla="*/ 196215 h 344805"/>
                  <a:gd name="connsiteX35" fmla="*/ 238125 w 1636439"/>
                  <a:gd name="connsiteY35" fmla="*/ 167640 h 344805"/>
                  <a:gd name="connsiteX36" fmla="*/ 228600 w 1636439"/>
                  <a:gd name="connsiteY36" fmla="*/ 146685 h 344805"/>
                  <a:gd name="connsiteX37" fmla="*/ 196215 w 1636439"/>
                  <a:gd name="connsiteY37" fmla="*/ 108585 h 344805"/>
                  <a:gd name="connsiteX38" fmla="*/ 177165 w 1636439"/>
                  <a:gd name="connsiteY38" fmla="*/ 91440 h 344805"/>
                  <a:gd name="connsiteX39" fmla="*/ 161925 w 1636439"/>
                  <a:gd name="connsiteY39" fmla="*/ 81915 h 344805"/>
                  <a:gd name="connsiteX40" fmla="*/ 127635 w 1636439"/>
                  <a:gd name="connsiteY40" fmla="*/ 55245 h 344805"/>
                  <a:gd name="connsiteX41" fmla="*/ 123825 w 1636439"/>
                  <a:gd name="connsiteY41" fmla="*/ 49530 h 344805"/>
                  <a:gd name="connsiteX42" fmla="*/ 110490 w 1636439"/>
                  <a:gd name="connsiteY42" fmla="*/ 41910 h 344805"/>
                  <a:gd name="connsiteX43" fmla="*/ 95250 w 1636439"/>
                  <a:gd name="connsiteY43" fmla="*/ 30480 h 344805"/>
                  <a:gd name="connsiteX44" fmla="*/ 74295 w 1636439"/>
                  <a:gd name="connsiteY4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36395 w 1636395"/>
                  <a:gd name="connsiteY25" fmla="*/ 339090 h 344805"/>
                  <a:gd name="connsiteX26" fmla="*/ 1624965 w 1636395"/>
                  <a:gd name="connsiteY26" fmla="*/ 342900 h 344805"/>
                  <a:gd name="connsiteX27" fmla="*/ 1590675 w 1636395"/>
                  <a:gd name="connsiteY27" fmla="*/ 344805 h 344805"/>
                  <a:gd name="connsiteX28" fmla="*/ 462915 w 1636395"/>
                  <a:gd name="connsiteY28" fmla="*/ 340995 h 344805"/>
                  <a:gd name="connsiteX29" fmla="*/ 333375 w 1636395"/>
                  <a:gd name="connsiteY29" fmla="*/ 339090 h 344805"/>
                  <a:gd name="connsiteX30" fmla="*/ 329565 w 1636395"/>
                  <a:gd name="connsiteY30" fmla="*/ 316230 h 344805"/>
                  <a:gd name="connsiteX31" fmla="*/ 310515 w 1636395"/>
                  <a:gd name="connsiteY31" fmla="*/ 283845 h 344805"/>
                  <a:gd name="connsiteX32" fmla="*/ 280035 w 1636395"/>
                  <a:gd name="connsiteY32" fmla="*/ 241935 h 344805"/>
                  <a:gd name="connsiteX33" fmla="*/ 251460 w 1636395"/>
                  <a:gd name="connsiteY33" fmla="*/ 196215 h 344805"/>
                  <a:gd name="connsiteX34" fmla="*/ 238125 w 1636395"/>
                  <a:gd name="connsiteY34" fmla="*/ 167640 h 344805"/>
                  <a:gd name="connsiteX35" fmla="*/ 228600 w 1636395"/>
                  <a:gd name="connsiteY35" fmla="*/ 146685 h 344805"/>
                  <a:gd name="connsiteX36" fmla="*/ 196215 w 1636395"/>
                  <a:gd name="connsiteY36" fmla="*/ 108585 h 344805"/>
                  <a:gd name="connsiteX37" fmla="*/ 177165 w 1636395"/>
                  <a:gd name="connsiteY37" fmla="*/ 91440 h 344805"/>
                  <a:gd name="connsiteX38" fmla="*/ 161925 w 1636395"/>
                  <a:gd name="connsiteY38" fmla="*/ 81915 h 344805"/>
                  <a:gd name="connsiteX39" fmla="*/ 127635 w 1636395"/>
                  <a:gd name="connsiteY39" fmla="*/ 55245 h 344805"/>
                  <a:gd name="connsiteX40" fmla="*/ 123825 w 1636395"/>
                  <a:gd name="connsiteY40" fmla="*/ 49530 h 344805"/>
                  <a:gd name="connsiteX41" fmla="*/ 110490 w 1636395"/>
                  <a:gd name="connsiteY41" fmla="*/ 41910 h 344805"/>
                  <a:gd name="connsiteX42" fmla="*/ 95250 w 1636395"/>
                  <a:gd name="connsiteY42" fmla="*/ 30480 h 344805"/>
                  <a:gd name="connsiteX43" fmla="*/ 74295 w 1636395"/>
                  <a:gd name="connsiteY4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05915 w 1636404"/>
                  <a:gd name="connsiteY22" fmla="*/ 262890 h 344805"/>
                  <a:gd name="connsiteX23" fmla="*/ 1623060 w 1636404"/>
                  <a:gd name="connsiteY23" fmla="*/ 297180 h 344805"/>
                  <a:gd name="connsiteX24" fmla="*/ 1636395 w 1636404"/>
                  <a:gd name="connsiteY24" fmla="*/ 339090 h 344805"/>
                  <a:gd name="connsiteX25" fmla="*/ 1624965 w 1636404"/>
                  <a:gd name="connsiteY25" fmla="*/ 342900 h 344805"/>
                  <a:gd name="connsiteX26" fmla="*/ 1590675 w 1636404"/>
                  <a:gd name="connsiteY26" fmla="*/ 344805 h 344805"/>
                  <a:gd name="connsiteX27" fmla="*/ 462915 w 1636404"/>
                  <a:gd name="connsiteY27" fmla="*/ 340995 h 344805"/>
                  <a:gd name="connsiteX28" fmla="*/ 333375 w 1636404"/>
                  <a:gd name="connsiteY28" fmla="*/ 339090 h 344805"/>
                  <a:gd name="connsiteX29" fmla="*/ 329565 w 1636404"/>
                  <a:gd name="connsiteY29" fmla="*/ 316230 h 344805"/>
                  <a:gd name="connsiteX30" fmla="*/ 310515 w 1636404"/>
                  <a:gd name="connsiteY30" fmla="*/ 283845 h 344805"/>
                  <a:gd name="connsiteX31" fmla="*/ 280035 w 1636404"/>
                  <a:gd name="connsiteY31" fmla="*/ 241935 h 344805"/>
                  <a:gd name="connsiteX32" fmla="*/ 251460 w 1636404"/>
                  <a:gd name="connsiteY32" fmla="*/ 196215 h 344805"/>
                  <a:gd name="connsiteX33" fmla="*/ 238125 w 1636404"/>
                  <a:gd name="connsiteY33" fmla="*/ 167640 h 344805"/>
                  <a:gd name="connsiteX34" fmla="*/ 228600 w 1636404"/>
                  <a:gd name="connsiteY34" fmla="*/ 146685 h 344805"/>
                  <a:gd name="connsiteX35" fmla="*/ 196215 w 1636404"/>
                  <a:gd name="connsiteY35" fmla="*/ 108585 h 344805"/>
                  <a:gd name="connsiteX36" fmla="*/ 177165 w 1636404"/>
                  <a:gd name="connsiteY36" fmla="*/ 91440 h 344805"/>
                  <a:gd name="connsiteX37" fmla="*/ 161925 w 1636404"/>
                  <a:gd name="connsiteY37" fmla="*/ 81915 h 344805"/>
                  <a:gd name="connsiteX38" fmla="*/ 127635 w 1636404"/>
                  <a:gd name="connsiteY38" fmla="*/ 55245 h 344805"/>
                  <a:gd name="connsiteX39" fmla="*/ 123825 w 1636404"/>
                  <a:gd name="connsiteY39" fmla="*/ 49530 h 344805"/>
                  <a:gd name="connsiteX40" fmla="*/ 110490 w 1636404"/>
                  <a:gd name="connsiteY40" fmla="*/ 41910 h 344805"/>
                  <a:gd name="connsiteX41" fmla="*/ 95250 w 1636404"/>
                  <a:gd name="connsiteY41" fmla="*/ 30480 h 344805"/>
                  <a:gd name="connsiteX42" fmla="*/ 74295 w 1636404"/>
                  <a:gd name="connsiteY4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23060 w 1636404"/>
                  <a:gd name="connsiteY22" fmla="*/ 297180 h 344805"/>
                  <a:gd name="connsiteX23" fmla="*/ 1636395 w 1636404"/>
                  <a:gd name="connsiteY23" fmla="*/ 339090 h 344805"/>
                  <a:gd name="connsiteX24" fmla="*/ 1624965 w 1636404"/>
                  <a:gd name="connsiteY24" fmla="*/ 342900 h 344805"/>
                  <a:gd name="connsiteX25" fmla="*/ 1590675 w 1636404"/>
                  <a:gd name="connsiteY25" fmla="*/ 344805 h 344805"/>
                  <a:gd name="connsiteX26" fmla="*/ 462915 w 1636404"/>
                  <a:gd name="connsiteY26" fmla="*/ 340995 h 344805"/>
                  <a:gd name="connsiteX27" fmla="*/ 333375 w 1636404"/>
                  <a:gd name="connsiteY27" fmla="*/ 339090 h 344805"/>
                  <a:gd name="connsiteX28" fmla="*/ 329565 w 1636404"/>
                  <a:gd name="connsiteY28" fmla="*/ 316230 h 344805"/>
                  <a:gd name="connsiteX29" fmla="*/ 310515 w 1636404"/>
                  <a:gd name="connsiteY29" fmla="*/ 283845 h 344805"/>
                  <a:gd name="connsiteX30" fmla="*/ 280035 w 1636404"/>
                  <a:gd name="connsiteY30" fmla="*/ 241935 h 344805"/>
                  <a:gd name="connsiteX31" fmla="*/ 251460 w 1636404"/>
                  <a:gd name="connsiteY31" fmla="*/ 196215 h 344805"/>
                  <a:gd name="connsiteX32" fmla="*/ 238125 w 1636404"/>
                  <a:gd name="connsiteY32" fmla="*/ 167640 h 344805"/>
                  <a:gd name="connsiteX33" fmla="*/ 228600 w 1636404"/>
                  <a:gd name="connsiteY33" fmla="*/ 146685 h 344805"/>
                  <a:gd name="connsiteX34" fmla="*/ 196215 w 1636404"/>
                  <a:gd name="connsiteY34" fmla="*/ 108585 h 344805"/>
                  <a:gd name="connsiteX35" fmla="*/ 177165 w 1636404"/>
                  <a:gd name="connsiteY35" fmla="*/ 91440 h 344805"/>
                  <a:gd name="connsiteX36" fmla="*/ 161925 w 1636404"/>
                  <a:gd name="connsiteY36" fmla="*/ 81915 h 344805"/>
                  <a:gd name="connsiteX37" fmla="*/ 127635 w 1636404"/>
                  <a:gd name="connsiteY37" fmla="*/ 55245 h 344805"/>
                  <a:gd name="connsiteX38" fmla="*/ 123825 w 1636404"/>
                  <a:gd name="connsiteY38" fmla="*/ 49530 h 344805"/>
                  <a:gd name="connsiteX39" fmla="*/ 110490 w 1636404"/>
                  <a:gd name="connsiteY39" fmla="*/ 41910 h 344805"/>
                  <a:gd name="connsiteX40" fmla="*/ 95250 w 1636404"/>
                  <a:gd name="connsiteY40" fmla="*/ 30480 h 344805"/>
                  <a:gd name="connsiteX41" fmla="*/ 74295 w 1636404"/>
                  <a:gd name="connsiteY4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604010 w 1636404"/>
                  <a:gd name="connsiteY20" fmla="*/ 257175 h 344805"/>
                  <a:gd name="connsiteX21" fmla="*/ 1623060 w 1636404"/>
                  <a:gd name="connsiteY21" fmla="*/ 297180 h 344805"/>
                  <a:gd name="connsiteX22" fmla="*/ 1636395 w 1636404"/>
                  <a:gd name="connsiteY22" fmla="*/ 339090 h 344805"/>
                  <a:gd name="connsiteX23" fmla="*/ 1624965 w 1636404"/>
                  <a:gd name="connsiteY23" fmla="*/ 342900 h 344805"/>
                  <a:gd name="connsiteX24" fmla="*/ 1590675 w 1636404"/>
                  <a:gd name="connsiteY24" fmla="*/ 344805 h 344805"/>
                  <a:gd name="connsiteX25" fmla="*/ 462915 w 1636404"/>
                  <a:gd name="connsiteY25" fmla="*/ 340995 h 344805"/>
                  <a:gd name="connsiteX26" fmla="*/ 333375 w 1636404"/>
                  <a:gd name="connsiteY26" fmla="*/ 339090 h 344805"/>
                  <a:gd name="connsiteX27" fmla="*/ 329565 w 1636404"/>
                  <a:gd name="connsiteY27" fmla="*/ 316230 h 344805"/>
                  <a:gd name="connsiteX28" fmla="*/ 310515 w 1636404"/>
                  <a:gd name="connsiteY28" fmla="*/ 283845 h 344805"/>
                  <a:gd name="connsiteX29" fmla="*/ 280035 w 1636404"/>
                  <a:gd name="connsiteY29" fmla="*/ 241935 h 344805"/>
                  <a:gd name="connsiteX30" fmla="*/ 251460 w 1636404"/>
                  <a:gd name="connsiteY30" fmla="*/ 196215 h 344805"/>
                  <a:gd name="connsiteX31" fmla="*/ 238125 w 1636404"/>
                  <a:gd name="connsiteY31" fmla="*/ 167640 h 344805"/>
                  <a:gd name="connsiteX32" fmla="*/ 228600 w 1636404"/>
                  <a:gd name="connsiteY32" fmla="*/ 146685 h 344805"/>
                  <a:gd name="connsiteX33" fmla="*/ 196215 w 1636404"/>
                  <a:gd name="connsiteY33" fmla="*/ 108585 h 344805"/>
                  <a:gd name="connsiteX34" fmla="*/ 177165 w 1636404"/>
                  <a:gd name="connsiteY34" fmla="*/ 91440 h 344805"/>
                  <a:gd name="connsiteX35" fmla="*/ 161925 w 1636404"/>
                  <a:gd name="connsiteY35" fmla="*/ 81915 h 344805"/>
                  <a:gd name="connsiteX36" fmla="*/ 127635 w 1636404"/>
                  <a:gd name="connsiteY36" fmla="*/ 55245 h 344805"/>
                  <a:gd name="connsiteX37" fmla="*/ 123825 w 1636404"/>
                  <a:gd name="connsiteY37" fmla="*/ 49530 h 344805"/>
                  <a:gd name="connsiteX38" fmla="*/ 110490 w 1636404"/>
                  <a:gd name="connsiteY38" fmla="*/ 41910 h 344805"/>
                  <a:gd name="connsiteX39" fmla="*/ 95250 w 1636404"/>
                  <a:gd name="connsiteY39" fmla="*/ 30480 h 344805"/>
                  <a:gd name="connsiteX40" fmla="*/ 74295 w 1636404"/>
                  <a:gd name="connsiteY4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69720 w 1636404"/>
                  <a:gd name="connsiteY17" fmla="*/ 205740 h 344805"/>
                  <a:gd name="connsiteX18" fmla="*/ 1590675 w 1636404"/>
                  <a:gd name="connsiteY18" fmla="*/ 228600 h 344805"/>
                  <a:gd name="connsiteX19" fmla="*/ 1604010 w 1636404"/>
                  <a:gd name="connsiteY19" fmla="*/ 257175 h 344805"/>
                  <a:gd name="connsiteX20" fmla="*/ 1623060 w 1636404"/>
                  <a:gd name="connsiteY20" fmla="*/ 297180 h 344805"/>
                  <a:gd name="connsiteX21" fmla="*/ 1636395 w 1636404"/>
                  <a:gd name="connsiteY21" fmla="*/ 339090 h 344805"/>
                  <a:gd name="connsiteX22" fmla="*/ 1624965 w 1636404"/>
                  <a:gd name="connsiteY22" fmla="*/ 342900 h 344805"/>
                  <a:gd name="connsiteX23" fmla="*/ 1590675 w 1636404"/>
                  <a:gd name="connsiteY23" fmla="*/ 344805 h 344805"/>
                  <a:gd name="connsiteX24" fmla="*/ 462915 w 1636404"/>
                  <a:gd name="connsiteY24" fmla="*/ 340995 h 344805"/>
                  <a:gd name="connsiteX25" fmla="*/ 333375 w 1636404"/>
                  <a:gd name="connsiteY25" fmla="*/ 339090 h 344805"/>
                  <a:gd name="connsiteX26" fmla="*/ 329565 w 1636404"/>
                  <a:gd name="connsiteY26" fmla="*/ 316230 h 344805"/>
                  <a:gd name="connsiteX27" fmla="*/ 310515 w 1636404"/>
                  <a:gd name="connsiteY27" fmla="*/ 283845 h 344805"/>
                  <a:gd name="connsiteX28" fmla="*/ 280035 w 1636404"/>
                  <a:gd name="connsiteY28" fmla="*/ 241935 h 344805"/>
                  <a:gd name="connsiteX29" fmla="*/ 251460 w 1636404"/>
                  <a:gd name="connsiteY29" fmla="*/ 196215 h 344805"/>
                  <a:gd name="connsiteX30" fmla="*/ 238125 w 1636404"/>
                  <a:gd name="connsiteY30" fmla="*/ 167640 h 344805"/>
                  <a:gd name="connsiteX31" fmla="*/ 228600 w 1636404"/>
                  <a:gd name="connsiteY31" fmla="*/ 146685 h 344805"/>
                  <a:gd name="connsiteX32" fmla="*/ 196215 w 1636404"/>
                  <a:gd name="connsiteY32" fmla="*/ 108585 h 344805"/>
                  <a:gd name="connsiteX33" fmla="*/ 177165 w 1636404"/>
                  <a:gd name="connsiteY33" fmla="*/ 91440 h 344805"/>
                  <a:gd name="connsiteX34" fmla="*/ 161925 w 1636404"/>
                  <a:gd name="connsiteY34" fmla="*/ 81915 h 344805"/>
                  <a:gd name="connsiteX35" fmla="*/ 127635 w 1636404"/>
                  <a:gd name="connsiteY35" fmla="*/ 55245 h 344805"/>
                  <a:gd name="connsiteX36" fmla="*/ 123825 w 1636404"/>
                  <a:gd name="connsiteY36" fmla="*/ 49530 h 344805"/>
                  <a:gd name="connsiteX37" fmla="*/ 110490 w 1636404"/>
                  <a:gd name="connsiteY37" fmla="*/ 41910 h 344805"/>
                  <a:gd name="connsiteX38" fmla="*/ 95250 w 1636404"/>
                  <a:gd name="connsiteY38" fmla="*/ 30480 h 344805"/>
                  <a:gd name="connsiteX39" fmla="*/ 74295 w 1636404"/>
                  <a:gd name="connsiteY3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37335 w 1636404"/>
                  <a:gd name="connsiteY14" fmla="*/ 156210 h 344805"/>
                  <a:gd name="connsiteX15" fmla="*/ 1543050 w 1636404"/>
                  <a:gd name="connsiteY15" fmla="*/ 163830 h 344805"/>
                  <a:gd name="connsiteX16" fmla="*/ 1569720 w 1636404"/>
                  <a:gd name="connsiteY16" fmla="*/ 205740 h 344805"/>
                  <a:gd name="connsiteX17" fmla="*/ 1590675 w 1636404"/>
                  <a:gd name="connsiteY17" fmla="*/ 228600 h 344805"/>
                  <a:gd name="connsiteX18" fmla="*/ 1604010 w 1636404"/>
                  <a:gd name="connsiteY18" fmla="*/ 257175 h 344805"/>
                  <a:gd name="connsiteX19" fmla="*/ 1623060 w 1636404"/>
                  <a:gd name="connsiteY19" fmla="*/ 297180 h 344805"/>
                  <a:gd name="connsiteX20" fmla="*/ 1636395 w 1636404"/>
                  <a:gd name="connsiteY20" fmla="*/ 339090 h 344805"/>
                  <a:gd name="connsiteX21" fmla="*/ 1624965 w 1636404"/>
                  <a:gd name="connsiteY21" fmla="*/ 342900 h 344805"/>
                  <a:gd name="connsiteX22" fmla="*/ 1590675 w 1636404"/>
                  <a:gd name="connsiteY22" fmla="*/ 344805 h 344805"/>
                  <a:gd name="connsiteX23" fmla="*/ 462915 w 1636404"/>
                  <a:gd name="connsiteY23" fmla="*/ 340995 h 344805"/>
                  <a:gd name="connsiteX24" fmla="*/ 333375 w 1636404"/>
                  <a:gd name="connsiteY24" fmla="*/ 339090 h 344805"/>
                  <a:gd name="connsiteX25" fmla="*/ 329565 w 1636404"/>
                  <a:gd name="connsiteY25" fmla="*/ 316230 h 344805"/>
                  <a:gd name="connsiteX26" fmla="*/ 310515 w 1636404"/>
                  <a:gd name="connsiteY26" fmla="*/ 283845 h 344805"/>
                  <a:gd name="connsiteX27" fmla="*/ 280035 w 1636404"/>
                  <a:gd name="connsiteY27" fmla="*/ 241935 h 344805"/>
                  <a:gd name="connsiteX28" fmla="*/ 251460 w 1636404"/>
                  <a:gd name="connsiteY28" fmla="*/ 196215 h 344805"/>
                  <a:gd name="connsiteX29" fmla="*/ 238125 w 1636404"/>
                  <a:gd name="connsiteY29" fmla="*/ 167640 h 344805"/>
                  <a:gd name="connsiteX30" fmla="*/ 228600 w 1636404"/>
                  <a:gd name="connsiteY30" fmla="*/ 146685 h 344805"/>
                  <a:gd name="connsiteX31" fmla="*/ 196215 w 1636404"/>
                  <a:gd name="connsiteY31" fmla="*/ 108585 h 344805"/>
                  <a:gd name="connsiteX32" fmla="*/ 177165 w 1636404"/>
                  <a:gd name="connsiteY32" fmla="*/ 91440 h 344805"/>
                  <a:gd name="connsiteX33" fmla="*/ 161925 w 1636404"/>
                  <a:gd name="connsiteY33" fmla="*/ 81915 h 344805"/>
                  <a:gd name="connsiteX34" fmla="*/ 127635 w 1636404"/>
                  <a:gd name="connsiteY34" fmla="*/ 55245 h 344805"/>
                  <a:gd name="connsiteX35" fmla="*/ 123825 w 1636404"/>
                  <a:gd name="connsiteY35" fmla="*/ 49530 h 344805"/>
                  <a:gd name="connsiteX36" fmla="*/ 110490 w 1636404"/>
                  <a:gd name="connsiteY36" fmla="*/ 41910 h 344805"/>
                  <a:gd name="connsiteX37" fmla="*/ 95250 w 1636404"/>
                  <a:gd name="connsiteY37" fmla="*/ 30480 h 344805"/>
                  <a:gd name="connsiteX38" fmla="*/ 74295 w 1636404"/>
                  <a:gd name="connsiteY3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18285 w 1636404"/>
                  <a:gd name="connsiteY12" fmla="*/ 129540 h 344805"/>
                  <a:gd name="connsiteX13" fmla="*/ 1537335 w 1636404"/>
                  <a:gd name="connsiteY13" fmla="*/ 156210 h 344805"/>
                  <a:gd name="connsiteX14" fmla="*/ 1543050 w 1636404"/>
                  <a:gd name="connsiteY14" fmla="*/ 163830 h 344805"/>
                  <a:gd name="connsiteX15" fmla="*/ 1569720 w 1636404"/>
                  <a:gd name="connsiteY15" fmla="*/ 205740 h 344805"/>
                  <a:gd name="connsiteX16" fmla="*/ 1590675 w 1636404"/>
                  <a:gd name="connsiteY16" fmla="*/ 228600 h 344805"/>
                  <a:gd name="connsiteX17" fmla="*/ 1604010 w 1636404"/>
                  <a:gd name="connsiteY17" fmla="*/ 257175 h 344805"/>
                  <a:gd name="connsiteX18" fmla="*/ 1623060 w 1636404"/>
                  <a:gd name="connsiteY18" fmla="*/ 297180 h 344805"/>
                  <a:gd name="connsiteX19" fmla="*/ 1636395 w 1636404"/>
                  <a:gd name="connsiteY19" fmla="*/ 339090 h 344805"/>
                  <a:gd name="connsiteX20" fmla="*/ 1624965 w 1636404"/>
                  <a:gd name="connsiteY20" fmla="*/ 342900 h 344805"/>
                  <a:gd name="connsiteX21" fmla="*/ 1590675 w 1636404"/>
                  <a:gd name="connsiteY21" fmla="*/ 344805 h 344805"/>
                  <a:gd name="connsiteX22" fmla="*/ 462915 w 1636404"/>
                  <a:gd name="connsiteY22" fmla="*/ 340995 h 344805"/>
                  <a:gd name="connsiteX23" fmla="*/ 333375 w 1636404"/>
                  <a:gd name="connsiteY23" fmla="*/ 339090 h 344805"/>
                  <a:gd name="connsiteX24" fmla="*/ 329565 w 1636404"/>
                  <a:gd name="connsiteY24" fmla="*/ 316230 h 344805"/>
                  <a:gd name="connsiteX25" fmla="*/ 310515 w 1636404"/>
                  <a:gd name="connsiteY25" fmla="*/ 283845 h 344805"/>
                  <a:gd name="connsiteX26" fmla="*/ 280035 w 1636404"/>
                  <a:gd name="connsiteY26" fmla="*/ 241935 h 344805"/>
                  <a:gd name="connsiteX27" fmla="*/ 251460 w 1636404"/>
                  <a:gd name="connsiteY27" fmla="*/ 196215 h 344805"/>
                  <a:gd name="connsiteX28" fmla="*/ 238125 w 1636404"/>
                  <a:gd name="connsiteY28" fmla="*/ 167640 h 344805"/>
                  <a:gd name="connsiteX29" fmla="*/ 228600 w 1636404"/>
                  <a:gd name="connsiteY29" fmla="*/ 146685 h 344805"/>
                  <a:gd name="connsiteX30" fmla="*/ 196215 w 1636404"/>
                  <a:gd name="connsiteY30" fmla="*/ 108585 h 344805"/>
                  <a:gd name="connsiteX31" fmla="*/ 177165 w 1636404"/>
                  <a:gd name="connsiteY31" fmla="*/ 91440 h 344805"/>
                  <a:gd name="connsiteX32" fmla="*/ 161925 w 1636404"/>
                  <a:gd name="connsiteY32" fmla="*/ 81915 h 344805"/>
                  <a:gd name="connsiteX33" fmla="*/ 127635 w 1636404"/>
                  <a:gd name="connsiteY33" fmla="*/ 55245 h 344805"/>
                  <a:gd name="connsiteX34" fmla="*/ 123825 w 1636404"/>
                  <a:gd name="connsiteY34" fmla="*/ 49530 h 344805"/>
                  <a:gd name="connsiteX35" fmla="*/ 110490 w 1636404"/>
                  <a:gd name="connsiteY35" fmla="*/ 41910 h 344805"/>
                  <a:gd name="connsiteX36" fmla="*/ 95250 w 1636404"/>
                  <a:gd name="connsiteY36" fmla="*/ 30480 h 344805"/>
                  <a:gd name="connsiteX37" fmla="*/ 74295 w 1636404"/>
                  <a:gd name="connsiteY3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504950 w 1636404"/>
                  <a:gd name="connsiteY10" fmla="*/ 104775 h 344805"/>
                  <a:gd name="connsiteX11" fmla="*/ 1518285 w 1636404"/>
                  <a:gd name="connsiteY11" fmla="*/ 129540 h 344805"/>
                  <a:gd name="connsiteX12" fmla="*/ 1537335 w 1636404"/>
                  <a:gd name="connsiteY12" fmla="*/ 156210 h 344805"/>
                  <a:gd name="connsiteX13" fmla="*/ 1543050 w 1636404"/>
                  <a:gd name="connsiteY13" fmla="*/ 163830 h 344805"/>
                  <a:gd name="connsiteX14" fmla="*/ 1569720 w 1636404"/>
                  <a:gd name="connsiteY14" fmla="*/ 205740 h 344805"/>
                  <a:gd name="connsiteX15" fmla="*/ 1590675 w 1636404"/>
                  <a:gd name="connsiteY15" fmla="*/ 228600 h 344805"/>
                  <a:gd name="connsiteX16" fmla="*/ 1604010 w 1636404"/>
                  <a:gd name="connsiteY16" fmla="*/ 257175 h 344805"/>
                  <a:gd name="connsiteX17" fmla="*/ 1623060 w 1636404"/>
                  <a:gd name="connsiteY17" fmla="*/ 297180 h 344805"/>
                  <a:gd name="connsiteX18" fmla="*/ 1636395 w 1636404"/>
                  <a:gd name="connsiteY18" fmla="*/ 339090 h 344805"/>
                  <a:gd name="connsiteX19" fmla="*/ 1624965 w 1636404"/>
                  <a:gd name="connsiteY19" fmla="*/ 342900 h 344805"/>
                  <a:gd name="connsiteX20" fmla="*/ 1590675 w 1636404"/>
                  <a:gd name="connsiteY20" fmla="*/ 344805 h 344805"/>
                  <a:gd name="connsiteX21" fmla="*/ 462915 w 1636404"/>
                  <a:gd name="connsiteY21" fmla="*/ 340995 h 344805"/>
                  <a:gd name="connsiteX22" fmla="*/ 333375 w 1636404"/>
                  <a:gd name="connsiteY22" fmla="*/ 339090 h 344805"/>
                  <a:gd name="connsiteX23" fmla="*/ 329565 w 1636404"/>
                  <a:gd name="connsiteY23" fmla="*/ 316230 h 344805"/>
                  <a:gd name="connsiteX24" fmla="*/ 310515 w 1636404"/>
                  <a:gd name="connsiteY24" fmla="*/ 283845 h 344805"/>
                  <a:gd name="connsiteX25" fmla="*/ 280035 w 1636404"/>
                  <a:gd name="connsiteY25" fmla="*/ 241935 h 344805"/>
                  <a:gd name="connsiteX26" fmla="*/ 251460 w 1636404"/>
                  <a:gd name="connsiteY26" fmla="*/ 196215 h 344805"/>
                  <a:gd name="connsiteX27" fmla="*/ 238125 w 1636404"/>
                  <a:gd name="connsiteY27" fmla="*/ 167640 h 344805"/>
                  <a:gd name="connsiteX28" fmla="*/ 228600 w 1636404"/>
                  <a:gd name="connsiteY28" fmla="*/ 146685 h 344805"/>
                  <a:gd name="connsiteX29" fmla="*/ 196215 w 1636404"/>
                  <a:gd name="connsiteY29" fmla="*/ 108585 h 344805"/>
                  <a:gd name="connsiteX30" fmla="*/ 177165 w 1636404"/>
                  <a:gd name="connsiteY30" fmla="*/ 91440 h 344805"/>
                  <a:gd name="connsiteX31" fmla="*/ 161925 w 1636404"/>
                  <a:gd name="connsiteY31" fmla="*/ 81915 h 344805"/>
                  <a:gd name="connsiteX32" fmla="*/ 127635 w 1636404"/>
                  <a:gd name="connsiteY32" fmla="*/ 55245 h 344805"/>
                  <a:gd name="connsiteX33" fmla="*/ 123825 w 1636404"/>
                  <a:gd name="connsiteY33" fmla="*/ 49530 h 344805"/>
                  <a:gd name="connsiteX34" fmla="*/ 110490 w 1636404"/>
                  <a:gd name="connsiteY34" fmla="*/ 41910 h 344805"/>
                  <a:gd name="connsiteX35" fmla="*/ 95250 w 1636404"/>
                  <a:gd name="connsiteY35" fmla="*/ 30480 h 344805"/>
                  <a:gd name="connsiteX36" fmla="*/ 74295 w 1636404"/>
                  <a:gd name="connsiteY3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95250 w 1636404"/>
                  <a:gd name="connsiteY32" fmla="*/ 30480 h 344805"/>
                  <a:gd name="connsiteX33" fmla="*/ 74295 w 1636404"/>
                  <a:gd name="connsiteY3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74295 w 1636404"/>
                  <a:gd name="connsiteY3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74295 w 1636404"/>
                  <a:gd name="connsiteY3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06450 w 1636404"/>
                  <a:gd name="connsiteY23" fmla="*/ 28873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06450 w 1636404"/>
                  <a:gd name="connsiteY22" fmla="*/ 288735 h 344805"/>
                  <a:gd name="connsiteX23" fmla="*/ 287782 w 1636404"/>
                  <a:gd name="connsiteY23" fmla="*/ 254161 h 344805"/>
                  <a:gd name="connsiteX24" fmla="*/ 259080 w 1636404"/>
                  <a:gd name="connsiteY24" fmla="*/ 200822 h 344805"/>
                  <a:gd name="connsiteX25" fmla="*/ 230632 w 1636404"/>
                  <a:gd name="connsiteY25" fmla="*/ 158912 h 344805"/>
                  <a:gd name="connsiteX26" fmla="*/ 200280 w 1636404"/>
                  <a:gd name="connsiteY26" fmla="*/ 120811 h 344805"/>
                  <a:gd name="connsiteX27" fmla="*/ 170055 w 1636404"/>
                  <a:gd name="connsiteY27" fmla="*/ 79470 h 344805"/>
                  <a:gd name="connsiteX28" fmla="*/ 133732 w 1636404"/>
                  <a:gd name="connsiteY28" fmla="*/ 47910 h 344805"/>
                  <a:gd name="connsiteX29" fmla="*/ 74295 w 1636404"/>
                  <a:gd name="connsiteY2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333375 w 1636404"/>
                  <a:gd name="connsiteY20" fmla="*/ 339090 h 344805"/>
                  <a:gd name="connsiteX21" fmla="*/ 306450 w 1636404"/>
                  <a:gd name="connsiteY21" fmla="*/ 288735 h 344805"/>
                  <a:gd name="connsiteX22" fmla="*/ 287782 w 1636404"/>
                  <a:gd name="connsiteY22" fmla="*/ 254161 h 344805"/>
                  <a:gd name="connsiteX23" fmla="*/ 259080 w 1636404"/>
                  <a:gd name="connsiteY23" fmla="*/ 200822 h 344805"/>
                  <a:gd name="connsiteX24" fmla="*/ 230632 w 1636404"/>
                  <a:gd name="connsiteY24" fmla="*/ 158912 h 344805"/>
                  <a:gd name="connsiteX25" fmla="*/ 200280 w 1636404"/>
                  <a:gd name="connsiteY25" fmla="*/ 120811 h 344805"/>
                  <a:gd name="connsiteX26" fmla="*/ 170055 w 1636404"/>
                  <a:gd name="connsiteY26" fmla="*/ 79470 h 344805"/>
                  <a:gd name="connsiteX27" fmla="*/ 133732 w 1636404"/>
                  <a:gd name="connsiteY27" fmla="*/ 47910 h 344805"/>
                  <a:gd name="connsiteX28" fmla="*/ 74295 w 1636404"/>
                  <a:gd name="connsiteY2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43050 w 1636404"/>
                  <a:gd name="connsiteY11" fmla="*/ 163830 h 344805"/>
                  <a:gd name="connsiteX12" fmla="*/ 1569720 w 1636404"/>
                  <a:gd name="connsiteY12" fmla="*/ 205740 h 344805"/>
                  <a:gd name="connsiteX13" fmla="*/ 1590675 w 1636404"/>
                  <a:gd name="connsiteY13" fmla="*/ 228600 h 344805"/>
                  <a:gd name="connsiteX14" fmla="*/ 1604010 w 1636404"/>
                  <a:gd name="connsiteY14" fmla="*/ 257175 h 344805"/>
                  <a:gd name="connsiteX15" fmla="*/ 1623060 w 1636404"/>
                  <a:gd name="connsiteY15" fmla="*/ 297180 h 344805"/>
                  <a:gd name="connsiteX16" fmla="*/ 1636395 w 1636404"/>
                  <a:gd name="connsiteY16" fmla="*/ 339090 h 344805"/>
                  <a:gd name="connsiteX17" fmla="*/ 1624965 w 1636404"/>
                  <a:gd name="connsiteY17" fmla="*/ 342900 h 344805"/>
                  <a:gd name="connsiteX18" fmla="*/ 1590675 w 1636404"/>
                  <a:gd name="connsiteY18" fmla="*/ 344805 h 344805"/>
                  <a:gd name="connsiteX19" fmla="*/ 333375 w 1636404"/>
                  <a:gd name="connsiteY19" fmla="*/ 339090 h 344805"/>
                  <a:gd name="connsiteX20" fmla="*/ 306450 w 1636404"/>
                  <a:gd name="connsiteY20" fmla="*/ 288735 h 344805"/>
                  <a:gd name="connsiteX21" fmla="*/ 287782 w 1636404"/>
                  <a:gd name="connsiteY21" fmla="*/ 254161 h 344805"/>
                  <a:gd name="connsiteX22" fmla="*/ 259080 w 1636404"/>
                  <a:gd name="connsiteY22" fmla="*/ 200822 h 344805"/>
                  <a:gd name="connsiteX23" fmla="*/ 230632 w 1636404"/>
                  <a:gd name="connsiteY23" fmla="*/ 158912 h 344805"/>
                  <a:gd name="connsiteX24" fmla="*/ 200280 w 1636404"/>
                  <a:gd name="connsiteY24" fmla="*/ 120811 h 344805"/>
                  <a:gd name="connsiteX25" fmla="*/ 170055 w 1636404"/>
                  <a:gd name="connsiteY25" fmla="*/ 79470 h 344805"/>
                  <a:gd name="connsiteX26" fmla="*/ 133732 w 1636404"/>
                  <a:gd name="connsiteY26" fmla="*/ 47910 h 344805"/>
                  <a:gd name="connsiteX27" fmla="*/ 74295 w 1636404"/>
                  <a:gd name="connsiteY2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69720 w 1636404"/>
                  <a:gd name="connsiteY11" fmla="*/ 205740 h 344805"/>
                  <a:gd name="connsiteX12" fmla="*/ 1590675 w 1636404"/>
                  <a:gd name="connsiteY12" fmla="*/ 228600 h 344805"/>
                  <a:gd name="connsiteX13" fmla="*/ 1604010 w 1636404"/>
                  <a:gd name="connsiteY13" fmla="*/ 257175 h 344805"/>
                  <a:gd name="connsiteX14" fmla="*/ 1623060 w 1636404"/>
                  <a:gd name="connsiteY14" fmla="*/ 297180 h 344805"/>
                  <a:gd name="connsiteX15" fmla="*/ 1636395 w 1636404"/>
                  <a:gd name="connsiteY15" fmla="*/ 339090 h 344805"/>
                  <a:gd name="connsiteX16" fmla="*/ 1624965 w 1636404"/>
                  <a:gd name="connsiteY16" fmla="*/ 342900 h 344805"/>
                  <a:gd name="connsiteX17" fmla="*/ 1590675 w 1636404"/>
                  <a:gd name="connsiteY17" fmla="*/ 344805 h 344805"/>
                  <a:gd name="connsiteX18" fmla="*/ 333375 w 1636404"/>
                  <a:gd name="connsiteY18" fmla="*/ 339090 h 344805"/>
                  <a:gd name="connsiteX19" fmla="*/ 306450 w 1636404"/>
                  <a:gd name="connsiteY19" fmla="*/ 288735 h 344805"/>
                  <a:gd name="connsiteX20" fmla="*/ 287782 w 1636404"/>
                  <a:gd name="connsiteY20" fmla="*/ 254161 h 344805"/>
                  <a:gd name="connsiteX21" fmla="*/ 259080 w 1636404"/>
                  <a:gd name="connsiteY21" fmla="*/ 200822 h 344805"/>
                  <a:gd name="connsiteX22" fmla="*/ 230632 w 1636404"/>
                  <a:gd name="connsiteY22" fmla="*/ 158912 h 344805"/>
                  <a:gd name="connsiteX23" fmla="*/ 200280 w 1636404"/>
                  <a:gd name="connsiteY23" fmla="*/ 120811 h 344805"/>
                  <a:gd name="connsiteX24" fmla="*/ 170055 w 1636404"/>
                  <a:gd name="connsiteY24" fmla="*/ 79470 h 344805"/>
                  <a:gd name="connsiteX25" fmla="*/ 133732 w 1636404"/>
                  <a:gd name="connsiteY25" fmla="*/ 47910 h 344805"/>
                  <a:gd name="connsiteX26" fmla="*/ 74295 w 1636404"/>
                  <a:gd name="connsiteY2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0675 w 1636404"/>
                  <a:gd name="connsiteY11" fmla="*/ 228600 h 344805"/>
                  <a:gd name="connsiteX12" fmla="*/ 1604010 w 1636404"/>
                  <a:gd name="connsiteY12" fmla="*/ 257175 h 344805"/>
                  <a:gd name="connsiteX13" fmla="*/ 1623060 w 1636404"/>
                  <a:gd name="connsiteY13" fmla="*/ 297180 h 344805"/>
                  <a:gd name="connsiteX14" fmla="*/ 1636395 w 1636404"/>
                  <a:gd name="connsiteY14" fmla="*/ 339090 h 344805"/>
                  <a:gd name="connsiteX15" fmla="*/ 1624965 w 1636404"/>
                  <a:gd name="connsiteY15" fmla="*/ 342900 h 344805"/>
                  <a:gd name="connsiteX16" fmla="*/ 1590675 w 1636404"/>
                  <a:gd name="connsiteY16" fmla="*/ 344805 h 344805"/>
                  <a:gd name="connsiteX17" fmla="*/ 333375 w 1636404"/>
                  <a:gd name="connsiteY17" fmla="*/ 339090 h 344805"/>
                  <a:gd name="connsiteX18" fmla="*/ 306450 w 1636404"/>
                  <a:gd name="connsiteY18" fmla="*/ 288735 h 344805"/>
                  <a:gd name="connsiteX19" fmla="*/ 287782 w 1636404"/>
                  <a:gd name="connsiteY19" fmla="*/ 254161 h 344805"/>
                  <a:gd name="connsiteX20" fmla="*/ 259080 w 1636404"/>
                  <a:gd name="connsiteY20" fmla="*/ 200822 h 344805"/>
                  <a:gd name="connsiteX21" fmla="*/ 230632 w 1636404"/>
                  <a:gd name="connsiteY21" fmla="*/ 158912 h 344805"/>
                  <a:gd name="connsiteX22" fmla="*/ 200280 w 1636404"/>
                  <a:gd name="connsiteY22" fmla="*/ 120811 h 344805"/>
                  <a:gd name="connsiteX23" fmla="*/ 170055 w 1636404"/>
                  <a:gd name="connsiteY23" fmla="*/ 79470 h 344805"/>
                  <a:gd name="connsiteX24" fmla="*/ 133732 w 1636404"/>
                  <a:gd name="connsiteY24" fmla="*/ 47910 h 344805"/>
                  <a:gd name="connsiteX25" fmla="*/ 74295 w 1636404"/>
                  <a:gd name="connsiteY2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9946 w 1636404"/>
                  <a:gd name="connsiteY11" fmla="*/ 262066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74295 w 1636475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75" h="344805">
                    <a:moveTo>
                      <a:pt x="0" y="1905"/>
                    </a:moveTo>
                    <a:lnTo>
                      <a:pt x="28453" y="4350"/>
                    </a:lnTo>
                    <a:cubicBezTo>
                      <a:pt x="37978" y="6255"/>
                      <a:pt x="35797" y="7710"/>
                      <a:pt x="42802" y="7620"/>
                    </a:cubicBezTo>
                    <a:cubicBezTo>
                      <a:pt x="49807" y="7530"/>
                      <a:pt x="35783" y="-4866"/>
                      <a:pt x="70485" y="3810"/>
                    </a:cubicBezTo>
                    <a:lnTo>
                      <a:pt x="1323975" y="0"/>
                    </a:lnTo>
                    <a:cubicBezTo>
                      <a:pt x="1330931" y="4638"/>
                      <a:pt x="1355155" y="7939"/>
                      <a:pt x="1366267" y="11431"/>
                    </a:cubicBezTo>
                    <a:lnTo>
                      <a:pt x="1413006" y="25846"/>
                    </a:lnTo>
                    <a:cubicBezTo>
                      <a:pt x="1435231" y="39816"/>
                      <a:pt x="1442340" y="49710"/>
                      <a:pt x="1457325" y="62865"/>
                    </a:cubicBezTo>
                    <a:cubicBezTo>
                      <a:pt x="1472310" y="76020"/>
                      <a:pt x="1488228" y="89217"/>
                      <a:pt x="1502918" y="104775"/>
                    </a:cubicBezTo>
                    <a:cubicBezTo>
                      <a:pt x="1517608" y="120333"/>
                      <a:pt x="1534331" y="139383"/>
                      <a:pt x="1545465" y="156210"/>
                    </a:cubicBezTo>
                    <a:cubicBezTo>
                      <a:pt x="1556599" y="173037"/>
                      <a:pt x="1560640" y="188097"/>
                      <a:pt x="1569720" y="205740"/>
                    </a:cubicBezTo>
                    <a:cubicBezTo>
                      <a:pt x="1578800" y="223383"/>
                      <a:pt x="1591734" y="246011"/>
                      <a:pt x="1599946" y="262066"/>
                    </a:cubicBezTo>
                    <a:cubicBezTo>
                      <a:pt x="1608159" y="278121"/>
                      <a:pt x="1612920" y="289234"/>
                      <a:pt x="1618995" y="302071"/>
                    </a:cubicBezTo>
                    <a:cubicBezTo>
                      <a:pt x="1625070" y="314908"/>
                      <a:pt x="1635400" y="332285"/>
                      <a:pt x="1636395" y="339090"/>
                    </a:cubicBezTo>
                    <a:cubicBezTo>
                      <a:pt x="1637390" y="345895"/>
                      <a:pt x="1628950" y="342402"/>
                      <a:pt x="1624965" y="342900"/>
                    </a:cubicBezTo>
                    <a:cubicBezTo>
                      <a:pt x="1613606" y="344320"/>
                      <a:pt x="1602122" y="344672"/>
                      <a:pt x="1590675" y="344805"/>
                    </a:cubicBezTo>
                    <a:lnTo>
                      <a:pt x="333375" y="339090"/>
                    </a:lnTo>
                    <a:cubicBezTo>
                      <a:pt x="307298" y="330380"/>
                      <a:pt x="314049" y="302890"/>
                      <a:pt x="306450" y="288735"/>
                    </a:cubicBezTo>
                    <a:cubicBezTo>
                      <a:pt x="298851" y="274580"/>
                      <a:pt x="295677" y="268813"/>
                      <a:pt x="287782" y="254161"/>
                    </a:cubicBezTo>
                    <a:cubicBezTo>
                      <a:pt x="279887" y="239509"/>
                      <a:pt x="268605" y="216697"/>
                      <a:pt x="259080" y="200822"/>
                    </a:cubicBezTo>
                    <a:cubicBezTo>
                      <a:pt x="249555" y="184947"/>
                      <a:pt x="240432" y="172247"/>
                      <a:pt x="230632" y="158912"/>
                    </a:cubicBezTo>
                    <a:cubicBezTo>
                      <a:pt x="220832" y="145577"/>
                      <a:pt x="210376" y="134051"/>
                      <a:pt x="200280" y="120811"/>
                    </a:cubicBezTo>
                    <a:cubicBezTo>
                      <a:pt x="190184" y="107571"/>
                      <a:pt x="181146" y="91620"/>
                      <a:pt x="170055" y="79470"/>
                    </a:cubicBezTo>
                    <a:cubicBezTo>
                      <a:pt x="158964" y="67320"/>
                      <a:pt x="146982" y="58478"/>
                      <a:pt x="133732" y="47910"/>
                    </a:cubicBezTo>
                    <a:cubicBezTo>
                      <a:pt x="120482" y="37342"/>
                      <a:pt x="101666" y="23208"/>
                      <a:pt x="90554" y="16064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4" name="Arc 373">
                <a:extLst>
                  <a:ext uri="{FF2B5EF4-FFF2-40B4-BE49-F238E27FC236}">
                    <a16:creationId xmlns:a16="http://schemas.microsoft.com/office/drawing/2014/main" id="{1736EBC4-7CE4-412A-B905-2D342FD666C9}"/>
                  </a:ext>
                </a:extLst>
              </p:cNvPr>
              <p:cNvSpPr/>
              <p:nvPr/>
            </p:nvSpPr>
            <p:spPr>
              <a:xfrm>
                <a:off x="2173776" y="1822745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5" name="Arc 374">
                <a:extLst>
                  <a:ext uri="{FF2B5EF4-FFF2-40B4-BE49-F238E27FC236}">
                    <a16:creationId xmlns:a16="http://schemas.microsoft.com/office/drawing/2014/main" id="{C91874D8-7C5D-4592-8F2E-84806C3D3E88}"/>
                  </a:ext>
                </a:extLst>
              </p:cNvPr>
              <p:cNvSpPr/>
              <p:nvPr/>
            </p:nvSpPr>
            <p:spPr>
              <a:xfrm>
                <a:off x="3403343" y="1822744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8720CB55-488D-41AC-AB76-D0A0DA7FFFF4}"/>
                  </a:ext>
                </a:extLst>
              </p:cNvPr>
              <p:cNvCxnSpPr>
                <a:endCxn id="375" idx="0"/>
              </p:cNvCxnSpPr>
              <p:nvPr/>
            </p:nvCxnSpPr>
            <p:spPr>
              <a:xfrm>
                <a:off x="2603544" y="1822744"/>
                <a:ext cx="122956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066662CC-55C5-4B3D-9438-5CD265B40CE4}"/>
                  </a:ext>
                </a:extLst>
              </p:cNvPr>
              <p:cNvCxnSpPr>
                <a:cxnSpLocks/>
                <a:stCxn id="374" idx="2"/>
                <a:endCxn id="375" idx="2"/>
              </p:cNvCxnSpPr>
              <p:nvPr/>
            </p:nvCxnSpPr>
            <p:spPr>
              <a:xfrm flipV="1">
                <a:off x="2907811" y="2091364"/>
                <a:ext cx="1229567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7" name="Group 366">
              <a:extLst>
                <a:ext uri="{FF2B5EF4-FFF2-40B4-BE49-F238E27FC236}">
                  <a16:creationId xmlns:a16="http://schemas.microsoft.com/office/drawing/2014/main" id="{084AADC5-80B4-485A-9633-03E1A43B1CB5}"/>
                </a:ext>
              </a:extLst>
            </p:cNvPr>
            <p:cNvGrpSpPr/>
            <p:nvPr/>
          </p:nvGrpSpPr>
          <p:grpSpPr>
            <a:xfrm flipV="1">
              <a:off x="2173775" y="1822743"/>
              <a:ext cx="2089103" cy="1828802"/>
              <a:chOff x="2173776" y="1822744"/>
              <a:chExt cx="2089103" cy="1828802"/>
            </a:xfrm>
          </p:grpSpPr>
          <p:sp>
            <p:nvSpPr>
              <p:cNvPr id="368" name="Freeform: Shape 367">
                <a:extLst>
                  <a:ext uri="{FF2B5EF4-FFF2-40B4-BE49-F238E27FC236}">
                    <a16:creationId xmlns:a16="http://schemas.microsoft.com/office/drawing/2014/main" id="{F8DF8028-A189-4FD6-9FC0-370618D482D9}"/>
                  </a:ext>
                </a:extLst>
              </p:cNvPr>
              <p:cNvSpPr/>
              <p:nvPr/>
            </p:nvSpPr>
            <p:spPr>
              <a:xfrm>
                <a:off x="2603544" y="1822744"/>
                <a:ext cx="1533901" cy="268620"/>
              </a:xfrm>
              <a:custGeom>
                <a:avLst/>
                <a:gdLst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52400 w 1636903"/>
                  <a:gd name="connsiteY4" fmla="*/ 1368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18859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80975 w 1636903"/>
                  <a:gd name="connsiteY5" fmla="*/ 1178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8105 w 1636903"/>
                  <a:gd name="connsiteY97" fmla="*/ 1940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4770 w 1636903"/>
                  <a:gd name="connsiteY98" fmla="*/ 117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72390 w 1636903"/>
                  <a:gd name="connsiteY98" fmla="*/ 416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62865 w 1636903"/>
                  <a:gd name="connsiteY3" fmla="*/ 15591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41910 w 1636903"/>
                  <a:gd name="connsiteY98" fmla="*/ 49881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4988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64795 w 1636903"/>
                  <a:gd name="connsiteY76" fmla="*/ 21942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76225 w 1636903"/>
                  <a:gd name="connsiteY75" fmla="*/ 234666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5750 w 1636903"/>
                  <a:gd name="connsiteY73" fmla="*/ 251811 h 348966"/>
                  <a:gd name="connsiteX74" fmla="*/ 280035 w 1636903"/>
                  <a:gd name="connsiteY74" fmla="*/ 244191 h 348966"/>
                  <a:gd name="connsiteX75" fmla="*/ 287655 w 1636903"/>
                  <a:gd name="connsiteY75" fmla="*/ 232761 h 348966"/>
                  <a:gd name="connsiteX76" fmla="*/ 274320 w 1636903"/>
                  <a:gd name="connsiteY76" fmla="*/ 215616 h 348966"/>
                  <a:gd name="connsiteX77" fmla="*/ 251460 w 1636903"/>
                  <a:gd name="connsiteY77" fmla="*/ 198471 h 348966"/>
                  <a:gd name="connsiteX78" fmla="*/ 238125 w 1636903"/>
                  <a:gd name="connsiteY78" fmla="*/ 169896 h 348966"/>
                  <a:gd name="connsiteX79" fmla="*/ 234315 w 1636903"/>
                  <a:gd name="connsiteY79" fmla="*/ 162276 h 348966"/>
                  <a:gd name="connsiteX80" fmla="*/ 228600 w 1636903"/>
                  <a:gd name="connsiteY80" fmla="*/ 148941 h 348966"/>
                  <a:gd name="connsiteX81" fmla="*/ 224790 w 1636903"/>
                  <a:gd name="connsiteY81" fmla="*/ 139416 h 348966"/>
                  <a:gd name="connsiteX82" fmla="*/ 213360 w 1636903"/>
                  <a:gd name="connsiteY82" fmla="*/ 124176 h 348966"/>
                  <a:gd name="connsiteX83" fmla="*/ 207645 w 1636903"/>
                  <a:gd name="connsiteY83" fmla="*/ 120366 h 348966"/>
                  <a:gd name="connsiteX84" fmla="*/ 201930 w 1636903"/>
                  <a:gd name="connsiteY84" fmla="*/ 114651 h 348966"/>
                  <a:gd name="connsiteX85" fmla="*/ 196215 w 1636903"/>
                  <a:gd name="connsiteY85" fmla="*/ 110841 h 348966"/>
                  <a:gd name="connsiteX86" fmla="*/ 190500 w 1636903"/>
                  <a:gd name="connsiteY86" fmla="*/ 105126 h 348966"/>
                  <a:gd name="connsiteX87" fmla="*/ 184785 w 1636903"/>
                  <a:gd name="connsiteY87" fmla="*/ 101316 h 348966"/>
                  <a:gd name="connsiteX88" fmla="*/ 177165 w 1636903"/>
                  <a:gd name="connsiteY88" fmla="*/ 93696 h 348966"/>
                  <a:gd name="connsiteX89" fmla="*/ 167640 w 1636903"/>
                  <a:gd name="connsiteY89" fmla="*/ 89886 h 348966"/>
                  <a:gd name="connsiteX90" fmla="*/ 161925 w 1636903"/>
                  <a:gd name="connsiteY90" fmla="*/ 84171 h 348966"/>
                  <a:gd name="connsiteX91" fmla="*/ 154305 w 1636903"/>
                  <a:gd name="connsiteY91" fmla="*/ 80361 h 348966"/>
                  <a:gd name="connsiteX92" fmla="*/ 150495 w 1636903"/>
                  <a:gd name="connsiteY92" fmla="*/ 74646 h 348966"/>
                  <a:gd name="connsiteX93" fmla="*/ 127635 w 1636903"/>
                  <a:gd name="connsiteY93" fmla="*/ 57501 h 348966"/>
                  <a:gd name="connsiteX94" fmla="*/ 123825 w 1636903"/>
                  <a:gd name="connsiteY94" fmla="*/ 51786 h 348966"/>
                  <a:gd name="connsiteX95" fmla="*/ 110490 w 1636903"/>
                  <a:gd name="connsiteY95" fmla="*/ 44166 h 348966"/>
                  <a:gd name="connsiteX96" fmla="*/ 95250 w 1636903"/>
                  <a:gd name="connsiteY96" fmla="*/ 32736 h 348966"/>
                  <a:gd name="connsiteX97" fmla="*/ 74295 w 1636903"/>
                  <a:gd name="connsiteY97" fmla="*/ 23211 h 348966"/>
                  <a:gd name="connsiteX98" fmla="*/ 60960 w 1636903"/>
                  <a:gd name="connsiteY98" fmla="*/ 21306 h 348966"/>
                  <a:gd name="connsiteX99" fmla="*/ 49530 w 1636903"/>
                  <a:gd name="connsiteY99" fmla="*/ 4161 h 348966"/>
                  <a:gd name="connsiteX100" fmla="*/ 43815 w 1636903"/>
                  <a:gd name="connsiteY100" fmla="*/ 2256 h 348966"/>
                  <a:gd name="connsiteX101" fmla="*/ 53340 w 1636903"/>
                  <a:gd name="connsiteY101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9560 w 1636903"/>
                  <a:gd name="connsiteY72" fmla="*/ 257526 h 348966"/>
                  <a:gd name="connsiteX73" fmla="*/ 280035 w 1636903"/>
                  <a:gd name="connsiteY73" fmla="*/ 244191 h 348966"/>
                  <a:gd name="connsiteX74" fmla="*/ 287655 w 1636903"/>
                  <a:gd name="connsiteY74" fmla="*/ 232761 h 348966"/>
                  <a:gd name="connsiteX75" fmla="*/ 274320 w 1636903"/>
                  <a:gd name="connsiteY75" fmla="*/ 215616 h 348966"/>
                  <a:gd name="connsiteX76" fmla="*/ 251460 w 1636903"/>
                  <a:gd name="connsiteY76" fmla="*/ 198471 h 348966"/>
                  <a:gd name="connsiteX77" fmla="*/ 238125 w 1636903"/>
                  <a:gd name="connsiteY77" fmla="*/ 169896 h 348966"/>
                  <a:gd name="connsiteX78" fmla="*/ 234315 w 1636903"/>
                  <a:gd name="connsiteY78" fmla="*/ 162276 h 348966"/>
                  <a:gd name="connsiteX79" fmla="*/ 228600 w 1636903"/>
                  <a:gd name="connsiteY79" fmla="*/ 148941 h 348966"/>
                  <a:gd name="connsiteX80" fmla="*/ 224790 w 1636903"/>
                  <a:gd name="connsiteY80" fmla="*/ 139416 h 348966"/>
                  <a:gd name="connsiteX81" fmla="*/ 213360 w 1636903"/>
                  <a:gd name="connsiteY81" fmla="*/ 124176 h 348966"/>
                  <a:gd name="connsiteX82" fmla="*/ 207645 w 1636903"/>
                  <a:gd name="connsiteY82" fmla="*/ 120366 h 348966"/>
                  <a:gd name="connsiteX83" fmla="*/ 201930 w 1636903"/>
                  <a:gd name="connsiteY83" fmla="*/ 114651 h 348966"/>
                  <a:gd name="connsiteX84" fmla="*/ 196215 w 1636903"/>
                  <a:gd name="connsiteY84" fmla="*/ 110841 h 348966"/>
                  <a:gd name="connsiteX85" fmla="*/ 190500 w 1636903"/>
                  <a:gd name="connsiteY85" fmla="*/ 105126 h 348966"/>
                  <a:gd name="connsiteX86" fmla="*/ 184785 w 1636903"/>
                  <a:gd name="connsiteY86" fmla="*/ 101316 h 348966"/>
                  <a:gd name="connsiteX87" fmla="*/ 177165 w 1636903"/>
                  <a:gd name="connsiteY87" fmla="*/ 93696 h 348966"/>
                  <a:gd name="connsiteX88" fmla="*/ 167640 w 1636903"/>
                  <a:gd name="connsiteY88" fmla="*/ 89886 h 348966"/>
                  <a:gd name="connsiteX89" fmla="*/ 161925 w 1636903"/>
                  <a:gd name="connsiteY89" fmla="*/ 84171 h 348966"/>
                  <a:gd name="connsiteX90" fmla="*/ 154305 w 1636903"/>
                  <a:gd name="connsiteY90" fmla="*/ 80361 h 348966"/>
                  <a:gd name="connsiteX91" fmla="*/ 150495 w 1636903"/>
                  <a:gd name="connsiteY91" fmla="*/ 74646 h 348966"/>
                  <a:gd name="connsiteX92" fmla="*/ 127635 w 1636903"/>
                  <a:gd name="connsiteY92" fmla="*/ 57501 h 348966"/>
                  <a:gd name="connsiteX93" fmla="*/ 123825 w 1636903"/>
                  <a:gd name="connsiteY93" fmla="*/ 51786 h 348966"/>
                  <a:gd name="connsiteX94" fmla="*/ 110490 w 1636903"/>
                  <a:gd name="connsiteY94" fmla="*/ 44166 h 348966"/>
                  <a:gd name="connsiteX95" fmla="*/ 95250 w 1636903"/>
                  <a:gd name="connsiteY95" fmla="*/ 32736 h 348966"/>
                  <a:gd name="connsiteX96" fmla="*/ 74295 w 1636903"/>
                  <a:gd name="connsiteY96" fmla="*/ 23211 h 348966"/>
                  <a:gd name="connsiteX97" fmla="*/ 60960 w 1636903"/>
                  <a:gd name="connsiteY97" fmla="*/ 21306 h 348966"/>
                  <a:gd name="connsiteX98" fmla="*/ 49530 w 1636903"/>
                  <a:gd name="connsiteY98" fmla="*/ 4161 h 348966"/>
                  <a:gd name="connsiteX99" fmla="*/ 43815 w 1636903"/>
                  <a:gd name="connsiteY99" fmla="*/ 2256 h 348966"/>
                  <a:gd name="connsiteX100" fmla="*/ 53340 w 1636903"/>
                  <a:gd name="connsiteY100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87655 w 1636903"/>
                  <a:gd name="connsiteY73" fmla="*/ 232761 h 348966"/>
                  <a:gd name="connsiteX74" fmla="*/ 274320 w 1636903"/>
                  <a:gd name="connsiteY74" fmla="*/ 215616 h 348966"/>
                  <a:gd name="connsiteX75" fmla="*/ 251460 w 1636903"/>
                  <a:gd name="connsiteY75" fmla="*/ 198471 h 348966"/>
                  <a:gd name="connsiteX76" fmla="*/ 238125 w 1636903"/>
                  <a:gd name="connsiteY76" fmla="*/ 169896 h 348966"/>
                  <a:gd name="connsiteX77" fmla="*/ 234315 w 1636903"/>
                  <a:gd name="connsiteY77" fmla="*/ 162276 h 348966"/>
                  <a:gd name="connsiteX78" fmla="*/ 228600 w 1636903"/>
                  <a:gd name="connsiteY78" fmla="*/ 148941 h 348966"/>
                  <a:gd name="connsiteX79" fmla="*/ 224790 w 1636903"/>
                  <a:gd name="connsiteY79" fmla="*/ 139416 h 348966"/>
                  <a:gd name="connsiteX80" fmla="*/ 213360 w 1636903"/>
                  <a:gd name="connsiteY80" fmla="*/ 124176 h 348966"/>
                  <a:gd name="connsiteX81" fmla="*/ 207645 w 1636903"/>
                  <a:gd name="connsiteY81" fmla="*/ 120366 h 348966"/>
                  <a:gd name="connsiteX82" fmla="*/ 201930 w 1636903"/>
                  <a:gd name="connsiteY82" fmla="*/ 114651 h 348966"/>
                  <a:gd name="connsiteX83" fmla="*/ 196215 w 1636903"/>
                  <a:gd name="connsiteY83" fmla="*/ 110841 h 348966"/>
                  <a:gd name="connsiteX84" fmla="*/ 190500 w 1636903"/>
                  <a:gd name="connsiteY84" fmla="*/ 105126 h 348966"/>
                  <a:gd name="connsiteX85" fmla="*/ 184785 w 1636903"/>
                  <a:gd name="connsiteY85" fmla="*/ 101316 h 348966"/>
                  <a:gd name="connsiteX86" fmla="*/ 177165 w 1636903"/>
                  <a:gd name="connsiteY86" fmla="*/ 93696 h 348966"/>
                  <a:gd name="connsiteX87" fmla="*/ 167640 w 1636903"/>
                  <a:gd name="connsiteY87" fmla="*/ 89886 h 348966"/>
                  <a:gd name="connsiteX88" fmla="*/ 161925 w 1636903"/>
                  <a:gd name="connsiteY88" fmla="*/ 84171 h 348966"/>
                  <a:gd name="connsiteX89" fmla="*/ 154305 w 1636903"/>
                  <a:gd name="connsiteY89" fmla="*/ 80361 h 348966"/>
                  <a:gd name="connsiteX90" fmla="*/ 150495 w 1636903"/>
                  <a:gd name="connsiteY90" fmla="*/ 74646 h 348966"/>
                  <a:gd name="connsiteX91" fmla="*/ 127635 w 1636903"/>
                  <a:gd name="connsiteY91" fmla="*/ 57501 h 348966"/>
                  <a:gd name="connsiteX92" fmla="*/ 123825 w 1636903"/>
                  <a:gd name="connsiteY92" fmla="*/ 51786 h 348966"/>
                  <a:gd name="connsiteX93" fmla="*/ 110490 w 1636903"/>
                  <a:gd name="connsiteY93" fmla="*/ 44166 h 348966"/>
                  <a:gd name="connsiteX94" fmla="*/ 95250 w 1636903"/>
                  <a:gd name="connsiteY94" fmla="*/ 32736 h 348966"/>
                  <a:gd name="connsiteX95" fmla="*/ 74295 w 1636903"/>
                  <a:gd name="connsiteY95" fmla="*/ 23211 h 348966"/>
                  <a:gd name="connsiteX96" fmla="*/ 60960 w 1636903"/>
                  <a:gd name="connsiteY96" fmla="*/ 21306 h 348966"/>
                  <a:gd name="connsiteX97" fmla="*/ 49530 w 1636903"/>
                  <a:gd name="connsiteY97" fmla="*/ 4161 h 348966"/>
                  <a:gd name="connsiteX98" fmla="*/ 43815 w 1636903"/>
                  <a:gd name="connsiteY98" fmla="*/ 2256 h 348966"/>
                  <a:gd name="connsiteX99" fmla="*/ 53340 w 1636903"/>
                  <a:gd name="connsiteY99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74320 w 1636903"/>
                  <a:gd name="connsiteY73" fmla="*/ 215616 h 348966"/>
                  <a:gd name="connsiteX74" fmla="*/ 251460 w 1636903"/>
                  <a:gd name="connsiteY74" fmla="*/ 198471 h 348966"/>
                  <a:gd name="connsiteX75" fmla="*/ 238125 w 1636903"/>
                  <a:gd name="connsiteY75" fmla="*/ 169896 h 348966"/>
                  <a:gd name="connsiteX76" fmla="*/ 234315 w 1636903"/>
                  <a:gd name="connsiteY76" fmla="*/ 162276 h 348966"/>
                  <a:gd name="connsiteX77" fmla="*/ 228600 w 1636903"/>
                  <a:gd name="connsiteY77" fmla="*/ 148941 h 348966"/>
                  <a:gd name="connsiteX78" fmla="*/ 224790 w 1636903"/>
                  <a:gd name="connsiteY78" fmla="*/ 139416 h 348966"/>
                  <a:gd name="connsiteX79" fmla="*/ 213360 w 1636903"/>
                  <a:gd name="connsiteY79" fmla="*/ 124176 h 348966"/>
                  <a:gd name="connsiteX80" fmla="*/ 207645 w 1636903"/>
                  <a:gd name="connsiteY80" fmla="*/ 120366 h 348966"/>
                  <a:gd name="connsiteX81" fmla="*/ 201930 w 1636903"/>
                  <a:gd name="connsiteY81" fmla="*/ 114651 h 348966"/>
                  <a:gd name="connsiteX82" fmla="*/ 196215 w 1636903"/>
                  <a:gd name="connsiteY82" fmla="*/ 110841 h 348966"/>
                  <a:gd name="connsiteX83" fmla="*/ 190500 w 1636903"/>
                  <a:gd name="connsiteY83" fmla="*/ 105126 h 348966"/>
                  <a:gd name="connsiteX84" fmla="*/ 184785 w 1636903"/>
                  <a:gd name="connsiteY84" fmla="*/ 101316 h 348966"/>
                  <a:gd name="connsiteX85" fmla="*/ 177165 w 1636903"/>
                  <a:gd name="connsiteY85" fmla="*/ 93696 h 348966"/>
                  <a:gd name="connsiteX86" fmla="*/ 167640 w 1636903"/>
                  <a:gd name="connsiteY86" fmla="*/ 89886 h 348966"/>
                  <a:gd name="connsiteX87" fmla="*/ 161925 w 1636903"/>
                  <a:gd name="connsiteY87" fmla="*/ 84171 h 348966"/>
                  <a:gd name="connsiteX88" fmla="*/ 154305 w 1636903"/>
                  <a:gd name="connsiteY88" fmla="*/ 80361 h 348966"/>
                  <a:gd name="connsiteX89" fmla="*/ 150495 w 1636903"/>
                  <a:gd name="connsiteY89" fmla="*/ 74646 h 348966"/>
                  <a:gd name="connsiteX90" fmla="*/ 127635 w 1636903"/>
                  <a:gd name="connsiteY90" fmla="*/ 57501 h 348966"/>
                  <a:gd name="connsiteX91" fmla="*/ 123825 w 1636903"/>
                  <a:gd name="connsiteY91" fmla="*/ 51786 h 348966"/>
                  <a:gd name="connsiteX92" fmla="*/ 110490 w 1636903"/>
                  <a:gd name="connsiteY92" fmla="*/ 44166 h 348966"/>
                  <a:gd name="connsiteX93" fmla="*/ 95250 w 1636903"/>
                  <a:gd name="connsiteY93" fmla="*/ 32736 h 348966"/>
                  <a:gd name="connsiteX94" fmla="*/ 74295 w 1636903"/>
                  <a:gd name="connsiteY94" fmla="*/ 23211 h 348966"/>
                  <a:gd name="connsiteX95" fmla="*/ 60960 w 1636903"/>
                  <a:gd name="connsiteY95" fmla="*/ 21306 h 348966"/>
                  <a:gd name="connsiteX96" fmla="*/ 49530 w 1636903"/>
                  <a:gd name="connsiteY96" fmla="*/ 4161 h 348966"/>
                  <a:gd name="connsiteX97" fmla="*/ 43815 w 1636903"/>
                  <a:gd name="connsiteY97" fmla="*/ 2256 h 348966"/>
                  <a:gd name="connsiteX98" fmla="*/ 53340 w 1636903"/>
                  <a:gd name="connsiteY98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60960 w 1636903"/>
                  <a:gd name="connsiteY94" fmla="*/ 21306 h 348966"/>
                  <a:gd name="connsiteX95" fmla="*/ 49530 w 1636903"/>
                  <a:gd name="connsiteY95" fmla="*/ 4161 h 348966"/>
                  <a:gd name="connsiteX96" fmla="*/ 43815 w 1636903"/>
                  <a:gd name="connsiteY96" fmla="*/ 2256 h 348966"/>
                  <a:gd name="connsiteX97" fmla="*/ 53340 w 1636903"/>
                  <a:gd name="connsiteY97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96" fmla="*/ 53340 w 1636903"/>
                  <a:gd name="connsiteY96" fmla="*/ 35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95" fmla="*/ 43815 w 1636903"/>
                  <a:gd name="connsiteY95" fmla="*/ 2256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94" fmla="*/ 49530 w 1636903"/>
                  <a:gd name="connsiteY94" fmla="*/ 416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33350 w 1636903"/>
                  <a:gd name="connsiteY4" fmla="*/ 6066 h 348966"/>
                  <a:gd name="connsiteX5" fmla="*/ 179070 w 1636903"/>
                  <a:gd name="connsiteY5" fmla="*/ 4161 h 348966"/>
                  <a:gd name="connsiteX6" fmla="*/ 215265 w 1636903"/>
                  <a:gd name="connsiteY6" fmla="*/ 7971 h 348966"/>
                  <a:gd name="connsiteX7" fmla="*/ 312420 w 1636903"/>
                  <a:gd name="connsiteY7" fmla="*/ 2256 h 348966"/>
                  <a:gd name="connsiteX8" fmla="*/ 579120 w 1636903"/>
                  <a:gd name="connsiteY8" fmla="*/ 4161 h 348966"/>
                  <a:gd name="connsiteX9" fmla="*/ 592455 w 1636903"/>
                  <a:gd name="connsiteY9" fmla="*/ 6066 h 348966"/>
                  <a:gd name="connsiteX10" fmla="*/ 638175 w 1636903"/>
                  <a:gd name="connsiteY10" fmla="*/ 9876 h 348966"/>
                  <a:gd name="connsiteX11" fmla="*/ 878205 w 1636903"/>
                  <a:gd name="connsiteY11" fmla="*/ 4161 h 348966"/>
                  <a:gd name="connsiteX12" fmla="*/ 1099185 w 1636903"/>
                  <a:gd name="connsiteY12" fmla="*/ 351 h 348966"/>
                  <a:gd name="connsiteX13" fmla="*/ 1323975 w 1636903"/>
                  <a:gd name="connsiteY13" fmla="*/ 2256 h 348966"/>
                  <a:gd name="connsiteX14" fmla="*/ 1344930 w 1636903"/>
                  <a:gd name="connsiteY14" fmla="*/ 13686 h 348966"/>
                  <a:gd name="connsiteX15" fmla="*/ 1350645 w 1636903"/>
                  <a:gd name="connsiteY15" fmla="*/ 15591 h 348966"/>
                  <a:gd name="connsiteX16" fmla="*/ 1356360 w 1636903"/>
                  <a:gd name="connsiteY16" fmla="*/ 19401 h 348966"/>
                  <a:gd name="connsiteX17" fmla="*/ 1371600 w 1636903"/>
                  <a:gd name="connsiteY17" fmla="*/ 23211 h 348966"/>
                  <a:gd name="connsiteX18" fmla="*/ 1377315 w 1636903"/>
                  <a:gd name="connsiteY18" fmla="*/ 25116 h 348966"/>
                  <a:gd name="connsiteX19" fmla="*/ 1392555 w 1636903"/>
                  <a:gd name="connsiteY19" fmla="*/ 28926 h 348966"/>
                  <a:gd name="connsiteX20" fmla="*/ 1403985 w 1636903"/>
                  <a:gd name="connsiteY20" fmla="*/ 32736 h 348966"/>
                  <a:gd name="connsiteX21" fmla="*/ 1409700 w 1636903"/>
                  <a:gd name="connsiteY21" fmla="*/ 34641 h 348966"/>
                  <a:gd name="connsiteX22" fmla="*/ 1419225 w 1636903"/>
                  <a:gd name="connsiteY22" fmla="*/ 38451 h 348966"/>
                  <a:gd name="connsiteX23" fmla="*/ 1436370 w 1636903"/>
                  <a:gd name="connsiteY23" fmla="*/ 47976 h 348966"/>
                  <a:gd name="connsiteX24" fmla="*/ 1442085 w 1636903"/>
                  <a:gd name="connsiteY24" fmla="*/ 51786 h 348966"/>
                  <a:gd name="connsiteX25" fmla="*/ 1447800 w 1636903"/>
                  <a:gd name="connsiteY25" fmla="*/ 53691 h 348966"/>
                  <a:gd name="connsiteX26" fmla="*/ 1455420 w 1636903"/>
                  <a:gd name="connsiteY26" fmla="*/ 57501 h 348966"/>
                  <a:gd name="connsiteX27" fmla="*/ 1461135 w 1636903"/>
                  <a:gd name="connsiteY27" fmla="*/ 61311 h 348966"/>
                  <a:gd name="connsiteX28" fmla="*/ 1472565 w 1636903"/>
                  <a:gd name="connsiteY28" fmla="*/ 67026 h 348966"/>
                  <a:gd name="connsiteX29" fmla="*/ 1487805 w 1636903"/>
                  <a:gd name="connsiteY29" fmla="*/ 76551 h 348966"/>
                  <a:gd name="connsiteX30" fmla="*/ 1497330 w 1636903"/>
                  <a:gd name="connsiteY30" fmla="*/ 91791 h 348966"/>
                  <a:gd name="connsiteX31" fmla="*/ 1504950 w 1636903"/>
                  <a:gd name="connsiteY31" fmla="*/ 107031 h 348966"/>
                  <a:gd name="connsiteX32" fmla="*/ 1508760 w 1636903"/>
                  <a:gd name="connsiteY32" fmla="*/ 112746 h 348966"/>
                  <a:gd name="connsiteX33" fmla="*/ 1518285 w 1636903"/>
                  <a:gd name="connsiteY33" fmla="*/ 131796 h 348966"/>
                  <a:gd name="connsiteX34" fmla="*/ 1524000 w 1636903"/>
                  <a:gd name="connsiteY34" fmla="*/ 137511 h 348966"/>
                  <a:gd name="connsiteX35" fmla="*/ 1537335 w 1636903"/>
                  <a:gd name="connsiteY35" fmla="*/ 158466 h 348966"/>
                  <a:gd name="connsiteX36" fmla="*/ 1543050 w 1636903"/>
                  <a:gd name="connsiteY36" fmla="*/ 166086 h 348966"/>
                  <a:gd name="connsiteX37" fmla="*/ 1546860 w 1636903"/>
                  <a:gd name="connsiteY37" fmla="*/ 171801 h 348966"/>
                  <a:gd name="connsiteX38" fmla="*/ 1554480 w 1636903"/>
                  <a:gd name="connsiteY38" fmla="*/ 185136 h 348966"/>
                  <a:gd name="connsiteX39" fmla="*/ 1560195 w 1636903"/>
                  <a:gd name="connsiteY39" fmla="*/ 190851 h 348966"/>
                  <a:gd name="connsiteX40" fmla="*/ 1569720 w 1636903"/>
                  <a:gd name="connsiteY40" fmla="*/ 207996 h 348966"/>
                  <a:gd name="connsiteX41" fmla="*/ 1575435 w 1636903"/>
                  <a:gd name="connsiteY41" fmla="*/ 211806 h 348966"/>
                  <a:gd name="connsiteX42" fmla="*/ 1579245 w 1636903"/>
                  <a:gd name="connsiteY42" fmla="*/ 219426 h 348966"/>
                  <a:gd name="connsiteX43" fmla="*/ 1590675 w 1636903"/>
                  <a:gd name="connsiteY43" fmla="*/ 230856 h 348966"/>
                  <a:gd name="connsiteX44" fmla="*/ 1592580 w 1636903"/>
                  <a:gd name="connsiteY44" fmla="*/ 236571 h 348966"/>
                  <a:gd name="connsiteX45" fmla="*/ 1594485 w 1636903"/>
                  <a:gd name="connsiteY45" fmla="*/ 244191 h 348966"/>
                  <a:gd name="connsiteX46" fmla="*/ 1598295 w 1636903"/>
                  <a:gd name="connsiteY46" fmla="*/ 249906 h 348966"/>
                  <a:gd name="connsiteX47" fmla="*/ 1604010 w 1636903"/>
                  <a:gd name="connsiteY47" fmla="*/ 259431 h 348966"/>
                  <a:gd name="connsiteX48" fmla="*/ 1605915 w 1636903"/>
                  <a:gd name="connsiteY48" fmla="*/ 265146 h 348966"/>
                  <a:gd name="connsiteX49" fmla="*/ 1617345 w 1636903"/>
                  <a:gd name="connsiteY49" fmla="*/ 278481 h 348966"/>
                  <a:gd name="connsiteX50" fmla="*/ 1623060 w 1636903"/>
                  <a:gd name="connsiteY50" fmla="*/ 299436 h 348966"/>
                  <a:gd name="connsiteX51" fmla="*/ 1624965 w 1636903"/>
                  <a:gd name="connsiteY51" fmla="*/ 305151 h 348966"/>
                  <a:gd name="connsiteX52" fmla="*/ 1628775 w 1636903"/>
                  <a:gd name="connsiteY52" fmla="*/ 320391 h 348966"/>
                  <a:gd name="connsiteX53" fmla="*/ 1630680 w 1636903"/>
                  <a:gd name="connsiteY53" fmla="*/ 328011 h 348966"/>
                  <a:gd name="connsiteX54" fmla="*/ 1634490 w 1636903"/>
                  <a:gd name="connsiteY54" fmla="*/ 333726 h 348966"/>
                  <a:gd name="connsiteX55" fmla="*/ 1636395 w 1636903"/>
                  <a:gd name="connsiteY55" fmla="*/ 341346 h 348966"/>
                  <a:gd name="connsiteX56" fmla="*/ 1624965 w 1636903"/>
                  <a:gd name="connsiteY56" fmla="*/ 345156 h 348966"/>
                  <a:gd name="connsiteX57" fmla="*/ 1590675 w 1636903"/>
                  <a:gd name="connsiteY57" fmla="*/ 347061 h 348966"/>
                  <a:gd name="connsiteX58" fmla="*/ 1297305 w 1636903"/>
                  <a:gd name="connsiteY58" fmla="*/ 348966 h 348966"/>
                  <a:gd name="connsiteX59" fmla="*/ 1061085 w 1636903"/>
                  <a:gd name="connsiteY59" fmla="*/ 347061 h 348966"/>
                  <a:gd name="connsiteX60" fmla="*/ 984885 w 1636903"/>
                  <a:gd name="connsiteY60" fmla="*/ 345156 h 348966"/>
                  <a:gd name="connsiteX61" fmla="*/ 721995 w 1636903"/>
                  <a:gd name="connsiteY61" fmla="*/ 347061 h 348966"/>
                  <a:gd name="connsiteX62" fmla="*/ 501015 w 1636903"/>
                  <a:gd name="connsiteY62" fmla="*/ 345156 h 348966"/>
                  <a:gd name="connsiteX63" fmla="*/ 462915 w 1636903"/>
                  <a:gd name="connsiteY63" fmla="*/ 343251 h 348966"/>
                  <a:gd name="connsiteX64" fmla="*/ 333375 w 1636903"/>
                  <a:gd name="connsiteY64" fmla="*/ 341346 h 348966"/>
                  <a:gd name="connsiteX65" fmla="*/ 329565 w 1636903"/>
                  <a:gd name="connsiteY65" fmla="*/ 318486 h 348966"/>
                  <a:gd name="connsiteX66" fmla="*/ 325755 w 1636903"/>
                  <a:gd name="connsiteY66" fmla="*/ 308961 h 348966"/>
                  <a:gd name="connsiteX67" fmla="*/ 321945 w 1636903"/>
                  <a:gd name="connsiteY67" fmla="*/ 303246 h 348966"/>
                  <a:gd name="connsiteX68" fmla="*/ 318135 w 1636903"/>
                  <a:gd name="connsiteY68" fmla="*/ 295626 h 348966"/>
                  <a:gd name="connsiteX69" fmla="*/ 310515 w 1636903"/>
                  <a:gd name="connsiteY69" fmla="*/ 286101 h 348966"/>
                  <a:gd name="connsiteX70" fmla="*/ 306705 w 1636903"/>
                  <a:gd name="connsiteY70" fmla="*/ 280386 h 348966"/>
                  <a:gd name="connsiteX71" fmla="*/ 300990 w 1636903"/>
                  <a:gd name="connsiteY71" fmla="*/ 274671 h 348966"/>
                  <a:gd name="connsiteX72" fmla="*/ 280035 w 1636903"/>
                  <a:gd name="connsiteY72" fmla="*/ 244191 h 348966"/>
                  <a:gd name="connsiteX73" fmla="*/ 251460 w 1636903"/>
                  <a:gd name="connsiteY73" fmla="*/ 198471 h 348966"/>
                  <a:gd name="connsiteX74" fmla="*/ 238125 w 1636903"/>
                  <a:gd name="connsiteY74" fmla="*/ 169896 h 348966"/>
                  <a:gd name="connsiteX75" fmla="*/ 234315 w 1636903"/>
                  <a:gd name="connsiteY75" fmla="*/ 162276 h 348966"/>
                  <a:gd name="connsiteX76" fmla="*/ 228600 w 1636903"/>
                  <a:gd name="connsiteY76" fmla="*/ 148941 h 348966"/>
                  <a:gd name="connsiteX77" fmla="*/ 224790 w 1636903"/>
                  <a:gd name="connsiteY77" fmla="*/ 139416 h 348966"/>
                  <a:gd name="connsiteX78" fmla="*/ 213360 w 1636903"/>
                  <a:gd name="connsiteY78" fmla="*/ 124176 h 348966"/>
                  <a:gd name="connsiteX79" fmla="*/ 207645 w 1636903"/>
                  <a:gd name="connsiteY79" fmla="*/ 120366 h 348966"/>
                  <a:gd name="connsiteX80" fmla="*/ 201930 w 1636903"/>
                  <a:gd name="connsiteY80" fmla="*/ 114651 h 348966"/>
                  <a:gd name="connsiteX81" fmla="*/ 196215 w 1636903"/>
                  <a:gd name="connsiteY81" fmla="*/ 110841 h 348966"/>
                  <a:gd name="connsiteX82" fmla="*/ 190500 w 1636903"/>
                  <a:gd name="connsiteY82" fmla="*/ 105126 h 348966"/>
                  <a:gd name="connsiteX83" fmla="*/ 184785 w 1636903"/>
                  <a:gd name="connsiteY83" fmla="*/ 101316 h 348966"/>
                  <a:gd name="connsiteX84" fmla="*/ 177165 w 1636903"/>
                  <a:gd name="connsiteY84" fmla="*/ 93696 h 348966"/>
                  <a:gd name="connsiteX85" fmla="*/ 167640 w 1636903"/>
                  <a:gd name="connsiteY85" fmla="*/ 89886 h 348966"/>
                  <a:gd name="connsiteX86" fmla="*/ 161925 w 1636903"/>
                  <a:gd name="connsiteY86" fmla="*/ 84171 h 348966"/>
                  <a:gd name="connsiteX87" fmla="*/ 154305 w 1636903"/>
                  <a:gd name="connsiteY87" fmla="*/ 80361 h 348966"/>
                  <a:gd name="connsiteX88" fmla="*/ 150495 w 1636903"/>
                  <a:gd name="connsiteY88" fmla="*/ 74646 h 348966"/>
                  <a:gd name="connsiteX89" fmla="*/ 127635 w 1636903"/>
                  <a:gd name="connsiteY89" fmla="*/ 57501 h 348966"/>
                  <a:gd name="connsiteX90" fmla="*/ 123825 w 1636903"/>
                  <a:gd name="connsiteY90" fmla="*/ 51786 h 348966"/>
                  <a:gd name="connsiteX91" fmla="*/ 110490 w 1636903"/>
                  <a:gd name="connsiteY91" fmla="*/ 44166 h 348966"/>
                  <a:gd name="connsiteX92" fmla="*/ 95250 w 1636903"/>
                  <a:gd name="connsiteY92" fmla="*/ 32736 h 348966"/>
                  <a:gd name="connsiteX93" fmla="*/ 74295 w 1636903"/>
                  <a:gd name="connsiteY93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215265 w 1636903"/>
                  <a:gd name="connsiteY5" fmla="*/ 7971 h 348966"/>
                  <a:gd name="connsiteX6" fmla="*/ 312420 w 1636903"/>
                  <a:gd name="connsiteY6" fmla="*/ 2256 h 348966"/>
                  <a:gd name="connsiteX7" fmla="*/ 579120 w 1636903"/>
                  <a:gd name="connsiteY7" fmla="*/ 4161 h 348966"/>
                  <a:gd name="connsiteX8" fmla="*/ 592455 w 1636903"/>
                  <a:gd name="connsiteY8" fmla="*/ 6066 h 348966"/>
                  <a:gd name="connsiteX9" fmla="*/ 638175 w 1636903"/>
                  <a:gd name="connsiteY9" fmla="*/ 9876 h 348966"/>
                  <a:gd name="connsiteX10" fmla="*/ 878205 w 1636903"/>
                  <a:gd name="connsiteY10" fmla="*/ 4161 h 348966"/>
                  <a:gd name="connsiteX11" fmla="*/ 1099185 w 1636903"/>
                  <a:gd name="connsiteY11" fmla="*/ 351 h 348966"/>
                  <a:gd name="connsiteX12" fmla="*/ 1323975 w 1636903"/>
                  <a:gd name="connsiteY12" fmla="*/ 2256 h 348966"/>
                  <a:gd name="connsiteX13" fmla="*/ 1344930 w 1636903"/>
                  <a:gd name="connsiteY13" fmla="*/ 13686 h 348966"/>
                  <a:gd name="connsiteX14" fmla="*/ 1350645 w 1636903"/>
                  <a:gd name="connsiteY14" fmla="*/ 15591 h 348966"/>
                  <a:gd name="connsiteX15" fmla="*/ 1356360 w 1636903"/>
                  <a:gd name="connsiteY15" fmla="*/ 19401 h 348966"/>
                  <a:gd name="connsiteX16" fmla="*/ 1371600 w 1636903"/>
                  <a:gd name="connsiteY16" fmla="*/ 23211 h 348966"/>
                  <a:gd name="connsiteX17" fmla="*/ 1377315 w 1636903"/>
                  <a:gd name="connsiteY17" fmla="*/ 25116 h 348966"/>
                  <a:gd name="connsiteX18" fmla="*/ 1392555 w 1636903"/>
                  <a:gd name="connsiteY18" fmla="*/ 28926 h 348966"/>
                  <a:gd name="connsiteX19" fmla="*/ 1403985 w 1636903"/>
                  <a:gd name="connsiteY19" fmla="*/ 32736 h 348966"/>
                  <a:gd name="connsiteX20" fmla="*/ 1409700 w 1636903"/>
                  <a:gd name="connsiteY20" fmla="*/ 34641 h 348966"/>
                  <a:gd name="connsiteX21" fmla="*/ 1419225 w 1636903"/>
                  <a:gd name="connsiteY21" fmla="*/ 38451 h 348966"/>
                  <a:gd name="connsiteX22" fmla="*/ 1436370 w 1636903"/>
                  <a:gd name="connsiteY22" fmla="*/ 47976 h 348966"/>
                  <a:gd name="connsiteX23" fmla="*/ 1442085 w 1636903"/>
                  <a:gd name="connsiteY23" fmla="*/ 51786 h 348966"/>
                  <a:gd name="connsiteX24" fmla="*/ 1447800 w 1636903"/>
                  <a:gd name="connsiteY24" fmla="*/ 53691 h 348966"/>
                  <a:gd name="connsiteX25" fmla="*/ 1455420 w 1636903"/>
                  <a:gd name="connsiteY25" fmla="*/ 57501 h 348966"/>
                  <a:gd name="connsiteX26" fmla="*/ 1461135 w 1636903"/>
                  <a:gd name="connsiteY26" fmla="*/ 61311 h 348966"/>
                  <a:gd name="connsiteX27" fmla="*/ 1472565 w 1636903"/>
                  <a:gd name="connsiteY27" fmla="*/ 67026 h 348966"/>
                  <a:gd name="connsiteX28" fmla="*/ 1487805 w 1636903"/>
                  <a:gd name="connsiteY28" fmla="*/ 76551 h 348966"/>
                  <a:gd name="connsiteX29" fmla="*/ 1497330 w 1636903"/>
                  <a:gd name="connsiteY29" fmla="*/ 91791 h 348966"/>
                  <a:gd name="connsiteX30" fmla="*/ 1504950 w 1636903"/>
                  <a:gd name="connsiteY30" fmla="*/ 107031 h 348966"/>
                  <a:gd name="connsiteX31" fmla="*/ 1508760 w 1636903"/>
                  <a:gd name="connsiteY31" fmla="*/ 112746 h 348966"/>
                  <a:gd name="connsiteX32" fmla="*/ 1518285 w 1636903"/>
                  <a:gd name="connsiteY32" fmla="*/ 131796 h 348966"/>
                  <a:gd name="connsiteX33" fmla="*/ 1524000 w 1636903"/>
                  <a:gd name="connsiteY33" fmla="*/ 137511 h 348966"/>
                  <a:gd name="connsiteX34" fmla="*/ 1537335 w 1636903"/>
                  <a:gd name="connsiteY34" fmla="*/ 158466 h 348966"/>
                  <a:gd name="connsiteX35" fmla="*/ 1543050 w 1636903"/>
                  <a:gd name="connsiteY35" fmla="*/ 166086 h 348966"/>
                  <a:gd name="connsiteX36" fmla="*/ 1546860 w 1636903"/>
                  <a:gd name="connsiteY36" fmla="*/ 171801 h 348966"/>
                  <a:gd name="connsiteX37" fmla="*/ 1554480 w 1636903"/>
                  <a:gd name="connsiteY37" fmla="*/ 185136 h 348966"/>
                  <a:gd name="connsiteX38" fmla="*/ 1560195 w 1636903"/>
                  <a:gd name="connsiteY38" fmla="*/ 190851 h 348966"/>
                  <a:gd name="connsiteX39" fmla="*/ 1569720 w 1636903"/>
                  <a:gd name="connsiteY39" fmla="*/ 207996 h 348966"/>
                  <a:gd name="connsiteX40" fmla="*/ 1575435 w 1636903"/>
                  <a:gd name="connsiteY40" fmla="*/ 211806 h 348966"/>
                  <a:gd name="connsiteX41" fmla="*/ 1579245 w 1636903"/>
                  <a:gd name="connsiteY41" fmla="*/ 219426 h 348966"/>
                  <a:gd name="connsiteX42" fmla="*/ 1590675 w 1636903"/>
                  <a:gd name="connsiteY42" fmla="*/ 230856 h 348966"/>
                  <a:gd name="connsiteX43" fmla="*/ 1592580 w 1636903"/>
                  <a:gd name="connsiteY43" fmla="*/ 236571 h 348966"/>
                  <a:gd name="connsiteX44" fmla="*/ 1594485 w 1636903"/>
                  <a:gd name="connsiteY44" fmla="*/ 244191 h 348966"/>
                  <a:gd name="connsiteX45" fmla="*/ 1598295 w 1636903"/>
                  <a:gd name="connsiteY45" fmla="*/ 249906 h 348966"/>
                  <a:gd name="connsiteX46" fmla="*/ 1604010 w 1636903"/>
                  <a:gd name="connsiteY46" fmla="*/ 259431 h 348966"/>
                  <a:gd name="connsiteX47" fmla="*/ 1605915 w 1636903"/>
                  <a:gd name="connsiteY47" fmla="*/ 265146 h 348966"/>
                  <a:gd name="connsiteX48" fmla="*/ 1617345 w 1636903"/>
                  <a:gd name="connsiteY48" fmla="*/ 278481 h 348966"/>
                  <a:gd name="connsiteX49" fmla="*/ 1623060 w 1636903"/>
                  <a:gd name="connsiteY49" fmla="*/ 299436 h 348966"/>
                  <a:gd name="connsiteX50" fmla="*/ 1624965 w 1636903"/>
                  <a:gd name="connsiteY50" fmla="*/ 305151 h 348966"/>
                  <a:gd name="connsiteX51" fmla="*/ 1628775 w 1636903"/>
                  <a:gd name="connsiteY51" fmla="*/ 320391 h 348966"/>
                  <a:gd name="connsiteX52" fmla="*/ 1630680 w 1636903"/>
                  <a:gd name="connsiteY52" fmla="*/ 328011 h 348966"/>
                  <a:gd name="connsiteX53" fmla="*/ 1634490 w 1636903"/>
                  <a:gd name="connsiteY53" fmla="*/ 333726 h 348966"/>
                  <a:gd name="connsiteX54" fmla="*/ 1636395 w 1636903"/>
                  <a:gd name="connsiteY54" fmla="*/ 341346 h 348966"/>
                  <a:gd name="connsiteX55" fmla="*/ 1624965 w 1636903"/>
                  <a:gd name="connsiteY55" fmla="*/ 345156 h 348966"/>
                  <a:gd name="connsiteX56" fmla="*/ 1590675 w 1636903"/>
                  <a:gd name="connsiteY56" fmla="*/ 347061 h 348966"/>
                  <a:gd name="connsiteX57" fmla="*/ 1297305 w 1636903"/>
                  <a:gd name="connsiteY57" fmla="*/ 348966 h 348966"/>
                  <a:gd name="connsiteX58" fmla="*/ 1061085 w 1636903"/>
                  <a:gd name="connsiteY58" fmla="*/ 347061 h 348966"/>
                  <a:gd name="connsiteX59" fmla="*/ 984885 w 1636903"/>
                  <a:gd name="connsiteY59" fmla="*/ 345156 h 348966"/>
                  <a:gd name="connsiteX60" fmla="*/ 721995 w 1636903"/>
                  <a:gd name="connsiteY60" fmla="*/ 347061 h 348966"/>
                  <a:gd name="connsiteX61" fmla="*/ 501015 w 1636903"/>
                  <a:gd name="connsiteY61" fmla="*/ 345156 h 348966"/>
                  <a:gd name="connsiteX62" fmla="*/ 462915 w 1636903"/>
                  <a:gd name="connsiteY62" fmla="*/ 343251 h 348966"/>
                  <a:gd name="connsiteX63" fmla="*/ 333375 w 1636903"/>
                  <a:gd name="connsiteY63" fmla="*/ 341346 h 348966"/>
                  <a:gd name="connsiteX64" fmla="*/ 329565 w 1636903"/>
                  <a:gd name="connsiteY64" fmla="*/ 318486 h 348966"/>
                  <a:gd name="connsiteX65" fmla="*/ 325755 w 1636903"/>
                  <a:gd name="connsiteY65" fmla="*/ 308961 h 348966"/>
                  <a:gd name="connsiteX66" fmla="*/ 321945 w 1636903"/>
                  <a:gd name="connsiteY66" fmla="*/ 303246 h 348966"/>
                  <a:gd name="connsiteX67" fmla="*/ 318135 w 1636903"/>
                  <a:gd name="connsiteY67" fmla="*/ 295626 h 348966"/>
                  <a:gd name="connsiteX68" fmla="*/ 310515 w 1636903"/>
                  <a:gd name="connsiteY68" fmla="*/ 286101 h 348966"/>
                  <a:gd name="connsiteX69" fmla="*/ 306705 w 1636903"/>
                  <a:gd name="connsiteY69" fmla="*/ 280386 h 348966"/>
                  <a:gd name="connsiteX70" fmla="*/ 300990 w 1636903"/>
                  <a:gd name="connsiteY70" fmla="*/ 274671 h 348966"/>
                  <a:gd name="connsiteX71" fmla="*/ 280035 w 1636903"/>
                  <a:gd name="connsiteY71" fmla="*/ 244191 h 348966"/>
                  <a:gd name="connsiteX72" fmla="*/ 251460 w 1636903"/>
                  <a:gd name="connsiteY72" fmla="*/ 198471 h 348966"/>
                  <a:gd name="connsiteX73" fmla="*/ 238125 w 1636903"/>
                  <a:gd name="connsiteY73" fmla="*/ 169896 h 348966"/>
                  <a:gd name="connsiteX74" fmla="*/ 234315 w 1636903"/>
                  <a:gd name="connsiteY74" fmla="*/ 162276 h 348966"/>
                  <a:gd name="connsiteX75" fmla="*/ 228600 w 1636903"/>
                  <a:gd name="connsiteY75" fmla="*/ 148941 h 348966"/>
                  <a:gd name="connsiteX76" fmla="*/ 224790 w 1636903"/>
                  <a:gd name="connsiteY76" fmla="*/ 139416 h 348966"/>
                  <a:gd name="connsiteX77" fmla="*/ 213360 w 1636903"/>
                  <a:gd name="connsiteY77" fmla="*/ 124176 h 348966"/>
                  <a:gd name="connsiteX78" fmla="*/ 207645 w 1636903"/>
                  <a:gd name="connsiteY78" fmla="*/ 120366 h 348966"/>
                  <a:gd name="connsiteX79" fmla="*/ 201930 w 1636903"/>
                  <a:gd name="connsiteY79" fmla="*/ 114651 h 348966"/>
                  <a:gd name="connsiteX80" fmla="*/ 196215 w 1636903"/>
                  <a:gd name="connsiteY80" fmla="*/ 110841 h 348966"/>
                  <a:gd name="connsiteX81" fmla="*/ 190500 w 1636903"/>
                  <a:gd name="connsiteY81" fmla="*/ 105126 h 348966"/>
                  <a:gd name="connsiteX82" fmla="*/ 184785 w 1636903"/>
                  <a:gd name="connsiteY82" fmla="*/ 101316 h 348966"/>
                  <a:gd name="connsiteX83" fmla="*/ 177165 w 1636903"/>
                  <a:gd name="connsiteY83" fmla="*/ 93696 h 348966"/>
                  <a:gd name="connsiteX84" fmla="*/ 167640 w 1636903"/>
                  <a:gd name="connsiteY84" fmla="*/ 89886 h 348966"/>
                  <a:gd name="connsiteX85" fmla="*/ 161925 w 1636903"/>
                  <a:gd name="connsiteY85" fmla="*/ 84171 h 348966"/>
                  <a:gd name="connsiteX86" fmla="*/ 154305 w 1636903"/>
                  <a:gd name="connsiteY86" fmla="*/ 80361 h 348966"/>
                  <a:gd name="connsiteX87" fmla="*/ 150495 w 1636903"/>
                  <a:gd name="connsiteY87" fmla="*/ 74646 h 348966"/>
                  <a:gd name="connsiteX88" fmla="*/ 127635 w 1636903"/>
                  <a:gd name="connsiteY88" fmla="*/ 57501 h 348966"/>
                  <a:gd name="connsiteX89" fmla="*/ 123825 w 1636903"/>
                  <a:gd name="connsiteY89" fmla="*/ 51786 h 348966"/>
                  <a:gd name="connsiteX90" fmla="*/ 110490 w 1636903"/>
                  <a:gd name="connsiteY90" fmla="*/ 44166 h 348966"/>
                  <a:gd name="connsiteX91" fmla="*/ 95250 w 1636903"/>
                  <a:gd name="connsiteY91" fmla="*/ 32736 h 348966"/>
                  <a:gd name="connsiteX92" fmla="*/ 74295 w 1636903"/>
                  <a:gd name="connsiteY92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638175 w 1636903"/>
                  <a:gd name="connsiteY8" fmla="*/ 9876 h 348966"/>
                  <a:gd name="connsiteX9" fmla="*/ 878205 w 1636903"/>
                  <a:gd name="connsiteY9" fmla="*/ 4161 h 348966"/>
                  <a:gd name="connsiteX10" fmla="*/ 1099185 w 1636903"/>
                  <a:gd name="connsiteY10" fmla="*/ 351 h 348966"/>
                  <a:gd name="connsiteX11" fmla="*/ 1323975 w 1636903"/>
                  <a:gd name="connsiteY11" fmla="*/ 2256 h 348966"/>
                  <a:gd name="connsiteX12" fmla="*/ 1344930 w 1636903"/>
                  <a:gd name="connsiteY12" fmla="*/ 13686 h 348966"/>
                  <a:gd name="connsiteX13" fmla="*/ 1350645 w 1636903"/>
                  <a:gd name="connsiteY13" fmla="*/ 15591 h 348966"/>
                  <a:gd name="connsiteX14" fmla="*/ 1356360 w 1636903"/>
                  <a:gd name="connsiteY14" fmla="*/ 19401 h 348966"/>
                  <a:gd name="connsiteX15" fmla="*/ 1371600 w 1636903"/>
                  <a:gd name="connsiteY15" fmla="*/ 23211 h 348966"/>
                  <a:gd name="connsiteX16" fmla="*/ 1377315 w 1636903"/>
                  <a:gd name="connsiteY16" fmla="*/ 25116 h 348966"/>
                  <a:gd name="connsiteX17" fmla="*/ 1392555 w 1636903"/>
                  <a:gd name="connsiteY17" fmla="*/ 28926 h 348966"/>
                  <a:gd name="connsiteX18" fmla="*/ 1403985 w 1636903"/>
                  <a:gd name="connsiteY18" fmla="*/ 32736 h 348966"/>
                  <a:gd name="connsiteX19" fmla="*/ 1409700 w 1636903"/>
                  <a:gd name="connsiteY19" fmla="*/ 34641 h 348966"/>
                  <a:gd name="connsiteX20" fmla="*/ 1419225 w 1636903"/>
                  <a:gd name="connsiteY20" fmla="*/ 38451 h 348966"/>
                  <a:gd name="connsiteX21" fmla="*/ 1436370 w 1636903"/>
                  <a:gd name="connsiteY21" fmla="*/ 47976 h 348966"/>
                  <a:gd name="connsiteX22" fmla="*/ 1442085 w 1636903"/>
                  <a:gd name="connsiteY22" fmla="*/ 51786 h 348966"/>
                  <a:gd name="connsiteX23" fmla="*/ 1447800 w 1636903"/>
                  <a:gd name="connsiteY23" fmla="*/ 53691 h 348966"/>
                  <a:gd name="connsiteX24" fmla="*/ 1455420 w 1636903"/>
                  <a:gd name="connsiteY24" fmla="*/ 57501 h 348966"/>
                  <a:gd name="connsiteX25" fmla="*/ 1461135 w 1636903"/>
                  <a:gd name="connsiteY25" fmla="*/ 61311 h 348966"/>
                  <a:gd name="connsiteX26" fmla="*/ 1472565 w 1636903"/>
                  <a:gd name="connsiteY26" fmla="*/ 67026 h 348966"/>
                  <a:gd name="connsiteX27" fmla="*/ 1487805 w 1636903"/>
                  <a:gd name="connsiteY27" fmla="*/ 76551 h 348966"/>
                  <a:gd name="connsiteX28" fmla="*/ 1497330 w 1636903"/>
                  <a:gd name="connsiteY28" fmla="*/ 91791 h 348966"/>
                  <a:gd name="connsiteX29" fmla="*/ 1504950 w 1636903"/>
                  <a:gd name="connsiteY29" fmla="*/ 107031 h 348966"/>
                  <a:gd name="connsiteX30" fmla="*/ 1508760 w 1636903"/>
                  <a:gd name="connsiteY30" fmla="*/ 112746 h 348966"/>
                  <a:gd name="connsiteX31" fmla="*/ 1518285 w 1636903"/>
                  <a:gd name="connsiteY31" fmla="*/ 131796 h 348966"/>
                  <a:gd name="connsiteX32" fmla="*/ 1524000 w 1636903"/>
                  <a:gd name="connsiteY32" fmla="*/ 137511 h 348966"/>
                  <a:gd name="connsiteX33" fmla="*/ 1537335 w 1636903"/>
                  <a:gd name="connsiteY33" fmla="*/ 158466 h 348966"/>
                  <a:gd name="connsiteX34" fmla="*/ 1543050 w 1636903"/>
                  <a:gd name="connsiteY34" fmla="*/ 166086 h 348966"/>
                  <a:gd name="connsiteX35" fmla="*/ 1546860 w 1636903"/>
                  <a:gd name="connsiteY35" fmla="*/ 171801 h 348966"/>
                  <a:gd name="connsiteX36" fmla="*/ 1554480 w 1636903"/>
                  <a:gd name="connsiteY36" fmla="*/ 185136 h 348966"/>
                  <a:gd name="connsiteX37" fmla="*/ 1560195 w 1636903"/>
                  <a:gd name="connsiteY37" fmla="*/ 190851 h 348966"/>
                  <a:gd name="connsiteX38" fmla="*/ 1569720 w 1636903"/>
                  <a:gd name="connsiteY38" fmla="*/ 207996 h 348966"/>
                  <a:gd name="connsiteX39" fmla="*/ 1575435 w 1636903"/>
                  <a:gd name="connsiteY39" fmla="*/ 211806 h 348966"/>
                  <a:gd name="connsiteX40" fmla="*/ 1579245 w 1636903"/>
                  <a:gd name="connsiteY40" fmla="*/ 219426 h 348966"/>
                  <a:gd name="connsiteX41" fmla="*/ 1590675 w 1636903"/>
                  <a:gd name="connsiteY41" fmla="*/ 230856 h 348966"/>
                  <a:gd name="connsiteX42" fmla="*/ 1592580 w 1636903"/>
                  <a:gd name="connsiteY42" fmla="*/ 236571 h 348966"/>
                  <a:gd name="connsiteX43" fmla="*/ 1594485 w 1636903"/>
                  <a:gd name="connsiteY43" fmla="*/ 244191 h 348966"/>
                  <a:gd name="connsiteX44" fmla="*/ 1598295 w 1636903"/>
                  <a:gd name="connsiteY44" fmla="*/ 249906 h 348966"/>
                  <a:gd name="connsiteX45" fmla="*/ 1604010 w 1636903"/>
                  <a:gd name="connsiteY45" fmla="*/ 259431 h 348966"/>
                  <a:gd name="connsiteX46" fmla="*/ 1605915 w 1636903"/>
                  <a:gd name="connsiteY46" fmla="*/ 265146 h 348966"/>
                  <a:gd name="connsiteX47" fmla="*/ 1617345 w 1636903"/>
                  <a:gd name="connsiteY47" fmla="*/ 278481 h 348966"/>
                  <a:gd name="connsiteX48" fmla="*/ 1623060 w 1636903"/>
                  <a:gd name="connsiteY48" fmla="*/ 299436 h 348966"/>
                  <a:gd name="connsiteX49" fmla="*/ 1624965 w 1636903"/>
                  <a:gd name="connsiteY49" fmla="*/ 305151 h 348966"/>
                  <a:gd name="connsiteX50" fmla="*/ 1628775 w 1636903"/>
                  <a:gd name="connsiteY50" fmla="*/ 320391 h 348966"/>
                  <a:gd name="connsiteX51" fmla="*/ 1630680 w 1636903"/>
                  <a:gd name="connsiteY51" fmla="*/ 328011 h 348966"/>
                  <a:gd name="connsiteX52" fmla="*/ 1634490 w 1636903"/>
                  <a:gd name="connsiteY52" fmla="*/ 333726 h 348966"/>
                  <a:gd name="connsiteX53" fmla="*/ 1636395 w 1636903"/>
                  <a:gd name="connsiteY53" fmla="*/ 341346 h 348966"/>
                  <a:gd name="connsiteX54" fmla="*/ 1624965 w 1636903"/>
                  <a:gd name="connsiteY54" fmla="*/ 345156 h 348966"/>
                  <a:gd name="connsiteX55" fmla="*/ 1590675 w 1636903"/>
                  <a:gd name="connsiteY55" fmla="*/ 347061 h 348966"/>
                  <a:gd name="connsiteX56" fmla="*/ 1297305 w 1636903"/>
                  <a:gd name="connsiteY56" fmla="*/ 348966 h 348966"/>
                  <a:gd name="connsiteX57" fmla="*/ 1061085 w 1636903"/>
                  <a:gd name="connsiteY57" fmla="*/ 347061 h 348966"/>
                  <a:gd name="connsiteX58" fmla="*/ 984885 w 1636903"/>
                  <a:gd name="connsiteY58" fmla="*/ 345156 h 348966"/>
                  <a:gd name="connsiteX59" fmla="*/ 721995 w 1636903"/>
                  <a:gd name="connsiteY59" fmla="*/ 347061 h 348966"/>
                  <a:gd name="connsiteX60" fmla="*/ 501015 w 1636903"/>
                  <a:gd name="connsiteY60" fmla="*/ 345156 h 348966"/>
                  <a:gd name="connsiteX61" fmla="*/ 462915 w 1636903"/>
                  <a:gd name="connsiteY61" fmla="*/ 343251 h 348966"/>
                  <a:gd name="connsiteX62" fmla="*/ 333375 w 1636903"/>
                  <a:gd name="connsiteY62" fmla="*/ 341346 h 348966"/>
                  <a:gd name="connsiteX63" fmla="*/ 329565 w 1636903"/>
                  <a:gd name="connsiteY63" fmla="*/ 318486 h 348966"/>
                  <a:gd name="connsiteX64" fmla="*/ 325755 w 1636903"/>
                  <a:gd name="connsiteY64" fmla="*/ 308961 h 348966"/>
                  <a:gd name="connsiteX65" fmla="*/ 321945 w 1636903"/>
                  <a:gd name="connsiteY65" fmla="*/ 303246 h 348966"/>
                  <a:gd name="connsiteX66" fmla="*/ 318135 w 1636903"/>
                  <a:gd name="connsiteY66" fmla="*/ 295626 h 348966"/>
                  <a:gd name="connsiteX67" fmla="*/ 310515 w 1636903"/>
                  <a:gd name="connsiteY67" fmla="*/ 286101 h 348966"/>
                  <a:gd name="connsiteX68" fmla="*/ 306705 w 1636903"/>
                  <a:gd name="connsiteY68" fmla="*/ 280386 h 348966"/>
                  <a:gd name="connsiteX69" fmla="*/ 300990 w 1636903"/>
                  <a:gd name="connsiteY69" fmla="*/ 274671 h 348966"/>
                  <a:gd name="connsiteX70" fmla="*/ 280035 w 1636903"/>
                  <a:gd name="connsiteY70" fmla="*/ 244191 h 348966"/>
                  <a:gd name="connsiteX71" fmla="*/ 251460 w 1636903"/>
                  <a:gd name="connsiteY71" fmla="*/ 198471 h 348966"/>
                  <a:gd name="connsiteX72" fmla="*/ 238125 w 1636903"/>
                  <a:gd name="connsiteY72" fmla="*/ 169896 h 348966"/>
                  <a:gd name="connsiteX73" fmla="*/ 234315 w 1636903"/>
                  <a:gd name="connsiteY73" fmla="*/ 162276 h 348966"/>
                  <a:gd name="connsiteX74" fmla="*/ 228600 w 1636903"/>
                  <a:gd name="connsiteY74" fmla="*/ 148941 h 348966"/>
                  <a:gd name="connsiteX75" fmla="*/ 224790 w 1636903"/>
                  <a:gd name="connsiteY75" fmla="*/ 139416 h 348966"/>
                  <a:gd name="connsiteX76" fmla="*/ 213360 w 1636903"/>
                  <a:gd name="connsiteY76" fmla="*/ 124176 h 348966"/>
                  <a:gd name="connsiteX77" fmla="*/ 207645 w 1636903"/>
                  <a:gd name="connsiteY77" fmla="*/ 120366 h 348966"/>
                  <a:gd name="connsiteX78" fmla="*/ 201930 w 1636903"/>
                  <a:gd name="connsiteY78" fmla="*/ 114651 h 348966"/>
                  <a:gd name="connsiteX79" fmla="*/ 196215 w 1636903"/>
                  <a:gd name="connsiteY79" fmla="*/ 110841 h 348966"/>
                  <a:gd name="connsiteX80" fmla="*/ 190500 w 1636903"/>
                  <a:gd name="connsiteY80" fmla="*/ 105126 h 348966"/>
                  <a:gd name="connsiteX81" fmla="*/ 184785 w 1636903"/>
                  <a:gd name="connsiteY81" fmla="*/ 101316 h 348966"/>
                  <a:gd name="connsiteX82" fmla="*/ 177165 w 1636903"/>
                  <a:gd name="connsiteY82" fmla="*/ 93696 h 348966"/>
                  <a:gd name="connsiteX83" fmla="*/ 167640 w 1636903"/>
                  <a:gd name="connsiteY83" fmla="*/ 89886 h 348966"/>
                  <a:gd name="connsiteX84" fmla="*/ 161925 w 1636903"/>
                  <a:gd name="connsiteY84" fmla="*/ 84171 h 348966"/>
                  <a:gd name="connsiteX85" fmla="*/ 154305 w 1636903"/>
                  <a:gd name="connsiteY85" fmla="*/ 80361 h 348966"/>
                  <a:gd name="connsiteX86" fmla="*/ 150495 w 1636903"/>
                  <a:gd name="connsiteY86" fmla="*/ 74646 h 348966"/>
                  <a:gd name="connsiteX87" fmla="*/ 127635 w 1636903"/>
                  <a:gd name="connsiteY87" fmla="*/ 57501 h 348966"/>
                  <a:gd name="connsiteX88" fmla="*/ 123825 w 1636903"/>
                  <a:gd name="connsiteY88" fmla="*/ 51786 h 348966"/>
                  <a:gd name="connsiteX89" fmla="*/ 110490 w 1636903"/>
                  <a:gd name="connsiteY89" fmla="*/ 44166 h 348966"/>
                  <a:gd name="connsiteX90" fmla="*/ 95250 w 1636903"/>
                  <a:gd name="connsiteY90" fmla="*/ 32736 h 348966"/>
                  <a:gd name="connsiteX91" fmla="*/ 74295 w 1636903"/>
                  <a:gd name="connsiteY91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592455 w 1636903"/>
                  <a:gd name="connsiteY7" fmla="*/ 6066 h 348966"/>
                  <a:gd name="connsiteX8" fmla="*/ 878205 w 1636903"/>
                  <a:gd name="connsiteY8" fmla="*/ 4161 h 348966"/>
                  <a:gd name="connsiteX9" fmla="*/ 1099185 w 1636903"/>
                  <a:gd name="connsiteY9" fmla="*/ 351 h 348966"/>
                  <a:gd name="connsiteX10" fmla="*/ 1323975 w 1636903"/>
                  <a:gd name="connsiteY10" fmla="*/ 2256 h 348966"/>
                  <a:gd name="connsiteX11" fmla="*/ 1344930 w 1636903"/>
                  <a:gd name="connsiteY11" fmla="*/ 13686 h 348966"/>
                  <a:gd name="connsiteX12" fmla="*/ 1350645 w 1636903"/>
                  <a:gd name="connsiteY12" fmla="*/ 15591 h 348966"/>
                  <a:gd name="connsiteX13" fmla="*/ 1356360 w 1636903"/>
                  <a:gd name="connsiteY13" fmla="*/ 19401 h 348966"/>
                  <a:gd name="connsiteX14" fmla="*/ 1371600 w 1636903"/>
                  <a:gd name="connsiteY14" fmla="*/ 23211 h 348966"/>
                  <a:gd name="connsiteX15" fmla="*/ 1377315 w 1636903"/>
                  <a:gd name="connsiteY15" fmla="*/ 25116 h 348966"/>
                  <a:gd name="connsiteX16" fmla="*/ 1392555 w 1636903"/>
                  <a:gd name="connsiteY16" fmla="*/ 28926 h 348966"/>
                  <a:gd name="connsiteX17" fmla="*/ 1403985 w 1636903"/>
                  <a:gd name="connsiteY17" fmla="*/ 32736 h 348966"/>
                  <a:gd name="connsiteX18" fmla="*/ 1409700 w 1636903"/>
                  <a:gd name="connsiteY18" fmla="*/ 34641 h 348966"/>
                  <a:gd name="connsiteX19" fmla="*/ 1419225 w 1636903"/>
                  <a:gd name="connsiteY19" fmla="*/ 38451 h 348966"/>
                  <a:gd name="connsiteX20" fmla="*/ 1436370 w 1636903"/>
                  <a:gd name="connsiteY20" fmla="*/ 47976 h 348966"/>
                  <a:gd name="connsiteX21" fmla="*/ 1442085 w 1636903"/>
                  <a:gd name="connsiteY21" fmla="*/ 51786 h 348966"/>
                  <a:gd name="connsiteX22" fmla="*/ 1447800 w 1636903"/>
                  <a:gd name="connsiteY22" fmla="*/ 53691 h 348966"/>
                  <a:gd name="connsiteX23" fmla="*/ 1455420 w 1636903"/>
                  <a:gd name="connsiteY23" fmla="*/ 57501 h 348966"/>
                  <a:gd name="connsiteX24" fmla="*/ 1461135 w 1636903"/>
                  <a:gd name="connsiteY24" fmla="*/ 61311 h 348966"/>
                  <a:gd name="connsiteX25" fmla="*/ 1472565 w 1636903"/>
                  <a:gd name="connsiteY25" fmla="*/ 67026 h 348966"/>
                  <a:gd name="connsiteX26" fmla="*/ 1487805 w 1636903"/>
                  <a:gd name="connsiteY26" fmla="*/ 76551 h 348966"/>
                  <a:gd name="connsiteX27" fmla="*/ 1497330 w 1636903"/>
                  <a:gd name="connsiteY27" fmla="*/ 91791 h 348966"/>
                  <a:gd name="connsiteX28" fmla="*/ 1504950 w 1636903"/>
                  <a:gd name="connsiteY28" fmla="*/ 107031 h 348966"/>
                  <a:gd name="connsiteX29" fmla="*/ 1508760 w 1636903"/>
                  <a:gd name="connsiteY29" fmla="*/ 112746 h 348966"/>
                  <a:gd name="connsiteX30" fmla="*/ 1518285 w 1636903"/>
                  <a:gd name="connsiteY30" fmla="*/ 131796 h 348966"/>
                  <a:gd name="connsiteX31" fmla="*/ 1524000 w 1636903"/>
                  <a:gd name="connsiteY31" fmla="*/ 137511 h 348966"/>
                  <a:gd name="connsiteX32" fmla="*/ 1537335 w 1636903"/>
                  <a:gd name="connsiteY32" fmla="*/ 158466 h 348966"/>
                  <a:gd name="connsiteX33" fmla="*/ 1543050 w 1636903"/>
                  <a:gd name="connsiteY33" fmla="*/ 166086 h 348966"/>
                  <a:gd name="connsiteX34" fmla="*/ 1546860 w 1636903"/>
                  <a:gd name="connsiteY34" fmla="*/ 171801 h 348966"/>
                  <a:gd name="connsiteX35" fmla="*/ 1554480 w 1636903"/>
                  <a:gd name="connsiteY35" fmla="*/ 185136 h 348966"/>
                  <a:gd name="connsiteX36" fmla="*/ 1560195 w 1636903"/>
                  <a:gd name="connsiteY36" fmla="*/ 190851 h 348966"/>
                  <a:gd name="connsiteX37" fmla="*/ 1569720 w 1636903"/>
                  <a:gd name="connsiteY37" fmla="*/ 207996 h 348966"/>
                  <a:gd name="connsiteX38" fmla="*/ 1575435 w 1636903"/>
                  <a:gd name="connsiteY38" fmla="*/ 211806 h 348966"/>
                  <a:gd name="connsiteX39" fmla="*/ 1579245 w 1636903"/>
                  <a:gd name="connsiteY39" fmla="*/ 219426 h 348966"/>
                  <a:gd name="connsiteX40" fmla="*/ 1590675 w 1636903"/>
                  <a:gd name="connsiteY40" fmla="*/ 230856 h 348966"/>
                  <a:gd name="connsiteX41" fmla="*/ 1592580 w 1636903"/>
                  <a:gd name="connsiteY41" fmla="*/ 236571 h 348966"/>
                  <a:gd name="connsiteX42" fmla="*/ 1594485 w 1636903"/>
                  <a:gd name="connsiteY42" fmla="*/ 244191 h 348966"/>
                  <a:gd name="connsiteX43" fmla="*/ 1598295 w 1636903"/>
                  <a:gd name="connsiteY43" fmla="*/ 249906 h 348966"/>
                  <a:gd name="connsiteX44" fmla="*/ 1604010 w 1636903"/>
                  <a:gd name="connsiteY44" fmla="*/ 259431 h 348966"/>
                  <a:gd name="connsiteX45" fmla="*/ 1605915 w 1636903"/>
                  <a:gd name="connsiteY45" fmla="*/ 265146 h 348966"/>
                  <a:gd name="connsiteX46" fmla="*/ 1617345 w 1636903"/>
                  <a:gd name="connsiteY46" fmla="*/ 278481 h 348966"/>
                  <a:gd name="connsiteX47" fmla="*/ 1623060 w 1636903"/>
                  <a:gd name="connsiteY47" fmla="*/ 299436 h 348966"/>
                  <a:gd name="connsiteX48" fmla="*/ 1624965 w 1636903"/>
                  <a:gd name="connsiteY48" fmla="*/ 305151 h 348966"/>
                  <a:gd name="connsiteX49" fmla="*/ 1628775 w 1636903"/>
                  <a:gd name="connsiteY49" fmla="*/ 320391 h 348966"/>
                  <a:gd name="connsiteX50" fmla="*/ 1630680 w 1636903"/>
                  <a:gd name="connsiteY50" fmla="*/ 328011 h 348966"/>
                  <a:gd name="connsiteX51" fmla="*/ 1634490 w 1636903"/>
                  <a:gd name="connsiteY51" fmla="*/ 333726 h 348966"/>
                  <a:gd name="connsiteX52" fmla="*/ 1636395 w 1636903"/>
                  <a:gd name="connsiteY52" fmla="*/ 341346 h 348966"/>
                  <a:gd name="connsiteX53" fmla="*/ 1624965 w 1636903"/>
                  <a:gd name="connsiteY53" fmla="*/ 345156 h 348966"/>
                  <a:gd name="connsiteX54" fmla="*/ 1590675 w 1636903"/>
                  <a:gd name="connsiteY54" fmla="*/ 347061 h 348966"/>
                  <a:gd name="connsiteX55" fmla="*/ 1297305 w 1636903"/>
                  <a:gd name="connsiteY55" fmla="*/ 348966 h 348966"/>
                  <a:gd name="connsiteX56" fmla="*/ 1061085 w 1636903"/>
                  <a:gd name="connsiteY56" fmla="*/ 347061 h 348966"/>
                  <a:gd name="connsiteX57" fmla="*/ 984885 w 1636903"/>
                  <a:gd name="connsiteY57" fmla="*/ 345156 h 348966"/>
                  <a:gd name="connsiteX58" fmla="*/ 721995 w 1636903"/>
                  <a:gd name="connsiteY58" fmla="*/ 347061 h 348966"/>
                  <a:gd name="connsiteX59" fmla="*/ 501015 w 1636903"/>
                  <a:gd name="connsiteY59" fmla="*/ 345156 h 348966"/>
                  <a:gd name="connsiteX60" fmla="*/ 462915 w 1636903"/>
                  <a:gd name="connsiteY60" fmla="*/ 343251 h 348966"/>
                  <a:gd name="connsiteX61" fmla="*/ 333375 w 1636903"/>
                  <a:gd name="connsiteY61" fmla="*/ 341346 h 348966"/>
                  <a:gd name="connsiteX62" fmla="*/ 329565 w 1636903"/>
                  <a:gd name="connsiteY62" fmla="*/ 318486 h 348966"/>
                  <a:gd name="connsiteX63" fmla="*/ 325755 w 1636903"/>
                  <a:gd name="connsiteY63" fmla="*/ 308961 h 348966"/>
                  <a:gd name="connsiteX64" fmla="*/ 321945 w 1636903"/>
                  <a:gd name="connsiteY64" fmla="*/ 303246 h 348966"/>
                  <a:gd name="connsiteX65" fmla="*/ 318135 w 1636903"/>
                  <a:gd name="connsiteY65" fmla="*/ 295626 h 348966"/>
                  <a:gd name="connsiteX66" fmla="*/ 310515 w 1636903"/>
                  <a:gd name="connsiteY66" fmla="*/ 286101 h 348966"/>
                  <a:gd name="connsiteX67" fmla="*/ 306705 w 1636903"/>
                  <a:gd name="connsiteY67" fmla="*/ 280386 h 348966"/>
                  <a:gd name="connsiteX68" fmla="*/ 300990 w 1636903"/>
                  <a:gd name="connsiteY68" fmla="*/ 274671 h 348966"/>
                  <a:gd name="connsiteX69" fmla="*/ 280035 w 1636903"/>
                  <a:gd name="connsiteY69" fmla="*/ 244191 h 348966"/>
                  <a:gd name="connsiteX70" fmla="*/ 251460 w 1636903"/>
                  <a:gd name="connsiteY70" fmla="*/ 198471 h 348966"/>
                  <a:gd name="connsiteX71" fmla="*/ 238125 w 1636903"/>
                  <a:gd name="connsiteY71" fmla="*/ 169896 h 348966"/>
                  <a:gd name="connsiteX72" fmla="*/ 234315 w 1636903"/>
                  <a:gd name="connsiteY72" fmla="*/ 162276 h 348966"/>
                  <a:gd name="connsiteX73" fmla="*/ 228600 w 1636903"/>
                  <a:gd name="connsiteY73" fmla="*/ 148941 h 348966"/>
                  <a:gd name="connsiteX74" fmla="*/ 224790 w 1636903"/>
                  <a:gd name="connsiteY74" fmla="*/ 139416 h 348966"/>
                  <a:gd name="connsiteX75" fmla="*/ 213360 w 1636903"/>
                  <a:gd name="connsiteY75" fmla="*/ 124176 h 348966"/>
                  <a:gd name="connsiteX76" fmla="*/ 207645 w 1636903"/>
                  <a:gd name="connsiteY76" fmla="*/ 120366 h 348966"/>
                  <a:gd name="connsiteX77" fmla="*/ 201930 w 1636903"/>
                  <a:gd name="connsiteY77" fmla="*/ 114651 h 348966"/>
                  <a:gd name="connsiteX78" fmla="*/ 196215 w 1636903"/>
                  <a:gd name="connsiteY78" fmla="*/ 110841 h 348966"/>
                  <a:gd name="connsiteX79" fmla="*/ 190500 w 1636903"/>
                  <a:gd name="connsiteY79" fmla="*/ 105126 h 348966"/>
                  <a:gd name="connsiteX80" fmla="*/ 184785 w 1636903"/>
                  <a:gd name="connsiteY80" fmla="*/ 101316 h 348966"/>
                  <a:gd name="connsiteX81" fmla="*/ 177165 w 1636903"/>
                  <a:gd name="connsiteY81" fmla="*/ 93696 h 348966"/>
                  <a:gd name="connsiteX82" fmla="*/ 167640 w 1636903"/>
                  <a:gd name="connsiteY82" fmla="*/ 89886 h 348966"/>
                  <a:gd name="connsiteX83" fmla="*/ 161925 w 1636903"/>
                  <a:gd name="connsiteY83" fmla="*/ 84171 h 348966"/>
                  <a:gd name="connsiteX84" fmla="*/ 154305 w 1636903"/>
                  <a:gd name="connsiteY84" fmla="*/ 80361 h 348966"/>
                  <a:gd name="connsiteX85" fmla="*/ 150495 w 1636903"/>
                  <a:gd name="connsiteY85" fmla="*/ 74646 h 348966"/>
                  <a:gd name="connsiteX86" fmla="*/ 127635 w 1636903"/>
                  <a:gd name="connsiteY86" fmla="*/ 57501 h 348966"/>
                  <a:gd name="connsiteX87" fmla="*/ 123825 w 1636903"/>
                  <a:gd name="connsiteY87" fmla="*/ 51786 h 348966"/>
                  <a:gd name="connsiteX88" fmla="*/ 110490 w 1636903"/>
                  <a:gd name="connsiteY88" fmla="*/ 44166 h 348966"/>
                  <a:gd name="connsiteX89" fmla="*/ 95250 w 1636903"/>
                  <a:gd name="connsiteY89" fmla="*/ 32736 h 348966"/>
                  <a:gd name="connsiteX90" fmla="*/ 74295 w 1636903"/>
                  <a:gd name="connsiteY90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579120 w 1636903"/>
                  <a:gd name="connsiteY6" fmla="*/ 4161 h 348966"/>
                  <a:gd name="connsiteX7" fmla="*/ 878205 w 1636903"/>
                  <a:gd name="connsiteY7" fmla="*/ 4161 h 348966"/>
                  <a:gd name="connsiteX8" fmla="*/ 1099185 w 1636903"/>
                  <a:gd name="connsiteY8" fmla="*/ 351 h 348966"/>
                  <a:gd name="connsiteX9" fmla="*/ 1323975 w 1636903"/>
                  <a:gd name="connsiteY9" fmla="*/ 2256 h 348966"/>
                  <a:gd name="connsiteX10" fmla="*/ 1344930 w 1636903"/>
                  <a:gd name="connsiteY10" fmla="*/ 13686 h 348966"/>
                  <a:gd name="connsiteX11" fmla="*/ 1350645 w 1636903"/>
                  <a:gd name="connsiteY11" fmla="*/ 15591 h 348966"/>
                  <a:gd name="connsiteX12" fmla="*/ 1356360 w 1636903"/>
                  <a:gd name="connsiteY12" fmla="*/ 19401 h 348966"/>
                  <a:gd name="connsiteX13" fmla="*/ 1371600 w 1636903"/>
                  <a:gd name="connsiteY13" fmla="*/ 23211 h 348966"/>
                  <a:gd name="connsiteX14" fmla="*/ 1377315 w 1636903"/>
                  <a:gd name="connsiteY14" fmla="*/ 25116 h 348966"/>
                  <a:gd name="connsiteX15" fmla="*/ 1392555 w 1636903"/>
                  <a:gd name="connsiteY15" fmla="*/ 28926 h 348966"/>
                  <a:gd name="connsiteX16" fmla="*/ 1403985 w 1636903"/>
                  <a:gd name="connsiteY16" fmla="*/ 32736 h 348966"/>
                  <a:gd name="connsiteX17" fmla="*/ 1409700 w 1636903"/>
                  <a:gd name="connsiteY17" fmla="*/ 34641 h 348966"/>
                  <a:gd name="connsiteX18" fmla="*/ 1419225 w 1636903"/>
                  <a:gd name="connsiteY18" fmla="*/ 38451 h 348966"/>
                  <a:gd name="connsiteX19" fmla="*/ 1436370 w 1636903"/>
                  <a:gd name="connsiteY19" fmla="*/ 47976 h 348966"/>
                  <a:gd name="connsiteX20" fmla="*/ 1442085 w 1636903"/>
                  <a:gd name="connsiteY20" fmla="*/ 51786 h 348966"/>
                  <a:gd name="connsiteX21" fmla="*/ 1447800 w 1636903"/>
                  <a:gd name="connsiteY21" fmla="*/ 53691 h 348966"/>
                  <a:gd name="connsiteX22" fmla="*/ 1455420 w 1636903"/>
                  <a:gd name="connsiteY22" fmla="*/ 57501 h 348966"/>
                  <a:gd name="connsiteX23" fmla="*/ 1461135 w 1636903"/>
                  <a:gd name="connsiteY23" fmla="*/ 61311 h 348966"/>
                  <a:gd name="connsiteX24" fmla="*/ 1472565 w 1636903"/>
                  <a:gd name="connsiteY24" fmla="*/ 67026 h 348966"/>
                  <a:gd name="connsiteX25" fmla="*/ 1487805 w 1636903"/>
                  <a:gd name="connsiteY25" fmla="*/ 76551 h 348966"/>
                  <a:gd name="connsiteX26" fmla="*/ 1497330 w 1636903"/>
                  <a:gd name="connsiteY26" fmla="*/ 91791 h 348966"/>
                  <a:gd name="connsiteX27" fmla="*/ 1504950 w 1636903"/>
                  <a:gd name="connsiteY27" fmla="*/ 107031 h 348966"/>
                  <a:gd name="connsiteX28" fmla="*/ 1508760 w 1636903"/>
                  <a:gd name="connsiteY28" fmla="*/ 112746 h 348966"/>
                  <a:gd name="connsiteX29" fmla="*/ 1518285 w 1636903"/>
                  <a:gd name="connsiteY29" fmla="*/ 131796 h 348966"/>
                  <a:gd name="connsiteX30" fmla="*/ 1524000 w 1636903"/>
                  <a:gd name="connsiteY30" fmla="*/ 137511 h 348966"/>
                  <a:gd name="connsiteX31" fmla="*/ 1537335 w 1636903"/>
                  <a:gd name="connsiteY31" fmla="*/ 158466 h 348966"/>
                  <a:gd name="connsiteX32" fmla="*/ 1543050 w 1636903"/>
                  <a:gd name="connsiteY32" fmla="*/ 166086 h 348966"/>
                  <a:gd name="connsiteX33" fmla="*/ 1546860 w 1636903"/>
                  <a:gd name="connsiteY33" fmla="*/ 171801 h 348966"/>
                  <a:gd name="connsiteX34" fmla="*/ 1554480 w 1636903"/>
                  <a:gd name="connsiteY34" fmla="*/ 185136 h 348966"/>
                  <a:gd name="connsiteX35" fmla="*/ 1560195 w 1636903"/>
                  <a:gd name="connsiteY35" fmla="*/ 190851 h 348966"/>
                  <a:gd name="connsiteX36" fmla="*/ 1569720 w 1636903"/>
                  <a:gd name="connsiteY36" fmla="*/ 207996 h 348966"/>
                  <a:gd name="connsiteX37" fmla="*/ 1575435 w 1636903"/>
                  <a:gd name="connsiteY37" fmla="*/ 211806 h 348966"/>
                  <a:gd name="connsiteX38" fmla="*/ 1579245 w 1636903"/>
                  <a:gd name="connsiteY38" fmla="*/ 219426 h 348966"/>
                  <a:gd name="connsiteX39" fmla="*/ 1590675 w 1636903"/>
                  <a:gd name="connsiteY39" fmla="*/ 230856 h 348966"/>
                  <a:gd name="connsiteX40" fmla="*/ 1592580 w 1636903"/>
                  <a:gd name="connsiteY40" fmla="*/ 236571 h 348966"/>
                  <a:gd name="connsiteX41" fmla="*/ 1594485 w 1636903"/>
                  <a:gd name="connsiteY41" fmla="*/ 244191 h 348966"/>
                  <a:gd name="connsiteX42" fmla="*/ 1598295 w 1636903"/>
                  <a:gd name="connsiteY42" fmla="*/ 249906 h 348966"/>
                  <a:gd name="connsiteX43" fmla="*/ 1604010 w 1636903"/>
                  <a:gd name="connsiteY43" fmla="*/ 259431 h 348966"/>
                  <a:gd name="connsiteX44" fmla="*/ 1605915 w 1636903"/>
                  <a:gd name="connsiteY44" fmla="*/ 265146 h 348966"/>
                  <a:gd name="connsiteX45" fmla="*/ 1617345 w 1636903"/>
                  <a:gd name="connsiteY45" fmla="*/ 278481 h 348966"/>
                  <a:gd name="connsiteX46" fmla="*/ 1623060 w 1636903"/>
                  <a:gd name="connsiteY46" fmla="*/ 299436 h 348966"/>
                  <a:gd name="connsiteX47" fmla="*/ 1624965 w 1636903"/>
                  <a:gd name="connsiteY47" fmla="*/ 305151 h 348966"/>
                  <a:gd name="connsiteX48" fmla="*/ 1628775 w 1636903"/>
                  <a:gd name="connsiteY48" fmla="*/ 320391 h 348966"/>
                  <a:gd name="connsiteX49" fmla="*/ 1630680 w 1636903"/>
                  <a:gd name="connsiteY49" fmla="*/ 328011 h 348966"/>
                  <a:gd name="connsiteX50" fmla="*/ 1634490 w 1636903"/>
                  <a:gd name="connsiteY50" fmla="*/ 333726 h 348966"/>
                  <a:gd name="connsiteX51" fmla="*/ 1636395 w 1636903"/>
                  <a:gd name="connsiteY51" fmla="*/ 341346 h 348966"/>
                  <a:gd name="connsiteX52" fmla="*/ 1624965 w 1636903"/>
                  <a:gd name="connsiteY52" fmla="*/ 345156 h 348966"/>
                  <a:gd name="connsiteX53" fmla="*/ 1590675 w 1636903"/>
                  <a:gd name="connsiteY53" fmla="*/ 347061 h 348966"/>
                  <a:gd name="connsiteX54" fmla="*/ 1297305 w 1636903"/>
                  <a:gd name="connsiteY54" fmla="*/ 348966 h 348966"/>
                  <a:gd name="connsiteX55" fmla="*/ 1061085 w 1636903"/>
                  <a:gd name="connsiteY55" fmla="*/ 347061 h 348966"/>
                  <a:gd name="connsiteX56" fmla="*/ 984885 w 1636903"/>
                  <a:gd name="connsiteY56" fmla="*/ 345156 h 348966"/>
                  <a:gd name="connsiteX57" fmla="*/ 721995 w 1636903"/>
                  <a:gd name="connsiteY57" fmla="*/ 347061 h 348966"/>
                  <a:gd name="connsiteX58" fmla="*/ 501015 w 1636903"/>
                  <a:gd name="connsiteY58" fmla="*/ 345156 h 348966"/>
                  <a:gd name="connsiteX59" fmla="*/ 462915 w 1636903"/>
                  <a:gd name="connsiteY59" fmla="*/ 343251 h 348966"/>
                  <a:gd name="connsiteX60" fmla="*/ 333375 w 1636903"/>
                  <a:gd name="connsiteY60" fmla="*/ 341346 h 348966"/>
                  <a:gd name="connsiteX61" fmla="*/ 329565 w 1636903"/>
                  <a:gd name="connsiteY61" fmla="*/ 318486 h 348966"/>
                  <a:gd name="connsiteX62" fmla="*/ 325755 w 1636903"/>
                  <a:gd name="connsiteY62" fmla="*/ 308961 h 348966"/>
                  <a:gd name="connsiteX63" fmla="*/ 321945 w 1636903"/>
                  <a:gd name="connsiteY63" fmla="*/ 303246 h 348966"/>
                  <a:gd name="connsiteX64" fmla="*/ 318135 w 1636903"/>
                  <a:gd name="connsiteY64" fmla="*/ 295626 h 348966"/>
                  <a:gd name="connsiteX65" fmla="*/ 310515 w 1636903"/>
                  <a:gd name="connsiteY65" fmla="*/ 286101 h 348966"/>
                  <a:gd name="connsiteX66" fmla="*/ 306705 w 1636903"/>
                  <a:gd name="connsiteY66" fmla="*/ 280386 h 348966"/>
                  <a:gd name="connsiteX67" fmla="*/ 300990 w 1636903"/>
                  <a:gd name="connsiteY67" fmla="*/ 274671 h 348966"/>
                  <a:gd name="connsiteX68" fmla="*/ 280035 w 1636903"/>
                  <a:gd name="connsiteY68" fmla="*/ 244191 h 348966"/>
                  <a:gd name="connsiteX69" fmla="*/ 251460 w 1636903"/>
                  <a:gd name="connsiteY69" fmla="*/ 198471 h 348966"/>
                  <a:gd name="connsiteX70" fmla="*/ 238125 w 1636903"/>
                  <a:gd name="connsiteY70" fmla="*/ 169896 h 348966"/>
                  <a:gd name="connsiteX71" fmla="*/ 234315 w 1636903"/>
                  <a:gd name="connsiteY71" fmla="*/ 162276 h 348966"/>
                  <a:gd name="connsiteX72" fmla="*/ 228600 w 1636903"/>
                  <a:gd name="connsiteY72" fmla="*/ 148941 h 348966"/>
                  <a:gd name="connsiteX73" fmla="*/ 224790 w 1636903"/>
                  <a:gd name="connsiteY73" fmla="*/ 139416 h 348966"/>
                  <a:gd name="connsiteX74" fmla="*/ 213360 w 1636903"/>
                  <a:gd name="connsiteY74" fmla="*/ 124176 h 348966"/>
                  <a:gd name="connsiteX75" fmla="*/ 207645 w 1636903"/>
                  <a:gd name="connsiteY75" fmla="*/ 120366 h 348966"/>
                  <a:gd name="connsiteX76" fmla="*/ 201930 w 1636903"/>
                  <a:gd name="connsiteY76" fmla="*/ 114651 h 348966"/>
                  <a:gd name="connsiteX77" fmla="*/ 196215 w 1636903"/>
                  <a:gd name="connsiteY77" fmla="*/ 110841 h 348966"/>
                  <a:gd name="connsiteX78" fmla="*/ 190500 w 1636903"/>
                  <a:gd name="connsiteY78" fmla="*/ 105126 h 348966"/>
                  <a:gd name="connsiteX79" fmla="*/ 184785 w 1636903"/>
                  <a:gd name="connsiteY79" fmla="*/ 101316 h 348966"/>
                  <a:gd name="connsiteX80" fmla="*/ 177165 w 1636903"/>
                  <a:gd name="connsiteY80" fmla="*/ 93696 h 348966"/>
                  <a:gd name="connsiteX81" fmla="*/ 167640 w 1636903"/>
                  <a:gd name="connsiteY81" fmla="*/ 89886 h 348966"/>
                  <a:gd name="connsiteX82" fmla="*/ 161925 w 1636903"/>
                  <a:gd name="connsiteY82" fmla="*/ 84171 h 348966"/>
                  <a:gd name="connsiteX83" fmla="*/ 154305 w 1636903"/>
                  <a:gd name="connsiteY83" fmla="*/ 80361 h 348966"/>
                  <a:gd name="connsiteX84" fmla="*/ 150495 w 1636903"/>
                  <a:gd name="connsiteY84" fmla="*/ 74646 h 348966"/>
                  <a:gd name="connsiteX85" fmla="*/ 127635 w 1636903"/>
                  <a:gd name="connsiteY85" fmla="*/ 57501 h 348966"/>
                  <a:gd name="connsiteX86" fmla="*/ 123825 w 1636903"/>
                  <a:gd name="connsiteY86" fmla="*/ 51786 h 348966"/>
                  <a:gd name="connsiteX87" fmla="*/ 110490 w 1636903"/>
                  <a:gd name="connsiteY87" fmla="*/ 44166 h 348966"/>
                  <a:gd name="connsiteX88" fmla="*/ 95250 w 1636903"/>
                  <a:gd name="connsiteY88" fmla="*/ 32736 h 348966"/>
                  <a:gd name="connsiteX89" fmla="*/ 74295 w 1636903"/>
                  <a:gd name="connsiteY89" fmla="*/ 23211 h 348966"/>
                  <a:gd name="connsiteX0" fmla="*/ 0 w 1636903"/>
                  <a:gd name="connsiteY0" fmla="*/ 4161 h 348966"/>
                  <a:gd name="connsiteX1" fmla="*/ 0 w 1636903"/>
                  <a:gd name="connsiteY1" fmla="*/ 4161 h 348966"/>
                  <a:gd name="connsiteX2" fmla="*/ 28575 w 1636903"/>
                  <a:gd name="connsiteY2" fmla="*/ 9876 h 348966"/>
                  <a:gd name="connsiteX3" fmla="*/ 70485 w 1636903"/>
                  <a:gd name="connsiteY3" fmla="*/ 6066 h 348966"/>
                  <a:gd name="connsiteX4" fmla="*/ 179070 w 1636903"/>
                  <a:gd name="connsiteY4" fmla="*/ 4161 h 348966"/>
                  <a:gd name="connsiteX5" fmla="*/ 312420 w 1636903"/>
                  <a:gd name="connsiteY5" fmla="*/ 2256 h 348966"/>
                  <a:gd name="connsiteX6" fmla="*/ 878205 w 1636903"/>
                  <a:gd name="connsiteY6" fmla="*/ 4161 h 348966"/>
                  <a:gd name="connsiteX7" fmla="*/ 1099185 w 1636903"/>
                  <a:gd name="connsiteY7" fmla="*/ 351 h 348966"/>
                  <a:gd name="connsiteX8" fmla="*/ 1323975 w 1636903"/>
                  <a:gd name="connsiteY8" fmla="*/ 2256 h 348966"/>
                  <a:gd name="connsiteX9" fmla="*/ 1344930 w 1636903"/>
                  <a:gd name="connsiteY9" fmla="*/ 13686 h 348966"/>
                  <a:gd name="connsiteX10" fmla="*/ 1350645 w 1636903"/>
                  <a:gd name="connsiteY10" fmla="*/ 15591 h 348966"/>
                  <a:gd name="connsiteX11" fmla="*/ 1356360 w 1636903"/>
                  <a:gd name="connsiteY11" fmla="*/ 19401 h 348966"/>
                  <a:gd name="connsiteX12" fmla="*/ 1371600 w 1636903"/>
                  <a:gd name="connsiteY12" fmla="*/ 23211 h 348966"/>
                  <a:gd name="connsiteX13" fmla="*/ 1377315 w 1636903"/>
                  <a:gd name="connsiteY13" fmla="*/ 25116 h 348966"/>
                  <a:gd name="connsiteX14" fmla="*/ 1392555 w 1636903"/>
                  <a:gd name="connsiteY14" fmla="*/ 28926 h 348966"/>
                  <a:gd name="connsiteX15" fmla="*/ 1403985 w 1636903"/>
                  <a:gd name="connsiteY15" fmla="*/ 32736 h 348966"/>
                  <a:gd name="connsiteX16" fmla="*/ 1409700 w 1636903"/>
                  <a:gd name="connsiteY16" fmla="*/ 34641 h 348966"/>
                  <a:gd name="connsiteX17" fmla="*/ 1419225 w 1636903"/>
                  <a:gd name="connsiteY17" fmla="*/ 38451 h 348966"/>
                  <a:gd name="connsiteX18" fmla="*/ 1436370 w 1636903"/>
                  <a:gd name="connsiteY18" fmla="*/ 47976 h 348966"/>
                  <a:gd name="connsiteX19" fmla="*/ 1442085 w 1636903"/>
                  <a:gd name="connsiteY19" fmla="*/ 51786 h 348966"/>
                  <a:gd name="connsiteX20" fmla="*/ 1447800 w 1636903"/>
                  <a:gd name="connsiteY20" fmla="*/ 53691 h 348966"/>
                  <a:gd name="connsiteX21" fmla="*/ 1455420 w 1636903"/>
                  <a:gd name="connsiteY21" fmla="*/ 57501 h 348966"/>
                  <a:gd name="connsiteX22" fmla="*/ 1461135 w 1636903"/>
                  <a:gd name="connsiteY22" fmla="*/ 61311 h 348966"/>
                  <a:gd name="connsiteX23" fmla="*/ 1472565 w 1636903"/>
                  <a:gd name="connsiteY23" fmla="*/ 67026 h 348966"/>
                  <a:gd name="connsiteX24" fmla="*/ 1487805 w 1636903"/>
                  <a:gd name="connsiteY24" fmla="*/ 76551 h 348966"/>
                  <a:gd name="connsiteX25" fmla="*/ 1497330 w 1636903"/>
                  <a:gd name="connsiteY25" fmla="*/ 91791 h 348966"/>
                  <a:gd name="connsiteX26" fmla="*/ 1504950 w 1636903"/>
                  <a:gd name="connsiteY26" fmla="*/ 107031 h 348966"/>
                  <a:gd name="connsiteX27" fmla="*/ 1508760 w 1636903"/>
                  <a:gd name="connsiteY27" fmla="*/ 112746 h 348966"/>
                  <a:gd name="connsiteX28" fmla="*/ 1518285 w 1636903"/>
                  <a:gd name="connsiteY28" fmla="*/ 131796 h 348966"/>
                  <a:gd name="connsiteX29" fmla="*/ 1524000 w 1636903"/>
                  <a:gd name="connsiteY29" fmla="*/ 137511 h 348966"/>
                  <a:gd name="connsiteX30" fmla="*/ 1537335 w 1636903"/>
                  <a:gd name="connsiteY30" fmla="*/ 158466 h 348966"/>
                  <a:gd name="connsiteX31" fmla="*/ 1543050 w 1636903"/>
                  <a:gd name="connsiteY31" fmla="*/ 166086 h 348966"/>
                  <a:gd name="connsiteX32" fmla="*/ 1546860 w 1636903"/>
                  <a:gd name="connsiteY32" fmla="*/ 171801 h 348966"/>
                  <a:gd name="connsiteX33" fmla="*/ 1554480 w 1636903"/>
                  <a:gd name="connsiteY33" fmla="*/ 185136 h 348966"/>
                  <a:gd name="connsiteX34" fmla="*/ 1560195 w 1636903"/>
                  <a:gd name="connsiteY34" fmla="*/ 190851 h 348966"/>
                  <a:gd name="connsiteX35" fmla="*/ 1569720 w 1636903"/>
                  <a:gd name="connsiteY35" fmla="*/ 207996 h 348966"/>
                  <a:gd name="connsiteX36" fmla="*/ 1575435 w 1636903"/>
                  <a:gd name="connsiteY36" fmla="*/ 211806 h 348966"/>
                  <a:gd name="connsiteX37" fmla="*/ 1579245 w 1636903"/>
                  <a:gd name="connsiteY37" fmla="*/ 219426 h 348966"/>
                  <a:gd name="connsiteX38" fmla="*/ 1590675 w 1636903"/>
                  <a:gd name="connsiteY38" fmla="*/ 230856 h 348966"/>
                  <a:gd name="connsiteX39" fmla="*/ 1592580 w 1636903"/>
                  <a:gd name="connsiteY39" fmla="*/ 236571 h 348966"/>
                  <a:gd name="connsiteX40" fmla="*/ 1594485 w 1636903"/>
                  <a:gd name="connsiteY40" fmla="*/ 244191 h 348966"/>
                  <a:gd name="connsiteX41" fmla="*/ 1598295 w 1636903"/>
                  <a:gd name="connsiteY41" fmla="*/ 249906 h 348966"/>
                  <a:gd name="connsiteX42" fmla="*/ 1604010 w 1636903"/>
                  <a:gd name="connsiteY42" fmla="*/ 259431 h 348966"/>
                  <a:gd name="connsiteX43" fmla="*/ 1605915 w 1636903"/>
                  <a:gd name="connsiteY43" fmla="*/ 265146 h 348966"/>
                  <a:gd name="connsiteX44" fmla="*/ 1617345 w 1636903"/>
                  <a:gd name="connsiteY44" fmla="*/ 278481 h 348966"/>
                  <a:gd name="connsiteX45" fmla="*/ 1623060 w 1636903"/>
                  <a:gd name="connsiteY45" fmla="*/ 299436 h 348966"/>
                  <a:gd name="connsiteX46" fmla="*/ 1624965 w 1636903"/>
                  <a:gd name="connsiteY46" fmla="*/ 305151 h 348966"/>
                  <a:gd name="connsiteX47" fmla="*/ 1628775 w 1636903"/>
                  <a:gd name="connsiteY47" fmla="*/ 320391 h 348966"/>
                  <a:gd name="connsiteX48" fmla="*/ 1630680 w 1636903"/>
                  <a:gd name="connsiteY48" fmla="*/ 328011 h 348966"/>
                  <a:gd name="connsiteX49" fmla="*/ 1634490 w 1636903"/>
                  <a:gd name="connsiteY49" fmla="*/ 333726 h 348966"/>
                  <a:gd name="connsiteX50" fmla="*/ 1636395 w 1636903"/>
                  <a:gd name="connsiteY50" fmla="*/ 341346 h 348966"/>
                  <a:gd name="connsiteX51" fmla="*/ 1624965 w 1636903"/>
                  <a:gd name="connsiteY51" fmla="*/ 345156 h 348966"/>
                  <a:gd name="connsiteX52" fmla="*/ 1590675 w 1636903"/>
                  <a:gd name="connsiteY52" fmla="*/ 347061 h 348966"/>
                  <a:gd name="connsiteX53" fmla="*/ 1297305 w 1636903"/>
                  <a:gd name="connsiteY53" fmla="*/ 348966 h 348966"/>
                  <a:gd name="connsiteX54" fmla="*/ 1061085 w 1636903"/>
                  <a:gd name="connsiteY54" fmla="*/ 347061 h 348966"/>
                  <a:gd name="connsiteX55" fmla="*/ 984885 w 1636903"/>
                  <a:gd name="connsiteY55" fmla="*/ 345156 h 348966"/>
                  <a:gd name="connsiteX56" fmla="*/ 721995 w 1636903"/>
                  <a:gd name="connsiteY56" fmla="*/ 347061 h 348966"/>
                  <a:gd name="connsiteX57" fmla="*/ 501015 w 1636903"/>
                  <a:gd name="connsiteY57" fmla="*/ 345156 h 348966"/>
                  <a:gd name="connsiteX58" fmla="*/ 462915 w 1636903"/>
                  <a:gd name="connsiteY58" fmla="*/ 343251 h 348966"/>
                  <a:gd name="connsiteX59" fmla="*/ 333375 w 1636903"/>
                  <a:gd name="connsiteY59" fmla="*/ 341346 h 348966"/>
                  <a:gd name="connsiteX60" fmla="*/ 329565 w 1636903"/>
                  <a:gd name="connsiteY60" fmla="*/ 318486 h 348966"/>
                  <a:gd name="connsiteX61" fmla="*/ 325755 w 1636903"/>
                  <a:gd name="connsiteY61" fmla="*/ 308961 h 348966"/>
                  <a:gd name="connsiteX62" fmla="*/ 321945 w 1636903"/>
                  <a:gd name="connsiteY62" fmla="*/ 303246 h 348966"/>
                  <a:gd name="connsiteX63" fmla="*/ 318135 w 1636903"/>
                  <a:gd name="connsiteY63" fmla="*/ 295626 h 348966"/>
                  <a:gd name="connsiteX64" fmla="*/ 310515 w 1636903"/>
                  <a:gd name="connsiteY64" fmla="*/ 286101 h 348966"/>
                  <a:gd name="connsiteX65" fmla="*/ 306705 w 1636903"/>
                  <a:gd name="connsiteY65" fmla="*/ 280386 h 348966"/>
                  <a:gd name="connsiteX66" fmla="*/ 300990 w 1636903"/>
                  <a:gd name="connsiteY66" fmla="*/ 274671 h 348966"/>
                  <a:gd name="connsiteX67" fmla="*/ 280035 w 1636903"/>
                  <a:gd name="connsiteY67" fmla="*/ 244191 h 348966"/>
                  <a:gd name="connsiteX68" fmla="*/ 251460 w 1636903"/>
                  <a:gd name="connsiteY68" fmla="*/ 198471 h 348966"/>
                  <a:gd name="connsiteX69" fmla="*/ 238125 w 1636903"/>
                  <a:gd name="connsiteY69" fmla="*/ 169896 h 348966"/>
                  <a:gd name="connsiteX70" fmla="*/ 234315 w 1636903"/>
                  <a:gd name="connsiteY70" fmla="*/ 162276 h 348966"/>
                  <a:gd name="connsiteX71" fmla="*/ 228600 w 1636903"/>
                  <a:gd name="connsiteY71" fmla="*/ 148941 h 348966"/>
                  <a:gd name="connsiteX72" fmla="*/ 224790 w 1636903"/>
                  <a:gd name="connsiteY72" fmla="*/ 139416 h 348966"/>
                  <a:gd name="connsiteX73" fmla="*/ 213360 w 1636903"/>
                  <a:gd name="connsiteY73" fmla="*/ 124176 h 348966"/>
                  <a:gd name="connsiteX74" fmla="*/ 207645 w 1636903"/>
                  <a:gd name="connsiteY74" fmla="*/ 120366 h 348966"/>
                  <a:gd name="connsiteX75" fmla="*/ 201930 w 1636903"/>
                  <a:gd name="connsiteY75" fmla="*/ 114651 h 348966"/>
                  <a:gd name="connsiteX76" fmla="*/ 196215 w 1636903"/>
                  <a:gd name="connsiteY76" fmla="*/ 110841 h 348966"/>
                  <a:gd name="connsiteX77" fmla="*/ 190500 w 1636903"/>
                  <a:gd name="connsiteY77" fmla="*/ 105126 h 348966"/>
                  <a:gd name="connsiteX78" fmla="*/ 184785 w 1636903"/>
                  <a:gd name="connsiteY78" fmla="*/ 101316 h 348966"/>
                  <a:gd name="connsiteX79" fmla="*/ 177165 w 1636903"/>
                  <a:gd name="connsiteY79" fmla="*/ 93696 h 348966"/>
                  <a:gd name="connsiteX80" fmla="*/ 167640 w 1636903"/>
                  <a:gd name="connsiteY80" fmla="*/ 89886 h 348966"/>
                  <a:gd name="connsiteX81" fmla="*/ 161925 w 1636903"/>
                  <a:gd name="connsiteY81" fmla="*/ 84171 h 348966"/>
                  <a:gd name="connsiteX82" fmla="*/ 154305 w 1636903"/>
                  <a:gd name="connsiteY82" fmla="*/ 80361 h 348966"/>
                  <a:gd name="connsiteX83" fmla="*/ 150495 w 1636903"/>
                  <a:gd name="connsiteY83" fmla="*/ 74646 h 348966"/>
                  <a:gd name="connsiteX84" fmla="*/ 127635 w 1636903"/>
                  <a:gd name="connsiteY84" fmla="*/ 57501 h 348966"/>
                  <a:gd name="connsiteX85" fmla="*/ 123825 w 1636903"/>
                  <a:gd name="connsiteY85" fmla="*/ 51786 h 348966"/>
                  <a:gd name="connsiteX86" fmla="*/ 110490 w 1636903"/>
                  <a:gd name="connsiteY86" fmla="*/ 44166 h 348966"/>
                  <a:gd name="connsiteX87" fmla="*/ 95250 w 1636903"/>
                  <a:gd name="connsiteY87" fmla="*/ 32736 h 348966"/>
                  <a:gd name="connsiteX88" fmla="*/ 74295 w 1636903"/>
                  <a:gd name="connsiteY88" fmla="*/ 23211 h 348966"/>
                  <a:gd name="connsiteX0" fmla="*/ 0 w 1636903"/>
                  <a:gd name="connsiteY0" fmla="*/ 3810 h 348615"/>
                  <a:gd name="connsiteX1" fmla="*/ 0 w 1636903"/>
                  <a:gd name="connsiteY1" fmla="*/ 3810 h 348615"/>
                  <a:gd name="connsiteX2" fmla="*/ 28575 w 1636903"/>
                  <a:gd name="connsiteY2" fmla="*/ 9525 h 348615"/>
                  <a:gd name="connsiteX3" fmla="*/ 70485 w 1636903"/>
                  <a:gd name="connsiteY3" fmla="*/ 5715 h 348615"/>
                  <a:gd name="connsiteX4" fmla="*/ 179070 w 1636903"/>
                  <a:gd name="connsiteY4" fmla="*/ 3810 h 348615"/>
                  <a:gd name="connsiteX5" fmla="*/ 312420 w 1636903"/>
                  <a:gd name="connsiteY5" fmla="*/ 1905 h 348615"/>
                  <a:gd name="connsiteX6" fmla="*/ 1099185 w 1636903"/>
                  <a:gd name="connsiteY6" fmla="*/ 0 h 348615"/>
                  <a:gd name="connsiteX7" fmla="*/ 1323975 w 1636903"/>
                  <a:gd name="connsiteY7" fmla="*/ 1905 h 348615"/>
                  <a:gd name="connsiteX8" fmla="*/ 1344930 w 1636903"/>
                  <a:gd name="connsiteY8" fmla="*/ 13335 h 348615"/>
                  <a:gd name="connsiteX9" fmla="*/ 1350645 w 1636903"/>
                  <a:gd name="connsiteY9" fmla="*/ 15240 h 348615"/>
                  <a:gd name="connsiteX10" fmla="*/ 1356360 w 1636903"/>
                  <a:gd name="connsiteY10" fmla="*/ 19050 h 348615"/>
                  <a:gd name="connsiteX11" fmla="*/ 1371600 w 1636903"/>
                  <a:gd name="connsiteY11" fmla="*/ 22860 h 348615"/>
                  <a:gd name="connsiteX12" fmla="*/ 1377315 w 1636903"/>
                  <a:gd name="connsiteY12" fmla="*/ 24765 h 348615"/>
                  <a:gd name="connsiteX13" fmla="*/ 1392555 w 1636903"/>
                  <a:gd name="connsiteY13" fmla="*/ 28575 h 348615"/>
                  <a:gd name="connsiteX14" fmla="*/ 1403985 w 1636903"/>
                  <a:gd name="connsiteY14" fmla="*/ 32385 h 348615"/>
                  <a:gd name="connsiteX15" fmla="*/ 1409700 w 1636903"/>
                  <a:gd name="connsiteY15" fmla="*/ 34290 h 348615"/>
                  <a:gd name="connsiteX16" fmla="*/ 1419225 w 1636903"/>
                  <a:gd name="connsiteY16" fmla="*/ 38100 h 348615"/>
                  <a:gd name="connsiteX17" fmla="*/ 1436370 w 1636903"/>
                  <a:gd name="connsiteY17" fmla="*/ 47625 h 348615"/>
                  <a:gd name="connsiteX18" fmla="*/ 1442085 w 1636903"/>
                  <a:gd name="connsiteY18" fmla="*/ 51435 h 348615"/>
                  <a:gd name="connsiteX19" fmla="*/ 1447800 w 1636903"/>
                  <a:gd name="connsiteY19" fmla="*/ 53340 h 348615"/>
                  <a:gd name="connsiteX20" fmla="*/ 1455420 w 1636903"/>
                  <a:gd name="connsiteY20" fmla="*/ 57150 h 348615"/>
                  <a:gd name="connsiteX21" fmla="*/ 1461135 w 1636903"/>
                  <a:gd name="connsiteY21" fmla="*/ 60960 h 348615"/>
                  <a:gd name="connsiteX22" fmla="*/ 1472565 w 1636903"/>
                  <a:gd name="connsiteY22" fmla="*/ 66675 h 348615"/>
                  <a:gd name="connsiteX23" fmla="*/ 1487805 w 1636903"/>
                  <a:gd name="connsiteY23" fmla="*/ 76200 h 348615"/>
                  <a:gd name="connsiteX24" fmla="*/ 1497330 w 1636903"/>
                  <a:gd name="connsiteY24" fmla="*/ 91440 h 348615"/>
                  <a:gd name="connsiteX25" fmla="*/ 1504950 w 1636903"/>
                  <a:gd name="connsiteY25" fmla="*/ 106680 h 348615"/>
                  <a:gd name="connsiteX26" fmla="*/ 1508760 w 1636903"/>
                  <a:gd name="connsiteY26" fmla="*/ 112395 h 348615"/>
                  <a:gd name="connsiteX27" fmla="*/ 1518285 w 1636903"/>
                  <a:gd name="connsiteY27" fmla="*/ 131445 h 348615"/>
                  <a:gd name="connsiteX28" fmla="*/ 1524000 w 1636903"/>
                  <a:gd name="connsiteY28" fmla="*/ 137160 h 348615"/>
                  <a:gd name="connsiteX29" fmla="*/ 1537335 w 1636903"/>
                  <a:gd name="connsiteY29" fmla="*/ 158115 h 348615"/>
                  <a:gd name="connsiteX30" fmla="*/ 1543050 w 1636903"/>
                  <a:gd name="connsiteY30" fmla="*/ 165735 h 348615"/>
                  <a:gd name="connsiteX31" fmla="*/ 1546860 w 1636903"/>
                  <a:gd name="connsiteY31" fmla="*/ 171450 h 348615"/>
                  <a:gd name="connsiteX32" fmla="*/ 1554480 w 1636903"/>
                  <a:gd name="connsiteY32" fmla="*/ 184785 h 348615"/>
                  <a:gd name="connsiteX33" fmla="*/ 1560195 w 1636903"/>
                  <a:gd name="connsiteY33" fmla="*/ 190500 h 348615"/>
                  <a:gd name="connsiteX34" fmla="*/ 1569720 w 1636903"/>
                  <a:gd name="connsiteY34" fmla="*/ 207645 h 348615"/>
                  <a:gd name="connsiteX35" fmla="*/ 1575435 w 1636903"/>
                  <a:gd name="connsiteY35" fmla="*/ 211455 h 348615"/>
                  <a:gd name="connsiteX36" fmla="*/ 1579245 w 1636903"/>
                  <a:gd name="connsiteY36" fmla="*/ 219075 h 348615"/>
                  <a:gd name="connsiteX37" fmla="*/ 1590675 w 1636903"/>
                  <a:gd name="connsiteY37" fmla="*/ 230505 h 348615"/>
                  <a:gd name="connsiteX38" fmla="*/ 1592580 w 1636903"/>
                  <a:gd name="connsiteY38" fmla="*/ 236220 h 348615"/>
                  <a:gd name="connsiteX39" fmla="*/ 1594485 w 1636903"/>
                  <a:gd name="connsiteY39" fmla="*/ 243840 h 348615"/>
                  <a:gd name="connsiteX40" fmla="*/ 1598295 w 1636903"/>
                  <a:gd name="connsiteY40" fmla="*/ 249555 h 348615"/>
                  <a:gd name="connsiteX41" fmla="*/ 1604010 w 1636903"/>
                  <a:gd name="connsiteY41" fmla="*/ 259080 h 348615"/>
                  <a:gd name="connsiteX42" fmla="*/ 1605915 w 1636903"/>
                  <a:gd name="connsiteY42" fmla="*/ 264795 h 348615"/>
                  <a:gd name="connsiteX43" fmla="*/ 1617345 w 1636903"/>
                  <a:gd name="connsiteY43" fmla="*/ 278130 h 348615"/>
                  <a:gd name="connsiteX44" fmla="*/ 1623060 w 1636903"/>
                  <a:gd name="connsiteY44" fmla="*/ 299085 h 348615"/>
                  <a:gd name="connsiteX45" fmla="*/ 1624965 w 1636903"/>
                  <a:gd name="connsiteY45" fmla="*/ 304800 h 348615"/>
                  <a:gd name="connsiteX46" fmla="*/ 1628775 w 1636903"/>
                  <a:gd name="connsiteY46" fmla="*/ 320040 h 348615"/>
                  <a:gd name="connsiteX47" fmla="*/ 1630680 w 1636903"/>
                  <a:gd name="connsiteY47" fmla="*/ 327660 h 348615"/>
                  <a:gd name="connsiteX48" fmla="*/ 1634490 w 1636903"/>
                  <a:gd name="connsiteY48" fmla="*/ 333375 h 348615"/>
                  <a:gd name="connsiteX49" fmla="*/ 1636395 w 1636903"/>
                  <a:gd name="connsiteY49" fmla="*/ 340995 h 348615"/>
                  <a:gd name="connsiteX50" fmla="*/ 1624965 w 1636903"/>
                  <a:gd name="connsiteY50" fmla="*/ 344805 h 348615"/>
                  <a:gd name="connsiteX51" fmla="*/ 1590675 w 1636903"/>
                  <a:gd name="connsiteY51" fmla="*/ 346710 h 348615"/>
                  <a:gd name="connsiteX52" fmla="*/ 1297305 w 1636903"/>
                  <a:gd name="connsiteY52" fmla="*/ 348615 h 348615"/>
                  <a:gd name="connsiteX53" fmla="*/ 1061085 w 1636903"/>
                  <a:gd name="connsiteY53" fmla="*/ 346710 h 348615"/>
                  <a:gd name="connsiteX54" fmla="*/ 984885 w 1636903"/>
                  <a:gd name="connsiteY54" fmla="*/ 344805 h 348615"/>
                  <a:gd name="connsiteX55" fmla="*/ 721995 w 1636903"/>
                  <a:gd name="connsiteY55" fmla="*/ 346710 h 348615"/>
                  <a:gd name="connsiteX56" fmla="*/ 501015 w 1636903"/>
                  <a:gd name="connsiteY56" fmla="*/ 344805 h 348615"/>
                  <a:gd name="connsiteX57" fmla="*/ 462915 w 1636903"/>
                  <a:gd name="connsiteY57" fmla="*/ 342900 h 348615"/>
                  <a:gd name="connsiteX58" fmla="*/ 333375 w 1636903"/>
                  <a:gd name="connsiteY58" fmla="*/ 340995 h 348615"/>
                  <a:gd name="connsiteX59" fmla="*/ 329565 w 1636903"/>
                  <a:gd name="connsiteY59" fmla="*/ 318135 h 348615"/>
                  <a:gd name="connsiteX60" fmla="*/ 325755 w 1636903"/>
                  <a:gd name="connsiteY60" fmla="*/ 308610 h 348615"/>
                  <a:gd name="connsiteX61" fmla="*/ 321945 w 1636903"/>
                  <a:gd name="connsiteY61" fmla="*/ 302895 h 348615"/>
                  <a:gd name="connsiteX62" fmla="*/ 318135 w 1636903"/>
                  <a:gd name="connsiteY62" fmla="*/ 295275 h 348615"/>
                  <a:gd name="connsiteX63" fmla="*/ 310515 w 1636903"/>
                  <a:gd name="connsiteY63" fmla="*/ 285750 h 348615"/>
                  <a:gd name="connsiteX64" fmla="*/ 306705 w 1636903"/>
                  <a:gd name="connsiteY64" fmla="*/ 280035 h 348615"/>
                  <a:gd name="connsiteX65" fmla="*/ 300990 w 1636903"/>
                  <a:gd name="connsiteY65" fmla="*/ 274320 h 348615"/>
                  <a:gd name="connsiteX66" fmla="*/ 280035 w 1636903"/>
                  <a:gd name="connsiteY66" fmla="*/ 243840 h 348615"/>
                  <a:gd name="connsiteX67" fmla="*/ 251460 w 1636903"/>
                  <a:gd name="connsiteY67" fmla="*/ 198120 h 348615"/>
                  <a:gd name="connsiteX68" fmla="*/ 238125 w 1636903"/>
                  <a:gd name="connsiteY68" fmla="*/ 169545 h 348615"/>
                  <a:gd name="connsiteX69" fmla="*/ 234315 w 1636903"/>
                  <a:gd name="connsiteY69" fmla="*/ 161925 h 348615"/>
                  <a:gd name="connsiteX70" fmla="*/ 228600 w 1636903"/>
                  <a:gd name="connsiteY70" fmla="*/ 148590 h 348615"/>
                  <a:gd name="connsiteX71" fmla="*/ 224790 w 1636903"/>
                  <a:gd name="connsiteY71" fmla="*/ 139065 h 348615"/>
                  <a:gd name="connsiteX72" fmla="*/ 213360 w 1636903"/>
                  <a:gd name="connsiteY72" fmla="*/ 123825 h 348615"/>
                  <a:gd name="connsiteX73" fmla="*/ 207645 w 1636903"/>
                  <a:gd name="connsiteY73" fmla="*/ 120015 h 348615"/>
                  <a:gd name="connsiteX74" fmla="*/ 201930 w 1636903"/>
                  <a:gd name="connsiteY74" fmla="*/ 114300 h 348615"/>
                  <a:gd name="connsiteX75" fmla="*/ 196215 w 1636903"/>
                  <a:gd name="connsiteY75" fmla="*/ 110490 h 348615"/>
                  <a:gd name="connsiteX76" fmla="*/ 190500 w 1636903"/>
                  <a:gd name="connsiteY76" fmla="*/ 104775 h 348615"/>
                  <a:gd name="connsiteX77" fmla="*/ 184785 w 1636903"/>
                  <a:gd name="connsiteY77" fmla="*/ 100965 h 348615"/>
                  <a:gd name="connsiteX78" fmla="*/ 177165 w 1636903"/>
                  <a:gd name="connsiteY78" fmla="*/ 93345 h 348615"/>
                  <a:gd name="connsiteX79" fmla="*/ 167640 w 1636903"/>
                  <a:gd name="connsiteY79" fmla="*/ 89535 h 348615"/>
                  <a:gd name="connsiteX80" fmla="*/ 161925 w 1636903"/>
                  <a:gd name="connsiteY80" fmla="*/ 83820 h 348615"/>
                  <a:gd name="connsiteX81" fmla="*/ 154305 w 1636903"/>
                  <a:gd name="connsiteY81" fmla="*/ 80010 h 348615"/>
                  <a:gd name="connsiteX82" fmla="*/ 150495 w 1636903"/>
                  <a:gd name="connsiteY82" fmla="*/ 74295 h 348615"/>
                  <a:gd name="connsiteX83" fmla="*/ 127635 w 1636903"/>
                  <a:gd name="connsiteY83" fmla="*/ 57150 h 348615"/>
                  <a:gd name="connsiteX84" fmla="*/ 123825 w 1636903"/>
                  <a:gd name="connsiteY84" fmla="*/ 51435 h 348615"/>
                  <a:gd name="connsiteX85" fmla="*/ 110490 w 1636903"/>
                  <a:gd name="connsiteY85" fmla="*/ 43815 h 348615"/>
                  <a:gd name="connsiteX86" fmla="*/ 95250 w 1636903"/>
                  <a:gd name="connsiteY86" fmla="*/ 32385 h 348615"/>
                  <a:gd name="connsiteX87" fmla="*/ 74295 w 1636903"/>
                  <a:gd name="connsiteY87" fmla="*/ 22860 h 348615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312420 w 1636903"/>
                  <a:gd name="connsiteY5" fmla="*/ 0 h 346710"/>
                  <a:gd name="connsiteX6" fmla="*/ 1323975 w 1636903"/>
                  <a:gd name="connsiteY6" fmla="*/ 0 h 346710"/>
                  <a:gd name="connsiteX7" fmla="*/ 1344930 w 1636903"/>
                  <a:gd name="connsiteY7" fmla="*/ 11430 h 346710"/>
                  <a:gd name="connsiteX8" fmla="*/ 1350645 w 1636903"/>
                  <a:gd name="connsiteY8" fmla="*/ 13335 h 346710"/>
                  <a:gd name="connsiteX9" fmla="*/ 1356360 w 1636903"/>
                  <a:gd name="connsiteY9" fmla="*/ 17145 h 346710"/>
                  <a:gd name="connsiteX10" fmla="*/ 1371600 w 1636903"/>
                  <a:gd name="connsiteY10" fmla="*/ 20955 h 346710"/>
                  <a:gd name="connsiteX11" fmla="*/ 1377315 w 1636903"/>
                  <a:gd name="connsiteY11" fmla="*/ 22860 h 346710"/>
                  <a:gd name="connsiteX12" fmla="*/ 1392555 w 1636903"/>
                  <a:gd name="connsiteY12" fmla="*/ 26670 h 346710"/>
                  <a:gd name="connsiteX13" fmla="*/ 1403985 w 1636903"/>
                  <a:gd name="connsiteY13" fmla="*/ 30480 h 346710"/>
                  <a:gd name="connsiteX14" fmla="*/ 1409700 w 1636903"/>
                  <a:gd name="connsiteY14" fmla="*/ 32385 h 346710"/>
                  <a:gd name="connsiteX15" fmla="*/ 1419225 w 1636903"/>
                  <a:gd name="connsiteY15" fmla="*/ 36195 h 346710"/>
                  <a:gd name="connsiteX16" fmla="*/ 1436370 w 1636903"/>
                  <a:gd name="connsiteY16" fmla="*/ 45720 h 346710"/>
                  <a:gd name="connsiteX17" fmla="*/ 1442085 w 1636903"/>
                  <a:gd name="connsiteY17" fmla="*/ 49530 h 346710"/>
                  <a:gd name="connsiteX18" fmla="*/ 1447800 w 1636903"/>
                  <a:gd name="connsiteY18" fmla="*/ 51435 h 346710"/>
                  <a:gd name="connsiteX19" fmla="*/ 1455420 w 1636903"/>
                  <a:gd name="connsiteY19" fmla="*/ 55245 h 346710"/>
                  <a:gd name="connsiteX20" fmla="*/ 1461135 w 1636903"/>
                  <a:gd name="connsiteY20" fmla="*/ 59055 h 346710"/>
                  <a:gd name="connsiteX21" fmla="*/ 1472565 w 1636903"/>
                  <a:gd name="connsiteY21" fmla="*/ 64770 h 346710"/>
                  <a:gd name="connsiteX22" fmla="*/ 1487805 w 1636903"/>
                  <a:gd name="connsiteY22" fmla="*/ 74295 h 346710"/>
                  <a:gd name="connsiteX23" fmla="*/ 1497330 w 1636903"/>
                  <a:gd name="connsiteY23" fmla="*/ 89535 h 346710"/>
                  <a:gd name="connsiteX24" fmla="*/ 1504950 w 1636903"/>
                  <a:gd name="connsiteY24" fmla="*/ 104775 h 346710"/>
                  <a:gd name="connsiteX25" fmla="*/ 1508760 w 1636903"/>
                  <a:gd name="connsiteY25" fmla="*/ 110490 h 346710"/>
                  <a:gd name="connsiteX26" fmla="*/ 1518285 w 1636903"/>
                  <a:gd name="connsiteY26" fmla="*/ 129540 h 346710"/>
                  <a:gd name="connsiteX27" fmla="*/ 1524000 w 1636903"/>
                  <a:gd name="connsiteY27" fmla="*/ 135255 h 346710"/>
                  <a:gd name="connsiteX28" fmla="*/ 1537335 w 1636903"/>
                  <a:gd name="connsiteY28" fmla="*/ 156210 h 346710"/>
                  <a:gd name="connsiteX29" fmla="*/ 1543050 w 1636903"/>
                  <a:gd name="connsiteY29" fmla="*/ 163830 h 346710"/>
                  <a:gd name="connsiteX30" fmla="*/ 1546860 w 1636903"/>
                  <a:gd name="connsiteY30" fmla="*/ 169545 h 346710"/>
                  <a:gd name="connsiteX31" fmla="*/ 1554480 w 1636903"/>
                  <a:gd name="connsiteY31" fmla="*/ 182880 h 346710"/>
                  <a:gd name="connsiteX32" fmla="*/ 1560195 w 1636903"/>
                  <a:gd name="connsiteY32" fmla="*/ 188595 h 346710"/>
                  <a:gd name="connsiteX33" fmla="*/ 1569720 w 1636903"/>
                  <a:gd name="connsiteY33" fmla="*/ 205740 h 346710"/>
                  <a:gd name="connsiteX34" fmla="*/ 1575435 w 1636903"/>
                  <a:gd name="connsiteY34" fmla="*/ 209550 h 346710"/>
                  <a:gd name="connsiteX35" fmla="*/ 1579245 w 1636903"/>
                  <a:gd name="connsiteY35" fmla="*/ 217170 h 346710"/>
                  <a:gd name="connsiteX36" fmla="*/ 1590675 w 1636903"/>
                  <a:gd name="connsiteY36" fmla="*/ 228600 h 346710"/>
                  <a:gd name="connsiteX37" fmla="*/ 1592580 w 1636903"/>
                  <a:gd name="connsiteY37" fmla="*/ 234315 h 346710"/>
                  <a:gd name="connsiteX38" fmla="*/ 1594485 w 1636903"/>
                  <a:gd name="connsiteY38" fmla="*/ 241935 h 346710"/>
                  <a:gd name="connsiteX39" fmla="*/ 1598295 w 1636903"/>
                  <a:gd name="connsiteY39" fmla="*/ 247650 h 346710"/>
                  <a:gd name="connsiteX40" fmla="*/ 1604010 w 1636903"/>
                  <a:gd name="connsiteY40" fmla="*/ 257175 h 346710"/>
                  <a:gd name="connsiteX41" fmla="*/ 1605915 w 1636903"/>
                  <a:gd name="connsiteY41" fmla="*/ 262890 h 346710"/>
                  <a:gd name="connsiteX42" fmla="*/ 1617345 w 1636903"/>
                  <a:gd name="connsiteY42" fmla="*/ 276225 h 346710"/>
                  <a:gd name="connsiteX43" fmla="*/ 1623060 w 1636903"/>
                  <a:gd name="connsiteY43" fmla="*/ 297180 h 346710"/>
                  <a:gd name="connsiteX44" fmla="*/ 1624965 w 1636903"/>
                  <a:gd name="connsiteY44" fmla="*/ 302895 h 346710"/>
                  <a:gd name="connsiteX45" fmla="*/ 1628775 w 1636903"/>
                  <a:gd name="connsiteY45" fmla="*/ 318135 h 346710"/>
                  <a:gd name="connsiteX46" fmla="*/ 1630680 w 1636903"/>
                  <a:gd name="connsiteY46" fmla="*/ 325755 h 346710"/>
                  <a:gd name="connsiteX47" fmla="*/ 1634490 w 1636903"/>
                  <a:gd name="connsiteY47" fmla="*/ 331470 h 346710"/>
                  <a:gd name="connsiteX48" fmla="*/ 1636395 w 1636903"/>
                  <a:gd name="connsiteY48" fmla="*/ 339090 h 346710"/>
                  <a:gd name="connsiteX49" fmla="*/ 1624965 w 1636903"/>
                  <a:gd name="connsiteY49" fmla="*/ 342900 h 346710"/>
                  <a:gd name="connsiteX50" fmla="*/ 1590675 w 1636903"/>
                  <a:gd name="connsiteY50" fmla="*/ 344805 h 346710"/>
                  <a:gd name="connsiteX51" fmla="*/ 1297305 w 1636903"/>
                  <a:gd name="connsiteY51" fmla="*/ 346710 h 346710"/>
                  <a:gd name="connsiteX52" fmla="*/ 1061085 w 1636903"/>
                  <a:gd name="connsiteY52" fmla="*/ 344805 h 346710"/>
                  <a:gd name="connsiteX53" fmla="*/ 984885 w 1636903"/>
                  <a:gd name="connsiteY53" fmla="*/ 342900 h 346710"/>
                  <a:gd name="connsiteX54" fmla="*/ 721995 w 1636903"/>
                  <a:gd name="connsiteY54" fmla="*/ 344805 h 346710"/>
                  <a:gd name="connsiteX55" fmla="*/ 501015 w 1636903"/>
                  <a:gd name="connsiteY55" fmla="*/ 342900 h 346710"/>
                  <a:gd name="connsiteX56" fmla="*/ 462915 w 1636903"/>
                  <a:gd name="connsiteY56" fmla="*/ 340995 h 346710"/>
                  <a:gd name="connsiteX57" fmla="*/ 333375 w 1636903"/>
                  <a:gd name="connsiteY57" fmla="*/ 339090 h 346710"/>
                  <a:gd name="connsiteX58" fmla="*/ 329565 w 1636903"/>
                  <a:gd name="connsiteY58" fmla="*/ 316230 h 346710"/>
                  <a:gd name="connsiteX59" fmla="*/ 325755 w 1636903"/>
                  <a:gd name="connsiteY59" fmla="*/ 306705 h 346710"/>
                  <a:gd name="connsiteX60" fmla="*/ 321945 w 1636903"/>
                  <a:gd name="connsiteY60" fmla="*/ 300990 h 346710"/>
                  <a:gd name="connsiteX61" fmla="*/ 318135 w 1636903"/>
                  <a:gd name="connsiteY61" fmla="*/ 293370 h 346710"/>
                  <a:gd name="connsiteX62" fmla="*/ 310515 w 1636903"/>
                  <a:gd name="connsiteY62" fmla="*/ 283845 h 346710"/>
                  <a:gd name="connsiteX63" fmla="*/ 306705 w 1636903"/>
                  <a:gd name="connsiteY63" fmla="*/ 278130 h 346710"/>
                  <a:gd name="connsiteX64" fmla="*/ 300990 w 1636903"/>
                  <a:gd name="connsiteY64" fmla="*/ 272415 h 346710"/>
                  <a:gd name="connsiteX65" fmla="*/ 280035 w 1636903"/>
                  <a:gd name="connsiteY65" fmla="*/ 241935 h 346710"/>
                  <a:gd name="connsiteX66" fmla="*/ 251460 w 1636903"/>
                  <a:gd name="connsiteY66" fmla="*/ 196215 h 346710"/>
                  <a:gd name="connsiteX67" fmla="*/ 238125 w 1636903"/>
                  <a:gd name="connsiteY67" fmla="*/ 167640 h 346710"/>
                  <a:gd name="connsiteX68" fmla="*/ 234315 w 1636903"/>
                  <a:gd name="connsiteY68" fmla="*/ 160020 h 346710"/>
                  <a:gd name="connsiteX69" fmla="*/ 228600 w 1636903"/>
                  <a:gd name="connsiteY69" fmla="*/ 146685 h 346710"/>
                  <a:gd name="connsiteX70" fmla="*/ 224790 w 1636903"/>
                  <a:gd name="connsiteY70" fmla="*/ 137160 h 346710"/>
                  <a:gd name="connsiteX71" fmla="*/ 213360 w 1636903"/>
                  <a:gd name="connsiteY71" fmla="*/ 121920 h 346710"/>
                  <a:gd name="connsiteX72" fmla="*/ 207645 w 1636903"/>
                  <a:gd name="connsiteY72" fmla="*/ 118110 h 346710"/>
                  <a:gd name="connsiteX73" fmla="*/ 201930 w 1636903"/>
                  <a:gd name="connsiteY73" fmla="*/ 112395 h 346710"/>
                  <a:gd name="connsiteX74" fmla="*/ 196215 w 1636903"/>
                  <a:gd name="connsiteY74" fmla="*/ 108585 h 346710"/>
                  <a:gd name="connsiteX75" fmla="*/ 190500 w 1636903"/>
                  <a:gd name="connsiteY75" fmla="*/ 102870 h 346710"/>
                  <a:gd name="connsiteX76" fmla="*/ 184785 w 1636903"/>
                  <a:gd name="connsiteY76" fmla="*/ 99060 h 346710"/>
                  <a:gd name="connsiteX77" fmla="*/ 177165 w 1636903"/>
                  <a:gd name="connsiteY77" fmla="*/ 91440 h 346710"/>
                  <a:gd name="connsiteX78" fmla="*/ 167640 w 1636903"/>
                  <a:gd name="connsiteY78" fmla="*/ 87630 h 346710"/>
                  <a:gd name="connsiteX79" fmla="*/ 161925 w 1636903"/>
                  <a:gd name="connsiteY79" fmla="*/ 81915 h 346710"/>
                  <a:gd name="connsiteX80" fmla="*/ 154305 w 1636903"/>
                  <a:gd name="connsiteY80" fmla="*/ 78105 h 346710"/>
                  <a:gd name="connsiteX81" fmla="*/ 150495 w 1636903"/>
                  <a:gd name="connsiteY81" fmla="*/ 72390 h 346710"/>
                  <a:gd name="connsiteX82" fmla="*/ 127635 w 1636903"/>
                  <a:gd name="connsiteY82" fmla="*/ 55245 h 346710"/>
                  <a:gd name="connsiteX83" fmla="*/ 123825 w 1636903"/>
                  <a:gd name="connsiteY83" fmla="*/ 49530 h 346710"/>
                  <a:gd name="connsiteX84" fmla="*/ 110490 w 1636903"/>
                  <a:gd name="connsiteY84" fmla="*/ 41910 h 346710"/>
                  <a:gd name="connsiteX85" fmla="*/ 95250 w 1636903"/>
                  <a:gd name="connsiteY85" fmla="*/ 30480 h 346710"/>
                  <a:gd name="connsiteX86" fmla="*/ 74295 w 1636903"/>
                  <a:gd name="connsiteY86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79070 w 1636903"/>
                  <a:gd name="connsiteY4" fmla="*/ 1905 h 346710"/>
                  <a:gd name="connsiteX5" fmla="*/ 1323975 w 1636903"/>
                  <a:gd name="connsiteY5" fmla="*/ 0 h 346710"/>
                  <a:gd name="connsiteX6" fmla="*/ 1344930 w 1636903"/>
                  <a:gd name="connsiteY6" fmla="*/ 11430 h 346710"/>
                  <a:gd name="connsiteX7" fmla="*/ 1350645 w 1636903"/>
                  <a:gd name="connsiteY7" fmla="*/ 13335 h 346710"/>
                  <a:gd name="connsiteX8" fmla="*/ 1356360 w 1636903"/>
                  <a:gd name="connsiteY8" fmla="*/ 17145 h 346710"/>
                  <a:gd name="connsiteX9" fmla="*/ 1371600 w 1636903"/>
                  <a:gd name="connsiteY9" fmla="*/ 20955 h 346710"/>
                  <a:gd name="connsiteX10" fmla="*/ 1377315 w 1636903"/>
                  <a:gd name="connsiteY10" fmla="*/ 22860 h 346710"/>
                  <a:gd name="connsiteX11" fmla="*/ 1392555 w 1636903"/>
                  <a:gd name="connsiteY11" fmla="*/ 26670 h 346710"/>
                  <a:gd name="connsiteX12" fmla="*/ 1403985 w 1636903"/>
                  <a:gd name="connsiteY12" fmla="*/ 30480 h 346710"/>
                  <a:gd name="connsiteX13" fmla="*/ 1409700 w 1636903"/>
                  <a:gd name="connsiteY13" fmla="*/ 32385 h 346710"/>
                  <a:gd name="connsiteX14" fmla="*/ 1419225 w 1636903"/>
                  <a:gd name="connsiteY14" fmla="*/ 36195 h 346710"/>
                  <a:gd name="connsiteX15" fmla="*/ 1436370 w 1636903"/>
                  <a:gd name="connsiteY15" fmla="*/ 45720 h 346710"/>
                  <a:gd name="connsiteX16" fmla="*/ 1442085 w 1636903"/>
                  <a:gd name="connsiteY16" fmla="*/ 49530 h 346710"/>
                  <a:gd name="connsiteX17" fmla="*/ 1447800 w 1636903"/>
                  <a:gd name="connsiteY17" fmla="*/ 51435 h 346710"/>
                  <a:gd name="connsiteX18" fmla="*/ 1455420 w 1636903"/>
                  <a:gd name="connsiteY18" fmla="*/ 55245 h 346710"/>
                  <a:gd name="connsiteX19" fmla="*/ 1461135 w 1636903"/>
                  <a:gd name="connsiteY19" fmla="*/ 59055 h 346710"/>
                  <a:gd name="connsiteX20" fmla="*/ 1472565 w 1636903"/>
                  <a:gd name="connsiteY20" fmla="*/ 64770 h 346710"/>
                  <a:gd name="connsiteX21" fmla="*/ 1487805 w 1636903"/>
                  <a:gd name="connsiteY21" fmla="*/ 74295 h 346710"/>
                  <a:gd name="connsiteX22" fmla="*/ 1497330 w 1636903"/>
                  <a:gd name="connsiteY22" fmla="*/ 89535 h 346710"/>
                  <a:gd name="connsiteX23" fmla="*/ 1504950 w 1636903"/>
                  <a:gd name="connsiteY23" fmla="*/ 104775 h 346710"/>
                  <a:gd name="connsiteX24" fmla="*/ 1508760 w 1636903"/>
                  <a:gd name="connsiteY24" fmla="*/ 110490 h 346710"/>
                  <a:gd name="connsiteX25" fmla="*/ 1518285 w 1636903"/>
                  <a:gd name="connsiteY25" fmla="*/ 129540 h 346710"/>
                  <a:gd name="connsiteX26" fmla="*/ 1524000 w 1636903"/>
                  <a:gd name="connsiteY26" fmla="*/ 135255 h 346710"/>
                  <a:gd name="connsiteX27" fmla="*/ 1537335 w 1636903"/>
                  <a:gd name="connsiteY27" fmla="*/ 156210 h 346710"/>
                  <a:gd name="connsiteX28" fmla="*/ 1543050 w 1636903"/>
                  <a:gd name="connsiteY28" fmla="*/ 163830 h 346710"/>
                  <a:gd name="connsiteX29" fmla="*/ 1546860 w 1636903"/>
                  <a:gd name="connsiteY29" fmla="*/ 169545 h 346710"/>
                  <a:gd name="connsiteX30" fmla="*/ 1554480 w 1636903"/>
                  <a:gd name="connsiteY30" fmla="*/ 182880 h 346710"/>
                  <a:gd name="connsiteX31" fmla="*/ 1560195 w 1636903"/>
                  <a:gd name="connsiteY31" fmla="*/ 188595 h 346710"/>
                  <a:gd name="connsiteX32" fmla="*/ 1569720 w 1636903"/>
                  <a:gd name="connsiteY32" fmla="*/ 205740 h 346710"/>
                  <a:gd name="connsiteX33" fmla="*/ 1575435 w 1636903"/>
                  <a:gd name="connsiteY33" fmla="*/ 209550 h 346710"/>
                  <a:gd name="connsiteX34" fmla="*/ 1579245 w 1636903"/>
                  <a:gd name="connsiteY34" fmla="*/ 217170 h 346710"/>
                  <a:gd name="connsiteX35" fmla="*/ 1590675 w 1636903"/>
                  <a:gd name="connsiteY35" fmla="*/ 228600 h 346710"/>
                  <a:gd name="connsiteX36" fmla="*/ 1592580 w 1636903"/>
                  <a:gd name="connsiteY36" fmla="*/ 234315 h 346710"/>
                  <a:gd name="connsiteX37" fmla="*/ 1594485 w 1636903"/>
                  <a:gd name="connsiteY37" fmla="*/ 241935 h 346710"/>
                  <a:gd name="connsiteX38" fmla="*/ 1598295 w 1636903"/>
                  <a:gd name="connsiteY38" fmla="*/ 247650 h 346710"/>
                  <a:gd name="connsiteX39" fmla="*/ 1604010 w 1636903"/>
                  <a:gd name="connsiteY39" fmla="*/ 257175 h 346710"/>
                  <a:gd name="connsiteX40" fmla="*/ 1605915 w 1636903"/>
                  <a:gd name="connsiteY40" fmla="*/ 262890 h 346710"/>
                  <a:gd name="connsiteX41" fmla="*/ 1617345 w 1636903"/>
                  <a:gd name="connsiteY41" fmla="*/ 276225 h 346710"/>
                  <a:gd name="connsiteX42" fmla="*/ 1623060 w 1636903"/>
                  <a:gd name="connsiteY42" fmla="*/ 297180 h 346710"/>
                  <a:gd name="connsiteX43" fmla="*/ 1624965 w 1636903"/>
                  <a:gd name="connsiteY43" fmla="*/ 302895 h 346710"/>
                  <a:gd name="connsiteX44" fmla="*/ 1628775 w 1636903"/>
                  <a:gd name="connsiteY44" fmla="*/ 318135 h 346710"/>
                  <a:gd name="connsiteX45" fmla="*/ 1630680 w 1636903"/>
                  <a:gd name="connsiteY45" fmla="*/ 325755 h 346710"/>
                  <a:gd name="connsiteX46" fmla="*/ 1634490 w 1636903"/>
                  <a:gd name="connsiteY46" fmla="*/ 331470 h 346710"/>
                  <a:gd name="connsiteX47" fmla="*/ 1636395 w 1636903"/>
                  <a:gd name="connsiteY47" fmla="*/ 339090 h 346710"/>
                  <a:gd name="connsiteX48" fmla="*/ 1624965 w 1636903"/>
                  <a:gd name="connsiteY48" fmla="*/ 342900 h 346710"/>
                  <a:gd name="connsiteX49" fmla="*/ 1590675 w 1636903"/>
                  <a:gd name="connsiteY49" fmla="*/ 344805 h 346710"/>
                  <a:gd name="connsiteX50" fmla="*/ 1297305 w 1636903"/>
                  <a:gd name="connsiteY50" fmla="*/ 346710 h 346710"/>
                  <a:gd name="connsiteX51" fmla="*/ 1061085 w 1636903"/>
                  <a:gd name="connsiteY51" fmla="*/ 344805 h 346710"/>
                  <a:gd name="connsiteX52" fmla="*/ 984885 w 1636903"/>
                  <a:gd name="connsiteY52" fmla="*/ 342900 h 346710"/>
                  <a:gd name="connsiteX53" fmla="*/ 721995 w 1636903"/>
                  <a:gd name="connsiteY53" fmla="*/ 344805 h 346710"/>
                  <a:gd name="connsiteX54" fmla="*/ 501015 w 1636903"/>
                  <a:gd name="connsiteY54" fmla="*/ 342900 h 346710"/>
                  <a:gd name="connsiteX55" fmla="*/ 462915 w 1636903"/>
                  <a:gd name="connsiteY55" fmla="*/ 340995 h 346710"/>
                  <a:gd name="connsiteX56" fmla="*/ 333375 w 1636903"/>
                  <a:gd name="connsiteY56" fmla="*/ 339090 h 346710"/>
                  <a:gd name="connsiteX57" fmla="*/ 329565 w 1636903"/>
                  <a:gd name="connsiteY57" fmla="*/ 316230 h 346710"/>
                  <a:gd name="connsiteX58" fmla="*/ 325755 w 1636903"/>
                  <a:gd name="connsiteY58" fmla="*/ 306705 h 346710"/>
                  <a:gd name="connsiteX59" fmla="*/ 321945 w 1636903"/>
                  <a:gd name="connsiteY59" fmla="*/ 300990 h 346710"/>
                  <a:gd name="connsiteX60" fmla="*/ 318135 w 1636903"/>
                  <a:gd name="connsiteY60" fmla="*/ 293370 h 346710"/>
                  <a:gd name="connsiteX61" fmla="*/ 310515 w 1636903"/>
                  <a:gd name="connsiteY61" fmla="*/ 283845 h 346710"/>
                  <a:gd name="connsiteX62" fmla="*/ 306705 w 1636903"/>
                  <a:gd name="connsiteY62" fmla="*/ 278130 h 346710"/>
                  <a:gd name="connsiteX63" fmla="*/ 300990 w 1636903"/>
                  <a:gd name="connsiteY63" fmla="*/ 272415 h 346710"/>
                  <a:gd name="connsiteX64" fmla="*/ 280035 w 1636903"/>
                  <a:gd name="connsiteY64" fmla="*/ 241935 h 346710"/>
                  <a:gd name="connsiteX65" fmla="*/ 251460 w 1636903"/>
                  <a:gd name="connsiteY65" fmla="*/ 196215 h 346710"/>
                  <a:gd name="connsiteX66" fmla="*/ 238125 w 1636903"/>
                  <a:gd name="connsiteY66" fmla="*/ 167640 h 346710"/>
                  <a:gd name="connsiteX67" fmla="*/ 234315 w 1636903"/>
                  <a:gd name="connsiteY67" fmla="*/ 160020 h 346710"/>
                  <a:gd name="connsiteX68" fmla="*/ 228600 w 1636903"/>
                  <a:gd name="connsiteY68" fmla="*/ 146685 h 346710"/>
                  <a:gd name="connsiteX69" fmla="*/ 224790 w 1636903"/>
                  <a:gd name="connsiteY69" fmla="*/ 137160 h 346710"/>
                  <a:gd name="connsiteX70" fmla="*/ 213360 w 1636903"/>
                  <a:gd name="connsiteY70" fmla="*/ 121920 h 346710"/>
                  <a:gd name="connsiteX71" fmla="*/ 207645 w 1636903"/>
                  <a:gd name="connsiteY71" fmla="*/ 118110 h 346710"/>
                  <a:gd name="connsiteX72" fmla="*/ 201930 w 1636903"/>
                  <a:gd name="connsiteY72" fmla="*/ 112395 h 346710"/>
                  <a:gd name="connsiteX73" fmla="*/ 196215 w 1636903"/>
                  <a:gd name="connsiteY73" fmla="*/ 108585 h 346710"/>
                  <a:gd name="connsiteX74" fmla="*/ 190500 w 1636903"/>
                  <a:gd name="connsiteY74" fmla="*/ 102870 h 346710"/>
                  <a:gd name="connsiteX75" fmla="*/ 184785 w 1636903"/>
                  <a:gd name="connsiteY75" fmla="*/ 99060 h 346710"/>
                  <a:gd name="connsiteX76" fmla="*/ 177165 w 1636903"/>
                  <a:gd name="connsiteY76" fmla="*/ 91440 h 346710"/>
                  <a:gd name="connsiteX77" fmla="*/ 167640 w 1636903"/>
                  <a:gd name="connsiteY77" fmla="*/ 87630 h 346710"/>
                  <a:gd name="connsiteX78" fmla="*/ 161925 w 1636903"/>
                  <a:gd name="connsiteY78" fmla="*/ 81915 h 346710"/>
                  <a:gd name="connsiteX79" fmla="*/ 154305 w 1636903"/>
                  <a:gd name="connsiteY79" fmla="*/ 78105 h 346710"/>
                  <a:gd name="connsiteX80" fmla="*/ 150495 w 1636903"/>
                  <a:gd name="connsiteY80" fmla="*/ 72390 h 346710"/>
                  <a:gd name="connsiteX81" fmla="*/ 127635 w 1636903"/>
                  <a:gd name="connsiteY81" fmla="*/ 55245 h 346710"/>
                  <a:gd name="connsiteX82" fmla="*/ 123825 w 1636903"/>
                  <a:gd name="connsiteY82" fmla="*/ 49530 h 346710"/>
                  <a:gd name="connsiteX83" fmla="*/ 110490 w 1636903"/>
                  <a:gd name="connsiteY83" fmla="*/ 41910 h 346710"/>
                  <a:gd name="connsiteX84" fmla="*/ 95250 w 1636903"/>
                  <a:gd name="connsiteY84" fmla="*/ 30480 h 346710"/>
                  <a:gd name="connsiteX85" fmla="*/ 74295 w 1636903"/>
                  <a:gd name="connsiteY85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1061085 w 1636903"/>
                  <a:gd name="connsiteY50" fmla="*/ 344805 h 346710"/>
                  <a:gd name="connsiteX51" fmla="*/ 984885 w 1636903"/>
                  <a:gd name="connsiteY51" fmla="*/ 342900 h 346710"/>
                  <a:gd name="connsiteX52" fmla="*/ 721995 w 1636903"/>
                  <a:gd name="connsiteY52" fmla="*/ 344805 h 346710"/>
                  <a:gd name="connsiteX53" fmla="*/ 501015 w 1636903"/>
                  <a:gd name="connsiteY53" fmla="*/ 342900 h 346710"/>
                  <a:gd name="connsiteX54" fmla="*/ 462915 w 1636903"/>
                  <a:gd name="connsiteY54" fmla="*/ 340995 h 346710"/>
                  <a:gd name="connsiteX55" fmla="*/ 333375 w 1636903"/>
                  <a:gd name="connsiteY55" fmla="*/ 339090 h 346710"/>
                  <a:gd name="connsiteX56" fmla="*/ 329565 w 1636903"/>
                  <a:gd name="connsiteY56" fmla="*/ 316230 h 346710"/>
                  <a:gd name="connsiteX57" fmla="*/ 325755 w 1636903"/>
                  <a:gd name="connsiteY57" fmla="*/ 306705 h 346710"/>
                  <a:gd name="connsiteX58" fmla="*/ 321945 w 1636903"/>
                  <a:gd name="connsiteY58" fmla="*/ 300990 h 346710"/>
                  <a:gd name="connsiteX59" fmla="*/ 318135 w 1636903"/>
                  <a:gd name="connsiteY59" fmla="*/ 293370 h 346710"/>
                  <a:gd name="connsiteX60" fmla="*/ 310515 w 1636903"/>
                  <a:gd name="connsiteY60" fmla="*/ 283845 h 346710"/>
                  <a:gd name="connsiteX61" fmla="*/ 306705 w 1636903"/>
                  <a:gd name="connsiteY61" fmla="*/ 278130 h 346710"/>
                  <a:gd name="connsiteX62" fmla="*/ 300990 w 1636903"/>
                  <a:gd name="connsiteY62" fmla="*/ 272415 h 346710"/>
                  <a:gd name="connsiteX63" fmla="*/ 280035 w 1636903"/>
                  <a:gd name="connsiteY63" fmla="*/ 241935 h 346710"/>
                  <a:gd name="connsiteX64" fmla="*/ 251460 w 1636903"/>
                  <a:gd name="connsiteY64" fmla="*/ 196215 h 346710"/>
                  <a:gd name="connsiteX65" fmla="*/ 238125 w 1636903"/>
                  <a:gd name="connsiteY65" fmla="*/ 167640 h 346710"/>
                  <a:gd name="connsiteX66" fmla="*/ 234315 w 1636903"/>
                  <a:gd name="connsiteY66" fmla="*/ 160020 h 346710"/>
                  <a:gd name="connsiteX67" fmla="*/ 228600 w 1636903"/>
                  <a:gd name="connsiteY67" fmla="*/ 146685 h 346710"/>
                  <a:gd name="connsiteX68" fmla="*/ 224790 w 1636903"/>
                  <a:gd name="connsiteY68" fmla="*/ 137160 h 346710"/>
                  <a:gd name="connsiteX69" fmla="*/ 213360 w 1636903"/>
                  <a:gd name="connsiteY69" fmla="*/ 121920 h 346710"/>
                  <a:gd name="connsiteX70" fmla="*/ 207645 w 1636903"/>
                  <a:gd name="connsiteY70" fmla="*/ 118110 h 346710"/>
                  <a:gd name="connsiteX71" fmla="*/ 201930 w 1636903"/>
                  <a:gd name="connsiteY71" fmla="*/ 112395 h 346710"/>
                  <a:gd name="connsiteX72" fmla="*/ 196215 w 1636903"/>
                  <a:gd name="connsiteY72" fmla="*/ 108585 h 346710"/>
                  <a:gd name="connsiteX73" fmla="*/ 190500 w 1636903"/>
                  <a:gd name="connsiteY73" fmla="*/ 102870 h 346710"/>
                  <a:gd name="connsiteX74" fmla="*/ 184785 w 1636903"/>
                  <a:gd name="connsiteY74" fmla="*/ 99060 h 346710"/>
                  <a:gd name="connsiteX75" fmla="*/ 177165 w 1636903"/>
                  <a:gd name="connsiteY75" fmla="*/ 91440 h 346710"/>
                  <a:gd name="connsiteX76" fmla="*/ 167640 w 1636903"/>
                  <a:gd name="connsiteY76" fmla="*/ 87630 h 346710"/>
                  <a:gd name="connsiteX77" fmla="*/ 161925 w 1636903"/>
                  <a:gd name="connsiteY77" fmla="*/ 81915 h 346710"/>
                  <a:gd name="connsiteX78" fmla="*/ 154305 w 1636903"/>
                  <a:gd name="connsiteY78" fmla="*/ 78105 h 346710"/>
                  <a:gd name="connsiteX79" fmla="*/ 150495 w 1636903"/>
                  <a:gd name="connsiteY79" fmla="*/ 72390 h 346710"/>
                  <a:gd name="connsiteX80" fmla="*/ 127635 w 1636903"/>
                  <a:gd name="connsiteY80" fmla="*/ 55245 h 346710"/>
                  <a:gd name="connsiteX81" fmla="*/ 123825 w 1636903"/>
                  <a:gd name="connsiteY81" fmla="*/ 49530 h 346710"/>
                  <a:gd name="connsiteX82" fmla="*/ 110490 w 1636903"/>
                  <a:gd name="connsiteY82" fmla="*/ 41910 h 346710"/>
                  <a:gd name="connsiteX83" fmla="*/ 95250 w 1636903"/>
                  <a:gd name="connsiteY83" fmla="*/ 30480 h 346710"/>
                  <a:gd name="connsiteX84" fmla="*/ 74295 w 1636903"/>
                  <a:gd name="connsiteY84" fmla="*/ 20955 h 346710"/>
                  <a:gd name="connsiteX0" fmla="*/ 0 w 1636903"/>
                  <a:gd name="connsiteY0" fmla="*/ 1905 h 346710"/>
                  <a:gd name="connsiteX1" fmla="*/ 0 w 1636903"/>
                  <a:gd name="connsiteY1" fmla="*/ 1905 h 346710"/>
                  <a:gd name="connsiteX2" fmla="*/ 28575 w 1636903"/>
                  <a:gd name="connsiteY2" fmla="*/ 7620 h 346710"/>
                  <a:gd name="connsiteX3" fmla="*/ 70485 w 1636903"/>
                  <a:gd name="connsiteY3" fmla="*/ 3810 h 346710"/>
                  <a:gd name="connsiteX4" fmla="*/ 1323975 w 1636903"/>
                  <a:gd name="connsiteY4" fmla="*/ 0 h 346710"/>
                  <a:gd name="connsiteX5" fmla="*/ 1344930 w 1636903"/>
                  <a:gd name="connsiteY5" fmla="*/ 11430 h 346710"/>
                  <a:gd name="connsiteX6" fmla="*/ 1350645 w 1636903"/>
                  <a:gd name="connsiteY6" fmla="*/ 13335 h 346710"/>
                  <a:gd name="connsiteX7" fmla="*/ 1356360 w 1636903"/>
                  <a:gd name="connsiteY7" fmla="*/ 17145 h 346710"/>
                  <a:gd name="connsiteX8" fmla="*/ 1371600 w 1636903"/>
                  <a:gd name="connsiteY8" fmla="*/ 20955 h 346710"/>
                  <a:gd name="connsiteX9" fmla="*/ 1377315 w 1636903"/>
                  <a:gd name="connsiteY9" fmla="*/ 22860 h 346710"/>
                  <a:gd name="connsiteX10" fmla="*/ 1392555 w 1636903"/>
                  <a:gd name="connsiteY10" fmla="*/ 26670 h 346710"/>
                  <a:gd name="connsiteX11" fmla="*/ 1403985 w 1636903"/>
                  <a:gd name="connsiteY11" fmla="*/ 30480 h 346710"/>
                  <a:gd name="connsiteX12" fmla="*/ 1409700 w 1636903"/>
                  <a:gd name="connsiteY12" fmla="*/ 32385 h 346710"/>
                  <a:gd name="connsiteX13" fmla="*/ 1419225 w 1636903"/>
                  <a:gd name="connsiteY13" fmla="*/ 36195 h 346710"/>
                  <a:gd name="connsiteX14" fmla="*/ 1436370 w 1636903"/>
                  <a:gd name="connsiteY14" fmla="*/ 45720 h 346710"/>
                  <a:gd name="connsiteX15" fmla="*/ 1442085 w 1636903"/>
                  <a:gd name="connsiteY15" fmla="*/ 49530 h 346710"/>
                  <a:gd name="connsiteX16" fmla="*/ 1447800 w 1636903"/>
                  <a:gd name="connsiteY16" fmla="*/ 51435 h 346710"/>
                  <a:gd name="connsiteX17" fmla="*/ 1455420 w 1636903"/>
                  <a:gd name="connsiteY17" fmla="*/ 55245 h 346710"/>
                  <a:gd name="connsiteX18" fmla="*/ 1461135 w 1636903"/>
                  <a:gd name="connsiteY18" fmla="*/ 59055 h 346710"/>
                  <a:gd name="connsiteX19" fmla="*/ 1472565 w 1636903"/>
                  <a:gd name="connsiteY19" fmla="*/ 64770 h 346710"/>
                  <a:gd name="connsiteX20" fmla="*/ 1487805 w 1636903"/>
                  <a:gd name="connsiteY20" fmla="*/ 74295 h 346710"/>
                  <a:gd name="connsiteX21" fmla="*/ 1497330 w 1636903"/>
                  <a:gd name="connsiteY21" fmla="*/ 89535 h 346710"/>
                  <a:gd name="connsiteX22" fmla="*/ 1504950 w 1636903"/>
                  <a:gd name="connsiteY22" fmla="*/ 104775 h 346710"/>
                  <a:gd name="connsiteX23" fmla="*/ 1508760 w 1636903"/>
                  <a:gd name="connsiteY23" fmla="*/ 110490 h 346710"/>
                  <a:gd name="connsiteX24" fmla="*/ 1518285 w 1636903"/>
                  <a:gd name="connsiteY24" fmla="*/ 129540 h 346710"/>
                  <a:gd name="connsiteX25" fmla="*/ 1524000 w 1636903"/>
                  <a:gd name="connsiteY25" fmla="*/ 135255 h 346710"/>
                  <a:gd name="connsiteX26" fmla="*/ 1537335 w 1636903"/>
                  <a:gd name="connsiteY26" fmla="*/ 156210 h 346710"/>
                  <a:gd name="connsiteX27" fmla="*/ 1543050 w 1636903"/>
                  <a:gd name="connsiteY27" fmla="*/ 163830 h 346710"/>
                  <a:gd name="connsiteX28" fmla="*/ 1546860 w 1636903"/>
                  <a:gd name="connsiteY28" fmla="*/ 169545 h 346710"/>
                  <a:gd name="connsiteX29" fmla="*/ 1554480 w 1636903"/>
                  <a:gd name="connsiteY29" fmla="*/ 182880 h 346710"/>
                  <a:gd name="connsiteX30" fmla="*/ 1560195 w 1636903"/>
                  <a:gd name="connsiteY30" fmla="*/ 188595 h 346710"/>
                  <a:gd name="connsiteX31" fmla="*/ 1569720 w 1636903"/>
                  <a:gd name="connsiteY31" fmla="*/ 205740 h 346710"/>
                  <a:gd name="connsiteX32" fmla="*/ 1575435 w 1636903"/>
                  <a:gd name="connsiteY32" fmla="*/ 209550 h 346710"/>
                  <a:gd name="connsiteX33" fmla="*/ 1579245 w 1636903"/>
                  <a:gd name="connsiteY33" fmla="*/ 217170 h 346710"/>
                  <a:gd name="connsiteX34" fmla="*/ 1590675 w 1636903"/>
                  <a:gd name="connsiteY34" fmla="*/ 228600 h 346710"/>
                  <a:gd name="connsiteX35" fmla="*/ 1592580 w 1636903"/>
                  <a:gd name="connsiteY35" fmla="*/ 234315 h 346710"/>
                  <a:gd name="connsiteX36" fmla="*/ 1594485 w 1636903"/>
                  <a:gd name="connsiteY36" fmla="*/ 241935 h 346710"/>
                  <a:gd name="connsiteX37" fmla="*/ 1598295 w 1636903"/>
                  <a:gd name="connsiteY37" fmla="*/ 247650 h 346710"/>
                  <a:gd name="connsiteX38" fmla="*/ 1604010 w 1636903"/>
                  <a:gd name="connsiteY38" fmla="*/ 257175 h 346710"/>
                  <a:gd name="connsiteX39" fmla="*/ 1605915 w 1636903"/>
                  <a:gd name="connsiteY39" fmla="*/ 262890 h 346710"/>
                  <a:gd name="connsiteX40" fmla="*/ 1617345 w 1636903"/>
                  <a:gd name="connsiteY40" fmla="*/ 276225 h 346710"/>
                  <a:gd name="connsiteX41" fmla="*/ 1623060 w 1636903"/>
                  <a:gd name="connsiteY41" fmla="*/ 297180 h 346710"/>
                  <a:gd name="connsiteX42" fmla="*/ 1624965 w 1636903"/>
                  <a:gd name="connsiteY42" fmla="*/ 302895 h 346710"/>
                  <a:gd name="connsiteX43" fmla="*/ 1628775 w 1636903"/>
                  <a:gd name="connsiteY43" fmla="*/ 318135 h 346710"/>
                  <a:gd name="connsiteX44" fmla="*/ 1630680 w 1636903"/>
                  <a:gd name="connsiteY44" fmla="*/ 325755 h 346710"/>
                  <a:gd name="connsiteX45" fmla="*/ 1634490 w 1636903"/>
                  <a:gd name="connsiteY45" fmla="*/ 331470 h 346710"/>
                  <a:gd name="connsiteX46" fmla="*/ 1636395 w 1636903"/>
                  <a:gd name="connsiteY46" fmla="*/ 339090 h 346710"/>
                  <a:gd name="connsiteX47" fmla="*/ 1624965 w 1636903"/>
                  <a:gd name="connsiteY47" fmla="*/ 342900 h 346710"/>
                  <a:gd name="connsiteX48" fmla="*/ 1590675 w 1636903"/>
                  <a:gd name="connsiteY48" fmla="*/ 344805 h 346710"/>
                  <a:gd name="connsiteX49" fmla="*/ 1297305 w 1636903"/>
                  <a:gd name="connsiteY49" fmla="*/ 346710 h 346710"/>
                  <a:gd name="connsiteX50" fmla="*/ 984885 w 1636903"/>
                  <a:gd name="connsiteY50" fmla="*/ 342900 h 346710"/>
                  <a:gd name="connsiteX51" fmla="*/ 721995 w 1636903"/>
                  <a:gd name="connsiteY51" fmla="*/ 344805 h 346710"/>
                  <a:gd name="connsiteX52" fmla="*/ 501015 w 1636903"/>
                  <a:gd name="connsiteY52" fmla="*/ 342900 h 346710"/>
                  <a:gd name="connsiteX53" fmla="*/ 462915 w 1636903"/>
                  <a:gd name="connsiteY53" fmla="*/ 340995 h 346710"/>
                  <a:gd name="connsiteX54" fmla="*/ 333375 w 1636903"/>
                  <a:gd name="connsiteY54" fmla="*/ 339090 h 346710"/>
                  <a:gd name="connsiteX55" fmla="*/ 329565 w 1636903"/>
                  <a:gd name="connsiteY55" fmla="*/ 316230 h 346710"/>
                  <a:gd name="connsiteX56" fmla="*/ 325755 w 1636903"/>
                  <a:gd name="connsiteY56" fmla="*/ 306705 h 346710"/>
                  <a:gd name="connsiteX57" fmla="*/ 321945 w 1636903"/>
                  <a:gd name="connsiteY57" fmla="*/ 300990 h 346710"/>
                  <a:gd name="connsiteX58" fmla="*/ 318135 w 1636903"/>
                  <a:gd name="connsiteY58" fmla="*/ 293370 h 346710"/>
                  <a:gd name="connsiteX59" fmla="*/ 310515 w 1636903"/>
                  <a:gd name="connsiteY59" fmla="*/ 283845 h 346710"/>
                  <a:gd name="connsiteX60" fmla="*/ 306705 w 1636903"/>
                  <a:gd name="connsiteY60" fmla="*/ 278130 h 346710"/>
                  <a:gd name="connsiteX61" fmla="*/ 300990 w 1636903"/>
                  <a:gd name="connsiteY61" fmla="*/ 272415 h 346710"/>
                  <a:gd name="connsiteX62" fmla="*/ 280035 w 1636903"/>
                  <a:gd name="connsiteY62" fmla="*/ 241935 h 346710"/>
                  <a:gd name="connsiteX63" fmla="*/ 251460 w 1636903"/>
                  <a:gd name="connsiteY63" fmla="*/ 196215 h 346710"/>
                  <a:gd name="connsiteX64" fmla="*/ 238125 w 1636903"/>
                  <a:gd name="connsiteY64" fmla="*/ 167640 h 346710"/>
                  <a:gd name="connsiteX65" fmla="*/ 234315 w 1636903"/>
                  <a:gd name="connsiteY65" fmla="*/ 160020 h 346710"/>
                  <a:gd name="connsiteX66" fmla="*/ 228600 w 1636903"/>
                  <a:gd name="connsiteY66" fmla="*/ 146685 h 346710"/>
                  <a:gd name="connsiteX67" fmla="*/ 224790 w 1636903"/>
                  <a:gd name="connsiteY67" fmla="*/ 137160 h 346710"/>
                  <a:gd name="connsiteX68" fmla="*/ 213360 w 1636903"/>
                  <a:gd name="connsiteY68" fmla="*/ 121920 h 346710"/>
                  <a:gd name="connsiteX69" fmla="*/ 207645 w 1636903"/>
                  <a:gd name="connsiteY69" fmla="*/ 118110 h 346710"/>
                  <a:gd name="connsiteX70" fmla="*/ 201930 w 1636903"/>
                  <a:gd name="connsiteY70" fmla="*/ 112395 h 346710"/>
                  <a:gd name="connsiteX71" fmla="*/ 196215 w 1636903"/>
                  <a:gd name="connsiteY71" fmla="*/ 108585 h 346710"/>
                  <a:gd name="connsiteX72" fmla="*/ 190500 w 1636903"/>
                  <a:gd name="connsiteY72" fmla="*/ 102870 h 346710"/>
                  <a:gd name="connsiteX73" fmla="*/ 184785 w 1636903"/>
                  <a:gd name="connsiteY73" fmla="*/ 99060 h 346710"/>
                  <a:gd name="connsiteX74" fmla="*/ 177165 w 1636903"/>
                  <a:gd name="connsiteY74" fmla="*/ 91440 h 346710"/>
                  <a:gd name="connsiteX75" fmla="*/ 167640 w 1636903"/>
                  <a:gd name="connsiteY75" fmla="*/ 87630 h 346710"/>
                  <a:gd name="connsiteX76" fmla="*/ 161925 w 1636903"/>
                  <a:gd name="connsiteY76" fmla="*/ 81915 h 346710"/>
                  <a:gd name="connsiteX77" fmla="*/ 154305 w 1636903"/>
                  <a:gd name="connsiteY77" fmla="*/ 78105 h 346710"/>
                  <a:gd name="connsiteX78" fmla="*/ 150495 w 1636903"/>
                  <a:gd name="connsiteY78" fmla="*/ 72390 h 346710"/>
                  <a:gd name="connsiteX79" fmla="*/ 127635 w 1636903"/>
                  <a:gd name="connsiteY79" fmla="*/ 55245 h 346710"/>
                  <a:gd name="connsiteX80" fmla="*/ 123825 w 1636903"/>
                  <a:gd name="connsiteY80" fmla="*/ 49530 h 346710"/>
                  <a:gd name="connsiteX81" fmla="*/ 110490 w 1636903"/>
                  <a:gd name="connsiteY81" fmla="*/ 41910 h 346710"/>
                  <a:gd name="connsiteX82" fmla="*/ 95250 w 1636903"/>
                  <a:gd name="connsiteY82" fmla="*/ 30480 h 346710"/>
                  <a:gd name="connsiteX83" fmla="*/ 74295 w 1636903"/>
                  <a:gd name="connsiteY83" fmla="*/ 20955 h 346710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984885 w 1636903"/>
                  <a:gd name="connsiteY49" fmla="*/ 342900 h 344805"/>
                  <a:gd name="connsiteX50" fmla="*/ 721995 w 1636903"/>
                  <a:gd name="connsiteY50" fmla="*/ 344805 h 344805"/>
                  <a:gd name="connsiteX51" fmla="*/ 501015 w 1636903"/>
                  <a:gd name="connsiteY51" fmla="*/ 342900 h 344805"/>
                  <a:gd name="connsiteX52" fmla="*/ 462915 w 1636903"/>
                  <a:gd name="connsiteY52" fmla="*/ 340995 h 344805"/>
                  <a:gd name="connsiteX53" fmla="*/ 333375 w 1636903"/>
                  <a:gd name="connsiteY53" fmla="*/ 339090 h 344805"/>
                  <a:gd name="connsiteX54" fmla="*/ 329565 w 1636903"/>
                  <a:gd name="connsiteY54" fmla="*/ 316230 h 344805"/>
                  <a:gd name="connsiteX55" fmla="*/ 325755 w 1636903"/>
                  <a:gd name="connsiteY55" fmla="*/ 306705 h 344805"/>
                  <a:gd name="connsiteX56" fmla="*/ 321945 w 1636903"/>
                  <a:gd name="connsiteY56" fmla="*/ 300990 h 344805"/>
                  <a:gd name="connsiteX57" fmla="*/ 318135 w 1636903"/>
                  <a:gd name="connsiteY57" fmla="*/ 293370 h 344805"/>
                  <a:gd name="connsiteX58" fmla="*/ 310515 w 1636903"/>
                  <a:gd name="connsiteY58" fmla="*/ 283845 h 344805"/>
                  <a:gd name="connsiteX59" fmla="*/ 306705 w 1636903"/>
                  <a:gd name="connsiteY59" fmla="*/ 278130 h 344805"/>
                  <a:gd name="connsiteX60" fmla="*/ 300990 w 1636903"/>
                  <a:gd name="connsiteY60" fmla="*/ 272415 h 344805"/>
                  <a:gd name="connsiteX61" fmla="*/ 280035 w 1636903"/>
                  <a:gd name="connsiteY61" fmla="*/ 241935 h 344805"/>
                  <a:gd name="connsiteX62" fmla="*/ 251460 w 1636903"/>
                  <a:gd name="connsiteY62" fmla="*/ 196215 h 344805"/>
                  <a:gd name="connsiteX63" fmla="*/ 238125 w 1636903"/>
                  <a:gd name="connsiteY63" fmla="*/ 167640 h 344805"/>
                  <a:gd name="connsiteX64" fmla="*/ 234315 w 1636903"/>
                  <a:gd name="connsiteY64" fmla="*/ 160020 h 344805"/>
                  <a:gd name="connsiteX65" fmla="*/ 228600 w 1636903"/>
                  <a:gd name="connsiteY65" fmla="*/ 146685 h 344805"/>
                  <a:gd name="connsiteX66" fmla="*/ 224790 w 1636903"/>
                  <a:gd name="connsiteY66" fmla="*/ 137160 h 344805"/>
                  <a:gd name="connsiteX67" fmla="*/ 213360 w 1636903"/>
                  <a:gd name="connsiteY67" fmla="*/ 121920 h 344805"/>
                  <a:gd name="connsiteX68" fmla="*/ 207645 w 1636903"/>
                  <a:gd name="connsiteY68" fmla="*/ 118110 h 344805"/>
                  <a:gd name="connsiteX69" fmla="*/ 201930 w 1636903"/>
                  <a:gd name="connsiteY69" fmla="*/ 112395 h 344805"/>
                  <a:gd name="connsiteX70" fmla="*/ 196215 w 1636903"/>
                  <a:gd name="connsiteY70" fmla="*/ 108585 h 344805"/>
                  <a:gd name="connsiteX71" fmla="*/ 190500 w 1636903"/>
                  <a:gd name="connsiteY71" fmla="*/ 102870 h 344805"/>
                  <a:gd name="connsiteX72" fmla="*/ 184785 w 1636903"/>
                  <a:gd name="connsiteY72" fmla="*/ 99060 h 344805"/>
                  <a:gd name="connsiteX73" fmla="*/ 177165 w 1636903"/>
                  <a:gd name="connsiteY73" fmla="*/ 91440 h 344805"/>
                  <a:gd name="connsiteX74" fmla="*/ 167640 w 1636903"/>
                  <a:gd name="connsiteY74" fmla="*/ 87630 h 344805"/>
                  <a:gd name="connsiteX75" fmla="*/ 161925 w 1636903"/>
                  <a:gd name="connsiteY75" fmla="*/ 81915 h 344805"/>
                  <a:gd name="connsiteX76" fmla="*/ 154305 w 1636903"/>
                  <a:gd name="connsiteY76" fmla="*/ 78105 h 344805"/>
                  <a:gd name="connsiteX77" fmla="*/ 150495 w 1636903"/>
                  <a:gd name="connsiteY77" fmla="*/ 72390 h 344805"/>
                  <a:gd name="connsiteX78" fmla="*/ 127635 w 1636903"/>
                  <a:gd name="connsiteY78" fmla="*/ 55245 h 344805"/>
                  <a:gd name="connsiteX79" fmla="*/ 123825 w 1636903"/>
                  <a:gd name="connsiteY79" fmla="*/ 49530 h 344805"/>
                  <a:gd name="connsiteX80" fmla="*/ 110490 w 1636903"/>
                  <a:gd name="connsiteY80" fmla="*/ 41910 h 344805"/>
                  <a:gd name="connsiteX81" fmla="*/ 95250 w 1636903"/>
                  <a:gd name="connsiteY81" fmla="*/ 30480 h 344805"/>
                  <a:gd name="connsiteX82" fmla="*/ 74295 w 1636903"/>
                  <a:gd name="connsiteY8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721995 w 1636903"/>
                  <a:gd name="connsiteY49" fmla="*/ 344805 h 344805"/>
                  <a:gd name="connsiteX50" fmla="*/ 501015 w 1636903"/>
                  <a:gd name="connsiteY50" fmla="*/ 342900 h 344805"/>
                  <a:gd name="connsiteX51" fmla="*/ 462915 w 1636903"/>
                  <a:gd name="connsiteY51" fmla="*/ 340995 h 344805"/>
                  <a:gd name="connsiteX52" fmla="*/ 333375 w 1636903"/>
                  <a:gd name="connsiteY52" fmla="*/ 339090 h 344805"/>
                  <a:gd name="connsiteX53" fmla="*/ 329565 w 1636903"/>
                  <a:gd name="connsiteY53" fmla="*/ 316230 h 344805"/>
                  <a:gd name="connsiteX54" fmla="*/ 325755 w 1636903"/>
                  <a:gd name="connsiteY54" fmla="*/ 306705 h 344805"/>
                  <a:gd name="connsiteX55" fmla="*/ 321945 w 1636903"/>
                  <a:gd name="connsiteY55" fmla="*/ 300990 h 344805"/>
                  <a:gd name="connsiteX56" fmla="*/ 318135 w 1636903"/>
                  <a:gd name="connsiteY56" fmla="*/ 293370 h 344805"/>
                  <a:gd name="connsiteX57" fmla="*/ 310515 w 1636903"/>
                  <a:gd name="connsiteY57" fmla="*/ 283845 h 344805"/>
                  <a:gd name="connsiteX58" fmla="*/ 306705 w 1636903"/>
                  <a:gd name="connsiteY58" fmla="*/ 278130 h 344805"/>
                  <a:gd name="connsiteX59" fmla="*/ 300990 w 1636903"/>
                  <a:gd name="connsiteY59" fmla="*/ 272415 h 344805"/>
                  <a:gd name="connsiteX60" fmla="*/ 280035 w 1636903"/>
                  <a:gd name="connsiteY60" fmla="*/ 241935 h 344805"/>
                  <a:gd name="connsiteX61" fmla="*/ 251460 w 1636903"/>
                  <a:gd name="connsiteY61" fmla="*/ 196215 h 344805"/>
                  <a:gd name="connsiteX62" fmla="*/ 238125 w 1636903"/>
                  <a:gd name="connsiteY62" fmla="*/ 167640 h 344805"/>
                  <a:gd name="connsiteX63" fmla="*/ 234315 w 1636903"/>
                  <a:gd name="connsiteY63" fmla="*/ 160020 h 344805"/>
                  <a:gd name="connsiteX64" fmla="*/ 228600 w 1636903"/>
                  <a:gd name="connsiteY64" fmla="*/ 146685 h 344805"/>
                  <a:gd name="connsiteX65" fmla="*/ 224790 w 1636903"/>
                  <a:gd name="connsiteY65" fmla="*/ 137160 h 344805"/>
                  <a:gd name="connsiteX66" fmla="*/ 213360 w 1636903"/>
                  <a:gd name="connsiteY66" fmla="*/ 121920 h 344805"/>
                  <a:gd name="connsiteX67" fmla="*/ 207645 w 1636903"/>
                  <a:gd name="connsiteY67" fmla="*/ 118110 h 344805"/>
                  <a:gd name="connsiteX68" fmla="*/ 201930 w 1636903"/>
                  <a:gd name="connsiteY68" fmla="*/ 112395 h 344805"/>
                  <a:gd name="connsiteX69" fmla="*/ 196215 w 1636903"/>
                  <a:gd name="connsiteY69" fmla="*/ 108585 h 344805"/>
                  <a:gd name="connsiteX70" fmla="*/ 190500 w 1636903"/>
                  <a:gd name="connsiteY70" fmla="*/ 102870 h 344805"/>
                  <a:gd name="connsiteX71" fmla="*/ 184785 w 1636903"/>
                  <a:gd name="connsiteY71" fmla="*/ 99060 h 344805"/>
                  <a:gd name="connsiteX72" fmla="*/ 177165 w 1636903"/>
                  <a:gd name="connsiteY72" fmla="*/ 91440 h 344805"/>
                  <a:gd name="connsiteX73" fmla="*/ 167640 w 1636903"/>
                  <a:gd name="connsiteY73" fmla="*/ 87630 h 344805"/>
                  <a:gd name="connsiteX74" fmla="*/ 161925 w 1636903"/>
                  <a:gd name="connsiteY74" fmla="*/ 81915 h 344805"/>
                  <a:gd name="connsiteX75" fmla="*/ 154305 w 1636903"/>
                  <a:gd name="connsiteY75" fmla="*/ 78105 h 344805"/>
                  <a:gd name="connsiteX76" fmla="*/ 150495 w 1636903"/>
                  <a:gd name="connsiteY76" fmla="*/ 72390 h 344805"/>
                  <a:gd name="connsiteX77" fmla="*/ 127635 w 1636903"/>
                  <a:gd name="connsiteY77" fmla="*/ 55245 h 344805"/>
                  <a:gd name="connsiteX78" fmla="*/ 123825 w 1636903"/>
                  <a:gd name="connsiteY78" fmla="*/ 49530 h 344805"/>
                  <a:gd name="connsiteX79" fmla="*/ 110490 w 1636903"/>
                  <a:gd name="connsiteY79" fmla="*/ 41910 h 344805"/>
                  <a:gd name="connsiteX80" fmla="*/ 95250 w 1636903"/>
                  <a:gd name="connsiteY80" fmla="*/ 30480 h 344805"/>
                  <a:gd name="connsiteX81" fmla="*/ 74295 w 1636903"/>
                  <a:gd name="connsiteY8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501015 w 1636903"/>
                  <a:gd name="connsiteY49" fmla="*/ 342900 h 344805"/>
                  <a:gd name="connsiteX50" fmla="*/ 462915 w 1636903"/>
                  <a:gd name="connsiteY50" fmla="*/ 340995 h 344805"/>
                  <a:gd name="connsiteX51" fmla="*/ 333375 w 1636903"/>
                  <a:gd name="connsiteY51" fmla="*/ 339090 h 344805"/>
                  <a:gd name="connsiteX52" fmla="*/ 329565 w 1636903"/>
                  <a:gd name="connsiteY52" fmla="*/ 316230 h 344805"/>
                  <a:gd name="connsiteX53" fmla="*/ 325755 w 1636903"/>
                  <a:gd name="connsiteY53" fmla="*/ 306705 h 344805"/>
                  <a:gd name="connsiteX54" fmla="*/ 321945 w 1636903"/>
                  <a:gd name="connsiteY54" fmla="*/ 300990 h 344805"/>
                  <a:gd name="connsiteX55" fmla="*/ 318135 w 1636903"/>
                  <a:gd name="connsiteY55" fmla="*/ 293370 h 344805"/>
                  <a:gd name="connsiteX56" fmla="*/ 310515 w 1636903"/>
                  <a:gd name="connsiteY56" fmla="*/ 283845 h 344805"/>
                  <a:gd name="connsiteX57" fmla="*/ 306705 w 1636903"/>
                  <a:gd name="connsiteY57" fmla="*/ 278130 h 344805"/>
                  <a:gd name="connsiteX58" fmla="*/ 300990 w 1636903"/>
                  <a:gd name="connsiteY58" fmla="*/ 272415 h 344805"/>
                  <a:gd name="connsiteX59" fmla="*/ 280035 w 1636903"/>
                  <a:gd name="connsiteY59" fmla="*/ 241935 h 344805"/>
                  <a:gd name="connsiteX60" fmla="*/ 251460 w 1636903"/>
                  <a:gd name="connsiteY60" fmla="*/ 196215 h 344805"/>
                  <a:gd name="connsiteX61" fmla="*/ 238125 w 1636903"/>
                  <a:gd name="connsiteY61" fmla="*/ 167640 h 344805"/>
                  <a:gd name="connsiteX62" fmla="*/ 234315 w 1636903"/>
                  <a:gd name="connsiteY62" fmla="*/ 160020 h 344805"/>
                  <a:gd name="connsiteX63" fmla="*/ 228600 w 1636903"/>
                  <a:gd name="connsiteY63" fmla="*/ 146685 h 344805"/>
                  <a:gd name="connsiteX64" fmla="*/ 224790 w 1636903"/>
                  <a:gd name="connsiteY64" fmla="*/ 137160 h 344805"/>
                  <a:gd name="connsiteX65" fmla="*/ 213360 w 1636903"/>
                  <a:gd name="connsiteY65" fmla="*/ 121920 h 344805"/>
                  <a:gd name="connsiteX66" fmla="*/ 207645 w 1636903"/>
                  <a:gd name="connsiteY66" fmla="*/ 118110 h 344805"/>
                  <a:gd name="connsiteX67" fmla="*/ 201930 w 1636903"/>
                  <a:gd name="connsiteY67" fmla="*/ 112395 h 344805"/>
                  <a:gd name="connsiteX68" fmla="*/ 196215 w 1636903"/>
                  <a:gd name="connsiteY68" fmla="*/ 108585 h 344805"/>
                  <a:gd name="connsiteX69" fmla="*/ 190500 w 1636903"/>
                  <a:gd name="connsiteY69" fmla="*/ 102870 h 344805"/>
                  <a:gd name="connsiteX70" fmla="*/ 184785 w 1636903"/>
                  <a:gd name="connsiteY70" fmla="*/ 99060 h 344805"/>
                  <a:gd name="connsiteX71" fmla="*/ 177165 w 1636903"/>
                  <a:gd name="connsiteY71" fmla="*/ 91440 h 344805"/>
                  <a:gd name="connsiteX72" fmla="*/ 167640 w 1636903"/>
                  <a:gd name="connsiteY72" fmla="*/ 87630 h 344805"/>
                  <a:gd name="connsiteX73" fmla="*/ 161925 w 1636903"/>
                  <a:gd name="connsiteY73" fmla="*/ 81915 h 344805"/>
                  <a:gd name="connsiteX74" fmla="*/ 154305 w 1636903"/>
                  <a:gd name="connsiteY74" fmla="*/ 78105 h 344805"/>
                  <a:gd name="connsiteX75" fmla="*/ 150495 w 1636903"/>
                  <a:gd name="connsiteY75" fmla="*/ 72390 h 344805"/>
                  <a:gd name="connsiteX76" fmla="*/ 127635 w 1636903"/>
                  <a:gd name="connsiteY76" fmla="*/ 55245 h 344805"/>
                  <a:gd name="connsiteX77" fmla="*/ 123825 w 1636903"/>
                  <a:gd name="connsiteY77" fmla="*/ 49530 h 344805"/>
                  <a:gd name="connsiteX78" fmla="*/ 110490 w 1636903"/>
                  <a:gd name="connsiteY78" fmla="*/ 41910 h 344805"/>
                  <a:gd name="connsiteX79" fmla="*/ 95250 w 1636903"/>
                  <a:gd name="connsiteY79" fmla="*/ 30480 h 344805"/>
                  <a:gd name="connsiteX80" fmla="*/ 74295 w 1636903"/>
                  <a:gd name="connsiteY8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8135 w 1636903"/>
                  <a:gd name="connsiteY54" fmla="*/ 293370 h 344805"/>
                  <a:gd name="connsiteX55" fmla="*/ 310515 w 1636903"/>
                  <a:gd name="connsiteY55" fmla="*/ 283845 h 344805"/>
                  <a:gd name="connsiteX56" fmla="*/ 306705 w 1636903"/>
                  <a:gd name="connsiteY56" fmla="*/ 278130 h 344805"/>
                  <a:gd name="connsiteX57" fmla="*/ 300990 w 1636903"/>
                  <a:gd name="connsiteY57" fmla="*/ 272415 h 344805"/>
                  <a:gd name="connsiteX58" fmla="*/ 280035 w 1636903"/>
                  <a:gd name="connsiteY58" fmla="*/ 241935 h 344805"/>
                  <a:gd name="connsiteX59" fmla="*/ 251460 w 1636903"/>
                  <a:gd name="connsiteY59" fmla="*/ 196215 h 344805"/>
                  <a:gd name="connsiteX60" fmla="*/ 238125 w 1636903"/>
                  <a:gd name="connsiteY60" fmla="*/ 167640 h 344805"/>
                  <a:gd name="connsiteX61" fmla="*/ 234315 w 1636903"/>
                  <a:gd name="connsiteY61" fmla="*/ 160020 h 344805"/>
                  <a:gd name="connsiteX62" fmla="*/ 228600 w 1636903"/>
                  <a:gd name="connsiteY62" fmla="*/ 146685 h 344805"/>
                  <a:gd name="connsiteX63" fmla="*/ 224790 w 1636903"/>
                  <a:gd name="connsiteY63" fmla="*/ 137160 h 344805"/>
                  <a:gd name="connsiteX64" fmla="*/ 213360 w 1636903"/>
                  <a:gd name="connsiteY64" fmla="*/ 121920 h 344805"/>
                  <a:gd name="connsiteX65" fmla="*/ 207645 w 1636903"/>
                  <a:gd name="connsiteY65" fmla="*/ 118110 h 344805"/>
                  <a:gd name="connsiteX66" fmla="*/ 201930 w 1636903"/>
                  <a:gd name="connsiteY66" fmla="*/ 112395 h 344805"/>
                  <a:gd name="connsiteX67" fmla="*/ 196215 w 1636903"/>
                  <a:gd name="connsiteY67" fmla="*/ 108585 h 344805"/>
                  <a:gd name="connsiteX68" fmla="*/ 190500 w 1636903"/>
                  <a:gd name="connsiteY68" fmla="*/ 102870 h 344805"/>
                  <a:gd name="connsiteX69" fmla="*/ 184785 w 1636903"/>
                  <a:gd name="connsiteY69" fmla="*/ 99060 h 344805"/>
                  <a:gd name="connsiteX70" fmla="*/ 177165 w 1636903"/>
                  <a:gd name="connsiteY70" fmla="*/ 91440 h 344805"/>
                  <a:gd name="connsiteX71" fmla="*/ 167640 w 1636903"/>
                  <a:gd name="connsiteY71" fmla="*/ 87630 h 344805"/>
                  <a:gd name="connsiteX72" fmla="*/ 161925 w 1636903"/>
                  <a:gd name="connsiteY72" fmla="*/ 81915 h 344805"/>
                  <a:gd name="connsiteX73" fmla="*/ 154305 w 1636903"/>
                  <a:gd name="connsiteY73" fmla="*/ 78105 h 344805"/>
                  <a:gd name="connsiteX74" fmla="*/ 150495 w 1636903"/>
                  <a:gd name="connsiteY74" fmla="*/ 72390 h 344805"/>
                  <a:gd name="connsiteX75" fmla="*/ 127635 w 1636903"/>
                  <a:gd name="connsiteY75" fmla="*/ 55245 h 344805"/>
                  <a:gd name="connsiteX76" fmla="*/ 123825 w 1636903"/>
                  <a:gd name="connsiteY76" fmla="*/ 49530 h 344805"/>
                  <a:gd name="connsiteX77" fmla="*/ 110490 w 1636903"/>
                  <a:gd name="connsiteY77" fmla="*/ 41910 h 344805"/>
                  <a:gd name="connsiteX78" fmla="*/ 95250 w 1636903"/>
                  <a:gd name="connsiteY78" fmla="*/ 30480 h 344805"/>
                  <a:gd name="connsiteX79" fmla="*/ 74295 w 1636903"/>
                  <a:gd name="connsiteY7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5755 w 1636903"/>
                  <a:gd name="connsiteY52" fmla="*/ 306705 h 344805"/>
                  <a:gd name="connsiteX53" fmla="*/ 321945 w 1636903"/>
                  <a:gd name="connsiteY53" fmla="*/ 300990 h 344805"/>
                  <a:gd name="connsiteX54" fmla="*/ 310515 w 1636903"/>
                  <a:gd name="connsiteY54" fmla="*/ 283845 h 344805"/>
                  <a:gd name="connsiteX55" fmla="*/ 306705 w 1636903"/>
                  <a:gd name="connsiteY55" fmla="*/ 278130 h 344805"/>
                  <a:gd name="connsiteX56" fmla="*/ 300990 w 1636903"/>
                  <a:gd name="connsiteY56" fmla="*/ 272415 h 344805"/>
                  <a:gd name="connsiteX57" fmla="*/ 280035 w 1636903"/>
                  <a:gd name="connsiteY57" fmla="*/ 241935 h 344805"/>
                  <a:gd name="connsiteX58" fmla="*/ 251460 w 1636903"/>
                  <a:gd name="connsiteY58" fmla="*/ 196215 h 344805"/>
                  <a:gd name="connsiteX59" fmla="*/ 238125 w 1636903"/>
                  <a:gd name="connsiteY59" fmla="*/ 167640 h 344805"/>
                  <a:gd name="connsiteX60" fmla="*/ 234315 w 1636903"/>
                  <a:gd name="connsiteY60" fmla="*/ 160020 h 344805"/>
                  <a:gd name="connsiteX61" fmla="*/ 228600 w 1636903"/>
                  <a:gd name="connsiteY61" fmla="*/ 146685 h 344805"/>
                  <a:gd name="connsiteX62" fmla="*/ 224790 w 1636903"/>
                  <a:gd name="connsiteY62" fmla="*/ 137160 h 344805"/>
                  <a:gd name="connsiteX63" fmla="*/ 213360 w 1636903"/>
                  <a:gd name="connsiteY63" fmla="*/ 121920 h 344805"/>
                  <a:gd name="connsiteX64" fmla="*/ 207645 w 1636903"/>
                  <a:gd name="connsiteY64" fmla="*/ 118110 h 344805"/>
                  <a:gd name="connsiteX65" fmla="*/ 201930 w 1636903"/>
                  <a:gd name="connsiteY65" fmla="*/ 112395 h 344805"/>
                  <a:gd name="connsiteX66" fmla="*/ 196215 w 1636903"/>
                  <a:gd name="connsiteY66" fmla="*/ 108585 h 344805"/>
                  <a:gd name="connsiteX67" fmla="*/ 190500 w 1636903"/>
                  <a:gd name="connsiteY67" fmla="*/ 102870 h 344805"/>
                  <a:gd name="connsiteX68" fmla="*/ 184785 w 1636903"/>
                  <a:gd name="connsiteY68" fmla="*/ 99060 h 344805"/>
                  <a:gd name="connsiteX69" fmla="*/ 177165 w 1636903"/>
                  <a:gd name="connsiteY69" fmla="*/ 91440 h 344805"/>
                  <a:gd name="connsiteX70" fmla="*/ 167640 w 1636903"/>
                  <a:gd name="connsiteY70" fmla="*/ 87630 h 344805"/>
                  <a:gd name="connsiteX71" fmla="*/ 161925 w 1636903"/>
                  <a:gd name="connsiteY71" fmla="*/ 81915 h 344805"/>
                  <a:gd name="connsiteX72" fmla="*/ 154305 w 1636903"/>
                  <a:gd name="connsiteY72" fmla="*/ 78105 h 344805"/>
                  <a:gd name="connsiteX73" fmla="*/ 150495 w 1636903"/>
                  <a:gd name="connsiteY73" fmla="*/ 72390 h 344805"/>
                  <a:gd name="connsiteX74" fmla="*/ 127635 w 1636903"/>
                  <a:gd name="connsiteY74" fmla="*/ 55245 h 344805"/>
                  <a:gd name="connsiteX75" fmla="*/ 123825 w 1636903"/>
                  <a:gd name="connsiteY75" fmla="*/ 49530 h 344805"/>
                  <a:gd name="connsiteX76" fmla="*/ 110490 w 1636903"/>
                  <a:gd name="connsiteY76" fmla="*/ 41910 h 344805"/>
                  <a:gd name="connsiteX77" fmla="*/ 95250 w 1636903"/>
                  <a:gd name="connsiteY77" fmla="*/ 30480 h 344805"/>
                  <a:gd name="connsiteX78" fmla="*/ 74295 w 1636903"/>
                  <a:gd name="connsiteY7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300990 w 1636903"/>
                  <a:gd name="connsiteY55" fmla="*/ 272415 h 344805"/>
                  <a:gd name="connsiteX56" fmla="*/ 280035 w 1636903"/>
                  <a:gd name="connsiteY56" fmla="*/ 241935 h 344805"/>
                  <a:gd name="connsiteX57" fmla="*/ 251460 w 1636903"/>
                  <a:gd name="connsiteY57" fmla="*/ 196215 h 344805"/>
                  <a:gd name="connsiteX58" fmla="*/ 238125 w 1636903"/>
                  <a:gd name="connsiteY58" fmla="*/ 167640 h 344805"/>
                  <a:gd name="connsiteX59" fmla="*/ 234315 w 1636903"/>
                  <a:gd name="connsiteY59" fmla="*/ 160020 h 344805"/>
                  <a:gd name="connsiteX60" fmla="*/ 228600 w 1636903"/>
                  <a:gd name="connsiteY60" fmla="*/ 146685 h 344805"/>
                  <a:gd name="connsiteX61" fmla="*/ 224790 w 1636903"/>
                  <a:gd name="connsiteY61" fmla="*/ 137160 h 344805"/>
                  <a:gd name="connsiteX62" fmla="*/ 213360 w 1636903"/>
                  <a:gd name="connsiteY62" fmla="*/ 121920 h 344805"/>
                  <a:gd name="connsiteX63" fmla="*/ 207645 w 1636903"/>
                  <a:gd name="connsiteY63" fmla="*/ 118110 h 344805"/>
                  <a:gd name="connsiteX64" fmla="*/ 201930 w 1636903"/>
                  <a:gd name="connsiteY64" fmla="*/ 112395 h 344805"/>
                  <a:gd name="connsiteX65" fmla="*/ 196215 w 1636903"/>
                  <a:gd name="connsiteY65" fmla="*/ 108585 h 344805"/>
                  <a:gd name="connsiteX66" fmla="*/ 190500 w 1636903"/>
                  <a:gd name="connsiteY66" fmla="*/ 102870 h 344805"/>
                  <a:gd name="connsiteX67" fmla="*/ 184785 w 1636903"/>
                  <a:gd name="connsiteY67" fmla="*/ 99060 h 344805"/>
                  <a:gd name="connsiteX68" fmla="*/ 177165 w 1636903"/>
                  <a:gd name="connsiteY68" fmla="*/ 91440 h 344805"/>
                  <a:gd name="connsiteX69" fmla="*/ 167640 w 1636903"/>
                  <a:gd name="connsiteY69" fmla="*/ 87630 h 344805"/>
                  <a:gd name="connsiteX70" fmla="*/ 161925 w 1636903"/>
                  <a:gd name="connsiteY70" fmla="*/ 81915 h 344805"/>
                  <a:gd name="connsiteX71" fmla="*/ 154305 w 1636903"/>
                  <a:gd name="connsiteY71" fmla="*/ 78105 h 344805"/>
                  <a:gd name="connsiteX72" fmla="*/ 150495 w 1636903"/>
                  <a:gd name="connsiteY72" fmla="*/ 72390 h 344805"/>
                  <a:gd name="connsiteX73" fmla="*/ 127635 w 1636903"/>
                  <a:gd name="connsiteY73" fmla="*/ 55245 h 344805"/>
                  <a:gd name="connsiteX74" fmla="*/ 123825 w 1636903"/>
                  <a:gd name="connsiteY74" fmla="*/ 49530 h 344805"/>
                  <a:gd name="connsiteX75" fmla="*/ 110490 w 1636903"/>
                  <a:gd name="connsiteY75" fmla="*/ 41910 h 344805"/>
                  <a:gd name="connsiteX76" fmla="*/ 95250 w 1636903"/>
                  <a:gd name="connsiteY76" fmla="*/ 30480 h 344805"/>
                  <a:gd name="connsiteX77" fmla="*/ 74295 w 1636903"/>
                  <a:gd name="connsiteY7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306705 w 1636903"/>
                  <a:gd name="connsiteY54" fmla="*/ 278130 h 344805"/>
                  <a:gd name="connsiteX55" fmla="*/ 280035 w 1636903"/>
                  <a:gd name="connsiteY55" fmla="*/ 241935 h 344805"/>
                  <a:gd name="connsiteX56" fmla="*/ 251460 w 1636903"/>
                  <a:gd name="connsiteY56" fmla="*/ 196215 h 344805"/>
                  <a:gd name="connsiteX57" fmla="*/ 238125 w 1636903"/>
                  <a:gd name="connsiteY57" fmla="*/ 167640 h 344805"/>
                  <a:gd name="connsiteX58" fmla="*/ 234315 w 1636903"/>
                  <a:gd name="connsiteY58" fmla="*/ 160020 h 344805"/>
                  <a:gd name="connsiteX59" fmla="*/ 228600 w 1636903"/>
                  <a:gd name="connsiteY59" fmla="*/ 146685 h 344805"/>
                  <a:gd name="connsiteX60" fmla="*/ 224790 w 1636903"/>
                  <a:gd name="connsiteY60" fmla="*/ 137160 h 344805"/>
                  <a:gd name="connsiteX61" fmla="*/ 213360 w 1636903"/>
                  <a:gd name="connsiteY61" fmla="*/ 121920 h 344805"/>
                  <a:gd name="connsiteX62" fmla="*/ 207645 w 1636903"/>
                  <a:gd name="connsiteY62" fmla="*/ 118110 h 344805"/>
                  <a:gd name="connsiteX63" fmla="*/ 201930 w 1636903"/>
                  <a:gd name="connsiteY63" fmla="*/ 112395 h 344805"/>
                  <a:gd name="connsiteX64" fmla="*/ 196215 w 1636903"/>
                  <a:gd name="connsiteY64" fmla="*/ 108585 h 344805"/>
                  <a:gd name="connsiteX65" fmla="*/ 190500 w 1636903"/>
                  <a:gd name="connsiteY65" fmla="*/ 102870 h 344805"/>
                  <a:gd name="connsiteX66" fmla="*/ 184785 w 1636903"/>
                  <a:gd name="connsiteY66" fmla="*/ 99060 h 344805"/>
                  <a:gd name="connsiteX67" fmla="*/ 177165 w 1636903"/>
                  <a:gd name="connsiteY67" fmla="*/ 91440 h 344805"/>
                  <a:gd name="connsiteX68" fmla="*/ 167640 w 1636903"/>
                  <a:gd name="connsiteY68" fmla="*/ 87630 h 344805"/>
                  <a:gd name="connsiteX69" fmla="*/ 161925 w 1636903"/>
                  <a:gd name="connsiteY69" fmla="*/ 81915 h 344805"/>
                  <a:gd name="connsiteX70" fmla="*/ 154305 w 1636903"/>
                  <a:gd name="connsiteY70" fmla="*/ 78105 h 344805"/>
                  <a:gd name="connsiteX71" fmla="*/ 150495 w 1636903"/>
                  <a:gd name="connsiteY71" fmla="*/ 72390 h 344805"/>
                  <a:gd name="connsiteX72" fmla="*/ 127635 w 1636903"/>
                  <a:gd name="connsiteY72" fmla="*/ 55245 h 344805"/>
                  <a:gd name="connsiteX73" fmla="*/ 123825 w 1636903"/>
                  <a:gd name="connsiteY73" fmla="*/ 49530 h 344805"/>
                  <a:gd name="connsiteX74" fmla="*/ 110490 w 1636903"/>
                  <a:gd name="connsiteY74" fmla="*/ 41910 h 344805"/>
                  <a:gd name="connsiteX75" fmla="*/ 95250 w 1636903"/>
                  <a:gd name="connsiteY75" fmla="*/ 30480 h 344805"/>
                  <a:gd name="connsiteX76" fmla="*/ 74295 w 1636903"/>
                  <a:gd name="connsiteY7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21945 w 1636903"/>
                  <a:gd name="connsiteY52" fmla="*/ 300990 h 344805"/>
                  <a:gd name="connsiteX53" fmla="*/ 310515 w 1636903"/>
                  <a:gd name="connsiteY53" fmla="*/ 283845 h 344805"/>
                  <a:gd name="connsiteX54" fmla="*/ 280035 w 1636903"/>
                  <a:gd name="connsiteY54" fmla="*/ 241935 h 344805"/>
                  <a:gd name="connsiteX55" fmla="*/ 251460 w 1636903"/>
                  <a:gd name="connsiteY55" fmla="*/ 196215 h 344805"/>
                  <a:gd name="connsiteX56" fmla="*/ 238125 w 1636903"/>
                  <a:gd name="connsiteY56" fmla="*/ 167640 h 344805"/>
                  <a:gd name="connsiteX57" fmla="*/ 234315 w 1636903"/>
                  <a:gd name="connsiteY57" fmla="*/ 160020 h 344805"/>
                  <a:gd name="connsiteX58" fmla="*/ 228600 w 1636903"/>
                  <a:gd name="connsiteY58" fmla="*/ 146685 h 344805"/>
                  <a:gd name="connsiteX59" fmla="*/ 224790 w 1636903"/>
                  <a:gd name="connsiteY59" fmla="*/ 137160 h 344805"/>
                  <a:gd name="connsiteX60" fmla="*/ 213360 w 1636903"/>
                  <a:gd name="connsiteY60" fmla="*/ 121920 h 344805"/>
                  <a:gd name="connsiteX61" fmla="*/ 207645 w 1636903"/>
                  <a:gd name="connsiteY61" fmla="*/ 118110 h 344805"/>
                  <a:gd name="connsiteX62" fmla="*/ 201930 w 1636903"/>
                  <a:gd name="connsiteY62" fmla="*/ 112395 h 344805"/>
                  <a:gd name="connsiteX63" fmla="*/ 196215 w 1636903"/>
                  <a:gd name="connsiteY63" fmla="*/ 108585 h 344805"/>
                  <a:gd name="connsiteX64" fmla="*/ 190500 w 1636903"/>
                  <a:gd name="connsiteY64" fmla="*/ 102870 h 344805"/>
                  <a:gd name="connsiteX65" fmla="*/ 184785 w 1636903"/>
                  <a:gd name="connsiteY65" fmla="*/ 99060 h 344805"/>
                  <a:gd name="connsiteX66" fmla="*/ 177165 w 1636903"/>
                  <a:gd name="connsiteY66" fmla="*/ 91440 h 344805"/>
                  <a:gd name="connsiteX67" fmla="*/ 167640 w 1636903"/>
                  <a:gd name="connsiteY67" fmla="*/ 87630 h 344805"/>
                  <a:gd name="connsiteX68" fmla="*/ 161925 w 1636903"/>
                  <a:gd name="connsiteY68" fmla="*/ 81915 h 344805"/>
                  <a:gd name="connsiteX69" fmla="*/ 154305 w 1636903"/>
                  <a:gd name="connsiteY69" fmla="*/ 78105 h 344805"/>
                  <a:gd name="connsiteX70" fmla="*/ 150495 w 1636903"/>
                  <a:gd name="connsiteY70" fmla="*/ 72390 h 344805"/>
                  <a:gd name="connsiteX71" fmla="*/ 127635 w 1636903"/>
                  <a:gd name="connsiteY71" fmla="*/ 55245 h 344805"/>
                  <a:gd name="connsiteX72" fmla="*/ 123825 w 1636903"/>
                  <a:gd name="connsiteY72" fmla="*/ 49530 h 344805"/>
                  <a:gd name="connsiteX73" fmla="*/ 110490 w 1636903"/>
                  <a:gd name="connsiteY73" fmla="*/ 41910 h 344805"/>
                  <a:gd name="connsiteX74" fmla="*/ 95250 w 1636903"/>
                  <a:gd name="connsiteY74" fmla="*/ 30480 h 344805"/>
                  <a:gd name="connsiteX75" fmla="*/ 74295 w 1636903"/>
                  <a:gd name="connsiteY7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84785 w 1636903"/>
                  <a:gd name="connsiteY64" fmla="*/ 99060 h 344805"/>
                  <a:gd name="connsiteX65" fmla="*/ 177165 w 1636903"/>
                  <a:gd name="connsiteY65" fmla="*/ 91440 h 344805"/>
                  <a:gd name="connsiteX66" fmla="*/ 167640 w 1636903"/>
                  <a:gd name="connsiteY66" fmla="*/ 87630 h 344805"/>
                  <a:gd name="connsiteX67" fmla="*/ 161925 w 1636903"/>
                  <a:gd name="connsiteY67" fmla="*/ 81915 h 344805"/>
                  <a:gd name="connsiteX68" fmla="*/ 154305 w 1636903"/>
                  <a:gd name="connsiteY68" fmla="*/ 78105 h 344805"/>
                  <a:gd name="connsiteX69" fmla="*/ 150495 w 1636903"/>
                  <a:gd name="connsiteY69" fmla="*/ 72390 h 344805"/>
                  <a:gd name="connsiteX70" fmla="*/ 127635 w 1636903"/>
                  <a:gd name="connsiteY70" fmla="*/ 55245 h 344805"/>
                  <a:gd name="connsiteX71" fmla="*/ 123825 w 1636903"/>
                  <a:gd name="connsiteY71" fmla="*/ 49530 h 344805"/>
                  <a:gd name="connsiteX72" fmla="*/ 110490 w 1636903"/>
                  <a:gd name="connsiteY72" fmla="*/ 41910 h 344805"/>
                  <a:gd name="connsiteX73" fmla="*/ 95250 w 1636903"/>
                  <a:gd name="connsiteY73" fmla="*/ 30480 h 344805"/>
                  <a:gd name="connsiteX74" fmla="*/ 74295 w 1636903"/>
                  <a:gd name="connsiteY7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201930 w 1636903"/>
                  <a:gd name="connsiteY61" fmla="*/ 112395 h 344805"/>
                  <a:gd name="connsiteX62" fmla="*/ 196215 w 1636903"/>
                  <a:gd name="connsiteY62" fmla="*/ 108585 h 344805"/>
                  <a:gd name="connsiteX63" fmla="*/ 190500 w 1636903"/>
                  <a:gd name="connsiteY63" fmla="*/ 102870 h 344805"/>
                  <a:gd name="connsiteX64" fmla="*/ 177165 w 1636903"/>
                  <a:gd name="connsiteY64" fmla="*/ 91440 h 344805"/>
                  <a:gd name="connsiteX65" fmla="*/ 167640 w 1636903"/>
                  <a:gd name="connsiteY65" fmla="*/ 87630 h 344805"/>
                  <a:gd name="connsiteX66" fmla="*/ 161925 w 1636903"/>
                  <a:gd name="connsiteY66" fmla="*/ 81915 h 344805"/>
                  <a:gd name="connsiteX67" fmla="*/ 154305 w 1636903"/>
                  <a:gd name="connsiteY67" fmla="*/ 78105 h 344805"/>
                  <a:gd name="connsiteX68" fmla="*/ 150495 w 1636903"/>
                  <a:gd name="connsiteY68" fmla="*/ 72390 h 344805"/>
                  <a:gd name="connsiteX69" fmla="*/ 127635 w 1636903"/>
                  <a:gd name="connsiteY69" fmla="*/ 55245 h 344805"/>
                  <a:gd name="connsiteX70" fmla="*/ 123825 w 1636903"/>
                  <a:gd name="connsiteY70" fmla="*/ 49530 h 344805"/>
                  <a:gd name="connsiteX71" fmla="*/ 110490 w 1636903"/>
                  <a:gd name="connsiteY71" fmla="*/ 41910 h 344805"/>
                  <a:gd name="connsiteX72" fmla="*/ 95250 w 1636903"/>
                  <a:gd name="connsiteY72" fmla="*/ 30480 h 344805"/>
                  <a:gd name="connsiteX73" fmla="*/ 74295 w 1636903"/>
                  <a:gd name="connsiteY7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24790 w 1636903"/>
                  <a:gd name="connsiteY58" fmla="*/ 137160 h 344805"/>
                  <a:gd name="connsiteX59" fmla="*/ 213360 w 1636903"/>
                  <a:gd name="connsiteY59" fmla="*/ 121920 h 344805"/>
                  <a:gd name="connsiteX60" fmla="*/ 207645 w 1636903"/>
                  <a:gd name="connsiteY60" fmla="*/ 118110 h 344805"/>
                  <a:gd name="connsiteX61" fmla="*/ 196215 w 1636903"/>
                  <a:gd name="connsiteY61" fmla="*/ 108585 h 344805"/>
                  <a:gd name="connsiteX62" fmla="*/ 190500 w 1636903"/>
                  <a:gd name="connsiteY62" fmla="*/ 102870 h 344805"/>
                  <a:gd name="connsiteX63" fmla="*/ 177165 w 1636903"/>
                  <a:gd name="connsiteY63" fmla="*/ 91440 h 344805"/>
                  <a:gd name="connsiteX64" fmla="*/ 167640 w 1636903"/>
                  <a:gd name="connsiteY64" fmla="*/ 87630 h 344805"/>
                  <a:gd name="connsiteX65" fmla="*/ 161925 w 1636903"/>
                  <a:gd name="connsiteY65" fmla="*/ 81915 h 344805"/>
                  <a:gd name="connsiteX66" fmla="*/ 154305 w 1636903"/>
                  <a:gd name="connsiteY66" fmla="*/ 78105 h 344805"/>
                  <a:gd name="connsiteX67" fmla="*/ 150495 w 1636903"/>
                  <a:gd name="connsiteY67" fmla="*/ 72390 h 344805"/>
                  <a:gd name="connsiteX68" fmla="*/ 127635 w 1636903"/>
                  <a:gd name="connsiteY68" fmla="*/ 55245 h 344805"/>
                  <a:gd name="connsiteX69" fmla="*/ 123825 w 1636903"/>
                  <a:gd name="connsiteY69" fmla="*/ 49530 h 344805"/>
                  <a:gd name="connsiteX70" fmla="*/ 110490 w 1636903"/>
                  <a:gd name="connsiteY70" fmla="*/ 41910 h 344805"/>
                  <a:gd name="connsiteX71" fmla="*/ 95250 w 1636903"/>
                  <a:gd name="connsiteY71" fmla="*/ 30480 h 344805"/>
                  <a:gd name="connsiteX72" fmla="*/ 74295 w 1636903"/>
                  <a:gd name="connsiteY72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207645 w 1636903"/>
                  <a:gd name="connsiteY59" fmla="*/ 118110 h 344805"/>
                  <a:gd name="connsiteX60" fmla="*/ 196215 w 1636903"/>
                  <a:gd name="connsiteY60" fmla="*/ 108585 h 344805"/>
                  <a:gd name="connsiteX61" fmla="*/ 190500 w 1636903"/>
                  <a:gd name="connsiteY61" fmla="*/ 102870 h 344805"/>
                  <a:gd name="connsiteX62" fmla="*/ 177165 w 1636903"/>
                  <a:gd name="connsiteY62" fmla="*/ 91440 h 344805"/>
                  <a:gd name="connsiteX63" fmla="*/ 167640 w 1636903"/>
                  <a:gd name="connsiteY63" fmla="*/ 87630 h 344805"/>
                  <a:gd name="connsiteX64" fmla="*/ 161925 w 1636903"/>
                  <a:gd name="connsiteY64" fmla="*/ 81915 h 344805"/>
                  <a:gd name="connsiteX65" fmla="*/ 154305 w 1636903"/>
                  <a:gd name="connsiteY65" fmla="*/ 78105 h 344805"/>
                  <a:gd name="connsiteX66" fmla="*/ 150495 w 1636903"/>
                  <a:gd name="connsiteY66" fmla="*/ 72390 h 344805"/>
                  <a:gd name="connsiteX67" fmla="*/ 127635 w 1636903"/>
                  <a:gd name="connsiteY67" fmla="*/ 55245 h 344805"/>
                  <a:gd name="connsiteX68" fmla="*/ 123825 w 1636903"/>
                  <a:gd name="connsiteY68" fmla="*/ 49530 h 344805"/>
                  <a:gd name="connsiteX69" fmla="*/ 110490 w 1636903"/>
                  <a:gd name="connsiteY69" fmla="*/ 41910 h 344805"/>
                  <a:gd name="connsiteX70" fmla="*/ 95250 w 1636903"/>
                  <a:gd name="connsiteY70" fmla="*/ 30480 h 344805"/>
                  <a:gd name="connsiteX71" fmla="*/ 74295 w 1636903"/>
                  <a:gd name="connsiteY71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54305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7640 w 1636903"/>
                  <a:gd name="connsiteY62" fmla="*/ 87630 h 344805"/>
                  <a:gd name="connsiteX63" fmla="*/ 161925 w 1636903"/>
                  <a:gd name="connsiteY63" fmla="*/ 81915 h 344805"/>
                  <a:gd name="connsiteX64" fmla="*/ 148590 w 1636903"/>
                  <a:gd name="connsiteY64" fmla="*/ 78105 h 344805"/>
                  <a:gd name="connsiteX65" fmla="*/ 150495 w 1636903"/>
                  <a:gd name="connsiteY65" fmla="*/ 72390 h 344805"/>
                  <a:gd name="connsiteX66" fmla="*/ 127635 w 1636903"/>
                  <a:gd name="connsiteY66" fmla="*/ 55245 h 344805"/>
                  <a:gd name="connsiteX67" fmla="*/ 123825 w 1636903"/>
                  <a:gd name="connsiteY67" fmla="*/ 49530 h 344805"/>
                  <a:gd name="connsiteX68" fmla="*/ 110490 w 1636903"/>
                  <a:gd name="connsiteY68" fmla="*/ 41910 h 344805"/>
                  <a:gd name="connsiteX69" fmla="*/ 95250 w 1636903"/>
                  <a:gd name="connsiteY69" fmla="*/ 30480 h 344805"/>
                  <a:gd name="connsiteX70" fmla="*/ 74295 w 1636903"/>
                  <a:gd name="connsiteY70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50495 w 1636903"/>
                  <a:gd name="connsiteY64" fmla="*/ 72390 h 344805"/>
                  <a:gd name="connsiteX65" fmla="*/ 127635 w 1636903"/>
                  <a:gd name="connsiteY65" fmla="*/ 55245 h 344805"/>
                  <a:gd name="connsiteX66" fmla="*/ 123825 w 1636903"/>
                  <a:gd name="connsiteY66" fmla="*/ 49530 h 344805"/>
                  <a:gd name="connsiteX67" fmla="*/ 110490 w 1636903"/>
                  <a:gd name="connsiteY67" fmla="*/ 41910 h 344805"/>
                  <a:gd name="connsiteX68" fmla="*/ 95250 w 1636903"/>
                  <a:gd name="connsiteY68" fmla="*/ 30480 h 344805"/>
                  <a:gd name="connsiteX69" fmla="*/ 74295 w 1636903"/>
                  <a:gd name="connsiteY69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48590 w 1636903"/>
                  <a:gd name="connsiteY63" fmla="*/ 78105 h 344805"/>
                  <a:gd name="connsiteX64" fmla="*/ 127635 w 1636903"/>
                  <a:gd name="connsiteY64" fmla="*/ 55245 h 344805"/>
                  <a:gd name="connsiteX65" fmla="*/ 123825 w 1636903"/>
                  <a:gd name="connsiteY65" fmla="*/ 49530 h 344805"/>
                  <a:gd name="connsiteX66" fmla="*/ 110490 w 1636903"/>
                  <a:gd name="connsiteY66" fmla="*/ 41910 h 344805"/>
                  <a:gd name="connsiteX67" fmla="*/ 95250 w 1636903"/>
                  <a:gd name="connsiteY67" fmla="*/ 30480 h 344805"/>
                  <a:gd name="connsiteX68" fmla="*/ 74295 w 1636903"/>
                  <a:gd name="connsiteY68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213360 w 1636903"/>
                  <a:gd name="connsiteY58" fmla="*/ 121920 h 344805"/>
                  <a:gd name="connsiteX59" fmla="*/ 196215 w 1636903"/>
                  <a:gd name="connsiteY59" fmla="*/ 108585 h 344805"/>
                  <a:gd name="connsiteX60" fmla="*/ 190500 w 1636903"/>
                  <a:gd name="connsiteY60" fmla="*/ 102870 h 344805"/>
                  <a:gd name="connsiteX61" fmla="*/ 177165 w 1636903"/>
                  <a:gd name="connsiteY61" fmla="*/ 91440 h 344805"/>
                  <a:gd name="connsiteX62" fmla="*/ 161925 w 1636903"/>
                  <a:gd name="connsiteY62" fmla="*/ 81915 h 344805"/>
                  <a:gd name="connsiteX63" fmla="*/ 127635 w 1636903"/>
                  <a:gd name="connsiteY63" fmla="*/ 55245 h 344805"/>
                  <a:gd name="connsiteX64" fmla="*/ 123825 w 1636903"/>
                  <a:gd name="connsiteY64" fmla="*/ 49530 h 344805"/>
                  <a:gd name="connsiteX65" fmla="*/ 110490 w 1636903"/>
                  <a:gd name="connsiteY65" fmla="*/ 41910 h 344805"/>
                  <a:gd name="connsiteX66" fmla="*/ 95250 w 1636903"/>
                  <a:gd name="connsiteY66" fmla="*/ 30480 h 344805"/>
                  <a:gd name="connsiteX67" fmla="*/ 74295 w 1636903"/>
                  <a:gd name="connsiteY67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34315 w 1636903"/>
                  <a:gd name="connsiteY56" fmla="*/ 160020 h 344805"/>
                  <a:gd name="connsiteX57" fmla="*/ 228600 w 1636903"/>
                  <a:gd name="connsiteY57" fmla="*/ 146685 h 344805"/>
                  <a:gd name="connsiteX58" fmla="*/ 196215 w 1636903"/>
                  <a:gd name="connsiteY58" fmla="*/ 108585 h 344805"/>
                  <a:gd name="connsiteX59" fmla="*/ 190500 w 1636903"/>
                  <a:gd name="connsiteY59" fmla="*/ 102870 h 344805"/>
                  <a:gd name="connsiteX60" fmla="*/ 177165 w 1636903"/>
                  <a:gd name="connsiteY60" fmla="*/ 91440 h 344805"/>
                  <a:gd name="connsiteX61" fmla="*/ 161925 w 1636903"/>
                  <a:gd name="connsiteY61" fmla="*/ 81915 h 344805"/>
                  <a:gd name="connsiteX62" fmla="*/ 127635 w 1636903"/>
                  <a:gd name="connsiteY62" fmla="*/ 55245 h 344805"/>
                  <a:gd name="connsiteX63" fmla="*/ 123825 w 1636903"/>
                  <a:gd name="connsiteY63" fmla="*/ 49530 h 344805"/>
                  <a:gd name="connsiteX64" fmla="*/ 110490 w 1636903"/>
                  <a:gd name="connsiteY64" fmla="*/ 41910 h 344805"/>
                  <a:gd name="connsiteX65" fmla="*/ 95250 w 1636903"/>
                  <a:gd name="connsiteY65" fmla="*/ 30480 h 344805"/>
                  <a:gd name="connsiteX66" fmla="*/ 74295 w 1636903"/>
                  <a:gd name="connsiteY66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90500 w 1636903"/>
                  <a:gd name="connsiteY58" fmla="*/ 102870 h 344805"/>
                  <a:gd name="connsiteX59" fmla="*/ 177165 w 1636903"/>
                  <a:gd name="connsiteY59" fmla="*/ 91440 h 344805"/>
                  <a:gd name="connsiteX60" fmla="*/ 161925 w 1636903"/>
                  <a:gd name="connsiteY60" fmla="*/ 81915 h 344805"/>
                  <a:gd name="connsiteX61" fmla="*/ 127635 w 1636903"/>
                  <a:gd name="connsiteY61" fmla="*/ 55245 h 344805"/>
                  <a:gd name="connsiteX62" fmla="*/ 123825 w 1636903"/>
                  <a:gd name="connsiteY62" fmla="*/ 49530 h 344805"/>
                  <a:gd name="connsiteX63" fmla="*/ 110490 w 1636903"/>
                  <a:gd name="connsiteY63" fmla="*/ 41910 h 344805"/>
                  <a:gd name="connsiteX64" fmla="*/ 95250 w 1636903"/>
                  <a:gd name="connsiteY64" fmla="*/ 30480 h 344805"/>
                  <a:gd name="connsiteX65" fmla="*/ 74295 w 1636903"/>
                  <a:gd name="connsiteY65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598295 w 1636903"/>
                  <a:gd name="connsiteY37" fmla="*/ 247650 h 344805"/>
                  <a:gd name="connsiteX38" fmla="*/ 1604010 w 1636903"/>
                  <a:gd name="connsiteY38" fmla="*/ 257175 h 344805"/>
                  <a:gd name="connsiteX39" fmla="*/ 1605915 w 1636903"/>
                  <a:gd name="connsiteY39" fmla="*/ 262890 h 344805"/>
                  <a:gd name="connsiteX40" fmla="*/ 1617345 w 1636903"/>
                  <a:gd name="connsiteY40" fmla="*/ 276225 h 344805"/>
                  <a:gd name="connsiteX41" fmla="*/ 1623060 w 1636903"/>
                  <a:gd name="connsiteY41" fmla="*/ 297180 h 344805"/>
                  <a:gd name="connsiteX42" fmla="*/ 1624965 w 1636903"/>
                  <a:gd name="connsiteY42" fmla="*/ 302895 h 344805"/>
                  <a:gd name="connsiteX43" fmla="*/ 1628775 w 1636903"/>
                  <a:gd name="connsiteY43" fmla="*/ 318135 h 344805"/>
                  <a:gd name="connsiteX44" fmla="*/ 1630680 w 1636903"/>
                  <a:gd name="connsiteY44" fmla="*/ 325755 h 344805"/>
                  <a:gd name="connsiteX45" fmla="*/ 1634490 w 1636903"/>
                  <a:gd name="connsiteY45" fmla="*/ 331470 h 344805"/>
                  <a:gd name="connsiteX46" fmla="*/ 1636395 w 1636903"/>
                  <a:gd name="connsiteY46" fmla="*/ 339090 h 344805"/>
                  <a:gd name="connsiteX47" fmla="*/ 1624965 w 1636903"/>
                  <a:gd name="connsiteY47" fmla="*/ 342900 h 344805"/>
                  <a:gd name="connsiteX48" fmla="*/ 1590675 w 1636903"/>
                  <a:gd name="connsiteY48" fmla="*/ 344805 h 344805"/>
                  <a:gd name="connsiteX49" fmla="*/ 462915 w 1636903"/>
                  <a:gd name="connsiteY49" fmla="*/ 340995 h 344805"/>
                  <a:gd name="connsiteX50" fmla="*/ 333375 w 1636903"/>
                  <a:gd name="connsiteY50" fmla="*/ 339090 h 344805"/>
                  <a:gd name="connsiteX51" fmla="*/ 329565 w 1636903"/>
                  <a:gd name="connsiteY51" fmla="*/ 316230 h 344805"/>
                  <a:gd name="connsiteX52" fmla="*/ 310515 w 1636903"/>
                  <a:gd name="connsiteY52" fmla="*/ 283845 h 344805"/>
                  <a:gd name="connsiteX53" fmla="*/ 280035 w 1636903"/>
                  <a:gd name="connsiteY53" fmla="*/ 241935 h 344805"/>
                  <a:gd name="connsiteX54" fmla="*/ 251460 w 1636903"/>
                  <a:gd name="connsiteY54" fmla="*/ 196215 h 344805"/>
                  <a:gd name="connsiteX55" fmla="*/ 238125 w 1636903"/>
                  <a:gd name="connsiteY55" fmla="*/ 167640 h 344805"/>
                  <a:gd name="connsiteX56" fmla="*/ 228600 w 1636903"/>
                  <a:gd name="connsiteY56" fmla="*/ 146685 h 344805"/>
                  <a:gd name="connsiteX57" fmla="*/ 196215 w 1636903"/>
                  <a:gd name="connsiteY57" fmla="*/ 108585 h 344805"/>
                  <a:gd name="connsiteX58" fmla="*/ 177165 w 1636903"/>
                  <a:gd name="connsiteY58" fmla="*/ 91440 h 344805"/>
                  <a:gd name="connsiteX59" fmla="*/ 161925 w 1636903"/>
                  <a:gd name="connsiteY59" fmla="*/ 81915 h 344805"/>
                  <a:gd name="connsiteX60" fmla="*/ 127635 w 1636903"/>
                  <a:gd name="connsiteY60" fmla="*/ 55245 h 344805"/>
                  <a:gd name="connsiteX61" fmla="*/ 123825 w 1636903"/>
                  <a:gd name="connsiteY61" fmla="*/ 49530 h 344805"/>
                  <a:gd name="connsiteX62" fmla="*/ 110490 w 1636903"/>
                  <a:gd name="connsiteY62" fmla="*/ 41910 h 344805"/>
                  <a:gd name="connsiteX63" fmla="*/ 95250 w 1636903"/>
                  <a:gd name="connsiteY63" fmla="*/ 30480 h 344805"/>
                  <a:gd name="connsiteX64" fmla="*/ 74295 w 1636903"/>
                  <a:gd name="connsiteY64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17345 w 1636903"/>
                  <a:gd name="connsiteY39" fmla="*/ 276225 h 344805"/>
                  <a:gd name="connsiteX40" fmla="*/ 1623060 w 1636903"/>
                  <a:gd name="connsiteY40" fmla="*/ 297180 h 344805"/>
                  <a:gd name="connsiteX41" fmla="*/ 1624965 w 1636903"/>
                  <a:gd name="connsiteY41" fmla="*/ 302895 h 344805"/>
                  <a:gd name="connsiteX42" fmla="*/ 1628775 w 1636903"/>
                  <a:gd name="connsiteY42" fmla="*/ 318135 h 344805"/>
                  <a:gd name="connsiteX43" fmla="*/ 1630680 w 1636903"/>
                  <a:gd name="connsiteY43" fmla="*/ 325755 h 344805"/>
                  <a:gd name="connsiteX44" fmla="*/ 1634490 w 1636903"/>
                  <a:gd name="connsiteY44" fmla="*/ 331470 h 344805"/>
                  <a:gd name="connsiteX45" fmla="*/ 1636395 w 1636903"/>
                  <a:gd name="connsiteY45" fmla="*/ 339090 h 344805"/>
                  <a:gd name="connsiteX46" fmla="*/ 1624965 w 1636903"/>
                  <a:gd name="connsiteY46" fmla="*/ 342900 h 344805"/>
                  <a:gd name="connsiteX47" fmla="*/ 1590675 w 1636903"/>
                  <a:gd name="connsiteY47" fmla="*/ 344805 h 344805"/>
                  <a:gd name="connsiteX48" fmla="*/ 462915 w 1636903"/>
                  <a:gd name="connsiteY48" fmla="*/ 340995 h 344805"/>
                  <a:gd name="connsiteX49" fmla="*/ 333375 w 1636903"/>
                  <a:gd name="connsiteY49" fmla="*/ 339090 h 344805"/>
                  <a:gd name="connsiteX50" fmla="*/ 329565 w 1636903"/>
                  <a:gd name="connsiteY50" fmla="*/ 316230 h 344805"/>
                  <a:gd name="connsiteX51" fmla="*/ 310515 w 1636903"/>
                  <a:gd name="connsiteY51" fmla="*/ 283845 h 344805"/>
                  <a:gd name="connsiteX52" fmla="*/ 280035 w 1636903"/>
                  <a:gd name="connsiteY52" fmla="*/ 241935 h 344805"/>
                  <a:gd name="connsiteX53" fmla="*/ 251460 w 1636903"/>
                  <a:gd name="connsiteY53" fmla="*/ 196215 h 344805"/>
                  <a:gd name="connsiteX54" fmla="*/ 238125 w 1636903"/>
                  <a:gd name="connsiteY54" fmla="*/ 167640 h 344805"/>
                  <a:gd name="connsiteX55" fmla="*/ 228600 w 1636903"/>
                  <a:gd name="connsiteY55" fmla="*/ 146685 h 344805"/>
                  <a:gd name="connsiteX56" fmla="*/ 196215 w 1636903"/>
                  <a:gd name="connsiteY56" fmla="*/ 108585 h 344805"/>
                  <a:gd name="connsiteX57" fmla="*/ 177165 w 1636903"/>
                  <a:gd name="connsiteY57" fmla="*/ 91440 h 344805"/>
                  <a:gd name="connsiteX58" fmla="*/ 161925 w 1636903"/>
                  <a:gd name="connsiteY58" fmla="*/ 81915 h 344805"/>
                  <a:gd name="connsiteX59" fmla="*/ 127635 w 1636903"/>
                  <a:gd name="connsiteY59" fmla="*/ 55245 h 344805"/>
                  <a:gd name="connsiteX60" fmla="*/ 123825 w 1636903"/>
                  <a:gd name="connsiteY60" fmla="*/ 49530 h 344805"/>
                  <a:gd name="connsiteX61" fmla="*/ 110490 w 1636903"/>
                  <a:gd name="connsiteY61" fmla="*/ 41910 h 344805"/>
                  <a:gd name="connsiteX62" fmla="*/ 95250 w 1636903"/>
                  <a:gd name="connsiteY62" fmla="*/ 30480 h 344805"/>
                  <a:gd name="connsiteX63" fmla="*/ 74295 w 1636903"/>
                  <a:gd name="connsiteY63" fmla="*/ 20955 h 344805"/>
                  <a:gd name="connsiteX0" fmla="*/ 0 w 1636903"/>
                  <a:gd name="connsiteY0" fmla="*/ 1905 h 344805"/>
                  <a:gd name="connsiteX1" fmla="*/ 0 w 1636903"/>
                  <a:gd name="connsiteY1" fmla="*/ 1905 h 344805"/>
                  <a:gd name="connsiteX2" fmla="*/ 28575 w 1636903"/>
                  <a:gd name="connsiteY2" fmla="*/ 7620 h 344805"/>
                  <a:gd name="connsiteX3" fmla="*/ 70485 w 1636903"/>
                  <a:gd name="connsiteY3" fmla="*/ 3810 h 344805"/>
                  <a:gd name="connsiteX4" fmla="*/ 1323975 w 1636903"/>
                  <a:gd name="connsiteY4" fmla="*/ 0 h 344805"/>
                  <a:gd name="connsiteX5" fmla="*/ 1344930 w 1636903"/>
                  <a:gd name="connsiteY5" fmla="*/ 11430 h 344805"/>
                  <a:gd name="connsiteX6" fmla="*/ 1350645 w 1636903"/>
                  <a:gd name="connsiteY6" fmla="*/ 13335 h 344805"/>
                  <a:gd name="connsiteX7" fmla="*/ 1356360 w 1636903"/>
                  <a:gd name="connsiteY7" fmla="*/ 17145 h 344805"/>
                  <a:gd name="connsiteX8" fmla="*/ 1371600 w 1636903"/>
                  <a:gd name="connsiteY8" fmla="*/ 20955 h 344805"/>
                  <a:gd name="connsiteX9" fmla="*/ 1377315 w 1636903"/>
                  <a:gd name="connsiteY9" fmla="*/ 22860 h 344805"/>
                  <a:gd name="connsiteX10" fmla="*/ 1392555 w 1636903"/>
                  <a:gd name="connsiteY10" fmla="*/ 26670 h 344805"/>
                  <a:gd name="connsiteX11" fmla="*/ 1403985 w 1636903"/>
                  <a:gd name="connsiteY11" fmla="*/ 30480 h 344805"/>
                  <a:gd name="connsiteX12" fmla="*/ 1409700 w 1636903"/>
                  <a:gd name="connsiteY12" fmla="*/ 32385 h 344805"/>
                  <a:gd name="connsiteX13" fmla="*/ 1419225 w 1636903"/>
                  <a:gd name="connsiteY13" fmla="*/ 36195 h 344805"/>
                  <a:gd name="connsiteX14" fmla="*/ 1436370 w 1636903"/>
                  <a:gd name="connsiteY14" fmla="*/ 45720 h 344805"/>
                  <a:gd name="connsiteX15" fmla="*/ 1442085 w 1636903"/>
                  <a:gd name="connsiteY15" fmla="*/ 49530 h 344805"/>
                  <a:gd name="connsiteX16" fmla="*/ 1447800 w 1636903"/>
                  <a:gd name="connsiteY16" fmla="*/ 51435 h 344805"/>
                  <a:gd name="connsiteX17" fmla="*/ 1455420 w 1636903"/>
                  <a:gd name="connsiteY17" fmla="*/ 55245 h 344805"/>
                  <a:gd name="connsiteX18" fmla="*/ 1461135 w 1636903"/>
                  <a:gd name="connsiteY18" fmla="*/ 59055 h 344805"/>
                  <a:gd name="connsiteX19" fmla="*/ 1472565 w 1636903"/>
                  <a:gd name="connsiteY19" fmla="*/ 64770 h 344805"/>
                  <a:gd name="connsiteX20" fmla="*/ 1487805 w 1636903"/>
                  <a:gd name="connsiteY20" fmla="*/ 74295 h 344805"/>
                  <a:gd name="connsiteX21" fmla="*/ 1497330 w 1636903"/>
                  <a:gd name="connsiteY21" fmla="*/ 89535 h 344805"/>
                  <a:gd name="connsiteX22" fmla="*/ 1504950 w 1636903"/>
                  <a:gd name="connsiteY22" fmla="*/ 104775 h 344805"/>
                  <a:gd name="connsiteX23" fmla="*/ 1508760 w 1636903"/>
                  <a:gd name="connsiteY23" fmla="*/ 110490 h 344805"/>
                  <a:gd name="connsiteX24" fmla="*/ 1518285 w 1636903"/>
                  <a:gd name="connsiteY24" fmla="*/ 129540 h 344805"/>
                  <a:gd name="connsiteX25" fmla="*/ 1524000 w 1636903"/>
                  <a:gd name="connsiteY25" fmla="*/ 135255 h 344805"/>
                  <a:gd name="connsiteX26" fmla="*/ 1537335 w 1636903"/>
                  <a:gd name="connsiteY26" fmla="*/ 156210 h 344805"/>
                  <a:gd name="connsiteX27" fmla="*/ 1543050 w 1636903"/>
                  <a:gd name="connsiteY27" fmla="*/ 163830 h 344805"/>
                  <a:gd name="connsiteX28" fmla="*/ 1546860 w 1636903"/>
                  <a:gd name="connsiteY28" fmla="*/ 169545 h 344805"/>
                  <a:gd name="connsiteX29" fmla="*/ 1554480 w 1636903"/>
                  <a:gd name="connsiteY29" fmla="*/ 182880 h 344805"/>
                  <a:gd name="connsiteX30" fmla="*/ 1560195 w 1636903"/>
                  <a:gd name="connsiteY30" fmla="*/ 188595 h 344805"/>
                  <a:gd name="connsiteX31" fmla="*/ 1569720 w 1636903"/>
                  <a:gd name="connsiteY31" fmla="*/ 205740 h 344805"/>
                  <a:gd name="connsiteX32" fmla="*/ 1575435 w 1636903"/>
                  <a:gd name="connsiteY32" fmla="*/ 209550 h 344805"/>
                  <a:gd name="connsiteX33" fmla="*/ 1579245 w 1636903"/>
                  <a:gd name="connsiteY33" fmla="*/ 217170 h 344805"/>
                  <a:gd name="connsiteX34" fmla="*/ 1590675 w 1636903"/>
                  <a:gd name="connsiteY34" fmla="*/ 228600 h 344805"/>
                  <a:gd name="connsiteX35" fmla="*/ 1592580 w 1636903"/>
                  <a:gd name="connsiteY35" fmla="*/ 234315 h 344805"/>
                  <a:gd name="connsiteX36" fmla="*/ 1594485 w 1636903"/>
                  <a:gd name="connsiteY36" fmla="*/ 241935 h 344805"/>
                  <a:gd name="connsiteX37" fmla="*/ 1604010 w 1636903"/>
                  <a:gd name="connsiteY37" fmla="*/ 257175 h 344805"/>
                  <a:gd name="connsiteX38" fmla="*/ 1605915 w 1636903"/>
                  <a:gd name="connsiteY38" fmla="*/ 262890 h 344805"/>
                  <a:gd name="connsiteX39" fmla="*/ 1623060 w 1636903"/>
                  <a:gd name="connsiteY39" fmla="*/ 297180 h 344805"/>
                  <a:gd name="connsiteX40" fmla="*/ 1624965 w 1636903"/>
                  <a:gd name="connsiteY40" fmla="*/ 302895 h 344805"/>
                  <a:gd name="connsiteX41" fmla="*/ 1628775 w 1636903"/>
                  <a:gd name="connsiteY41" fmla="*/ 318135 h 344805"/>
                  <a:gd name="connsiteX42" fmla="*/ 1630680 w 1636903"/>
                  <a:gd name="connsiteY42" fmla="*/ 325755 h 344805"/>
                  <a:gd name="connsiteX43" fmla="*/ 1634490 w 1636903"/>
                  <a:gd name="connsiteY43" fmla="*/ 331470 h 344805"/>
                  <a:gd name="connsiteX44" fmla="*/ 1636395 w 1636903"/>
                  <a:gd name="connsiteY44" fmla="*/ 339090 h 344805"/>
                  <a:gd name="connsiteX45" fmla="*/ 1624965 w 1636903"/>
                  <a:gd name="connsiteY45" fmla="*/ 342900 h 344805"/>
                  <a:gd name="connsiteX46" fmla="*/ 1590675 w 1636903"/>
                  <a:gd name="connsiteY46" fmla="*/ 344805 h 344805"/>
                  <a:gd name="connsiteX47" fmla="*/ 462915 w 1636903"/>
                  <a:gd name="connsiteY47" fmla="*/ 340995 h 344805"/>
                  <a:gd name="connsiteX48" fmla="*/ 333375 w 1636903"/>
                  <a:gd name="connsiteY48" fmla="*/ 339090 h 344805"/>
                  <a:gd name="connsiteX49" fmla="*/ 329565 w 1636903"/>
                  <a:gd name="connsiteY49" fmla="*/ 316230 h 344805"/>
                  <a:gd name="connsiteX50" fmla="*/ 310515 w 1636903"/>
                  <a:gd name="connsiteY50" fmla="*/ 283845 h 344805"/>
                  <a:gd name="connsiteX51" fmla="*/ 280035 w 1636903"/>
                  <a:gd name="connsiteY51" fmla="*/ 241935 h 344805"/>
                  <a:gd name="connsiteX52" fmla="*/ 251460 w 1636903"/>
                  <a:gd name="connsiteY52" fmla="*/ 196215 h 344805"/>
                  <a:gd name="connsiteX53" fmla="*/ 238125 w 1636903"/>
                  <a:gd name="connsiteY53" fmla="*/ 167640 h 344805"/>
                  <a:gd name="connsiteX54" fmla="*/ 228600 w 1636903"/>
                  <a:gd name="connsiteY54" fmla="*/ 146685 h 344805"/>
                  <a:gd name="connsiteX55" fmla="*/ 196215 w 1636903"/>
                  <a:gd name="connsiteY55" fmla="*/ 108585 h 344805"/>
                  <a:gd name="connsiteX56" fmla="*/ 177165 w 1636903"/>
                  <a:gd name="connsiteY56" fmla="*/ 91440 h 344805"/>
                  <a:gd name="connsiteX57" fmla="*/ 161925 w 1636903"/>
                  <a:gd name="connsiteY57" fmla="*/ 81915 h 344805"/>
                  <a:gd name="connsiteX58" fmla="*/ 127635 w 1636903"/>
                  <a:gd name="connsiteY58" fmla="*/ 55245 h 344805"/>
                  <a:gd name="connsiteX59" fmla="*/ 123825 w 1636903"/>
                  <a:gd name="connsiteY59" fmla="*/ 49530 h 344805"/>
                  <a:gd name="connsiteX60" fmla="*/ 110490 w 1636903"/>
                  <a:gd name="connsiteY60" fmla="*/ 41910 h 344805"/>
                  <a:gd name="connsiteX61" fmla="*/ 95250 w 1636903"/>
                  <a:gd name="connsiteY61" fmla="*/ 30480 h 344805"/>
                  <a:gd name="connsiteX62" fmla="*/ 74295 w 1636903"/>
                  <a:gd name="connsiteY6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0195 w 1636395"/>
                  <a:gd name="connsiteY30" fmla="*/ 188595 h 344805"/>
                  <a:gd name="connsiteX31" fmla="*/ 1569720 w 1636395"/>
                  <a:gd name="connsiteY31" fmla="*/ 205740 h 344805"/>
                  <a:gd name="connsiteX32" fmla="*/ 1575435 w 1636395"/>
                  <a:gd name="connsiteY32" fmla="*/ 209550 h 344805"/>
                  <a:gd name="connsiteX33" fmla="*/ 1579245 w 1636395"/>
                  <a:gd name="connsiteY33" fmla="*/ 217170 h 344805"/>
                  <a:gd name="connsiteX34" fmla="*/ 1590675 w 1636395"/>
                  <a:gd name="connsiteY34" fmla="*/ 228600 h 344805"/>
                  <a:gd name="connsiteX35" fmla="*/ 1592580 w 1636395"/>
                  <a:gd name="connsiteY35" fmla="*/ 234315 h 344805"/>
                  <a:gd name="connsiteX36" fmla="*/ 1594485 w 1636395"/>
                  <a:gd name="connsiteY36" fmla="*/ 241935 h 344805"/>
                  <a:gd name="connsiteX37" fmla="*/ 1604010 w 1636395"/>
                  <a:gd name="connsiteY37" fmla="*/ 257175 h 344805"/>
                  <a:gd name="connsiteX38" fmla="*/ 1605915 w 1636395"/>
                  <a:gd name="connsiteY38" fmla="*/ 262890 h 344805"/>
                  <a:gd name="connsiteX39" fmla="*/ 1623060 w 1636395"/>
                  <a:gd name="connsiteY39" fmla="*/ 297180 h 344805"/>
                  <a:gd name="connsiteX40" fmla="*/ 1624965 w 1636395"/>
                  <a:gd name="connsiteY40" fmla="*/ 302895 h 344805"/>
                  <a:gd name="connsiteX41" fmla="*/ 1628775 w 1636395"/>
                  <a:gd name="connsiteY41" fmla="*/ 318135 h 344805"/>
                  <a:gd name="connsiteX42" fmla="*/ 1630680 w 1636395"/>
                  <a:gd name="connsiteY42" fmla="*/ 325755 h 344805"/>
                  <a:gd name="connsiteX43" fmla="*/ 1636395 w 1636395"/>
                  <a:gd name="connsiteY43" fmla="*/ 339090 h 344805"/>
                  <a:gd name="connsiteX44" fmla="*/ 1624965 w 1636395"/>
                  <a:gd name="connsiteY44" fmla="*/ 342900 h 344805"/>
                  <a:gd name="connsiteX45" fmla="*/ 1590675 w 1636395"/>
                  <a:gd name="connsiteY45" fmla="*/ 344805 h 344805"/>
                  <a:gd name="connsiteX46" fmla="*/ 462915 w 1636395"/>
                  <a:gd name="connsiteY46" fmla="*/ 340995 h 344805"/>
                  <a:gd name="connsiteX47" fmla="*/ 333375 w 1636395"/>
                  <a:gd name="connsiteY47" fmla="*/ 339090 h 344805"/>
                  <a:gd name="connsiteX48" fmla="*/ 329565 w 1636395"/>
                  <a:gd name="connsiteY48" fmla="*/ 316230 h 344805"/>
                  <a:gd name="connsiteX49" fmla="*/ 310515 w 1636395"/>
                  <a:gd name="connsiteY49" fmla="*/ 283845 h 344805"/>
                  <a:gd name="connsiteX50" fmla="*/ 280035 w 1636395"/>
                  <a:gd name="connsiteY50" fmla="*/ 241935 h 344805"/>
                  <a:gd name="connsiteX51" fmla="*/ 251460 w 1636395"/>
                  <a:gd name="connsiteY51" fmla="*/ 196215 h 344805"/>
                  <a:gd name="connsiteX52" fmla="*/ 238125 w 1636395"/>
                  <a:gd name="connsiteY52" fmla="*/ 167640 h 344805"/>
                  <a:gd name="connsiteX53" fmla="*/ 228600 w 1636395"/>
                  <a:gd name="connsiteY53" fmla="*/ 146685 h 344805"/>
                  <a:gd name="connsiteX54" fmla="*/ 196215 w 1636395"/>
                  <a:gd name="connsiteY54" fmla="*/ 108585 h 344805"/>
                  <a:gd name="connsiteX55" fmla="*/ 177165 w 1636395"/>
                  <a:gd name="connsiteY55" fmla="*/ 91440 h 344805"/>
                  <a:gd name="connsiteX56" fmla="*/ 161925 w 1636395"/>
                  <a:gd name="connsiteY56" fmla="*/ 81915 h 344805"/>
                  <a:gd name="connsiteX57" fmla="*/ 127635 w 1636395"/>
                  <a:gd name="connsiteY57" fmla="*/ 55245 h 344805"/>
                  <a:gd name="connsiteX58" fmla="*/ 123825 w 1636395"/>
                  <a:gd name="connsiteY58" fmla="*/ 49530 h 344805"/>
                  <a:gd name="connsiteX59" fmla="*/ 110490 w 1636395"/>
                  <a:gd name="connsiteY59" fmla="*/ 41910 h 344805"/>
                  <a:gd name="connsiteX60" fmla="*/ 95250 w 1636395"/>
                  <a:gd name="connsiteY60" fmla="*/ 30480 h 344805"/>
                  <a:gd name="connsiteX61" fmla="*/ 74295 w 1636395"/>
                  <a:gd name="connsiteY6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497330 w 1636395"/>
                  <a:gd name="connsiteY21" fmla="*/ 89535 h 344805"/>
                  <a:gd name="connsiteX22" fmla="*/ 1504950 w 1636395"/>
                  <a:gd name="connsiteY22" fmla="*/ 104775 h 344805"/>
                  <a:gd name="connsiteX23" fmla="*/ 1508760 w 1636395"/>
                  <a:gd name="connsiteY23" fmla="*/ 110490 h 344805"/>
                  <a:gd name="connsiteX24" fmla="*/ 1518285 w 1636395"/>
                  <a:gd name="connsiteY24" fmla="*/ 129540 h 344805"/>
                  <a:gd name="connsiteX25" fmla="*/ 1524000 w 1636395"/>
                  <a:gd name="connsiteY25" fmla="*/ 135255 h 344805"/>
                  <a:gd name="connsiteX26" fmla="*/ 1537335 w 1636395"/>
                  <a:gd name="connsiteY26" fmla="*/ 156210 h 344805"/>
                  <a:gd name="connsiteX27" fmla="*/ 1543050 w 1636395"/>
                  <a:gd name="connsiteY27" fmla="*/ 163830 h 344805"/>
                  <a:gd name="connsiteX28" fmla="*/ 1546860 w 1636395"/>
                  <a:gd name="connsiteY28" fmla="*/ 169545 h 344805"/>
                  <a:gd name="connsiteX29" fmla="*/ 1554480 w 1636395"/>
                  <a:gd name="connsiteY29" fmla="*/ 182880 h 344805"/>
                  <a:gd name="connsiteX30" fmla="*/ 1569720 w 1636395"/>
                  <a:gd name="connsiteY30" fmla="*/ 205740 h 344805"/>
                  <a:gd name="connsiteX31" fmla="*/ 1575435 w 1636395"/>
                  <a:gd name="connsiteY31" fmla="*/ 209550 h 344805"/>
                  <a:gd name="connsiteX32" fmla="*/ 1579245 w 1636395"/>
                  <a:gd name="connsiteY32" fmla="*/ 217170 h 344805"/>
                  <a:gd name="connsiteX33" fmla="*/ 1590675 w 1636395"/>
                  <a:gd name="connsiteY33" fmla="*/ 228600 h 344805"/>
                  <a:gd name="connsiteX34" fmla="*/ 1592580 w 1636395"/>
                  <a:gd name="connsiteY34" fmla="*/ 234315 h 344805"/>
                  <a:gd name="connsiteX35" fmla="*/ 1594485 w 1636395"/>
                  <a:gd name="connsiteY35" fmla="*/ 241935 h 344805"/>
                  <a:gd name="connsiteX36" fmla="*/ 1604010 w 1636395"/>
                  <a:gd name="connsiteY36" fmla="*/ 257175 h 344805"/>
                  <a:gd name="connsiteX37" fmla="*/ 1605915 w 1636395"/>
                  <a:gd name="connsiteY37" fmla="*/ 262890 h 344805"/>
                  <a:gd name="connsiteX38" fmla="*/ 1623060 w 1636395"/>
                  <a:gd name="connsiteY38" fmla="*/ 297180 h 344805"/>
                  <a:gd name="connsiteX39" fmla="*/ 1624965 w 1636395"/>
                  <a:gd name="connsiteY39" fmla="*/ 302895 h 344805"/>
                  <a:gd name="connsiteX40" fmla="*/ 1628775 w 1636395"/>
                  <a:gd name="connsiteY40" fmla="*/ 318135 h 344805"/>
                  <a:gd name="connsiteX41" fmla="*/ 1630680 w 1636395"/>
                  <a:gd name="connsiteY41" fmla="*/ 325755 h 344805"/>
                  <a:gd name="connsiteX42" fmla="*/ 1636395 w 1636395"/>
                  <a:gd name="connsiteY42" fmla="*/ 339090 h 344805"/>
                  <a:gd name="connsiteX43" fmla="*/ 1624965 w 1636395"/>
                  <a:gd name="connsiteY43" fmla="*/ 342900 h 344805"/>
                  <a:gd name="connsiteX44" fmla="*/ 1590675 w 1636395"/>
                  <a:gd name="connsiteY44" fmla="*/ 344805 h 344805"/>
                  <a:gd name="connsiteX45" fmla="*/ 462915 w 1636395"/>
                  <a:gd name="connsiteY45" fmla="*/ 340995 h 344805"/>
                  <a:gd name="connsiteX46" fmla="*/ 333375 w 1636395"/>
                  <a:gd name="connsiteY46" fmla="*/ 339090 h 344805"/>
                  <a:gd name="connsiteX47" fmla="*/ 329565 w 1636395"/>
                  <a:gd name="connsiteY47" fmla="*/ 316230 h 344805"/>
                  <a:gd name="connsiteX48" fmla="*/ 310515 w 1636395"/>
                  <a:gd name="connsiteY48" fmla="*/ 283845 h 344805"/>
                  <a:gd name="connsiteX49" fmla="*/ 280035 w 1636395"/>
                  <a:gd name="connsiteY49" fmla="*/ 241935 h 344805"/>
                  <a:gd name="connsiteX50" fmla="*/ 251460 w 1636395"/>
                  <a:gd name="connsiteY50" fmla="*/ 196215 h 344805"/>
                  <a:gd name="connsiteX51" fmla="*/ 238125 w 1636395"/>
                  <a:gd name="connsiteY51" fmla="*/ 167640 h 344805"/>
                  <a:gd name="connsiteX52" fmla="*/ 228600 w 1636395"/>
                  <a:gd name="connsiteY52" fmla="*/ 146685 h 344805"/>
                  <a:gd name="connsiteX53" fmla="*/ 196215 w 1636395"/>
                  <a:gd name="connsiteY53" fmla="*/ 108585 h 344805"/>
                  <a:gd name="connsiteX54" fmla="*/ 177165 w 1636395"/>
                  <a:gd name="connsiteY54" fmla="*/ 91440 h 344805"/>
                  <a:gd name="connsiteX55" fmla="*/ 161925 w 1636395"/>
                  <a:gd name="connsiteY55" fmla="*/ 81915 h 344805"/>
                  <a:gd name="connsiteX56" fmla="*/ 127635 w 1636395"/>
                  <a:gd name="connsiteY56" fmla="*/ 55245 h 344805"/>
                  <a:gd name="connsiteX57" fmla="*/ 123825 w 1636395"/>
                  <a:gd name="connsiteY57" fmla="*/ 49530 h 344805"/>
                  <a:gd name="connsiteX58" fmla="*/ 110490 w 1636395"/>
                  <a:gd name="connsiteY58" fmla="*/ 41910 h 344805"/>
                  <a:gd name="connsiteX59" fmla="*/ 95250 w 1636395"/>
                  <a:gd name="connsiteY59" fmla="*/ 30480 h 344805"/>
                  <a:gd name="connsiteX60" fmla="*/ 74295 w 1636395"/>
                  <a:gd name="connsiteY6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487805 w 1636395"/>
                  <a:gd name="connsiteY20" fmla="*/ 74295 h 344805"/>
                  <a:gd name="connsiteX21" fmla="*/ 1504950 w 1636395"/>
                  <a:gd name="connsiteY21" fmla="*/ 104775 h 344805"/>
                  <a:gd name="connsiteX22" fmla="*/ 1508760 w 1636395"/>
                  <a:gd name="connsiteY22" fmla="*/ 110490 h 344805"/>
                  <a:gd name="connsiteX23" fmla="*/ 1518285 w 1636395"/>
                  <a:gd name="connsiteY23" fmla="*/ 129540 h 344805"/>
                  <a:gd name="connsiteX24" fmla="*/ 1524000 w 1636395"/>
                  <a:gd name="connsiteY24" fmla="*/ 135255 h 344805"/>
                  <a:gd name="connsiteX25" fmla="*/ 1537335 w 1636395"/>
                  <a:gd name="connsiteY25" fmla="*/ 156210 h 344805"/>
                  <a:gd name="connsiteX26" fmla="*/ 1543050 w 1636395"/>
                  <a:gd name="connsiteY26" fmla="*/ 163830 h 344805"/>
                  <a:gd name="connsiteX27" fmla="*/ 1546860 w 1636395"/>
                  <a:gd name="connsiteY27" fmla="*/ 169545 h 344805"/>
                  <a:gd name="connsiteX28" fmla="*/ 1554480 w 1636395"/>
                  <a:gd name="connsiteY28" fmla="*/ 182880 h 344805"/>
                  <a:gd name="connsiteX29" fmla="*/ 1569720 w 1636395"/>
                  <a:gd name="connsiteY29" fmla="*/ 205740 h 344805"/>
                  <a:gd name="connsiteX30" fmla="*/ 1575435 w 1636395"/>
                  <a:gd name="connsiteY30" fmla="*/ 209550 h 344805"/>
                  <a:gd name="connsiteX31" fmla="*/ 1579245 w 1636395"/>
                  <a:gd name="connsiteY31" fmla="*/ 217170 h 344805"/>
                  <a:gd name="connsiteX32" fmla="*/ 1590675 w 1636395"/>
                  <a:gd name="connsiteY32" fmla="*/ 228600 h 344805"/>
                  <a:gd name="connsiteX33" fmla="*/ 1592580 w 1636395"/>
                  <a:gd name="connsiteY33" fmla="*/ 234315 h 344805"/>
                  <a:gd name="connsiteX34" fmla="*/ 1594485 w 1636395"/>
                  <a:gd name="connsiteY34" fmla="*/ 241935 h 344805"/>
                  <a:gd name="connsiteX35" fmla="*/ 1604010 w 1636395"/>
                  <a:gd name="connsiteY35" fmla="*/ 257175 h 344805"/>
                  <a:gd name="connsiteX36" fmla="*/ 1605915 w 1636395"/>
                  <a:gd name="connsiteY36" fmla="*/ 262890 h 344805"/>
                  <a:gd name="connsiteX37" fmla="*/ 1623060 w 1636395"/>
                  <a:gd name="connsiteY37" fmla="*/ 297180 h 344805"/>
                  <a:gd name="connsiteX38" fmla="*/ 1624965 w 1636395"/>
                  <a:gd name="connsiteY38" fmla="*/ 302895 h 344805"/>
                  <a:gd name="connsiteX39" fmla="*/ 1628775 w 1636395"/>
                  <a:gd name="connsiteY39" fmla="*/ 318135 h 344805"/>
                  <a:gd name="connsiteX40" fmla="*/ 1630680 w 1636395"/>
                  <a:gd name="connsiteY40" fmla="*/ 325755 h 344805"/>
                  <a:gd name="connsiteX41" fmla="*/ 1636395 w 1636395"/>
                  <a:gd name="connsiteY41" fmla="*/ 339090 h 344805"/>
                  <a:gd name="connsiteX42" fmla="*/ 1624965 w 1636395"/>
                  <a:gd name="connsiteY42" fmla="*/ 342900 h 344805"/>
                  <a:gd name="connsiteX43" fmla="*/ 1590675 w 1636395"/>
                  <a:gd name="connsiteY43" fmla="*/ 344805 h 344805"/>
                  <a:gd name="connsiteX44" fmla="*/ 462915 w 1636395"/>
                  <a:gd name="connsiteY44" fmla="*/ 340995 h 344805"/>
                  <a:gd name="connsiteX45" fmla="*/ 333375 w 1636395"/>
                  <a:gd name="connsiteY45" fmla="*/ 339090 h 344805"/>
                  <a:gd name="connsiteX46" fmla="*/ 329565 w 1636395"/>
                  <a:gd name="connsiteY46" fmla="*/ 316230 h 344805"/>
                  <a:gd name="connsiteX47" fmla="*/ 310515 w 1636395"/>
                  <a:gd name="connsiteY47" fmla="*/ 283845 h 344805"/>
                  <a:gd name="connsiteX48" fmla="*/ 280035 w 1636395"/>
                  <a:gd name="connsiteY48" fmla="*/ 241935 h 344805"/>
                  <a:gd name="connsiteX49" fmla="*/ 251460 w 1636395"/>
                  <a:gd name="connsiteY49" fmla="*/ 196215 h 344805"/>
                  <a:gd name="connsiteX50" fmla="*/ 238125 w 1636395"/>
                  <a:gd name="connsiteY50" fmla="*/ 167640 h 344805"/>
                  <a:gd name="connsiteX51" fmla="*/ 228600 w 1636395"/>
                  <a:gd name="connsiteY51" fmla="*/ 146685 h 344805"/>
                  <a:gd name="connsiteX52" fmla="*/ 196215 w 1636395"/>
                  <a:gd name="connsiteY52" fmla="*/ 108585 h 344805"/>
                  <a:gd name="connsiteX53" fmla="*/ 177165 w 1636395"/>
                  <a:gd name="connsiteY53" fmla="*/ 91440 h 344805"/>
                  <a:gd name="connsiteX54" fmla="*/ 161925 w 1636395"/>
                  <a:gd name="connsiteY54" fmla="*/ 81915 h 344805"/>
                  <a:gd name="connsiteX55" fmla="*/ 127635 w 1636395"/>
                  <a:gd name="connsiteY55" fmla="*/ 55245 h 344805"/>
                  <a:gd name="connsiteX56" fmla="*/ 123825 w 1636395"/>
                  <a:gd name="connsiteY56" fmla="*/ 49530 h 344805"/>
                  <a:gd name="connsiteX57" fmla="*/ 110490 w 1636395"/>
                  <a:gd name="connsiteY57" fmla="*/ 41910 h 344805"/>
                  <a:gd name="connsiteX58" fmla="*/ 95250 w 1636395"/>
                  <a:gd name="connsiteY58" fmla="*/ 30480 h 344805"/>
                  <a:gd name="connsiteX59" fmla="*/ 74295 w 1636395"/>
                  <a:gd name="connsiteY5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472565 w 1636395"/>
                  <a:gd name="connsiteY19" fmla="*/ 64770 h 344805"/>
                  <a:gd name="connsiteX20" fmla="*/ 1504950 w 1636395"/>
                  <a:gd name="connsiteY20" fmla="*/ 104775 h 344805"/>
                  <a:gd name="connsiteX21" fmla="*/ 1508760 w 1636395"/>
                  <a:gd name="connsiteY21" fmla="*/ 110490 h 344805"/>
                  <a:gd name="connsiteX22" fmla="*/ 1518285 w 1636395"/>
                  <a:gd name="connsiteY22" fmla="*/ 129540 h 344805"/>
                  <a:gd name="connsiteX23" fmla="*/ 1524000 w 1636395"/>
                  <a:gd name="connsiteY23" fmla="*/ 135255 h 344805"/>
                  <a:gd name="connsiteX24" fmla="*/ 1537335 w 1636395"/>
                  <a:gd name="connsiteY24" fmla="*/ 156210 h 344805"/>
                  <a:gd name="connsiteX25" fmla="*/ 1543050 w 1636395"/>
                  <a:gd name="connsiteY25" fmla="*/ 163830 h 344805"/>
                  <a:gd name="connsiteX26" fmla="*/ 1546860 w 1636395"/>
                  <a:gd name="connsiteY26" fmla="*/ 169545 h 344805"/>
                  <a:gd name="connsiteX27" fmla="*/ 1554480 w 1636395"/>
                  <a:gd name="connsiteY27" fmla="*/ 182880 h 344805"/>
                  <a:gd name="connsiteX28" fmla="*/ 1569720 w 1636395"/>
                  <a:gd name="connsiteY28" fmla="*/ 205740 h 344805"/>
                  <a:gd name="connsiteX29" fmla="*/ 1575435 w 1636395"/>
                  <a:gd name="connsiteY29" fmla="*/ 209550 h 344805"/>
                  <a:gd name="connsiteX30" fmla="*/ 1579245 w 1636395"/>
                  <a:gd name="connsiteY30" fmla="*/ 217170 h 344805"/>
                  <a:gd name="connsiteX31" fmla="*/ 1590675 w 1636395"/>
                  <a:gd name="connsiteY31" fmla="*/ 228600 h 344805"/>
                  <a:gd name="connsiteX32" fmla="*/ 1592580 w 1636395"/>
                  <a:gd name="connsiteY32" fmla="*/ 234315 h 344805"/>
                  <a:gd name="connsiteX33" fmla="*/ 1594485 w 1636395"/>
                  <a:gd name="connsiteY33" fmla="*/ 241935 h 344805"/>
                  <a:gd name="connsiteX34" fmla="*/ 1604010 w 1636395"/>
                  <a:gd name="connsiteY34" fmla="*/ 257175 h 344805"/>
                  <a:gd name="connsiteX35" fmla="*/ 1605915 w 1636395"/>
                  <a:gd name="connsiteY35" fmla="*/ 262890 h 344805"/>
                  <a:gd name="connsiteX36" fmla="*/ 1623060 w 1636395"/>
                  <a:gd name="connsiteY36" fmla="*/ 297180 h 344805"/>
                  <a:gd name="connsiteX37" fmla="*/ 1624965 w 1636395"/>
                  <a:gd name="connsiteY37" fmla="*/ 302895 h 344805"/>
                  <a:gd name="connsiteX38" fmla="*/ 1628775 w 1636395"/>
                  <a:gd name="connsiteY38" fmla="*/ 318135 h 344805"/>
                  <a:gd name="connsiteX39" fmla="*/ 1630680 w 1636395"/>
                  <a:gd name="connsiteY39" fmla="*/ 325755 h 344805"/>
                  <a:gd name="connsiteX40" fmla="*/ 1636395 w 1636395"/>
                  <a:gd name="connsiteY40" fmla="*/ 339090 h 344805"/>
                  <a:gd name="connsiteX41" fmla="*/ 1624965 w 1636395"/>
                  <a:gd name="connsiteY41" fmla="*/ 342900 h 344805"/>
                  <a:gd name="connsiteX42" fmla="*/ 1590675 w 1636395"/>
                  <a:gd name="connsiteY42" fmla="*/ 344805 h 344805"/>
                  <a:gd name="connsiteX43" fmla="*/ 462915 w 1636395"/>
                  <a:gd name="connsiteY43" fmla="*/ 340995 h 344805"/>
                  <a:gd name="connsiteX44" fmla="*/ 333375 w 1636395"/>
                  <a:gd name="connsiteY44" fmla="*/ 339090 h 344805"/>
                  <a:gd name="connsiteX45" fmla="*/ 329565 w 1636395"/>
                  <a:gd name="connsiteY45" fmla="*/ 316230 h 344805"/>
                  <a:gd name="connsiteX46" fmla="*/ 310515 w 1636395"/>
                  <a:gd name="connsiteY46" fmla="*/ 283845 h 344805"/>
                  <a:gd name="connsiteX47" fmla="*/ 280035 w 1636395"/>
                  <a:gd name="connsiteY47" fmla="*/ 241935 h 344805"/>
                  <a:gd name="connsiteX48" fmla="*/ 251460 w 1636395"/>
                  <a:gd name="connsiteY48" fmla="*/ 196215 h 344805"/>
                  <a:gd name="connsiteX49" fmla="*/ 238125 w 1636395"/>
                  <a:gd name="connsiteY49" fmla="*/ 167640 h 344805"/>
                  <a:gd name="connsiteX50" fmla="*/ 228600 w 1636395"/>
                  <a:gd name="connsiteY50" fmla="*/ 146685 h 344805"/>
                  <a:gd name="connsiteX51" fmla="*/ 196215 w 1636395"/>
                  <a:gd name="connsiteY51" fmla="*/ 108585 h 344805"/>
                  <a:gd name="connsiteX52" fmla="*/ 177165 w 1636395"/>
                  <a:gd name="connsiteY52" fmla="*/ 91440 h 344805"/>
                  <a:gd name="connsiteX53" fmla="*/ 161925 w 1636395"/>
                  <a:gd name="connsiteY53" fmla="*/ 81915 h 344805"/>
                  <a:gd name="connsiteX54" fmla="*/ 127635 w 1636395"/>
                  <a:gd name="connsiteY54" fmla="*/ 55245 h 344805"/>
                  <a:gd name="connsiteX55" fmla="*/ 123825 w 1636395"/>
                  <a:gd name="connsiteY55" fmla="*/ 49530 h 344805"/>
                  <a:gd name="connsiteX56" fmla="*/ 110490 w 1636395"/>
                  <a:gd name="connsiteY56" fmla="*/ 41910 h 344805"/>
                  <a:gd name="connsiteX57" fmla="*/ 95250 w 1636395"/>
                  <a:gd name="connsiteY57" fmla="*/ 30480 h 344805"/>
                  <a:gd name="connsiteX58" fmla="*/ 74295 w 1636395"/>
                  <a:gd name="connsiteY5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461135 w 1636395"/>
                  <a:gd name="connsiteY18" fmla="*/ 59055 h 344805"/>
                  <a:gd name="connsiteX19" fmla="*/ 1504950 w 1636395"/>
                  <a:gd name="connsiteY19" fmla="*/ 104775 h 344805"/>
                  <a:gd name="connsiteX20" fmla="*/ 1508760 w 1636395"/>
                  <a:gd name="connsiteY20" fmla="*/ 110490 h 344805"/>
                  <a:gd name="connsiteX21" fmla="*/ 1518285 w 1636395"/>
                  <a:gd name="connsiteY21" fmla="*/ 129540 h 344805"/>
                  <a:gd name="connsiteX22" fmla="*/ 1524000 w 1636395"/>
                  <a:gd name="connsiteY22" fmla="*/ 135255 h 344805"/>
                  <a:gd name="connsiteX23" fmla="*/ 1537335 w 1636395"/>
                  <a:gd name="connsiteY23" fmla="*/ 156210 h 344805"/>
                  <a:gd name="connsiteX24" fmla="*/ 1543050 w 1636395"/>
                  <a:gd name="connsiteY24" fmla="*/ 163830 h 344805"/>
                  <a:gd name="connsiteX25" fmla="*/ 1546860 w 1636395"/>
                  <a:gd name="connsiteY25" fmla="*/ 169545 h 344805"/>
                  <a:gd name="connsiteX26" fmla="*/ 1554480 w 1636395"/>
                  <a:gd name="connsiteY26" fmla="*/ 182880 h 344805"/>
                  <a:gd name="connsiteX27" fmla="*/ 1569720 w 1636395"/>
                  <a:gd name="connsiteY27" fmla="*/ 205740 h 344805"/>
                  <a:gd name="connsiteX28" fmla="*/ 1575435 w 1636395"/>
                  <a:gd name="connsiteY28" fmla="*/ 209550 h 344805"/>
                  <a:gd name="connsiteX29" fmla="*/ 1579245 w 1636395"/>
                  <a:gd name="connsiteY29" fmla="*/ 217170 h 344805"/>
                  <a:gd name="connsiteX30" fmla="*/ 1590675 w 1636395"/>
                  <a:gd name="connsiteY30" fmla="*/ 228600 h 344805"/>
                  <a:gd name="connsiteX31" fmla="*/ 1592580 w 1636395"/>
                  <a:gd name="connsiteY31" fmla="*/ 234315 h 344805"/>
                  <a:gd name="connsiteX32" fmla="*/ 1594485 w 1636395"/>
                  <a:gd name="connsiteY32" fmla="*/ 241935 h 344805"/>
                  <a:gd name="connsiteX33" fmla="*/ 1604010 w 1636395"/>
                  <a:gd name="connsiteY33" fmla="*/ 257175 h 344805"/>
                  <a:gd name="connsiteX34" fmla="*/ 1605915 w 1636395"/>
                  <a:gd name="connsiteY34" fmla="*/ 262890 h 344805"/>
                  <a:gd name="connsiteX35" fmla="*/ 1623060 w 1636395"/>
                  <a:gd name="connsiteY35" fmla="*/ 297180 h 344805"/>
                  <a:gd name="connsiteX36" fmla="*/ 1624965 w 1636395"/>
                  <a:gd name="connsiteY36" fmla="*/ 302895 h 344805"/>
                  <a:gd name="connsiteX37" fmla="*/ 1628775 w 1636395"/>
                  <a:gd name="connsiteY37" fmla="*/ 318135 h 344805"/>
                  <a:gd name="connsiteX38" fmla="*/ 1630680 w 1636395"/>
                  <a:gd name="connsiteY38" fmla="*/ 325755 h 344805"/>
                  <a:gd name="connsiteX39" fmla="*/ 1636395 w 1636395"/>
                  <a:gd name="connsiteY39" fmla="*/ 339090 h 344805"/>
                  <a:gd name="connsiteX40" fmla="*/ 1624965 w 1636395"/>
                  <a:gd name="connsiteY40" fmla="*/ 342900 h 344805"/>
                  <a:gd name="connsiteX41" fmla="*/ 1590675 w 1636395"/>
                  <a:gd name="connsiteY41" fmla="*/ 344805 h 344805"/>
                  <a:gd name="connsiteX42" fmla="*/ 462915 w 1636395"/>
                  <a:gd name="connsiteY42" fmla="*/ 340995 h 344805"/>
                  <a:gd name="connsiteX43" fmla="*/ 333375 w 1636395"/>
                  <a:gd name="connsiteY43" fmla="*/ 339090 h 344805"/>
                  <a:gd name="connsiteX44" fmla="*/ 329565 w 1636395"/>
                  <a:gd name="connsiteY44" fmla="*/ 316230 h 344805"/>
                  <a:gd name="connsiteX45" fmla="*/ 310515 w 1636395"/>
                  <a:gd name="connsiteY45" fmla="*/ 283845 h 344805"/>
                  <a:gd name="connsiteX46" fmla="*/ 280035 w 1636395"/>
                  <a:gd name="connsiteY46" fmla="*/ 241935 h 344805"/>
                  <a:gd name="connsiteX47" fmla="*/ 251460 w 1636395"/>
                  <a:gd name="connsiteY47" fmla="*/ 196215 h 344805"/>
                  <a:gd name="connsiteX48" fmla="*/ 238125 w 1636395"/>
                  <a:gd name="connsiteY48" fmla="*/ 167640 h 344805"/>
                  <a:gd name="connsiteX49" fmla="*/ 228600 w 1636395"/>
                  <a:gd name="connsiteY49" fmla="*/ 146685 h 344805"/>
                  <a:gd name="connsiteX50" fmla="*/ 196215 w 1636395"/>
                  <a:gd name="connsiteY50" fmla="*/ 108585 h 344805"/>
                  <a:gd name="connsiteX51" fmla="*/ 177165 w 1636395"/>
                  <a:gd name="connsiteY51" fmla="*/ 91440 h 344805"/>
                  <a:gd name="connsiteX52" fmla="*/ 161925 w 1636395"/>
                  <a:gd name="connsiteY52" fmla="*/ 81915 h 344805"/>
                  <a:gd name="connsiteX53" fmla="*/ 127635 w 1636395"/>
                  <a:gd name="connsiteY53" fmla="*/ 55245 h 344805"/>
                  <a:gd name="connsiteX54" fmla="*/ 123825 w 1636395"/>
                  <a:gd name="connsiteY54" fmla="*/ 49530 h 344805"/>
                  <a:gd name="connsiteX55" fmla="*/ 110490 w 1636395"/>
                  <a:gd name="connsiteY55" fmla="*/ 41910 h 344805"/>
                  <a:gd name="connsiteX56" fmla="*/ 95250 w 1636395"/>
                  <a:gd name="connsiteY56" fmla="*/ 30480 h 344805"/>
                  <a:gd name="connsiteX57" fmla="*/ 74295 w 1636395"/>
                  <a:gd name="connsiteY5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77315 w 1636395"/>
                  <a:gd name="connsiteY9" fmla="*/ 22860 h 344805"/>
                  <a:gd name="connsiteX10" fmla="*/ 1392555 w 1636395"/>
                  <a:gd name="connsiteY10" fmla="*/ 26670 h 344805"/>
                  <a:gd name="connsiteX11" fmla="*/ 1403985 w 1636395"/>
                  <a:gd name="connsiteY11" fmla="*/ 30480 h 344805"/>
                  <a:gd name="connsiteX12" fmla="*/ 1409700 w 1636395"/>
                  <a:gd name="connsiteY12" fmla="*/ 32385 h 344805"/>
                  <a:gd name="connsiteX13" fmla="*/ 1419225 w 1636395"/>
                  <a:gd name="connsiteY13" fmla="*/ 36195 h 344805"/>
                  <a:gd name="connsiteX14" fmla="*/ 1436370 w 1636395"/>
                  <a:gd name="connsiteY14" fmla="*/ 45720 h 344805"/>
                  <a:gd name="connsiteX15" fmla="*/ 1442085 w 1636395"/>
                  <a:gd name="connsiteY15" fmla="*/ 49530 h 344805"/>
                  <a:gd name="connsiteX16" fmla="*/ 1447800 w 1636395"/>
                  <a:gd name="connsiteY16" fmla="*/ 51435 h 344805"/>
                  <a:gd name="connsiteX17" fmla="*/ 1455420 w 1636395"/>
                  <a:gd name="connsiteY17" fmla="*/ 55245 h 344805"/>
                  <a:gd name="connsiteX18" fmla="*/ 1504950 w 1636395"/>
                  <a:gd name="connsiteY18" fmla="*/ 104775 h 344805"/>
                  <a:gd name="connsiteX19" fmla="*/ 1508760 w 1636395"/>
                  <a:gd name="connsiteY19" fmla="*/ 110490 h 344805"/>
                  <a:gd name="connsiteX20" fmla="*/ 1518285 w 1636395"/>
                  <a:gd name="connsiteY20" fmla="*/ 129540 h 344805"/>
                  <a:gd name="connsiteX21" fmla="*/ 1524000 w 1636395"/>
                  <a:gd name="connsiteY21" fmla="*/ 135255 h 344805"/>
                  <a:gd name="connsiteX22" fmla="*/ 1537335 w 1636395"/>
                  <a:gd name="connsiteY22" fmla="*/ 156210 h 344805"/>
                  <a:gd name="connsiteX23" fmla="*/ 1543050 w 1636395"/>
                  <a:gd name="connsiteY23" fmla="*/ 163830 h 344805"/>
                  <a:gd name="connsiteX24" fmla="*/ 1546860 w 1636395"/>
                  <a:gd name="connsiteY24" fmla="*/ 169545 h 344805"/>
                  <a:gd name="connsiteX25" fmla="*/ 1554480 w 1636395"/>
                  <a:gd name="connsiteY25" fmla="*/ 182880 h 344805"/>
                  <a:gd name="connsiteX26" fmla="*/ 1569720 w 1636395"/>
                  <a:gd name="connsiteY26" fmla="*/ 205740 h 344805"/>
                  <a:gd name="connsiteX27" fmla="*/ 1575435 w 1636395"/>
                  <a:gd name="connsiteY27" fmla="*/ 209550 h 344805"/>
                  <a:gd name="connsiteX28" fmla="*/ 1579245 w 1636395"/>
                  <a:gd name="connsiteY28" fmla="*/ 217170 h 344805"/>
                  <a:gd name="connsiteX29" fmla="*/ 1590675 w 1636395"/>
                  <a:gd name="connsiteY29" fmla="*/ 228600 h 344805"/>
                  <a:gd name="connsiteX30" fmla="*/ 1592580 w 1636395"/>
                  <a:gd name="connsiteY30" fmla="*/ 234315 h 344805"/>
                  <a:gd name="connsiteX31" fmla="*/ 1594485 w 1636395"/>
                  <a:gd name="connsiteY31" fmla="*/ 241935 h 344805"/>
                  <a:gd name="connsiteX32" fmla="*/ 1604010 w 1636395"/>
                  <a:gd name="connsiteY32" fmla="*/ 257175 h 344805"/>
                  <a:gd name="connsiteX33" fmla="*/ 1605915 w 1636395"/>
                  <a:gd name="connsiteY33" fmla="*/ 262890 h 344805"/>
                  <a:gd name="connsiteX34" fmla="*/ 1623060 w 1636395"/>
                  <a:gd name="connsiteY34" fmla="*/ 297180 h 344805"/>
                  <a:gd name="connsiteX35" fmla="*/ 1624965 w 1636395"/>
                  <a:gd name="connsiteY35" fmla="*/ 302895 h 344805"/>
                  <a:gd name="connsiteX36" fmla="*/ 1628775 w 1636395"/>
                  <a:gd name="connsiteY36" fmla="*/ 318135 h 344805"/>
                  <a:gd name="connsiteX37" fmla="*/ 1630680 w 1636395"/>
                  <a:gd name="connsiteY37" fmla="*/ 325755 h 344805"/>
                  <a:gd name="connsiteX38" fmla="*/ 1636395 w 1636395"/>
                  <a:gd name="connsiteY38" fmla="*/ 339090 h 344805"/>
                  <a:gd name="connsiteX39" fmla="*/ 1624965 w 1636395"/>
                  <a:gd name="connsiteY39" fmla="*/ 342900 h 344805"/>
                  <a:gd name="connsiteX40" fmla="*/ 1590675 w 1636395"/>
                  <a:gd name="connsiteY40" fmla="*/ 344805 h 344805"/>
                  <a:gd name="connsiteX41" fmla="*/ 462915 w 1636395"/>
                  <a:gd name="connsiteY41" fmla="*/ 340995 h 344805"/>
                  <a:gd name="connsiteX42" fmla="*/ 333375 w 1636395"/>
                  <a:gd name="connsiteY42" fmla="*/ 339090 h 344805"/>
                  <a:gd name="connsiteX43" fmla="*/ 329565 w 1636395"/>
                  <a:gd name="connsiteY43" fmla="*/ 316230 h 344805"/>
                  <a:gd name="connsiteX44" fmla="*/ 310515 w 1636395"/>
                  <a:gd name="connsiteY44" fmla="*/ 283845 h 344805"/>
                  <a:gd name="connsiteX45" fmla="*/ 280035 w 1636395"/>
                  <a:gd name="connsiteY45" fmla="*/ 241935 h 344805"/>
                  <a:gd name="connsiteX46" fmla="*/ 251460 w 1636395"/>
                  <a:gd name="connsiteY46" fmla="*/ 196215 h 344805"/>
                  <a:gd name="connsiteX47" fmla="*/ 238125 w 1636395"/>
                  <a:gd name="connsiteY47" fmla="*/ 167640 h 344805"/>
                  <a:gd name="connsiteX48" fmla="*/ 228600 w 1636395"/>
                  <a:gd name="connsiteY48" fmla="*/ 146685 h 344805"/>
                  <a:gd name="connsiteX49" fmla="*/ 196215 w 1636395"/>
                  <a:gd name="connsiteY49" fmla="*/ 108585 h 344805"/>
                  <a:gd name="connsiteX50" fmla="*/ 177165 w 1636395"/>
                  <a:gd name="connsiteY50" fmla="*/ 91440 h 344805"/>
                  <a:gd name="connsiteX51" fmla="*/ 161925 w 1636395"/>
                  <a:gd name="connsiteY51" fmla="*/ 81915 h 344805"/>
                  <a:gd name="connsiteX52" fmla="*/ 127635 w 1636395"/>
                  <a:gd name="connsiteY52" fmla="*/ 55245 h 344805"/>
                  <a:gd name="connsiteX53" fmla="*/ 123825 w 1636395"/>
                  <a:gd name="connsiteY53" fmla="*/ 49530 h 344805"/>
                  <a:gd name="connsiteX54" fmla="*/ 110490 w 1636395"/>
                  <a:gd name="connsiteY54" fmla="*/ 41910 h 344805"/>
                  <a:gd name="connsiteX55" fmla="*/ 95250 w 1636395"/>
                  <a:gd name="connsiteY55" fmla="*/ 30480 h 344805"/>
                  <a:gd name="connsiteX56" fmla="*/ 74295 w 1636395"/>
                  <a:gd name="connsiteY5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71600 w 1636395"/>
                  <a:gd name="connsiteY8" fmla="*/ 20955 h 344805"/>
                  <a:gd name="connsiteX9" fmla="*/ 1392555 w 1636395"/>
                  <a:gd name="connsiteY9" fmla="*/ 26670 h 344805"/>
                  <a:gd name="connsiteX10" fmla="*/ 1403985 w 1636395"/>
                  <a:gd name="connsiteY10" fmla="*/ 30480 h 344805"/>
                  <a:gd name="connsiteX11" fmla="*/ 1409700 w 1636395"/>
                  <a:gd name="connsiteY11" fmla="*/ 32385 h 344805"/>
                  <a:gd name="connsiteX12" fmla="*/ 1419225 w 1636395"/>
                  <a:gd name="connsiteY12" fmla="*/ 36195 h 344805"/>
                  <a:gd name="connsiteX13" fmla="*/ 1436370 w 1636395"/>
                  <a:gd name="connsiteY13" fmla="*/ 45720 h 344805"/>
                  <a:gd name="connsiteX14" fmla="*/ 1442085 w 1636395"/>
                  <a:gd name="connsiteY14" fmla="*/ 49530 h 344805"/>
                  <a:gd name="connsiteX15" fmla="*/ 1447800 w 1636395"/>
                  <a:gd name="connsiteY15" fmla="*/ 51435 h 344805"/>
                  <a:gd name="connsiteX16" fmla="*/ 1455420 w 1636395"/>
                  <a:gd name="connsiteY16" fmla="*/ 55245 h 344805"/>
                  <a:gd name="connsiteX17" fmla="*/ 1504950 w 1636395"/>
                  <a:gd name="connsiteY17" fmla="*/ 104775 h 344805"/>
                  <a:gd name="connsiteX18" fmla="*/ 1508760 w 1636395"/>
                  <a:gd name="connsiteY18" fmla="*/ 110490 h 344805"/>
                  <a:gd name="connsiteX19" fmla="*/ 1518285 w 1636395"/>
                  <a:gd name="connsiteY19" fmla="*/ 129540 h 344805"/>
                  <a:gd name="connsiteX20" fmla="*/ 1524000 w 1636395"/>
                  <a:gd name="connsiteY20" fmla="*/ 135255 h 344805"/>
                  <a:gd name="connsiteX21" fmla="*/ 1537335 w 1636395"/>
                  <a:gd name="connsiteY21" fmla="*/ 156210 h 344805"/>
                  <a:gd name="connsiteX22" fmla="*/ 1543050 w 1636395"/>
                  <a:gd name="connsiteY22" fmla="*/ 163830 h 344805"/>
                  <a:gd name="connsiteX23" fmla="*/ 1546860 w 1636395"/>
                  <a:gd name="connsiteY23" fmla="*/ 169545 h 344805"/>
                  <a:gd name="connsiteX24" fmla="*/ 1554480 w 1636395"/>
                  <a:gd name="connsiteY24" fmla="*/ 182880 h 344805"/>
                  <a:gd name="connsiteX25" fmla="*/ 1569720 w 1636395"/>
                  <a:gd name="connsiteY25" fmla="*/ 205740 h 344805"/>
                  <a:gd name="connsiteX26" fmla="*/ 1575435 w 1636395"/>
                  <a:gd name="connsiteY26" fmla="*/ 209550 h 344805"/>
                  <a:gd name="connsiteX27" fmla="*/ 1579245 w 1636395"/>
                  <a:gd name="connsiteY27" fmla="*/ 217170 h 344805"/>
                  <a:gd name="connsiteX28" fmla="*/ 1590675 w 1636395"/>
                  <a:gd name="connsiteY28" fmla="*/ 228600 h 344805"/>
                  <a:gd name="connsiteX29" fmla="*/ 1592580 w 1636395"/>
                  <a:gd name="connsiteY29" fmla="*/ 234315 h 344805"/>
                  <a:gd name="connsiteX30" fmla="*/ 1594485 w 1636395"/>
                  <a:gd name="connsiteY30" fmla="*/ 241935 h 344805"/>
                  <a:gd name="connsiteX31" fmla="*/ 1604010 w 1636395"/>
                  <a:gd name="connsiteY31" fmla="*/ 257175 h 344805"/>
                  <a:gd name="connsiteX32" fmla="*/ 1605915 w 1636395"/>
                  <a:gd name="connsiteY32" fmla="*/ 262890 h 344805"/>
                  <a:gd name="connsiteX33" fmla="*/ 1623060 w 1636395"/>
                  <a:gd name="connsiteY33" fmla="*/ 297180 h 344805"/>
                  <a:gd name="connsiteX34" fmla="*/ 1624965 w 1636395"/>
                  <a:gd name="connsiteY34" fmla="*/ 302895 h 344805"/>
                  <a:gd name="connsiteX35" fmla="*/ 1628775 w 1636395"/>
                  <a:gd name="connsiteY35" fmla="*/ 318135 h 344805"/>
                  <a:gd name="connsiteX36" fmla="*/ 1630680 w 1636395"/>
                  <a:gd name="connsiteY36" fmla="*/ 325755 h 344805"/>
                  <a:gd name="connsiteX37" fmla="*/ 1636395 w 1636395"/>
                  <a:gd name="connsiteY37" fmla="*/ 339090 h 344805"/>
                  <a:gd name="connsiteX38" fmla="*/ 1624965 w 1636395"/>
                  <a:gd name="connsiteY38" fmla="*/ 342900 h 344805"/>
                  <a:gd name="connsiteX39" fmla="*/ 1590675 w 1636395"/>
                  <a:gd name="connsiteY39" fmla="*/ 344805 h 344805"/>
                  <a:gd name="connsiteX40" fmla="*/ 462915 w 1636395"/>
                  <a:gd name="connsiteY40" fmla="*/ 340995 h 344805"/>
                  <a:gd name="connsiteX41" fmla="*/ 333375 w 1636395"/>
                  <a:gd name="connsiteY41" fmla="*/ 339090 h 344805"/>
                  <a:gd name="connsiteX42" fmla="*/ 329565 w 1636395"/>
                  <a:gd name="connsiteY42" fmla="*/ 316230 h 344805"/>
                  <a:gd name="connsiteX43" fmla="*/ 310515 w 1636395"/>
                  <a:gd name="connsiteY43" fmla="*/ 283845 h 344805"/>
                  <a:gd name="connsiteX44" fmla="*/ 280035 w 1636395"/>
                  <a:gd name="connsiteY44" fmla="*/ 241935 h 344805"/>
                  <a:gd name="connsiteX45" fmla="*/ 251460 w 1636395"/>
                  <a:gd name="connsiteY45" fmla="*/ 196215 h 344805"/>
                  <a:gd name="connsiteX46" fmla="*/ 238125 w 1636395"/>
                  <a:gd name="connsiteY46" fmla="*/ 167640 h 344805"/>
                  <a:gd name="connsiteX47" fmla="*/ 228600 w 1636395"/>
                  <a:gd name="connsiteY47" fmla="*/ 146685 h 344805"/>
                  <a:gd name="connsiteX48" fmla="*/ 196215 w 1636395"/>
                  <a:gd name="connsiteY48" fmla="*/ 108585 h 344805"/>
                  <a:gd name="connsiteX49" fmla="*/ 177165 w 1636395"/>
                  <a:gd name="connsiteY49" fmla="*/ 91440 h 344805"/>
                  <a:gd name="connsiteX50" fmla="*/ 161925 w 1636395"/>
                  <a:gd name="connsiteY50" fmla="*/ 81915 h 344805"/>
                  <a:gd name="connsiteX51" fmla="*/ 127635 w 1636395"/>
                  <a:gd name="connsiteY51" fmla="*/ 55245 h 344805"/>
                  <a:gd name="connsiteX52" fmla="*/ 123825 w 1636395"/>
                  <a:gd name="connsiteY52" fmla="*/ 49530 h 344805"/>
                  <a:gd name="connsiteX53" fmla="*/ 110490 w 1636395"/>
                  <a:gd name="connsiteY53" fmla="*/ 41910 h 344805"/>
                  <a:gd name="connsiteX54" fmla="*/ 95250 w 1636395"/>
                  <a:gd name="connsiteY54" fmla="*/ 30480 h 344805"/>
                  <a:gd name="connsiteX55" fmla="*/ 74295 w 1636395"/>
                  <a:gd name="connsiteY55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09700 w 1636395"/>
                  <a:gd name="connsiteY10" fmla="*/ 32385 h 344805"/>
                  <a:gd name="connsiteX11" fmla="*/ 1419225 w 1636395"/>
                  <a:gd name="connsiteY11" fmla="*/ 36195 h 344805"/>
                  <a:gd name="connsiteX12" fmla="*/ 1436370 w 1636395"/>
                  <a:gd name="connsiteY12" fmla="*/ 45720 h 344805"/>
                  <a:gd name="connsiteX13" fmla="*/ 1442085 w 1636395"/>
                  <a:gd name="connsiteY13" fmla="*/ 49530 h 344805"/>
                  <a:gd name="connsiteX14" fmla="*/ 1447800 w 1636395"/>
                  <a:gd name="connsiteY14" fmla="*/ 51435 h 344805"/>
                  <a:gd name="connsiteX15" fmla="*/ 1455420 w 1636395"/>
                  <a:gd name="connsiteY15" fmla="*/ 55245 h 344805"/>
                  <a:gd name="connsiteX16" fmla="*/ 1504950 w 1636395"/>
                  <a:gd name="connsiteY16" fmla="*/ 104775 h 344805"/>
                  <a:gd name="connsiteX17" fmla="*/ 1508760 w 1636395"/>
                  <a:gd name="connsiteY17" fmla="*/ 110490 h 344805"/>
                  <a:gd name="connsiteX18" fmla="*/ 1518285 w 1636395"/>
                  <a:gd name="connsiteY18" fmla="*/ 129540 h 344805"/>
                  <a:gd name="connsiteX19" fmla="*/ 1524000 w 1636395"/>
                  <a:gd name="connsiteY19" fmla="*/ 135255 h 344805"/>
                  <a:gd name="connsiteX20" fmla="*/ 1537335 w 1636395"/>
                  <a:gd name="connsiteY20" fmla="*/ 156210 h 344805"/>
                  <a:gd name="connsiteX21" fmla="*/ 1543050 w 1636395"/>
                  <a:gd name="connsiteY21" fmla="*/ 163830 h 344805"/>
                  <a:gd name="connsiteX22" fmla="*/ 1546860 w 1636395"/>
                  <a:gd name="connsiteY22" fmla="*/ 169545 h 344805"/>
                  <a:gd name="connsiteX23" fmla="*/ 1554480 w 1636395"/>
                  <a:gd name="connsiteY23" fmla="*/ 182880 h 344805"/>
                  <a:gd name="connsiteX24" fmla="*/ 1569720 w 1636395"/>
                  <a:gd name="connsiteY24" fmla="*/ 205740 h 344805"/>
                  <a:gd name="connsiteX25" fmla="*/ 1575435 w 1636395"/>
                  <a:gd name="connsiteY25" fmla="*/ 209550 h 344805"/>
                  <a:gd name="connsiteX26" fmla="*/ 1579245 w 1636395"/>
                  <a:gd name="connsiteY26" fmla="*/ 217170 h 344805"/>
                  <a:gd name="connsiteX27" fmla="*/ 1590675 w 1636395"/>
                  <a:gd name="connsiteY27" fmla="*/ 228600 h 344805"/>
                  <a:gd name="connsiteX28" fmla="*/ 1592580 w 1636395"/>
                  <a:gd name="connsiteY28" fmla="*/ 234315 h 344805"/>
                  <a:gd name="connsiteX29" fmla="*/ 1594485 w 1636395"/>
                  <a:gd name="connsiteY29" fmla="*/ 241935 h 344805"/>
                  <a:gd name="connsiteX30" fmla="*/ 1604010 w 1636395"/>
                  <a:gd name="connsiteY30" fmla="*/ 257175 h 344805"/>
                  <a:gd name="connsiteX31" fmla="*/ 1605915 w 1636395"/>
                  <a:gd name="connsiteY31" fmla="*/ 262890 h 344805"/>
                  <a:gd name="connsiteX32" fmla="*/ 1623060 w 1636395"/>
                  <a:gd name="connsiteY32" fmla="*/ 297180 h 344805"/>
                  <a:gd name="connsiteX33" fmla="*/ 1624965 w 1636395"/>
                  <a:gd name="connsiteY33" fmla="*/ 302895 h 344805"/>
                  <a:gd name="connsiteX34" fmla="*/ 1628775 w 1636395"/>
                  <a:gd name="connsiteY34" fmla="*/ 318135 h 344805"/>
                  <a:gd name="connsiteX35" fmla="*/ 1630680 w 1636395"/>
                  <a:gd name="connsiteY35" fmla="*/ 325755 h 344805"/>
                  <a:gd name="connsiteX36" fmla="*/ 1636395 w 1636395"/>
                  <a:gd name="connsiteY36" fmla="*/ 339090 h 344805"/>
                  <a:gd name="connsiteX37" fmla="*/ 1624965 w 1636395"/>
                  <a:gd name="connsiteY37" fmla="*/ 342900 h 344805"/>
                  <a:gd name="connsiteX38" fmla="*/ 1590675 w 1636395"/>
                  <a:gd name="connsiteY38" fmla="*/ 344805 h 344805"/>
                  <a:gd name="connsiteX39" fmla="*/ 462915 w 1636395"/>
                  <a:gd name="connsiteY39" fmla="*/ 340995 h 344805"/>
                  <a:gd name="connsiteX40" fmla="*/ 333375 w 1636395"/>
                  <a:gd name="connsiteY40" fmla="*/ 339090 h 344805"/>
                  <a:gd name="connsiteX41" fmla="*/ 329565 w 1636395"/>
                  <a:gd name="connsiteY41" fmla="*/ 316230 h 344805"/>
                  <a:gd name="connsiteX42" fmla="*/ 310515 w 1636395"/>
                  <a:gd name="connsiteY42" fmla="*/ 283845 h 344805"/>
                  <a:gd name="connsiteX43" fmla="*/ 280035 w 1636395"/>
                  <a:gd name="connsiteY43" fmla="*/ 241935 h 344805"/>
                  <a:gd name="connsiteX44" fmla="*/ 251460 w 1636395"/>
                  <a:gd name="connsiteY44" fmla="*/ 196215 h 344805"/>
                  <a:gd name="connsiteX45" fmla="*/ 238125 w 1636395"/>
                  <a:gd name="connsiteY45" fmla="*/ 167640 h 344805"/>
                  <a:gd name="connsiteX46" fmla="*/ 228600 w 1636395"/>
                  <a:gd name="connsiteY46" fmla="*/ 146685 h 344805"/>
                  <a:gd name="connsiteX47" fmla="*/ 196215 w 1636395"/>
                  <a:gd name="connsiteY47" fmla="*/ 108585 h 344805"/>
                  <a:gd name="connsiteX48" fmla="*/ 177165 w 1636395"/>
                  <a:gd name="connsiteY48" fmla="*/ 91440 h 344805"/>
                  <a:gd name="connsiteX49" fmla="*/ 161925 w 1636395"/>
                  <a:gd name="connsiteY49" fmla="*/ 81915 h 344805"/>
                  <a:gd name="connsiteX50" fmla="*/ 127635 w 1636395"/>
                  <a:gd name="connsiteY50" fmla="*/ 55245 h 344805"/>
                  <a:gd name="connsiteX51" fmla="*/ 123825 w 1636395"/>
                  <a:gd name="connsiteY51" fmla="*/ 49530 h 344805"/>
                  <a:gd name="connsiteX52" fmla="*/ 110490 w 1636395"/>
                  <a:gd name="connsiteY52" fmla="*/ 41910 h 344805"/>
                  <a:gd name="connsiteX53" fmla="*/ 95250 w 1636395"/>
                  <a:gd name="connsiteY53" fmla="*/ 30480 h 344805"/>
                  <a:gd name="connsiteX54" fmla="*/ 74295 w 1636395"/>
                  <a:gd name="connsiteY5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56360 w 1636395"/>
                  <a:gd name="connsiteY7" fmla="*/ 17145 h 344805"/>
                  <a:gd name="connsiteX8" fmla="*/ 1392555 w 1636395"/>
                  <a:gd name="connsiteY8" fmla="*/ 26670 h 344805"/>
                  <a:gd name="connsiteX9" fmla="*/ 1403985 w 1636395"/>
                  <a:gd name="connsiteY9" fmla="*/ 30480 h 344805"/>
                  <a:gd name="connsiteX10" fmla="*/ 1419225 w 1636395"/>
                  <a:gd name="connsiteY10" fmla="*/ 36195 h 344805"/>
                  <a:gd name="connsiteX11" fmla="*/ 1436370 w 1636395"/>
                  <a:gd name="connsiteY11" fmla="*/ 45720 h 344805"/>
                  <a:gd name="connsiteX12" fmla="*/ 1442085 w 1636395"/>
                  <a:gd name="connsiteY12" fmla="*/ 49530 h 344805"/>
                  <a:gd name="connsiteX13" fmla="*/ 1447800 w 1636395"/>
                  <a:gd name="connsiteY13" fmla="*/ 51435 h 344805"/>
                  <a:gd name="connsiteX14" fmla="*/ 1455420 w 1636395"/>
                  <a:gd name="connsiteY14" fmla="*/ 55245 h 344805"/>
                  <a:gd name="connsiteX15" fmla="*/ 1504950 w 1636395"/>
                  <a:gd name="connsiteY15" fmla="*/ 104775 h 344805"/>
                  <a:gd name="connsiteX16" fmla="*/ 1508760 w 1636395"/>
                  <a:gd name="connsiteY16" fmla="*/ 110490 h 344805"/>
                  <a:gd name="connsiteX17" fmla="*/ 1518285 w 1636395"/>
                  <a:gd name="connsiteY17" fmla="*/ 129540 h 344805"/>
                  <a:gd name="connsiteX18" fmla="*/ 1524000 w 1636395"/>
                  <a:gd name="connsiteY18" fmla="*/ 135255 h 344805"/>
                  <a:gd name="connsiteX19" fmla="*/ 1537335 w 1636395"/>
                  <a:gd name="connsiteY19" fmla="*/ 156210 h 344805"/>
                  <a:gd name="connsiteX20" fmla="*/ 1543050 w 1636395"/>
                  <a:gd name="connsiteY20" fmla="*/ 163830 h 344805"/>
                  <a:gd name="connsiteX21" fmla="*/ 1546860 w 1636395"/>
                  <a:gd name="connsiteY21" fmla="*/ 169545 h 344805"/>
                  <a:gd name="connsiteX22" fmla="*/ 1554480 w 1636395"/>
                  <a:gd name="connsiteY22" fmla="*/ 182880 h 344805"/>
                  <a:gd name="connsiteX23" fmla="*/ 1569720 w 1636395"/>
                  <a:gd name="connsiteY23" fmla="*/ 205740 h 344805"/>
                  <a:gd name="connsiteX24" fmla="*/ 1575435 w 1636395"/>
                  <a:gd name="connsiteY24" fmla="*/ 209550 h 344805"/>
                  <a:gd name="connsiteX25" fmla="*/ 1579245 w 1636395"/>
                  <a:gd name="connsiteY25" fmla="*/ 217170 h 344805"/>
                  <a:gd name="connsiteX26" fmla="*/ 1590675 w 1636395"/>
                  <a:gd name="connsiteY26" fmla="*/ 228600 h 344805"/>
                  <a:gd name="connsiteX27" fmla="*/ 1592580 w 1636395"/>
                  <a:gd name="connsiteY27" fmla="*/ 234315 h 344805"/>
                  <a:gd name="connsiteX28" fmla="*/ 1594485 w 1636395"/>
                  <a:gd name="connsiteY28" fmla="*/ 241935 h 344805"/>
                  <a:gd name="connsiteX29" fmla="*/ 1604010 w 1636395"/>
                  <a:gd name="connsiteY29" fmla="*/ 257175 h 344805"/>
                  <a:gd name="connsiteX30" fmla="*/ 1605915 w 1636395"/>
                  <a:gd name="connsiteY30" fmla="*/ 262890 h 344805"/>
                  <a:gd name="connsiteX31" fmla="*/ 1623060 w 1636395"/>
                  <a:gd name="connsiteY31" fmla="*/ 297180 h 344805"/>
                  <a:gd name="connsiteX32" fmla="*/ 1624965 w 1636395"/>
                  <a:gd name="connsiteY32" fmla="*/ 302895 h 344805"/>
                  <a:gd name="connsiteX33" fmla="*/ 1628775 w 1636395"/>
                  <a:gd name="connsiteY33" fmla="*/ 318135 h 344805"/>
                  <a:gd name="connsiteX34" fmla="*/ 1630680 w 1636395"/>
                  <a:gd name="connsiteY34" fmla="*/ 325755 h 344805"/>
                  <a:gd name="connsiteX35" fmla="*/ 1636395 w 1636395"/>
                  <a:gd name="connsiteY35" fmla="*/ 339090 h 344805"/>
                  <a:gd name="connsiteX36" fmla="*/ 1624965 w 1636395"/>
                  <a:gd name="connsiteY36" fmla="*/ 342900 h 344805"/>
                  <a:gd name="connsiteX37" fmla="*/ 1590675 w 1636395"/>
                  <a:gd name="connsiteY37" fmla="*/ 344805 h 344805"/>
                  <a:gd name="connsiteX38" fmla="*/ 462915 w 1636395"/>
                  <a:gd name="connsiteY38" fmla="*/ 340995 h 344805"/>
                  <a:gd name="connsiteX39" fmla="*/ 333375 w 1636395"/>
                  <a:gd name="connsiteY39" fmla="*/ 339090 h 344805"/>
                  <a:gd name="connsiteX40" fmla="*/ 329565 w 1636395"/>
                  <a:gd name="connsiteY40" fmla="*/ 316230 h 344805"/>
                  <a:gd name="connsiteX41" fmla="*/ 310515 w 1636395"/>
                  <a:gd name="connsiteY41" fmla="*/ 283845 h 344805"/>
                  <a:gd name="connsiteX42" fmla="*/ 280035 w 1636395"/>
                  <a:gd name="connsiteY42" fmla="*/ 241935 h 344805"/>
                  <a:gd name="connsiteX43" fmla="*/ 251460 w 1636395"/>
                  <a:gd name="connsiteY43" fmla="*/ 196215 h 344805"/>
                  <a:gd name="connsiteX44" fmla="*/ 238125 w 1636395"/>
                  <a:gd name="connsiteY44" fmla="*/ 167640 h 344805"/>
                  <a:gd name="connsiteX45" fmla="*/ 228600 w 1636395"/>
                  <a:gd name="connsiteY45" fmla="*/ 146685 h 344805"/>
                  <a:gd name="connsiteX46" fmla="*/ 196215 w 1636395"/>
                  <a:gd name="connsiteY46" fmla="*/ 108585 h 344805"/>
                  <a:gd name="connsiteX47" fmla="*/ 177165 w 1636395"/>
                  <a:gd name="connsiteY47" fmla="*/ 91440 h 344805"/>
                  <a:gd name="connsiteX48" fmla="*/ 161925 w 1636395"/>
                  <a:gd name="connsiteY48" fmla="*/ 81915 h 344805"/>
                  <a:gd name="connsiteX49" fmla="*/ 127635 w 1636395"/>
                  <a:gd name="connsiteY49" fmla="*/ 55245 h 344805"/>
                  <a:gd name="connsiteX50" fmla="*/ 123825 w 1636395"/>
                  <a:gd name="connsiteY50" fmla="*/ 49530 h 344805"/>
                  <a:gd name="connsiteX51" fmla="*/ 110490 w 1636395"/>
                  <a:gd name="connsiteY51" fmla="*/ 41910 h 344805"/>
                  <a:gd name="connsiteX52" fmla="*/ 95250 w 1636395"/>
                  <a:gd name="connsiteY52" fmla="*/ 30480 h 344805"/>
                  <a:gd name="connsiteX53" fmla="*/ 74295 w 1636395"/>
                  <a:gd name="connsiteY53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54480 w 1636395"/>
                  <a:gd name="connsiteY21" fmla="*/ 182880 h 344805"/>
                  <a:gd name="connsiteX22" fmla="*/ 1569720 w 1636395"/>
                  <a:gd name="connsiteY22" fmla="*/ 205740 h 344805"/>
                  <a:gd name="connsiteX23" fmla="*/ 1575435 w 1636395"/>
                  <a:gd name="connsiteY23" fmla="*/ 209550 h 344805"/>
                  <a:gd name="connsiteX24" fmla="*/ 1579245 w 1636395"/>
                  <a:gd name="connsiteY24" fmla="*/ 217170 h 344805"/>
                  <a:gd name="connsiteX25" fmla="*/ 1590675 w 1636395"/>
                  <a:gd name="connsiteY25" fmla="*/ 228600 h 344805"/>
                  <a:gd name="connsiteX26" fmla="*/ 1592580 w 1636395"/>
                  <a:gd name="connsiteY26" fmla="*/ 234315 h 344805"/>
                  <a:gd name="connsiteX27" fmla="*/ 1594485 w 1636395"/>
                  <a:gd name="connsiteY27" fmla="*/ 241935 h 344805"/>
                  <a:gd name="connsiteX28" fmla="*/ 1604010 w 1636395"/>
                  <a:gd name="connsiteY28" fmla="*/ 257175 h 344805"/>
                  <a:gd name="connsiteX29" fmla="*/ 1605915 w 1636395"/>
                  <a:gd name="connsiteY29" fmla="*/ 262890 h 344805"/>
                  <a:gd name="connsiteX30" fmla="*/ 1623060 w 1636395"/>
                  <a:gd name="connsiteY30" fmla="*/ 297180 h 344805"/>
                  <a:gd name="connsiteX31" fmla="*/ 1624965 w 1636395"/>
                  <a:gd name="connsiteY31" fmla="*/ 302895 h 344805"/>
                  <a:gd name="connsiteX32" fmla="*/ 1628775 w 1636395"/>
                  <a:gd name="connsiteY32" fmla="*/ 318135 h 344805"/>
                  <a:gd name="connsiteX33" fmla="*/ 1630680 w 1636395"/>
                  <a:gd name="connsiteY33" fmla="*/ 325755 h 344805"/>
                  <a:gd name="connsiteX34" fmla="*/ 1636395 w 1636395"/>
                  <a:gd name="connsiteY34" fmla="*/ 339090 h 344805"/>
                  <a:gd name="connsiteX35" fmla="*/ 1624965 w 1636395"/>
                  <a:gd name="connsiteY35" fmla="*/ 342900 h 344805"/>
                  <a:gd name="connsiteX36" fmla="*/ 1590675 w 1636395"/>
                  <a:gd name="connsiteY36" fmla="*/ 344805 h 344805"/>
                  <a:gd name="connsiteX37" fmla="*/ 462915 w 1636395"/>
                  <a:gd name="connsiteY37" fmla="*/ 340995 h 344805"/>
                  <a:gd name="connsiteX38" fmla="*/ 333375 w 1636395"/>
                  <a:gd name="connsiteY38" fmla="*/ 339090 h 344805"/>
                  <a:gd name="connsiteX39" fmla="*/ 329565 w 1636395"/>
                  <a:gd name="connsiteY39" fmla="*/ 316230 h 344805"/>
                  <a:gd name="connsiteX40" fmla="*/ 310515 w 1636395"/>
                  <a:gd name="connsiteY40" fmla="*/ 283845 h 344805"/>
                  <a:gd name="connsiteX41" fmla="*/ 280035 w 1636395"/>
                  <a:gd name="connsiteY41" fmla="*/ 241935 h 344805"/>
                  <a:gd name="connsiteX42" fmla="*/ 251460 w 1636395"/>
                  <a:gd name="connsiteY42" fmla="*/ 196215 h 344805"/>
                  <a:gd name="connsiteX43" fmla="*/ 238125 w 1636395"/>
                  <a:gd name="connsiteY43" fmla="*/ 167640 h 344805"/>
                  <a:gd name="connsiteX44" fmla="*/ 228600 w 1636395"/>
                  <a:gd name="connsiteY44" fmla="*/ 146685 h 344805"/>
                  <a:gd name="connsiteX45" fmla="*/ 196215 w 1636395"/>
                  <a:gd name="connsiteY45" fmla="*/ 108585 h 344805"/>
                  <a:gd name="connsiteX46" fmla="*/ 177165 w 1636395"/>
                  <a:gd name="connsiteY46" fmla="*/ 91440 h 344805"/>
                  <a:gd name="connsiteX47" fmla="*/ 161925 w 1636395"/>
                  <a:gd name="connsiteY47" fmla="*/ 81915 h 344805"/>
                  <a:gd name="connsiteX48" fmla="*/ 127635 w 1636395"/>
                  <a:gd name="connsiteY48" fmla="*/ 55245 h 344805"/>
                  <a:gd name="connsiteX49" fmla="*/ 123825 w 1636395"/>
                  <a:gd name="connsiteY49" fmla="*/ 49530 h 344805"/>
                  <a:gd name="connsiteX50" fmla="*/ 110490 w 1636395"/>
                  <a:gd name="connsiteY50" fmla="*/ 41910 h 344805"/>
                  <a:gd name="connsiteX51" fmla="*/ 95250 w 1636395"/>
                  <a:gd name="connsiteY51" fmla="*/ 30480 h 344805"/>
                  <a:gd name="connsiteX52" fmla="*/ 74295 w 1636395"/>
                  <a:gd name="connsiteY52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455420 w 1636395"/>
                  <a:gd name="connsiteY13" fmla="*/ 55245 h 344805"/>
                  <a:gd name="connsiteX14" fmla="*/ 1504950 w 1636395"/>
                  <a:gd name="connsiteY14" fmla="*/ 104775 h 344805"/>
                  <a:gd name="connsiteX15" fmla="*/ 1508760 w 1636395"/>
                  <a:gd name="connsiteY15" fmla="*/ 110490 h 344805"/>
                  <a:gd name="connsiteX16" fmla="*/ 1518285 w 1636395"/>
                  <a:gd name="connsiteY16" fmla="*/ 129540 h 344805"/>
                  <a:gd name="connsiteX17" fmla="*/ 1524000 w 1636395"/>
                  <a:gd name="connsiteY17" fmla="*/ 135255 h 344805"/>
                  <a:gd name="connsiteX18" fmla="*/ 1537335 w 1636395"/>
                  <a:gd name="connsiteY18" fmla="*/ 156210 h 344805"/>
                  <a:gd name="connsiteX19" fmla="*/ 1543050 w 1636395"/>
                  <a:gd name="connsiteY19" fmla="*/ 163830 h 344805"/>
                  <a:gd name="connsiteX20" fmla="*/ 1546860 w 1636395"/>
                  <a:gd name="connsiteY20" fmla="*/ 169545 h 344805"/>
                  <a:gd name="connsiteX21" fmla="*/ 1569720 w 1636395"/>
                  <a:gd name="connsiteY21" fmla="*/ 205740 h 344805"/>
                  <a:gd name="connsiteX22" fmla="*/ 1575435 w 1636395"/>
                  <a:gd name="connsiteY22" fmla="*/ 209550 h 344805"/>
                  <a:gd name="connsiteX23" fmla="*/ 1579245 w 1636395"/>
                  <a:gd name="connsiteY23" fmla="*/ 217170 h 344805"/>
                  <a:gd name="connsiteX24" fmla="*/ 1590675 w 1636395"/>
                  <a:gd name="connsiteY24" fmla="*/ 228600 h 344805"/>
                  <a:gd name="connsiteX25" fmla="*/ 1592580 w 1636395"/>
                  <a:gd name="connsiteY25" fmla="*/ 234315 h 344805"/>
                  <a:gd name="connsiteX26" fmla="*/ 1594485 w 1636395"/>
                  <a:gd name="connsiteY26" fmla="*/ 241935 h 344805"/>
                  <a:gd name="connsiteX27" fmla="*/ 1604010 w 1636395"/>
                  <a:gd name="connsiteY27" fmla="*/ 257175 h 344805"/>
                  <a:gd name="connsiteX28" fmla="*/ 1605915 w 1636395"/>
                  <a:gd name="connsiteY28" fmla="*/ 262890 h 344805"/>
                  <a:gd name="connsiteX29" fmla="*/ 1623060 w 1636395"/>
                  <a:gd name="connsiteY29" fmla="*/ 297180 h 344805"/>
                  <a:gd name="connsiteX30" fmla="*/ 1624965 w 1636395"/>
                  <a:gd name="connsiteY30" fmla="*/ 302895 h 344805"/>
                  <a:gd name="connsiteX31" fmla="*/ 1628775 w 1636395"/>
                  <a:gd name="connsiteY31" fmla="*/ 318135 h 344805"/>
                  <a:gd name="connsiteX32" fmla="*/ 1630680 w 1636395"/>
                  <a:gd name="connsiteY32" fmla="*/ 325755 h 344805"/>
                  <a:gd name="connsiteX33" fmla="*/ 1636395 w 1636395"/>
                  <a:gd name="connsiteY33" fmla="*/ 339090 h 344805"/>
                  <a:gd name="connsiteX34" fmla="*/ 1624965 w 1636395"/>
                  <a:gd name="connsiteY34" fmla="*/ 342900 h 344805"/>
                  <a:gd name="connsiteX35" fmla="*/ 1590675 w 1636395"/>
                  <a:gd name="connsiteY35" fmla="*/ 344805 h 344805"/>
                  <a:gd name="connsiteX36" fmla="*/ 462915 w 1636395"/>
                  <a:gd name="connsiteY36" fmla="*/ 340995 h 344805"/>
                  <a:gd name="connsiteX37" fmla="*/ 333375 w 1636395"/>
                  <a:gd name="connsiteY37" fmla="*/ 339090 h 344805"/>
                  <a:gd name="connsiteX38" fmla="*/ 329565 w 1636395"/>
                  <a:gd name="connsiteY38" fmla="*/ 316230 h 344805"/>
                  <a:gd name="connsiteX39" fmla="*/ 310515 w 1636395"/>
                  <a:gd name="connsiteY39" fmla="*/ 283845 h 344805"/>
                  <a:gd name="connsiteX40" fmla="*/ 280035 w 1636395"/>
                  <a:gd name="connsiteY40" fmla="*/ 241935 h 344805"/>
                  <a:gd name="connsiteX41" fmla="*/ 251460 w 1636395"/>
                  <a:gd name="connsiteY41" fmla="*/ 196215 h 344805"/>
                  <a:gd name="connsiteX42" fmla="*/ 238125 w 1636395"/>
                  <a:gd name="connsiteY42" fmla="*/ 167640 h 344805"/>
                  <a:gd name="connsiteX43" fmla="*/ 228600 w 1636395"/>
                  <a:gd name="connsiteY43" fmla="*/ 146685 h 344805"/>
                  <a:gd name="connsiteX44" fmla="*/ 196215 w 1636395"/>
                  <a:gd name="connsiteY44" fmla="*/ 108585 h 344805"/>
                  <a:gd name="connsiteX45" fmla="*/ 177165 w 1636395"/>
                  <a:gd name="connsiteY45" fmla="*/ 91440 h 344805"/>
                  <a:gd name="connsiteX46" fmla="*/ 161925 w 1636395"/>
                  <a:gd name="connsiteY46" fmla="*/ 81915 h 344805"/>
                  <a:gd name="connsiteX47" fmla="*/ 127635 w 1636395"/>
                  <a:gd name="connsiteY47" fmla="*/ 55245 h 344805"/>
                  <a:gd name="connsiteX48" fmla="*/ 123825 w 1636395"/>
                  <a:gd name="connsiteY48" fmla="*/ 49530 h 344805"/>
                  <a:gd name="connsiteX49" fmla="*/ 110490 w 1636395"/>
                  <a:gd name="connsiteY49" fmla="*/ 41910 h 344805"/>
                  <a:gd name="connsiteX50" fmla="*/ 95250 w 1636395"/>
                  <a:gd name="connsiteY50" fmla="*/ 30480 h 344805"/>
                  <a:gd name="connsiteX51" fmla="*/ 74295 w 1636395"/>
                  <a:gd name="connsiteY51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50645 w 1636395"/>
                  <a:gd name="connsiteY6" fmla="*/ 13335 h 344805"/>
                  <a:gd name="connsiteX7" fmla="*/ 1392555 w 1636395"/>
                  <a:gd name="connsiteY7" fmla="*/ 26670 h 344805"/>
                  <a:gd name="connsiteX8" fmla="*/ 1403985 w 1636395"/>
                  <a:gd name="connsiteY8" fmla="*/ 30480 h 344805"/>
                  <a:gd name="connsiteX9" fmla="*/ 1419225 w 1636395"/>
                  <a:gd name="connsiteY9" fmla="*/ 36195 h 344805"/>
                  <a:gd name="connsiteX10" fmla="*/ 1436370 w 1636395"/>
                  <a:gd name="connsiteY10" fmla="*/ 45720 h 344805"/>
                  <a:gd name="connsiteX11" fmla="*/ 1442085 w 1636395"/>
                  <a:gd name="connsiteY11" fmla="*/ 49530 h 344805"/>
                  <a:gd name="connsiteX12" fmla="*/ 1447800 w 1636395"/>
                  <a:gd name="connsiteY12" fmla="*/ 51435 h 344805"/>
                  <a:gd name="connsiteX13" fmla="*/ 1504950 w 1636395"/>
                  <a:gd name="connsiteY13" fmla="*/ 104775 h 344805"/>
                  <a:gd name="connsiteX14" fmla="*/ 1508760 w 1636395"/>
                  <a:gd name="connsiteY14" fmla="*/ 110490 h 344805"/>
                  <a:gd name="connsiteX15" fmla="*/ 1518285 w 1636395"/>
                  <a:gd name="connsiteY15" fmla="*/ 129540 h 344805"/>
                  <a:gd name="connsiteX16" fmla="*/ 1524000 w 1636395"/>
                  <a:gd name="connsiteY16" fmla="*/ 135255 h 344805"/>
                  <a:gd name="connsiteX17" fmla="*/ 1537335 w 1636395"/>
                  <a:gd name="connsiteY17" fmla="*/ 156210 h 344805"/>
                  <a:gd name="connsiteX18" fmla="*/ 1543050 w 1636395"/>
                  <a:gd name="connsiteY18" fmla="*/ 163830 h 344805"/>
                  <a:gd name="connsiteX19" fmla="*/ 1546860 w 1636395"/>
                  <a:gd name="connsiteY19" fmla="*/ 169545 h 344805"/>
                  <a:gd name="connsiteX20" fmla="*/ 1569720 w 1636395"/>
                  <a:gd name="connsiteY20" fmla="*/ 205740 h 344805"/>
                  <a:gd name="connsiteX21" fmla="*/ 1575435 w 1636395"/>
                  <a:gd name="connsiteY21" fmla="*/ 209550 h 344805"/>
                  <a:gd name="connsiteX22" fmla="*/ 1579245 w 1636395"/>
                  <a:gd name="connsiteY22" fmla="*/ 217170 h 344805"/>
                  <a:gd name="connsiteX23" fmla="*/ 1590675 w 1636395"/>
                  <a:gd name="connsiteY23" fmla="*/ 228600 h 344805"/>
                  <a:gd name="connsiteX24" fmla="*/ 1592580 w 1636395"/>
                  <a:gd name="connsiteY24" fmla="*/ 234315 h 344805"/>
                  <a:gd name="connsiteX25" fmla="*/ 1594485 w 1636395"/>
                  <a:gd name="connsiteY25" fmla="*/ 241935 h 344805"/>
                  <a:gd name="connsiteX26" fmla="*/ 1604010 w 1636395"/>
                  <a:gd name="connsiteY26" fmla="*/ 257175 h 344805"/>
                  <a:gd name="connsiteX27" fmla="*/ 1605915 w 1636395"/>
                  <a:gd name="connsiteY27" fmla="*/ 262890 h 344805"/>
                  <a:gd name="connsiteX28" fmla="*/ 1623060 w 1636395"/>
                  <a:gd name="connsiteY28" fmla="*/ 297180 h 344805"/>
                  <a:gd name="connsiteX29" fmla="*/ 1624965 w 1636395"/>
                  <a:gd name="connsiteY29" fmla="*/ 302895 h 344805"/>
                  <a:gd name="connsiteX30" fmla="*/ 1628775 w 1636395"/>
                  <a:gd name="connsiteY30" fmla="*/ 318135 h 344805"/>
                  <a:gd name="connsiteX31" fmla="*/ 1630680 w 1636395"/>
                  <a:gd name="connsiteY31" fmla="*/ 325755 h 344805"/>
                  <a:gd name="connsiteX32" fmla="*/ 1636395 w 1636395"/>
                  <a:gd name="connsiteY32" fmla="*/ 339090 h 344805"/>
                  <a:gd name="connsiteX33" fmla="*/ 1624965 w 1636395"/>
                  <a:gd name="connsiteY33" fmla="*/ 342900 h 344805"/>
                  <a:gd name="connsiteX34" fmla="*/ 1590675 w 1636395"/>
                  <a:gd name="connsiteY34" fmla="*/ 344805 h 344805"/>
                  <a:gd name="connsiteX35" fmla="*/ 462915 w 1636395"/>
                  <a:gd name="connsiteY35" fmla="*/ 340995 h 344805"/>
                  <a:gd name="connsiteX36" fmla="*/ 333375 w 1636395"/>
                  <a:gd name="connsiteY36" fmla="*/ 339090 h 344805"/>
                  <a:gd name="connsiteX37" fmla="*/ 329565 w 1636395"/>
                  <a:gd name="connsiteY37" fmla="*/ 316230 h 344805"/>
                  <a:gd name="connsiteX38" fmla="*/ 310515 w 1636395"/>
                  <a:gd name="connsiteY38" fmla="*/ 283845 h 344805"/>
                  <a:gd name="connsiteX39" fmla="*/ 280035 w 1636395"/>
                  <a:gd name="connsiteY39" fmla="*/ 241935 h 344805"/>
                  <a:gd name="connsiteX40" fmla="*/ 251460 w 1636395"/>
                  <a:gd name="connsiteY40" fmla="*/ 196215 h 344805"/>
                  <a:gd name="connsiteX41" fmla="*/ 238125 w 1636395"/>
                  <a:gd name="connsiteY41" fmla="*/ 167640 h 344805"/>
                  <a:gd name="connsiteX42" fmla="*/ 228600 w 1636395"/>
                  <a:gd name="connsiteY42" fmla="*/ 146685 h 344805"/>
                  <a:gd name="connsiteX43" fmla="*/ 196215 w 1636395"/>
                  <a:gd name="connsiteY43" fmla="*/ 108585 h 344805"/>
                  <a:gd name="connsiteX44" fmla="*/ 177165 w 1636395"/>
                  <a:gd name="connsiteY44" fmla="*/ 91440 h 344805"/>
                  <a:gd name="connsiteX45" fmla="*/ 161925 w 1636395"/>
                  <a:gd name="connsiteY45" fmla="*/ 81915 h 344805"/>
                  <a:gd name="connsiteX46" fmla="*/ 127635 w 1636395"/>
                  <a:gd name="connsiteY46" fmla="*/ 55245 h 344805"/>
                  <a:gd name="connsiteX47" fmla="*/ 123825 w 1636395"/>
                  <a:gd name="connsiteY47" fmla="*/ 49530 h 344805"/>
                  <a:gd name="connsiteX48" fmla="*/ 110490 w 1636395"/>
                  <a:gd name="connsiteY48" fmla="*/ 41910 h 344805"/>
                  <a:gd name="connsiteX49" fmla="*/ 95250 w 1636395"/>
                  <a:gd name="connsiteY49" fmla="*/ 30480 h 344805"/>
                  <a:gd name="connsiteX50" fmla="*/ 74295 w 1636395"/>
                  <a:gd name="connsiteY50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19225 w 1636395"/>
                  <a:gd name="connsiteY8" fmla="*/ 36195 h 344805"/>
                  <a:gd name="connsiteX9" fmla="*/ 1436370 w 1636395"/>
                  <a:gd name="connsiteY9" fmla="*/ 45720 h 344805"/>
                  <a:gd name="connsiteX10" fmla="*/ 1442085 w 1636395"/>
                  <a:gd name="connsiteY10" fmla="*/ 49530 h 344805"/>
                  <a:gd name="connsiteX11" fmla="*/ 1447800 w 1636395"/>
                  <a:gd name="connsiteY11" fmla="*/ 51435 h 344805"/>
                  <a:gd name="connsiteX12" fmla="*/ 1504950 w 1636395"/>
                  <a:gd name="connsiteY12" fmla="*/ 104775 h 344805"/>
                  <a:gd name="connsiteX13" fmla="*/ 1508760 w 1636395"/>
                  <a:gd name="connsiteY13" fmla="*/ 110490 h 344805"/>
                  <a:gd name="connsiteX14" fmla="*/ 1518285 w 1636395"/>
                  <a:gd name="connsiteY14" fmla="*/ 129540 h 344805"/>
                  <a:gd name="connsiteX15" fmla="*/ 1524000 w 1636395"/>
                  <a:gd name="connsiteY15" fmla="*/ 135255 h 344805"/>
                  <a:gd name="connsiteX16" fmla="*/ 1537335 w 1636395"/>
                  <a:gd name="connsiteY16" fmla="*/ 156210 h 344805"/>
                  <a:gd name="connsiteX17" fmla="*/ 1543050 w 1636395"/>
                  <a:gd name="connsiteY17" fmla="*/ 163830 h 344805"/>
                  <a:gd name="connsiteX18" fmla="*/ 1546860 w 1636395"/>
                  <a:gd name="connsiteY18" fmla="*/ 169545 h 344805"/>
                  <a:gd name="connsiteX19" fmla="*/ 1569720 w 1636395"/>
                  <a:gd name="connsiteY19" fmla="*/ 205740 h 344805"/>
                  <a:gd name="connsiteX20" fmla="*/ 1575435 w 1636395"/>
                  <a:gd name="connsiteY20" fmla="*/ 209550 h 344805"/>
                  <a:gd name="connsiteX21" fmla="*/ 1579245 w 1636395"/>
                  <a:gd name="connsiteY21" fmla="*/ 217170 h 344805"/>
                  <a:gd name="connsiteX22" fmla="*/ 1590675 w 1636395"/>
                  <a:gd name="connsiteY22" fmla="*/ 228600 h 344805"/>
                  <a:gd name="connsiteX23" fmla="*/ 1592580 w 1636395"/>
                  <a:gd name="connsiteY23" fmla="*/ 234315 h 344805"/>
                  <a:gd name="connsiteX24" fmla="*/ 1594485 w 1636395"/>
                  <a:gd name="connsiteY24" fmla="*/ 241935 h 344805"/>
                  <a:gd name="connsiteX25" fmla="*/ 1604010 w 1636395"/>
                  <a:gd name="connsiteY25" fmla="*/ 257175 h 344805"/>
                  <a:gd name="connsiteX26" fmla="*/ 1605915 w 1636395"/>
                  <a:gd name="connsiteY26" fmla="*/ 262890 h 344805"/>
                  <a:gd name="connsiteX27" fmla="*/ 1623060 w 1636395"/>
                  <a:gd name="connsiteY27" fmla="*/ 297180 h 344805"/>
                  <a:gd name="connsiteX28" fmla="*/ 1624965 w 1636395"/>
                  <a:gd name="connsiteY28" fmla="*/ 302895 h 344805"/>
                  <a:gd name="connsiteX29" fmla="*/ 1628775 w 1636395"/>
                  <a:gd name="connsiteY29" fmla="*/ 318135 h 344805"/>
                  <a:gd name="connsiteX30" fmla="*/ 1630680 w 1636395"/>
                  <a:gd name="connsiteY30" fmla="*/ 325755 h 344805"/>
                  <a:gd name="connsiteX31" fmla="*/ 1636395 w 1636395"/>
                  <a:gd name="connsiteY31" fmla="*/ 339090 h 344805"/>
                  <a:gd name="connsiteX32" fmla="*/ 1624965 w 1636395"/>
                  <a:gd name="connsiteY32" fmla="*/ 342900 h 344805"/>
                  <a:gd name="connsiteX33" fmla="*/ 1590675 w 1636395"/>
                  <a:gd name="connsiteY33" fmla="*/ 344805 h 344805"/>
                  <a:gd name="connsiteX34" fmla="*/ 462915 w 1636395"/>
                  <a:gd name="connsiteY34" fmla="*/ 340995 h 344805"/>
                  <a:gd name="connsiteX35" fmla="*/ 333375 w 1636395"/>
                  <a:gd name="connsiteY35" fmla="*/ 339090 h 344805"/>
                  <a:gd name="connsiteX36" fmla="*/ 329565 w 1636395"/>
                  <a:gd name="connsiteY36" fmla="*/ 316230 h 344805"/>
                  <a:gd name="connsiteX37" fmla="*/ 310515 w 1636395"/>
                  <a:gd name="connsiteY37" fmla="*/ 283845 h 344805"/>
                  <a:gd name="connsiteX38" fmla="*/ 280035 w 1636395"/>
                  <a:gd name="connsiteY38" fmla="*/ 241935 h 344805"/>
                  <a:gd name="connsiteX39" fmla="*/ 251460 w 1636395"/>
                  <a:gd name="connsiteY39" fmla="*/ 196215 h 344805"/>
                  <a:gd name="connsiteX40" fmla="*/ 238125 w 1636395"/>
                  <a:gd name="connsiteY40" fmla="*/ 167640 h 344805"/>
                  <a:gd name="connsiteX41" fmla="*/ 228600 w 1636395"/>
                  <a:gd name="connsiteY41" fmla="*/ 146685 h 344805"/>
                  <a:gd name="connsiteX42" fmla="*/ 196215 w 1636395"/>
                  <a:gd name="connsiteY42" fmla="*/ 108585 h 344805"/>
                  <a:gd name="connsiteX43" fmla="*/ 177165 w 1636395"/>
                  <a:gd name="connsiteY43" fmla="*/ 91440 h 344805"/>
                  <a:gd name="connsiteX44" fmla="*/ 161925 w 1636395"/>
                  <a:gd name="connsiteY44" fmla="*/ 81915 h 344805"/>
                  <a:gd name="connsiteX45" fmla="*/ 127635 w 1636395"/>
                  <a:gd name="connsiteY45" fmla="*/ 55245 h 344805"/>
                  <a:gd name="connsiteX46" fmla="*/ 123825 w 1636395"/>
                  <a:gd name="connsiteY46" fmla="*/ 49530 h 344805"/>
                  <a:gd name="connsiteX47" fmla="*/ 110490 w 1636395"/>
                  <a:gd name="connsiteY47" fmla="*/ 41910 h 344805"/>
                  <a:gd name="connsiteX48" fmla="*/ 95250 w 1636395"/>
                  <a:gd name="connsiteY48" fmla="*/ 30480 h 344805"/>
                  <a:gd name="connsiteX49" fmla="*/ 74295 w 1636395"/>
                  <a:gd name="connsiteY49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594485 w 1636395"/>
                  <a:gd name="connsiteY23" fmla="*/ 241935 h 344805"/>
                  <a:gd name="connsiteX24" fmla="*/ 1604010 w 1636395"/>
                  <a:gd name="connsiteY24" fmla="*/ 257175 h 344805"/>
                  <a:gd name="connsiteX25" fmla="*/ 1605915 w 1636395"/>
                  <a:gd name="connsiteY25" fmla="*/ 262890 h 344805"/>
                  <a:gd name="connsiteX26" fmla="*/ 1623060 w 1636395"/>
                  <a:gd name="connsiteY26" fmla="*/ 297180 h 344805"/>
                  <a:gd name="connsiteX27" fmla="*/ 1624965 w 1636395"/>
                  <a:gd name="connsiteY27" fmla="*/ 302895 h 344805"/>
                  <a:gd name="connsiteX28" fmla="*/ 1628775 w 1636395"/>
                  <a:gd name="connsiteY28" fmla="*/ 318135 h 344805"/>
                  <a:gd name="connsiteX29" fmla="*/ 1630680 w 1636395"/>
                  <a:gd name="connsiteY29" fmla="*/ 325755 h 344805"/>
                  <a:gd name="connsiteX30" fmla="*/ 1636395 w 1636395"/>
                  <a:gd name="connsiteY30" fmla="*/ 339090 h 344805"/>
                  <a:gd name="connsiteX31" fmla="*/ 1624965 w 1636395"/>
                  <a:gd name="connsiteY31" fmla="*/ 342900 h 344805"/>
                  <a:gd name="connsiteX32" fmla="*/ 1590675 w 1636395"/>
                  <a:gd name="connsiteY32" fmla="*/ 344805 h 344805"/>
                  <a:gd name="connsiteX33" fmla="*/ 462915 w 1636395"/>
                  <a:gd name="connsiteY33" fmla="*/ 340995 h 344805"/>
                  <a:gd name="connsiteX34" fmla="*/ 333375 w 1636395"/>
                  <a:gd name="connsiteY34" fmla="*/ 339090 h 344805"/>
                  <a:gd name="connsiteX35" fmla="*/ 329565 w 1636395"/>
                  <a:gd name="connsiteY35" fmla="*/ 316230 h 344805"/>
                  <a:gd name="connsiteX36" fmla="*/ 310515 w 1636395"/>
                  <a:gd name="connsiteY36" fmla="*/ 283845 h 344805"/>
                  <a:gd name="connsiteX37" fmla="*/ 280035 w 1636395"/>
                  <a:gd name="connsiteY37" fmla="*/ 241935 h 344805"/>
                  <a:gd name="connsiteX38" fmla="*/ 251460 w 1636395"/>
                  <a:gd name="connsiteY38" fmla="*/ 196215 h 344805"/>
                  <a:gd name="connsiteX39" fmla="*/ 238125 w 1636395"/>
                  <a:gd name="connsiteY39" fmla="*/ 167640 h 344805"/>
                  <a:gd name="connsiteX40" fmla="*/ 228600 w 1636395"/>
                  <a:gd name="connsiteY40" fmla="*/ 146685 h 344805"/>
                  <a:gd name="connsiteX41" fmla="*/ 196215 w 1636395"/>
                  <a:gd name="connsiteY41" fmla="*/ 108585 h 344805"/>
                  <a:gd name="connsiteX42" fmla="*/ 177165 w 1636395"/>
                  <a:gd name="connsiteY42" fmla="*/ 91440 h 344805"/>
                  <a:gd name="connsiteX43" fmla="*/ 161925 w 1636395"/>
                  <a:gd name="connsiteY43" fmla="*/ 81915 h 344805"/>
                  <a:gd name="connsiteX44" fmla="*/ 127635 w 1636395"/>
                  <a:gd name="connsiteY44" fmla="*/ 55245 h 344805"/>
                  <a:gd name="connsiteX45" fmla="*/ 123825 w 1636395"/>
                  <a:gd name="connsiteY45" fmla="*/ 49530 h 344805"/>
                  <a:gd name="connsiteX46" fmla="*/ 110490 w 1636395"/>
                  <a:gd name="connsiteY46" fmla="*/ 41910 h 344805"/>
                  <a:gd name="connsiteX47" fmla="*/ 95250 w 1636395"/>
                  <a:gd name="connsiteY47" fmla="*/ 30480 h 344805"/>
                  <a:gd name="connsiteX48" fmla="*/ 74295 w 1636395"/>
                  <a:gd name="connsiteY48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79245 w 1636395"/>
                  <a:gd name="connsiteY20" fmla="*/ 217170 h 344805"/>
                  <a:gd name="connsiteX21" fmla="*/ 1590675 w 1636395"/>
                  <a:gd name="connsiteY21" fmla="*/ 228600 h 344805"/>
                  <a:gd name="connsiteX22" fmla="*/ 1592580 w 1636395"/>
                  <a:gd name="connsiteY22" fmla="*/ 234315 h 344805"/>
                  <a:gd name="connsiteX23" fmla="*/ 1604010 w 1636395"/>
                  <a:gd name="connsiteY23" fmla="*/ 257175 h 344805"/>
                  <a:gd name="connsiteX24" fmla="*/ 1605915 w 1636395"/>
                  <a:gd name="connsiteY24" fmla="*/ 262890 h 344805"/>
                  <a:gd name="connsiteX25" fmla="*/ 1623060 w 1636395"/>
                  <a:gd name="connsiteY25" fmla="*/ 297180 h 344805"/>
                  <a:gd name="connsiteX26" fmla="*/ 1624965 w 1636395"/>
                  <a:gd name="connsiteY26" fmla="*/ 302895 h 344805"/>
                  <a:gd name="connsiteX27" fmla="*/ 1628775 w 1636395"/>
                  <a:gd name="connsiteY27" fmla="*/ 318135 h 344805"/>
                  <a:gd name="connsiteX28" fmla="*/ 1630680 w 1636395"/>
                  <a:gd name="connsiteY28" fmla="*/ 325755 h 344805"/>
                  <a:gd name="connsiteX29" fmla="*/ 1636395 w 1636395"/>
                  <a:gd name="connsiteY29" fmla="*/ 339090 h 344805"/>
                  <a:gd name="connsiteX30" fmla="*/ 1624965 w 1636395"/>
                  <a:gd name="connsiteY30" fmla="*/ 342900 h 344805"/>
                  <a:gd name="connsiteX31" fmla="*/ 1590675 w 1636395"/>
                  <a:gd name="connsiteY31" fmla="*/ 344805 h 344805"/>
                  <a:gd name="connsiteX32" fmla="*/ 462915 w 1636395"/>
                  <a:gd name="connsiteY32" fmla="*/ 340995 h 344805"/>
                  <a:gd name="connsiteX33" fmla="*/ 333375 w 1636395"/>
                  <a:gd name="connsiteY33" fmla="*/ 339090 h 344805"/>
                  <a:gd name="connsiteX34" fmla="*/ 329565 w 1636395"/>
                  <a:gd name="connsiteY34" fmla="*/ 316230 h 344805"/>
                  <a:gd name="connsiteX35" fmla="*/ 310515 w 1636395"/>
                  <a:gd name="connsiteY35" fmla="*/ 283845 h 344805"/>
                  <a:gd name="connsiteX36" fmla="*/ 280035 w 1636395"/>
                  <a:gd name="connsiteY36" fmla="*/ 241935 h 344805"/>
                  <a:gd name="connsiteX37" fmla="*/ 251460 w 1636395"/>
                  <a:gd name="connsiteY37" fmla="*/ 196215 h 344805"/>
                  <a:gd name="connsiteX38" fmla="*/ 238125 w 1636395"/>
                  <a:gd name="connsiteY38" fmla="*/ 167640 h 344805"/>
                  <a:gd name="connsiteX39" fmla="*/ 228600 w 1636395"/>
                  <a:gd name="connsiteY39" fmla="*/ 146685 h 344805"/>
                  <a:gd name="connsiteX40" fmla="*/ 196215 w 1636395"/>
                  <a:gd name="connsiteY40" fmla="*/ 108585 h 344805"/>
                  <a:gd name="connsiteX41" fmla="*/ 177165 w 1636395"/>
                  <a:gd name="connsiteY41" fmla="*/ 91440 h 344805"/>
                  <a:gd name="connsiteX42" fmla="*/ 161925 w 1636395"/>
                  <a:gd name="connsiteY42" fmla="*/ 81915 h 344805"/>
                  <a:gd name="connsiteX43" fmla="*/ 127635 w 1636395"/>
                  <a:gd name="connsiteY43" fmla="*/ 55245 h 344805"/>
                  <a:gd name="connsiteX44" fmla="*/ 123825 w 1636395"/>
                  <a:gd name="connsiteY44" fmla="*/ 49530 h 344805"/>
                  <a:gd name="connsiteX45" fmla="*/ 110490 w 1636395"/>
                  <a:gd name="connsiteY45" fmla="*/ 41910 h 344805"/>
                  <a:gd name="connsiteX46" fmla="*/ 95250 w 1636395"/>
                  <a:gd name="connsiteY46" fmla="*/ 30480 h 344805"/>
                  <a:gd name="connsiteX47" fmla="*/ 74295 w 1636395"/>
                  <a:gd name="connsiteY47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75435 w 1636395"/>
                  <a:gd name="connsiteY19" fmla="*/ 209550 h 344805"/>
                  <a:gd name="connsiteX20" fmla="*/ 1590675 w 1636395"/>
                  <a:gd name="connsiteY20" fmla="*/ 228600 h 344805"/>
                  <a:gd name="connsiteX21" fmla="*/ 1592580 w 1636395"/>
                  <a:gd name="connsiteY21" fmla="*/ 234315 h 344805"/>
                  <a:gd name="connsiteX22" fmla="*/ 1604010 w 1636395"/>
                  <a:gd name="connsiteY22" fmla="*/ 257175 h 344805"/>
                  <a:gd name="connsiteX23" fmla="*/ 1605915 w 1636395"/>
                  <a:gd name="connsiteY23" fmla="*/ 262890 h 344805"/>
                  <a:gd name="connsiteX24" fmla="*/ 1623060 w 1636395"/>
                  <a:gd name="connsiteY24" fmla="*/ 297180 h 344805"/>
                  <a:gd name="connsiteX25" fmla="*/ 1624965 w 1636395"/>
                  <a:gd name="connsiteY25" fmla="*/ 302895 h 344805"/>
                  <a:gd name="connsiteX26" fmla="*/ 1628775 w 1636395"/>
                  <a:gd name="connsiteY26" fmla="*/ 318135 h 344805"/>
                  <a:gd name="connsiteX27" fmla="*/ 1630680 w 1636395"/>
                  <a:gd name="connsiteY27" fmla="*/ 325755 h 344805"/>
                  <a:gd name="connsiteX28" fmla="*/ 1636395 w 1636395"/>
                  <a:gd name="connsiteY28" fmla="*/ 339090 h 344805"/>
                  <a:gd name="connsiteX29" fmla="*/ 1624965 w 1636395"/>
                  <a:gd name="connsiteY29" fmla="*/ 342900 h 344805"/>
                  <a:gd name="connsiteX30" fmla="*/ 1590675 w 1636395"/>
                  <a:gd name="connsiteY30" fmla="*/ 344805 h 344805"/>
                  <a:gd name="connsiteX31" fmla="*/ 462915 w 1636395"/>
                  <a:gd name="connsiteY31" fmla="*/ 340995 h 344805"/>
                  <a:gd name="connsiteX32" fmla="*/ 333375 w 1636395"/>
                  <a:gd name="connsiteY32" fmla="*/ 339090 h 344805"/>
                  <a:gd name="connsiteX33" fmla="*/ 329565 w 1636395"/>
                  <a:gd name="connsiteY33" fmla="*/ 316230 h 344805"/>
                  <a:gd name="connsiteX34" fmla="*/ 310515 w 1636395"/>
                  <a:gd name="connsiteY34" fmla="*/ 283845 h 344805"/>
                  <a:gd name="connsiteX35" fmla="*/ 280035 w 1636395"/>
                  <a:gd name="connsiteY35" fmla="*/ 241935 h 344805"/>
                  <a:gd name="connsiteX36" fmla="*/ 251460 w 1636395"/>
                  <a:gd name="connsiteY36" fmla="*/ 196215 h 344805"/>
                  <a:gd name="connsiteX37" fmla="*/ 238125 w 1636395"/>
                  <a:gd name="connsiteY37" fmla="*/ 167640 h 344805"/>
                  <a:gd name="connsiteX38" fmla="*/ 228600 w 1636395"/>
                  <a:gd name="connsiteY38" fmla="*/ 146685 h 344805"/>
                  <a:gd name="connsiteX39" fmla="*/ 196215 w 1636395"/>
                  <a:gd name="connsiteY39" fmla="*/ 108585 h 344805"/>
                  <a:gd name="connsiteX40" fmla="*/ 177165 w 1636395"/>
                  <a:gd name="connsiteY40" fmla="*/ 91440 h 344805"/>
                  <a:gd name="connsiteX41" fmla="*/ 161925 w 1636395"/>
                  <a:gd name="connsiteY41" fmla="*/ 81915 h 344805"/>
                  <a:gd name="connsiteX42" fmla="*/ 127635 w 1636395"/>
                  <a:gd name="connsiteY42" fmla="*/ 55245 h 344805"/>
                  <a:gd name="connsiteX43" fmla="*/ 123825 w 1636395"/>
                  <a:gd name="connsiteY43" fmla="*/ 49530 h 344805"/>
                  <a:gd name="connsiteX44" fmla="*/ 110490 w 1636395"/>
                  <a:gd name="connsiteY44" fmla="*/ 41910 h 344805"/>
                  <a:gd name="connsiteX45" fmla="*/ 95250 w 1636395"/>
                  <a:gd name="connsiteY45" fmla="*/ 30480 h 344805"/>
                  <a:gd name="connsiteX46" fmla="*/ 74295 w 1636395"/>
                  <a:gd name="connsiteY46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28775 w 1636395"/>
                  <a:gd name="connsiteY25" fmla="*/ 318135 h 344805"/>
                  <a:gd name="connsiteX26" fmla="*/ 1630680 w 1636395"/>
                  <a:gd name="connsiteY26" fmla="*/ 325755 h 344805"/>
                  <a:gd name="connsiteX27" fmla="*/ 1636395 w 1636395"/>
                  <a:gd name="connsiteY27" fmla="*/ 339090 h 344805"/>
                  <a:gd name="connsiteX28" fmla="*/ 1624965 w 1636395"/>
                  <a:gd name="connsiteY28" fmla="*/ 342900 h 344805"/>
                  <a:gd name="connsiteX29" fmla="*/ 1590675 w 1636395"/>
                  <a:gd name="connsiteY29" fmla="*/ 344805 h 344805"/>
                  <a:gd name="connsiteX30" fmla="*/ 462915 w 1636395"/>
                  <a:gd name="connsiteY30" fmla="*/ 340995 h 344805"/>
                  <a:gd name="connsiteX31" fmla="*/ 333375 w 1636395"/>
                  <a:gd name="connsiteY31" fmla="*/ 339090 h 344805"/>
                  <a:gd name="connsiteX32" fmla="*/ 329565 w 1636395"/>
                  <a:gd name="connsiteY32" fmla="*/ 316230 h 344805"/>
                  <a:gd name="connsiteX33" fmla="*/ 310515 w 1636395"/>
                  <a:gd name="connsiteY33" fmla="*/ 283845 h 344805"/>
                  <a:gd name="connsiteX34" fmla="*/ 280035 w 1636395"/>
                  <a:gd name="connsiteY34" fmla="*/ 241935 h 344805"/>
                  <a:gd name="connsiteX35" fmla="*/ 251460 w 1636395"/>
                  <a:gd name="connsiteY35" fmla="*/ 196215 h 344805"/>
                  <a:gd name="connsiteX36" fmla="*/ 238125 w 1636395"/>
                  <a:gd name="connsiteY36" fmla="*/ 167640 h 344805"/>
                  <a:gd name="connsiteX37" fmla="*/ 228600 w 1636395"/>
                  <a:gd name="connsiteY37" fmla="*/ 146685 h 344805"/>
                  <a:gd name="connsiteX38" fmla="*/ 196215 w 1636395"/>
                  <a:gd name="connsiteY38" fmla="*/ 108585 h 344805"/>
                  <a:gd name="connsiteX39" fmla="*/ 177165 w 1636395"/>
                  <a:gd name="connsiteY39" fmla="*/ 91440 h 344805"/>
                  <a:gd name="connsiteX40" fmla="*/ 161925 w 1636395"/>
                  <a:gd name="connsiteY40" fmla="*/ 81915 h 344805"/>
                  <a:gd name="connsiteX41" fmla="*/ 127635 w 1636395"/>
                  <a:gd name="connsiteY41" fmla="*/ 55245 h 344805"/>
                  <a:gd name="connsiteX42" fmla="*/ 123825 w 1636395"/>
                  <a:gd name="connsiteY42" fmla="*/ 49530 h 344805"/>
                  <a:gd name="connsiteX43" fmla="*/ 110490 w 1636395"/>
                  <a:gd name="connsiteY43" fmla="*/ 41910 h 344805"/>
                  <a:gd name="connsiteX44" fmla="*/ 95250 w 1636395"/>
                  <a:gd name="connsiteY44" fmla="*/ 30480 h 344805"/>
                  <a:gd name="connsiteX45" fmla="*/ 74295 w 1636395"/>
                  <a:gd name="connsiteY45" fmla="*/ 20955 h 344805"/>
                  <a:gd name="connsiteX0" fmla="*/ 0 w 1636439"/>
                  <a:gd name="connsiteY0" fmla="*/ 1905 h 344805"/>
                  <a:gd name="connsiteX1" fmla="*/ 0 w 1636439"/>
                  <a:gd name="connsiteY1" fmla="*/ 1905 h 344805"/>
                  <a:gd name="connsiteX2" fmla="*/ 28575 w 1636439"/>
                  <a:gd name="connsiteY2" fmla="*/ 7620 h 344805"/>
                  <a:gd name="connsiteX3" fmla="*/ 70485 w 1636439"/>
                  <a:gd name="connsiteY3" fmla="*/ 3810 h 344805"/>
                  <a:gd name="connsiteX4" fmla="*/ 1323975 w 1636439"/>
                  <a:gd name="connsiteY4" fmla="*/ 0 h 344805"/>
                  <a:gd name="connsiteX5" fmla="*/ 1344930 w 1636439"/>
                  <a:gd name="connsiteY5" fmla="*/ 11430 h 344805"/>
                  <a:gd name="connsiteX6" fmla="*/ 1392555 w 1636439"/>
                  <a:gd name="connsiteY6" fmla="*/ 26670 h 344805"/>
                  <a:gd name="connsiteX7" fmla="*/ 1403985 w 1636439"/>
                  <a:gd name="connsiteY7" fmla="*/ 30480 h 344805"/>
                  <a:gd name="connsiteX8" fmla="*/ 1436370 w 1636439"/>
                  <a:gd name="connsiteY8" fmla="*/ 45720 h 344805"/>
                  <a:gd name="connsiteX9" fmla="*/ 1442085 w 1636439"/>
                  <a:gd name="connsiteY9" fmla="*/ 49530 h 344805"/>
                  <a:gd name="connsiteX10" fmla="*/ 1447800 w 1636439"/>
                  <a:gd name="connsiteY10" fmla="*/ 51435 h 344805"/>
                  <a:gd name="connsiteX11" fmla="*/ 1504950 w 1636439"/>
                  <a:gd name="connsiteY11" fmla="*/ 104775 h 344805"/>
                  <a:gd name="connsiteX12" fmla="*/ 1508760 w 1636439"/>
                  <a:gd name="connsiteY12" fmla="*/ 110490 h 344805"/>
                  <a:gd name="connsiteX13" fmla="*/ 1518285 w 1636439"/>
                  <a:gd name="connsiteY13" fmla="*/ 129540 h 344805"/>
                  <a:gd name="connsiteX14" fmla="*/ 1524000 w 1636439"/>
                  <a:gd name="connsiteY14" fmla="*/ 135255 h 344805"/>
                  <a:gd name="connsiteX15" fmla="*/ 1537335 w 1636439"/>
                  <a:gd name="connsiteY15" fmla="*/ 156210 h 344805"/>
                  <a:gd name="connsiteX16" fmla="*/ 1543050 w 1636439"/>
                  <a:gd name="connsiteY16" fmla="*/ 163830 h 344805"/>
                  <a:gd name="connsiteX17" fmla="*/ 1546860 w 1636439"/>
                  <a:gd name="connsiteY17" fmla="*/ 169545 h 344805"/>
                  <a:gd name="connsiteX18" fmla="*/ 1569720 w 1636439"/>
                  <a:gd name="connsiteY18" fmla="*/ 205740 h 344805"/>
                  <a:gd name="connsiteX19" fmla="*/ 1590675 w 1636439"/>
                  <a:gd name="connsiteY19" fmla="*/ 228600 h 344805"/>
                  <a:gd name="connsiteX20" fmla="*/ 1592580 w 1636439"/>
                  <a:gd name="connsiteY20" fmla="*/ 234315 h 344805"/>
                  <a:gd name="connsiteX21" fmla="*/ 1604010 w 1636439"/>
                  <a:gd name="connsiteY21" fmla="*/ 257175 h 344805"/>
                  <a:gd name="connsiteX22" fmla="*/ 1605915 w 1636439"/>
                  <a:gd name="connsiteY22" fmla="*/ 262890 h 344805"/>
                  <a:gd name="connsiteX23" fmla="*/ 1623060 w 1636439"/>
                  <a:gd name="connsiteY23" fmla="*/ 297180 h 344805"/>
                  <a:gd name="connsiteX24" fmla="*/ 1624965 w 1636439"/>
                  <a:gd name="connsiteY24" fmla="*/ 302895 h 344805"/>
                  <a:gd name="connsiteX25" fmla="*/ 1628775 w 1636439"/>
                  <a:gd name="connsiteY25" fmla="*/ 318135 h 344805"/>
                  <a:gd name="connsiteX26" fmla="*/ 1636395 w 1636439"/>
                  <a:gd name="connsiteY26" fmla="*/ 339090 h 344805"/>
                  <a:gd name="connsiteX27" fmla="*/ 1624965 w 1636439"/>
                  <a:gd name="connsiteY27" fmla="*/ 342900 h 344805"/>
                  <a:gd name="connsiteX28" fmla="*/ 1590675 w 1636439"/>
                  <a:gd name="connsiteY28" fmla="*/ 344805 h 344805"/>
                  <a:gd name="connsiteX29" fmla="*/ 462915 w 1636439"/>
                  <a:gd name="connsiteY29" fmla="*/ 340995 h 344805"/>
                  <a:gd name="connsiteX30" fmla="*/ 333375 w 1636439"/>
                  <a:gd name="connsiteY30" fmla="*/ 339090 h 344805"/>
                  <a:gd name="connsiteX31" fmla="*/ 329565 w 1636439"/>
                  <a:gd name="connsiteY31" fmla="*/ 316230 h 344805"/>
                  <a:gd name="connsiteX32" fmla="*/ 310515 w 1636439"/>
                  <a:gd name="connsiteY32" fmla="*/ 283845 h 344805"/>
                  <a:gd name="connsiteX33" fmla="*/ 280035 w 1636439"/>
                  <a:gd name="connsiteY33" fmla="*/ 241935 h 344805"/>
                  <a:gd name="connsiteX34" fmla="*/ 251460 w 1636439"/>
                  <a:gd name="connsiteY34" fmla="*/ 196215 h 344805"/>
                  <a:gd name="connsiteX35" fmla="*/ 238125 w 1636439"/>
                  <a:gd name="connsiteY35" fmla="*/ 167640 h 344805"/>
                  <a:gd name="connsiteX36" fmla="*/ 228600 w 1636439"/>
                  <a:gd name="connsiteY36" fmla="*/ 146685 h 344805"/>
                  <a:gd name="connsiteX37" fmla="*/ 196215 w 1636439"/>
                  <a:gd name="connsiteY37" fmla="*/ 108585 h 344805"/>
                  <a:gd name="connsiteX38" fmla="*/ 177165 w 1636439"/>
                  <a:gd name="connsiteY38" fmla="*/ 91440 h 344805"/>
                  <a:gd name="connsiteX39" fmla="*/ 161925 w 1636439"/>
                  <a:gd name="connsiteY39" fmla="*/ 81915 h 344805"/>
                  <a:gd name="connsiteX40" fmla="*/ 127635 w 1636439"/>
                  <a:gd name="connsiteY40" fmla="*/ 55245 h 344805"/>
                  <a:gd name="connsiteX41" fmla="*/ 123825 w 1636439"/>
                  <a:gd name="connsiteY41" fmla="*/ 49530 h 344805"/>
                  <a:gd name="connsiteX42" fmla="*/ 110490 w 1636439"/>
                  <a:gd name="connsiteY42" fmla="*/ 41910 h 344805"/>
                  <a:gd name="connsiteX43" fmla="*/ 95250 w 1636439"/>
                  <a:gd name="connsiteY43" fmla="*/ 30480 h 344805"/>
                  <a:gd name="connsiteX44" fmla="*/ 74295 w 1636439"/>
                  <a:gd name="connsiteY44" fmla="*/ 20955 h 344805"/>
                  <a:gd name="connsiteX0" fmla="*/ 0 w 1636395"/>
                  <a:gd name="connsiteY0" fmla="*/ 1905 h 344805"/>
                  <a:gd name="connsiteX1" fmla="*/ 0 w 1636395"/>
                  <a:gd name="connsiteY1" fmla="*/ 1905 h 344805"/>
                  <a:gd name="connsiteX2" fmla="*/ 28575 w 1636395"/>
                  <a:gd name="connsiteY2" fmla="*/ 7620 h 344805"/>
                  <a:gd name="connsiteX3" fmla="*/ 70485 w 1636395"/>
                  <a:gd name="connsiteY3" fmla="*/ 3810 h 344805"/>
                  <a:gd name="connsiteX4" fmla="*/ 1323975 w 1636395"/>
                  <a:gd name="connsiteY4" fmla="*/ 0 h 344805"/>
                  <a:gd name="connsiteX5" fmla="*/ 1344930 w 1636395"/>
                  <a:gd name="connsiteY5" fmla="*/ 11430 h 344805"/>
                  <a:gd name="connsiteX6" fmla="*/ 1392555 w 1636395"/>
                  <a:gd name="connsiteY6" fmla="*/ 26670 h 344805"/>
                  <a:gd name="connsiteX7" fmla="*/ 1403985 w 1636395"/>
                  <a:gd name="connsiteY7" fmla="*/ 30480 h 344805"/>
                  <a:gd name="connsiteX8" fmla="*/ 1436370 w 1636395"/>
                  <a:gd name="connsiteY8" fmla="*/ 45720 h 344805"/>
                  <a:gd name="connsiteX9" fmla="*/ 1442085 w 1636395"/>
                  <a:gd name="connsiteY9" fmla="*/ 49530 h 344805"/>
                  <a:gd name="connsiteX10" fmla="*/ 1447800 w 1636395"/>
                  <a:gd name="connsiteY10" fmla="*/ 51435 h 344805"/>
                  <a:gd name="connsiteX11" fmla="*/ 1504950 w 1636395"/>
                  <a:gd name="connsiteY11" fmla="*/ 104775 h 344805"/>
                  <a:gd name="connsiteX12" fmla="*/ 1508760 w 1636395"/>
                  <a:gd name="connsiteY12" fmla="*/ 110490 h 344805"/>
                  <a:gd name="connsiteX13" fmla="*/ 1518285 w 1636395"/>
                  <a:gd name="connsiteY13" fmla="*/ 129540 h 344805"/>
                  <a:gd name="connsiteX14" fmla="*/ 1524000 w 1636395"/>
                  <a:gd name="connsiteY14" fmla="*/ 135255 h 344805"/>
                  <a:gd name="connsiteX15" fmla="*/ 1537335 w 1636395"/>
                  <a:gd name="connsiteY15" fmla="*/ 156210 h 344805"/>
                  <a:gd name="connsiteX16" fmla="*/ 1543050 w 1636395"/>
                  <a:gd name="connsiteY16" fmla="*/ 163830 h 344805"/>
                  <a:gd name="connsiteX17" fmla="*/ 1546860 w 1636395"/>
                  <a:gd name="connsiteY17" fmla="*/ 169545 h 344805"/>
                  <a:gd name="connsiteX18" fmla="*/ 1569720 w 1636395"/>
                  <a:gd name="connsiteY18" fmla="*/ 205740 h 344805"/>
                  <a:gd name="connsiteX19" fmla="*/ 1590675 w 1636395"/>
                  <a:gd name="connsiteY19" fmla="*/ 228600 h 344805"/>
                  <a:gd name="connsiteX20" fmla="*/ 1592580 w 1636395"/>
                  <a:gd name="connsiteY20" fmla="*/ 234315 h 344805"/>
                  <a:gd name="connsiteX21" fmla="*/ 1604010 w 1636395"/>
                  <a:gd name="connsiteY21" fmla="*/ 257175 h 344805"/>
                  <a:gd name="connsiteX22" fmla="*/ 1605915 w 1636395"/>
                  <a:gd name="connsiteY22" fmla="*/ 262890 h 344805"/>
                  <a:gd name="connsiteX23" fmla="*/ 1623060 w 1636395"/>
                  <a:gd name="connsiteY23" fmla="*/ 297180 h 344805"/>
                  <a:gd name="connsiteX24" fmla="*/ 1624965 w 1636395"/>
                  <a:gd name="connsiteY24" fmla="*/ 302895 h 344805"/>
                  <a:gd name="connsiteX25" fmla="*/ 1636395 w 1636395"/>
                  <a:gd name="connsiteY25" fmla="*/ 339090 h 344805"/>
                  <a:gd name="connsiteX26" fmla="*/ 1624965 w 1636395"/>
                  <a:gd name="connsiteY26" fmla="*/ 342900 h 344805"/>
                  <a:gd name="connsiteX27" fmla="*/ 1590675 w 1636395"/>
                  <a:gd name="connsiteY27" fmla="*/ 344805 h 344805"/>
                  <a:gd name="connsiteX28" fmla="*/ 462915 w 1636395"/>
                  <a:gd name="connsiteY28" fmla="*/ 340995 h 344805"/>
                  <a:gd name="connsiteX29" fmla="*/ 333375 w 1636395"/>
                  <a:gd name="connsiteY29" fmla="*/ 339090 h 344805"/>
                  <a:gd name="connsiteX30" fmla="*/ 329565 w 1636395"/>
                  <a:gd name="connsiteY30" fmla="*/ 316230 h 344805"/>
                  <a:gd name="connsiteX31" fmla="*/ 310515 w 1636395"/>
                  <a:gd name="connsiteY31" fmla="*/ 283845 h 344805"/>
                  <a:gd name="connsiteX32" fmla="*/ 280035 w 1636395"/>
                  <a:gd name="connsiteY32" fmla="*/ 241935 h 344805"/>
                  <a:gd name="connsiteX33" fmla="*/ 251460 w 1636395"/>
                  <a:gd name="connsiteY33" fmla="*/ 196215 h 344805"/>
                  <a:gd name="connsiteX34" fmla="*/ 238125 w 1636395"/>
                  <a:gd name="connsiteY34" fmla="*/ 167640 h 344805"/>
                  <a:gd name="connsiteX35" fmla="*/ 228600 w 1636395"/>
                  <a:gd name="connsiteY35" fmla="*/ 146685 h 344805"/>
                  <a:gd name="connsiteX36" fmla="*/ 196215 w 1636395"/>
                  <a:gd name="connsiteY36" fmla="*/ 108585 h 344805"/>
                  <a:gd name="connsiteX37" fmla="*/ 177165 w 1636395"/>
                  <a:gd name="connsiteY37" fmla="*/ 91440 h 344805"/>
                  <a:gd name="connsiteX38" fmla="*/ 161925 w 1636395"/>
                  <a:gd name="connsiteY38" fmla="*/ 81915 h 344805"/>
                  <a:gd name="connsiteX39" fmla="*/ 127635 w 1636395"/>
                  <a:gd name="connsiteY39" fmla="*/ 55245 h 344805"/>
                  <a:gd name="connsiteX40" fmla="*/ 123825 w 1636395"/>
                  <a:gd name="connsiteY40" fmla="*/ 49530 h 344805"/>
                  <a:gd name="connsiteX41" fmla="*/ 110490 w 1636395"/>
                  <a:gd name="connsiteY41" fmla="*/ 41910 h 344805"/>
                  <a:gd name="connsiteX42" fmla="*/ 95250 w 1636395"/>
                  <a:gd name="connsiteY42" fmla="*/ 30480 h 344805"/>
                  <a:gd name="connsiteX43" fmla="*/ 74295 w 1636395"/>
                  <a:gd name="connsiteY4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05915 w 1636404"/>
                  <a:gd name="connsiteY22" fmla="*/ 262890 h 344805"/>
                  <a:gd name="connsiteX23" fmla="*/ 1623060 w 1636404"/>
                  <a:gd name="connsiteY23" fmla="*/ 297180 h 344805"/>
                  <a:gd name="connsiteX24" fmla="*/ 1636395 w 1636404"/>
                  <a:gd name="connsiteY24" fmla="*/ 339090 h 344805"/>
                  <a:gd name="connsiteX25" fmla="*/ 1624965 w 1636404"/>
                  <a:gd name="connsiteY25" fmla="*/ 342900 h 344805"/>
                  <a:gd name="connsiteX26" fmla="*/ 1590675 w 1636404"/>
                  <a:gd name="connsiteY26" fmla="*/ 344805 h 344805"/>
                  <a:gd name="connsiteX27" fmla="*/ 462915 w 1636404"/>
                  <a:gd name="connsiteY27" fmla="*/ 340995 h 344805"/>
                  <a:gd name="connsiteX28" fmla="*/ 333375 w 1636404"/>
                  <a:gd name="connsiteY28" fmla="*/ 339090 h 344805"/>
                  <a:gd name="connsiteX29" fmla="*/ 329565 w 1636404"/>
                  <a:gd name="connsiteY29" fmla="*/ 316230 h 344805"/>
                  <a:gd name="connsiteX30" fmla="*/ 310515 w 1636404"/>
                  <a:gd name="connsiteY30" fmla="*/ 283845 h 344805"/>
                  <a:gd name="connsiteX31" fmla="*/ 280035 w 1636404"/>
                  <a:gd name="connsiteY31" fmla="*/ 241935 h 344805"/>
                  <a:gd name="connsiteX32" fmla="*/ 251460 w 1636404"/>
                  <a:gd name="connsiteY32" fmla="*/ 196215 h 344805"/>
                  <a:gd name="connsiteX33" fmla="*/ 238125 w 1636404"/>
                  <a:gd name="connsiteY33" fmla="*/ 167640 h 344805"/>
                  <a:gd name="connsiteX34" fmla="*/ 228600 w 1636404"/>
                  <a:gd name="connsiteY34" fmla="*/ 146685 h 344805"/>
                  <a:gd name="connsiteX35" fmla="*/ 196215 w 1636404"/>
                  <a:gd name="connsiteY35" fmla="*/ 108585 h 344805"/>
                  <a:gd name="connsiteX36" fmla="*/ 177165 w 1636404"/>
                  <a:gd name="connsiteY36" fmla="*/ 91440 h 344805"/>
                  <a:gd name="connsiteX37" fmla="*/ 161925 w 1636404"/>
                  <a:gd name="connsiteY37" fmla="*/ 81915 h 344805"/>
                  <a:gd name="connsiteX38" fmla="*/ 127635 w 1636404"/>
                  <a:gd name="connsiteY38" fmla="*/ 55245 h 344805"/>
                  <a:gd name="connsiteX39" fmla="*/ 123825 w 1636404"/>
                  <a:gd name="connsiteY39" fmla="*/ 49530 h 344805"/>
                  <a:gd name="connsiteX40" fmla="*/ 110490 w 1636404"/>
                  <a:gd name="connsiteY40" fmla="*/ 41910 h 344805"/>
                  <a:gd name="connsiteX41" fmla="*/ 95250 w 1636404"/>
                  <a:gd name="connsiteY41" fmla="*/ 30480 h 344805"/>
                  <a:gd name="connsiteX42" fmla="*/ 74295 w 1636404"/>
                  <a:gd name="connsiteY4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592580 w 1636404"/>
                  <a:gd name="connsiteY20" fmla="*/ 234315 h 344805"/>
                  <a:gd name="connsiteX21" fmla="*/ 1604010 w 1636404"/>
                  <a:gd name="connsiteY21" fmla="*/ 257175 h 344805"/>
                  <a:gd name="connsiteX22" fmla="*/ 1623060 w 1636404"/>
                  <a:gd name="connsiteY22" fmla="*/ 297180 h 344805"/>
                  <a:gd name="connsiteX23" fmla="*/ 1636395 w 1636404"/>
                  <a:gd name="connsiteY23" fmla="*/ 339090 h 344805"/>
                  <a:gd name="connsiteX24" fmla="*/ 1624965 w 1636404"/>
                  <a:gd name="connsiteY24" fmla="*/ 342900 h 344805"/>
                  <a:gd name="connsiteX25" fmla="*/ 1590675 w 1636404"/>
                  <a:gd name="connsiteY25" fmla="*/ 344805 h 344805"/>
                  <a:gd name="connsiteX26" fmla="*/ 462915 w 1636404"/>
                  <a:gd name="connsiteY26" fmla="*/ 340995 h 344805"/>
                  <a:gd name="connsiteX27" fmla="*/ 333375 w 1636404"/>
                  <a:gd name="connsiteY27" fmla="*/ 339090 h 344805"/>
                  <a:gd name="connsiteX28" fmla="*/ 329565 w 1636404"/>
                  <a:gd name="connsiteY28" fmla="*/ 316230 h 344805"/>
                  <a:gd name="connsiteX29" fmla="*/ 310515 w 1636404"/>
                  <a:gd name="connsiteY29" fmla="*/ 283845 h 344805"/>
                  <a:gd name="connsiteX30" fmla="*/ 280035 w 1636404"/>
                  <a:gd name="connsiteY30" fmla="*/ 241935 h 344805"/>
                  <a:gd name="connsiteX31" fmla="*/ 251460 w 1636404"/>
                  <a:gd name="connsiteY31" fmla="*/ 196215 h 344805"/>
                  <a:gd name="connsiteX32" fmla="*/ 238125 w 1636404"/>
                  <a:gd name="connsiteY32" fmla="*/ 167640 h 344805"/>
                  <a:gd name="connsiteX33" fmla="*/ 228600 w 1636404"/>
                  <a:gd name="connsiteY33" fmla="*/ 146685 h 344805"/>
                  <a:gd name="connsiteX34" fmla="*/ 196215 w 1636404"/>
                  <a:gd name="connsiteY34" fmla="*/ 108585 h 344805"/>
                  <a:gd name="connsiteX35" fmla="*/ 177165 w 1636404"/>
                  <a:gd name="connsiteY35" fmla="*/ 91440 h 344805"/>
                  <a:gd name="connsiteX36" fmla="*/ 161925 w 1636404"/>
                  <a:gd name="connsiteY36" fmla="*/ 81915 h 344805"/>
                  <a:gd name="connsiteX37" fmla="*/ 127635 w 1636404"/>
                  <a:gd name="connsiteY37" fmla="*/ 55245 h 344805"/>
                  <a:gd name="connsiteX38" fmla="*/ 123825 w 1636404"/>
                  <a:gd name="connsiteY38" fmla="*/ 49530 h 344805"/>
                  <a:gd name="connsiteX39" fmla="*/ 110490 w 1636404"/>
                  <a:gd name="connsiteY39" fmla="*/ 41910 h 344805"/>
                  <a:gd name="connsiteX40" fmla="*/ 95250 w 1636404"/>
                  <a:gd name="connsiteY40" fmla="*/ 30480 h 344805"/>
                  <a:gd name="connsiteX41" fmla="*/ 74295 w 1636404"/>
                  <a:gd name="connsiteY4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46860 w 1636404"/>
                  <a:gd name="connsiteY17" fmla="*/ 169545 h 344805"/>
                  <a:gd name="connsiteX18" fmla="*/ 1569720 w 1636404"/>
                  <a:gd name="connsiteY18" fmla="*/ 205740 h 344805"/>
                  <a:gd name="connsiteX19" fmla="*/ 1590675 w 1636404"/>
                  <a:gd name="connsiteY19" fmla="*/ 228600 h 344805"/>
                  <a:gd name="connsiteX20" fmla="*/ 1604010 w 1636404"/>
                  <a:gd name="connsiteY20" fmla="*/ 257175 h 344805"/>
                  <a:gd name="connsiteX21" fmla="*/ 1623060 w 1636404"/>
                  <a:gd name="connsiteY21" fmla="*/ 297180 h 344805"/>
                  <a:gd name="connsiteX22" fmla="*/ 1636395 w 1636404"/>
                  <a:gd name="connsiteY22" fmla="*/ 339090 h 344805"/>
                  <a:gd name="connsiteX23" fmla="*/ 1624965 w 1636404"/>
                  <a:gd name="connsiteY23" fmla="*/ 342900 h 344805"/>
                  <a:gd name="connsiteX24" fmla="*/ 1590675 w 1636404"/>
                  <a:gd name="connsiteY24" fmla="*/ 344805 h 344805"/>
                  <a:gd name="connsiteX25" fmla="*/ 462915 w 1636404"/>
                  <a:gd name="connsiteY25" fmla="*/ 340995 h 344805"/>
                  <a:gd name="connsiteX26" fmla="*/ 333375 w 1636404"/>
                  <a:gd name="connsiteY26" fmla="*/ 339090 h 344805"/>
                  <a:gd name="connsiteX27" fmla="*/ 329565 w 1636404"/>
                  <a:gd name="connsiteY27" fmla="*/ 316230 h 344805"/>
                  <a:gd name="connsiteX28" fmla="*/ 310515 w 1636404"/>
                  <a:gd name="connsiteY28" fmla="*/ 283845 h 344805"/>
                  <a:gd name="connsiteX29" fmla="*/ 280035 w 1636404"/>
                  <a:gd name="connsiteY29" fmla="*/ 241935 h 344805"/>
                  <a:gd name="connsiteX30" fmla="*/ 251460 w 1636404"/>
                  <a:gd name="connsiteY30" fmla="*/ 196215 h 344805"/>
                  <a:gd name="connsiteX31" fmla="*/ 238125 w 1636404"/>
                  <a:gd name="connsiteY31" fmla="*/ 167640 h 344805"/>
                  <a:gd name="connsiteX32" fmla="*/ 228600 w 1636404"/>
                  <a:gd name="connsiteY32" fmla="*/ 146685 h 344805"/>
                  <a:gd name="connsiteX33" fmla="*/ 196215 w 1636404"/>
                  <a:gd name="connsiteY33" fmla="*/ 108585 h 344805"/>
                  <a:gd name="connsiteX34" fmla="*/ 177165 w 1636404"/>
                  <a:gd name="connsiteY34" fmla="*/ 91440 h 344805"/>
                  <a:gd name="connsiteX35" fmla="*/ 161925 w 1636404"/>
                  <a:gd name="connsiteY35" fmla="*/ 81915 h 344805"/>
                  <a:gd name="connsiteX36" fmla="*/ 127635 w 1636404"/>
                  <a:gd name="connsiteY36" fmla="*/ 55245 h 344805"/>
                  <a:gd name="connsiteX37" fmla="*/ 123825 w 1636404"/>
                  <a:gd name="connsiteY37" fmla="*/ 49530 h 344805"/>
                  <a:gd name="connsiteX38" fmla="*/ 110490 w 1636404"/>
                  <a:gd name="connsiteY38" fmla="*/ 41910 h 344805"/>
                  <a:gd name="connsiteX39" fmla="*/ 95250 w 1636404"/>
                  <a:gd name="connsiteY39" fmla="*/ 30480 h 344805"/>
                  <a:gd name="connsiteX40" fmla="*/ 74295 w 1636404"/>
                  <a:gd name="connsiteY4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24000 w 1636404"/>
                  <a:gd name="connsiteY14" fmla="*/ 135255 h 344805"/>
                  <a:gd name="connsiteX15" fmla="*/ 1537335 w 1636404"/>
                  <a:gd name="connsiteY15" fmla="*/ 156210 h 344805"/>
                  <a:gd name="connsiteX16" fmla="*/ 1543050 w 1636404"/>
                  <a:gd name="connsiteY16" fmla="*/ 163830 h 344805"/>
                  <a:gd name="connsiteX17" fmla="*/ 1569720 w 1636404"/>
                  <a:gd name="connsiteY17" fmla="*/ 205740 h 344805"/>
                  <a:gd name="connsiteX18" fmla="*/ 1590675 w 1636404"/>
                  <a:gd name="connsiteY18" fmla="*/ 228600 h 344805"/>
                  <a:gd name="connsiteX19" fmla="*/ 1604010 w 1636404"/>
                  <a:gd name="connsiteY19" fmla="*/ 257175 h 344805"/>
                  <a:gd name="connsiteX20" fmla="*/ 1623060 w 1636404"/>
                  <a:gd name="connsiteY20" fmla="*/ 297180 h 344805"/>
                  <a:gd name="connsiteX21" fmla="*/ 1636395 w 1636404"/>
                  <a:gd name="connsiteY21" fmla="*/ 339090 h 344805"/>
                  <a:gd name="connsiteX22" fmla="*/ 1624965 w 1636404"/>
                  <a:gd name="connsiteY22" fmla="*/ 342900 h 344805"/>
                  <a:gd name="connsiteX23" fmla="*/ 1590675 w 1636404"/>
                  <a:gd name="connsiteY23" fmla="*/ 344805 h 344805"/>
                  <a:gd name="connsiteX24" fmla="*/ 462915 w 1636404"/>
                  <a:gd name="connsiteY24" fmla="*/ 340995 h 344805"/>
                  <a:gd name="connsiteX25" fmla="*/ 333375 w 1636404"/>
                  <a:gd name="connsiteY25" fmla="*/ 339090 h 344805"/>
                  <a:gd name="connsiteX26" fmla="*/ 329565 w 1636404"/>
                  <a:gd name="connsiteY26" fmla="*/ 316230 h 344805"/>
                  <a:gd name="connsiteX27" fmla="*/ 310515 w 1636404"/>
                  <a:gd name="connsiteY27" fmla="*/ 283845 h 344805"/>
                  <a:gd name="connsiteX28" fmla="*/ 280035 w 1636404"/>
                  <a:gd name="connsiteY28" fmla="*/ 241935 h 344805"/>
                  <a:gd name="connsiteX29" fmla="*/ 251460 w 1636404"/>
                  <a:gd name="connsiteY29" fmla="*/ 196215 h 344805"/>
                  <a:gd name="connsiteX30" fmla="*/ 238125 w 1636404"/>
                  <a:gd name="connsiteY30" fmla="*/ 167640 h 344805"/>
                  <a:gd name="connsiteX31" fmla="*/ 228600 w 1636404"/>
                  <a:gd name="connsiteY31" fmla="*/ 146685 h 344805"/>
                  <a:gd name="connsiteX32" fmla="*/ 196215 w 1636404"/>
                  <a:gd name="connsiteY32" fmla="*/ 108585 h 344805"/>
                  <a:gd name="connsiteX33" fmla="*/ 177165 w 1636404"/>
                  <a:gd name="connsiteY33" fmla="*/ 91440 h 344805"/>
                  <a:gd name="connsiteX34" fmla="*/ 161925 w 1636404"/>
                  <a:gd name="connsiteY34" fmla="*/ 81915 h 344805"/>
                  <a:gd name="connsiteX35" fmla="*/ 127635 w 1636404"/>
                  <a:gd name="connsiteY35" fmla="*/ 55245 h 344805"/>
                  <a:gd name="connsiteX36" fmla="*/ 123825 w 1636404"/>
                  <a:gd name="connsiteY36" fmla="*/ 49530 h 344805"/>
                  <a:gd name="connsiteX37" fmla="*/ 110490 w 1636404"/>
                  <a:gd name="connsiteY37" fmla="*/ 41910 h 344805"/>
                  <a:gd name="connsiteX38" fmla="*/ 95250 w 1636404"/>
                  <a:gd name="connsiteY38" fmla="*/ 30480 h 344805"/>
                  <a:gd name="connsiteX39" fmla="*/ 74295 w 1636404"/>
                  <a:gd name="connsiteY3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08760 w 1636404"/>
                  <a:gd name="connsiteY12" fmla="*/ 110490 h 344805"/>
                  <a:gd name="connsiteX13" fmla="*/ 1518285 w 1636404"/>
                  <a:gd name="connsiteY13" fmla="*/ 129540 h 344805"/>
                  <a:gd name="connsiteX14" fmla="*/ 1537335 w 1636404"/>
                  <a:gd name="connsiteY14" fmla="*/ 156210 h 344805"/>
                  <a:gd name="connsiteX15" fmla="*/ 1543050 w 1636404"/>
                  <a:gd name="connsiteY15" fmla="*/ 163830 h 344805"/>
                  <a:gd name="connsiteX16" fmla="*/ 1569720 w 1636404"/>
                  <a:gd name="connsiteY16" fmla="*/ 205740 h 344805"/>
                  <a:gd name="connsiteX17" fmla="*/ 1590675 w 1636404"/>
                  <a:gd name="connsiteY17" fmla="*/ 228600 h 344805"/>
                  <a:gd name="connsiteX18" fmla="*/ 1604010 w 1636404"/>
                  <a:gd name="connsiteY18" fmla="*/ 257175 h 344805"/>
                  <a:gd name="connsiteX19" fmla="*/ 1623060 w 1636404"/>
                  <a:gd name="connsiteY19" fmla="*/ 297180 h 344805"/>
                  <a:gd name="connsiteX20" fmla="*/ 1636395 w 1636404"/>
                  <a:gd name="connsiteY20" fmla="*/ 339090 h 344805"/>
                  <a:gd name="connsiteX21" fmla="*/ 1624965 w 1636404"/>
                  <a:gd name="connsiteY21" fmla="*/ 342900 h 344805"/>
                  <a:gd name="connsiteX22" fmla="*/ 1590675 w 1636404"/>
                  <a:gd name="connsiteY22" fmla="*/ 344805 h 344805"/>
                  <a:gd name="connsiteX23" fmla="*/ 462915 w 1636404"/>
                  <a:gd name="connsiteY23" fmla="*/ 340995 h 344805"/>
                  <a:gd name="connsiteX24" fmla="*/ 333375 w 1636404"/>
                  <a:gd name="connsiteY24" fmla="*/ 339090 h 344805"/>
                  <a:gd name="connsiteX25" fmla="*/ 329565 w 1636404"/>
                  <a:gd name="connsiteY25" fmla="*/ 316230 h 344805"/>
                  <a:gd name="connsiteX26" fmla="*/ 310515 w 1636404"/>
                  <a:gd name="connsiteY26" fmla="*/ 283845 h 344805"/>
                  <a:gd name="connsiteX27" fmla="*/ 280035 w 1636404"/>
                  <a:gd name="connsiteY27" fmla="*/ 241935 h 344805"/>
                  <a:gd name="connsiteX28" fmla="*/ 251460 w 1636404"/>
                  <a:gd name="connsiteY28" fmla="*/ 196215 h 344805"/>
                  <a:gd name="connsiteX29" fmla="*/ 238125 w 1636404"/>
                  <a:gd name="connsiteY29" fmla="*/ 167640 h 344805"/>
                  <a:gd name="connsiteX30" fmla="*/ 228600 w 1636404"/>
                  <a:gd name="connsiteY30" fmla="*/ 146685 h 344805"/>
                  <a:gd name="connsiteX31" fmla="*/ 196215 w 1636404"/>
                  <a:gd name="connsiteY31" fmla="*/ 108585 h 344805"/>
                  <a:gd name="connsiteX32" fmla="*/ 177165 w 1636404"/>
                  <a:gd name="connsiteY32" fmla="*/ 91440 h 344805"/>
                  <a:gd name="connsiteX33" fmla="*/ 161925 w 1636404"/>
                  <a:gd name="connsiteY33" fmla="*/ 81915 h 344805"/>
                  <a:gd name="connsiteX34" fmla="*/ 127635 w 1636404"/>
                  <a:gd name="connsiteY34" fmla="*/ 55245 h 344805"/>
                  <a:gd name="connsiteX35" fmla="*/ 123825 w 1636404"/>
                  <a:gd name="connsiteY35" fmla="*/ 49530 h 344805"/>
                  <a:gd name="connsiteX36" fmla="*/ 110490 w 1636404"/>
                  <a:gd name="connsiteY36" fmla="*/ 41910 h 344805"/>
                  <a:gd name="connsiteX37" fmla="*/ 95250 w 1636404"/>
                  <a:gd name="connsiteY37" fmla="*/ 30480 h 344805"/>
                  <a:gd name="connsiteX38" fmla="*/ 74295 w 1636404"/>
                  <a:gd name="connsiteY3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447800 w 1636404"/>
                  <a:gd name="connsiteY10" fmla="*/ 51435 h 344805"/>
                  <a:gd name="connsiteX11" fmla="*/ 1504950 w 1636404"/>
                  <a:gd name="connsiteY11" fmla="*/ 104775 h 344805"/>
                  <a:gd name="connsiteX12" fmla="*/ 1518285 w 1636404"/>
                  <a:gd name="connsiteY12" fmla="*/ 129540 h 344805"/>
                  <a:gd name="connsiteX13" fmla="*/ 1537335 w 1636404"/>
                  <a:gd name="connsiteY13" fmla="*/ 156210 h 344805"/>
                  <a:gd name="connsiteX14" fmla="*/ 1543050 w 1636404"/>
                  <a:gd name="connsiteY14" fmla="*/ 163830 h 344805"/>
                  <a:gd name="connsiteX15" fmla="*/ 1569720 w 1636404"/>
                  <a:gd name="connsiteY15" fmla="*/ 205740 h 344805"/>
                  <a:gd name="connsiteX16" fmla="*/ 1590675 w 1636404"/>
                  <a:gd name="connsiteY16" fmla="*/ 228600 h 344805"/>
                  <a:gd name="connsiteX17" fmla="*/ 1604010 w 1636404"/>
                  <a:gd name="connsiteY17" fmla="*/ 257175 h 344805"/>
                  <a:gd name="connsiteX18" fmla="*/ 1623060 w 1636404"/>
                  <a:gd name="connsiteY18" fmla="*/ 297180 h 344805"/>
                  <a:gd name="connsiteX19" fmla="*/ 1636395 w 1636404"/>
                  <a:gd name="connsiteY19" fmla="*/ 339090 h 344805"/>
                  <a:gd name="connsiteX20" fmla="*/ 1624965 w 1636404"/>
                  <a:gd name="connsiteY20" fmla="*/ 342900 h 344805"/>
                  <a:gd name="connsiteX21" fmla="*/ 1590675 w 1636404"/>
                  <a:gd name="connsiteY21" fmla="*/ 344805 h 344805"/>
                  <a:gd name="connsiteX22" fmla="*/ 462915 w 1636404"/>
                  <a:gd name="connsiteY22" fmla="*/ 340995 h 344805"/>
                  <a:gd name="connsiteX23" fmla="*/ 333375 w 1636404"/>
                  <a:gd name="connsiteY23" fmla="*/ 339090 h 344805"/>
                  <a:gd name="connsiteX24" fmla="*/ 329565 w 1636404"/>
                  <a:gd name="connsiteY24" fmla="*/ 316230 h 344805"/>
                  <a:gd name="connsiteX25" fmla="*/ 310515 w 1636404"/>
                  <a:gd name="connsiteY25" fmla="*/ 283845 h 344805"/>
                  <a:gd name="connsiteX26" fmla="*/ 280035 w 1636404"/>
                  <a:gd name="connsiteY26" fmla="*/ 241935 h 344805"/>
                  <a:gd name="connsiteX27" fmla="*/ 251460 w 1636404"/>
                  <a:gd name="connsiteY27" fmla="*/ 196215 h 344805"/>
                  <a:gd name="connsiteX28" fmla="*/ 238125 w 1636404"/>
                  <a:gd name="connsiteY28" fmla="*/ 167640 h 344805"/>
                  <a:gd name="connsiteX29" fmla="*/ 228600 w 1636404"/>
                  <a:gd name="connsiteY29" fmla="*/ 146685 h 344805"/>
                  <a:gd name="connsiteX30" fmla="*/ 196215 w 1636404"/>
                  <a:gd name="connsiteY30" fmla="*/ 108585 h 344805"/>
                  <a:gd name="connsiteX31" fmla="*/ 177165 w 1636404"/>
                  <a:gd name="connsiteY31" fmla="*/ 91440 h 344805"/>
                  <a:gd name="connsiteX32" fmla="*/ 161925 w 1636404"/>
                  <a:gd name="connsiteY32" fmla="*/ 81915 h 344805"/>
                  <a:gd name="connsiteX33" fmla="*/ 127635 w 1636404"/>
                  <a:gd name="connsiteY33" fmla="*/ 55245 h 344805"/>
                  <a:gd name="connsiteX34" fmla="*/ 123825 w 1636404"/>
                  <a:gd name="connsiteY34" fmla="*/ 49530 h 344805"/>
                  <a:gd name="connsiteX35" fmla="*/ 110490 w 1636404"/>
                  <a:gd name="connsiteY35" fmla="*/ 41910 h 344805"/>
                  <a:gd name="connsiteX36" fmla="*/ 95250 w 1636404"/>
                  <a:gd name="connsiteY36" fmla="*/ 30480 h 344805"/>
                  <a:gd name="connsiteX37" fmla="*/ 74295 w 1636404"/>
                  <a:gd name="connsiteY3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442085 w 1636404"/>
                  <a:gd name="connsiteY9" fmla="*/ 49530 h 344805"/>
                  <a:gd name="connsiteX10" fmla="*/ 1504950 w 1636404"/>
                  <a:gd name="connsiteY10" fmla="*/ 104775 h 344805"/>
                  <a:gd name="connsiteX11" fmla="*/ 1518285 w 1636404"/>
                  <a:gd name="connsiteY11" fmla="*/ 129540 h 344805"/>
                  <a:gd name="connsiteX12" fmla="*/ 1537335 w 1636404"/>
                  <a:gd name="connsiteY12" fmla="*/ 156210 h 344805"/>
                  <a:gd name="connsiteX13" fmla="*/ 1543050 w 1636404"/>
                  <a:gd name="connsiteY13" fmla="*/ 163830 h 344805"/>
                  <a:gd name="connsiteX14" fmla="*/ 1569720 w 1636404"/>
                  <a:gd name="connsiteY14" fmla="*/ 205740 h 344805"/>
                  <a:gd name="connsiteX15" fmla="*/ 1590675 w 1636404"/>
                  <a:gd name="connsiteY15" fmla="*/ 228600 h 344805"/>
                  <a:gd name="connsiteX16" fmla="*/ 1604010 w 1636404"/>
                  <a:gd name="connsiteY16" fmla="*/ 257175 h 344805"/>
                  <a:gd name="connsiteX17" fmla="*/ 1623060 w 1636404"/>
                  <a:gd name="connsiteY17" fmla="*/ 297180 h 344805"/>
                  <a:gd name="connsiteX18" fmla="*/ 1636395 w 1636404"/>
                  <a:gd name="connsiteY18" fmla="*/ 339090 h 344805"/>
                  <a:gd name="connsiteX19" fmla="*/ 1624965 w 1636404"/>
                  <a:gd name="connsiteY19" fmla="*/ 342900 h 344805"/>
                  <a:gd name="connsiteX20" fmla="*/ 1590675 w 1636404"/>
                  <a:gd name="connsiteY20" fmla="*/ 344805 h 344805"/>
                  <a:gd name="connsiteX21" fmla="*/ 462915 w 1636404"/>
                  <a:gd name="connsiteY21" fmla="*/ 340995 h 344805"/>
                  <a:gd name="connsiteX22" fmla="*/ 333375 w 1636404"/>
                  <a:gd name="connsiteY22" fmla="*/ 339090 h 344805"/>
                  <a:gd name="connsiteX23" fmla="*/ 329565 w 1636404"/>
                  <a:gd name="connsiteY23" fmla="*/ 316230 h 344805"/>
                  <a:gd name="connsiteX24" fmla="*/ 310515 w 1636404"/>
                  <a:gd name="connsiteY24" fmla="*/ 283845 h 344805"/>
                  <a:gd name="connsiteX25" fmla="*/ 280035 w 1636404"/>
                  <a:gd name="connsiteY25" fmla="*/ 241935 h 344805"/>
                  <a:gd name="connsiteX26" fmla="*/ 251460 w 1636404"/>
                  <a:gd name="connsiteY26" fmla="*/ 196215 h 344805"/>
                  <a:gd name="connsiteX27" fmla="*/ 238125 w 1636404"/>
                  <a:gd name="connsiteY27" fmla="*/ 167640 h 344805"/>
                  <a:gd name="connsiteX28" fmla="*/ 228600 w 1636404"/>
                  <a:gd name="connsiteY28" fmla="*/ 146685 h 344805"/>
                  <a:gd name="connsiteX29" fmla="*/ 196215 w 1636404"/>
                  <a:gd name="connsiteY29" fmla="*/ 108585 h 344805"/>
                  <a:gd name="connsiteX30" fmla="*/ 177165 w 1636404"/>
                  <a:gd name="connsiteY30" fmla="*/ 91440 h 344805"/>
                  <a:gd name="connsiteX31" fmla="*/ 161925 w 1636404"/>
                  <a:gd name="connsiteY31" fmla="*/ 81915 h 344805"/>
                  <a:gd name="connsiteX32" fmla="*/ 127635 w 1636404"/>
                  <a:gd name="connsiteY32" fmla="*/ 55245 h 344805"/>
                  <a:gd name="connsiteX33" fmla="*/ 123825 w 1636404"/>
                  <a:gd name="connsiteY33" fmla="*/ 49530 h 344805"/>
                  <a:gd name="connsiteX34" fmla="*/ 110490 w 1636404"/>
                  <a:gd name="connsiteY34" fmla="*/ 41910 h 344805"/>
                  <a:gd name="connsiteX35" fmla="*/ 95250 w 1636404"/>
                  <a:gd name="connsiteY35" fmla="*/ 30480 h 344805"/>
                  <a:gd name="connsiteX36" fmla="*/ 74295 w 1636404"/>
                  <a:gd name="connsiteY3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44930 w 1636404"/>
                  <a:gd name="connsiteY5" fmla="*/ 11430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0035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1460 w 1636404"/>
                  <a:gd name="connsiteY25" fmla="*/ 19621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8125 w 1636404"/>
                  <a:gd name="connsiteY26" fmla="*/ 167640 h 344805"/>
                  <a:gd name="connsiteX27" fmla="*/ 228600 w 1636404"/>
                  <a:gd name="connsiteY27" fmla="*/ 146685 h 344805"/>
                  <a:gd name="connsiteX28" fmla="*/ 196215 w 1636404"/>
                  <a:gd name="connsiteY28" fmla="*/ 108585 h 344805"/>
                  <a:gd name="connsiteX29" fmla="*/ 177165 w 1636404"/>
                  <a:gd name="connsiteY29" fmla="*/ 91440 h 344805"/>
                  <a:gd name="connsiteX30" fmla="*/ 161925 w 1636404"/>
                  <a:gd name="connsiteY30" fmla="*/ 81915 h 344805"/>
                  <a:gd name="connsiteX31" fmla="*/ 127635 w 1636404"/>
                  <a:gd name="connsiteY31" fmla="*/ 55245 h 344805"/>
                  <a:gd name="connsiteX32" fmla="*/ 123825 w 1636404"/>
                  <a:gd name="connsiteY32" fmla="*/ 49530 h 344805"/>
                  <a:gd name="connsiteX33" fmla="*/ 110490 w 1636404"/>
                  <a:gd name="connsiteY33" fmla="*/ 41910 h 344805"/>
                  <a:gd name="connsiteX34" fmla="*/ 95250 w 1636404"/>
                  <a:gd name="connsiteY34" fmla="*/ 30480 h 344805"/>
                  <a:gd name="connsiteX35" fmla="*/ 74295 w 1636404"/>
                  <a:gd name="connsiteY3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36370 w 1636404"/>
                  <a:gd name="connsiteY8" fmla="*/ 45720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03985 w 1636404"/>
                  <a:gd name="connsiteY7" fmla="*/ 30480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2555 w 1636404"/>
                  <a:gd name="connsiteY6" fmla="*/ 26670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2075 w 1636404"/>
                  <a:gd name="connsiteY5" fmla="*/ 13335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7165 w 1636404"/>
                  <a:gd name="connsiteY28" fmla="*/ 91440 h 344805"/>
                  <a:gd name="connsiteX29" fmla="*/ 161925 w 1636404"/>
                  <a:gd name="connsiteY29" fmla="*/ 81915 h 344805"/>
                  <a:gd name="connsiteX30" fmla="*/ 127635 w 1636404"/>
                  <a:gd name="connsiteY30" fmla="*/ 55245 h 344805"/>
                  <a:gd name="connsiteX31" fmla="*/ 123825 w 1636404"/>
                  <a:gd name="connsiteY31" fmla="*/ 49530 h 344805"/>
                  <a:gd name="connsiteX32" fmla="*/ 110490 w 1636404"/>
                  <a:gd name="connsiteY32" fmla="*/ 41910 h 344805"/>
                  <a:gd name="connsiteX33" fmla="*/ 95250 w 1636404"/>
                  <a:gd name="connsiteY33" fmla="*/ 30480 h 344805"/>
                  <a:gd name="connsiteX34" fmla="*/ 74295 w 1636404"/>
                  <a:gd name="connsiteY3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95250 w 1636404"/>
                  <a:gd name="connsiteY32" fmla="*/ 30480 h 344805"/>
                  <a:gd name="connsiteX33" fmla="*/ 74295 w 1636404"/>
                  <a:gd name="connsiteY33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110490 w 1636404"/>
                  <a:gd name="connsiteY31" fmla="*/ 41910 h 344805"/>
                  <a:gd name="connsiteX32" fmla="*/ 74295 w 1636404"/>
                  <a:gd name="connsiteY32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123825 w 1636404"/>
                  <a:gd name="connsiteY30" fmla="*/ 49530 h 344805"/>
                  <a:gd name="connsiteX31" fmla="*/ 74295 w 1636404"/>
                  <a:gd name="connsiteY31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27635 w 1636404"/>
                  <a:gd name="connsiteY29" fmla="*/ 55245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61925 w 1636404"/>
                  <a:gd name="connsiteY28" fmla="*/ 81915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196215 w 1636404"/>
                  <a:gd name="connsiteY27" fmla="*/ 108585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28600 w 1636404"/>
                  <a:gd name="connsiteY26" fmla="*/ 146685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188595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5750 w 1636404"/>
                  <a:gd name="connsiteY24" fmla="*/ 241935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10515 w 1636404"/>
                  <a:gd name="connsiteY23" fmla="*/ 28384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29565 w 1636404"/>
                  <a:gd name="connsiteY22" fmla="*/ 316230 h 344805"/>
                  <a:gd name="connsiteX23" fmla="*/ 306450 w 1636404"/>
                  <a:gd name="connsiteY23" fmla="*/ 288735 h 344805"/>
                  <a:gd name="connsiteX24" fmla="*/ 287782 w 1636404"/>
                  <a:gd name="connsiteY24" fmla="*/ 254161 h 344805"/>
                  <a:gd name="connsiteX25" fmla="*/ 259080 w 1636404"/>
                  <a:gd name="connsiteY25" fmla="*/ 200822 h 344805"/>
                  <a:gd name="connsiteX26" fmla="*/ 230632 w 1636404"/>
                  <a:gd name="connsiteY26" fmla="*/ 158912 h 344805"/>
                  <a:gd name="connsiteX27" fmla="*/ 200280 w 1636404"/>
                  <a:gd name="connsiteY27" fmla="*/ 120811 h 344805"/>
                  <a:gd name="connsiteX28" fmla="*/ 170055 w 1636404"/>
                  <a:gd name="connsiteY28" fmla="*/ 79470 h 344805"/>
                  <a:gd name="connsiteX29" fmla="*/ 133732 w 1636404"/>
                  <a:gd name="connsiteY29" fmla="*/ 47910 h 344805"/>
                  <a:gd name="connsiteX30" fmla="*/ 74295 w 1636404"/>
                  <a:gd name="connsiteY30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462915 w 1636404"/>
                  <a:gd name="connsiteY20" fmla="*/ 340995 h 344805"/>
                  <a:gd name="connsiteX21" fmla="*/ 333375 w 1636404"/>
                  <a:gd name="connsiteY21" fmla="*/ 339090 h 344805"/>
                  <a:gd name="connsiteX22" fmla="*/ 306450 w 1636404"/>
                  <a:gd name="connsiteY22" fmla="*/ 288735 h 344805"/>
                  <a:gd name="connsiteX23" fmla="*/ 287782 w 1636404"/>
                  <a:gd name="connsiteY23" fmla="*/ 254161 h 344805"/>
                  <a:gd name="connsiteX24" fmla="*/ 259080 w 1636404"/>
                  <a:gd name="connsiteY24" fmla="*/ 200822 h 344805"/>
                  <a:gd name="connsiteX25" fmla="*/ 230632 w 1636404"/>
                  <a:gd name="connsiteY25" fmla="*/ 158912 h 344805"/>
                  <a:gd name="connsiteX26" fmla="*/ 200280 w 1636404"/>
                  <a:gd name="connsiteY26" fmla="*/ 120811 h 344805"/>
                  <a:gd name="connsiteX27" fmla="*/ 170055 w 1636404"/>
                  <a:gd name="connsiteY27" fmla="*/ 79470 h 344805"/>
                  <a:gd name="connsiteX28" fmla="*/ 133732 w 1636404"/>
                  <a:gd name="connsiteY28" fmla="*/ 47910 h 344805"/>
                  <a:gd name="connsiteX29" fmla="*/ 74295 w 1636404"/>
                  <a:gd name="connsiteY29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11605 w 1636404"/>
                  <a:gd name="connsiteY7" fmla="*/ 40005 h 344805"/>
                  <a:gd name="connsiteX8" fmla="*/ 1457325 w 1636404"/>
                  <a:gd name="connsiteY8" fmla="*/ 62865 h 344805"/>
                  <a:gd name="connsiteX9" fmla="*/ 1504950 w 1636404"/>
                  <a:gd name="connsiteY9" fmla="*/ 104775 h 344805"/>
                  <a:gd name="connsiteX10" fmla="*/ 1518285 w 1636404"/>
                  <a:gd name="connsiteY10" fmla="*/ 129540 h 344805"/>
                  <a:gd name="connsiteX11" fmla="*/ 1537335 w 1636404"/>
                  <a:gd name="connsiteY11" fmla="*/ 156210 h 344805"/>
                  <a:gd name="connsiteX12" fmla="*/ 1543050 w 1636404"/>
                  <a:gd name="connsiteY12" fmla="*/ 163830 h 344805"/>
                  <a:gd name="connsiteX13" fmla="*/ 1569720 w 1636404"/>
                  <a:gd name="connsiteY13" fmla="*/ 205740 h 344805"/>
                  <a:gd name="connsiteX14" fmla="*/ 1590675 w 1636404"/>
                  <a:gd name="connsiteY14" fmla="*/ 228600 h 344805"/>
                  <a:gd name="connsiteX15" fmla="*/ 1604010 w 1636404"/>
                  <a:gd name="connsiteY15" fmla="*/ 257175 h 344805"/>
                  <a:gd name="connsiteX16" fmla="*/ 1623060 w 1636404"/>
                  <a:gd name="connsiteY16" fmla="*/ 297180 h 344805"/>
                  <a:gd name="connsiteX17" fmla="*/ 1636395 w 1636404"/>
                  <a:gd name="connsiteY17" fmla="*/ 339090 h 344805"/>
                  <a:gd name="connsiteX18" fmla="*/ 1624965 w 1636404"/>
                  <a:gd name="connsiteY18" fmla="*/ 342900 h 344805"/>
                  <a:gd name="connsiteX19" fmla="*/ 1590675 w 1636404"/>
                  <a:gd name="connsiteY19" fmla="*/ 344805 h 344805"/>
                  <a:gd name="connsiteX20" fmla="*/ 333375 w 1636404"/>
                  <a:gd name="connsiteY20" fmla="*/ 339090 h 344805"/>
                  <a:gd name="connsiteX21" fmla="*/ 306450 w 1636404"/>
                  <a:gd name="connsiteY21" fmla="*/ 288735 h 344805"/>
                  <a:gd name="connsiteX22" fmla="*/ 287782 w 1636404"/>
                  <a:gd name="connsiteY22" fmla="*/ 254161 h 344805"/>
                  <a:gd name="connsiteX23" fmla="*/ 259080 w 1636404"/>
                  <a:gd name="connsiteY23" fmla="*/ 200822 h 344805"/>
                  <a:gd name="connsiteX24" fmla="*/ 230632 w 1636404"/>
                  <a:gd name="connsiteY24" fmla="*/ 158912 h 344805"/>
                  <a:gd name="connsiteX25" fmla="*/ 200280 w 1636404"/>
                  <a:gd name="connsiteY25" fmla="*/ 120811 h 344805"/>
                  <a:gd name="connsiteX26" fmla="*/ 170055 w 1636404"/>
                  <a:gd name="connsiteY26" fmla="*/ 79470 h 344805"/>
                  <a:gd name="connsiteX27" fmla="*/ 133732 w 1636404"/>
                  <a:gd name="connsiteY27" fmla="*/ 47910 h 344805"/>
                  <a:gd name="connsiteX28" fmla="*/ 74295 w 1636404"/>
                  <a:gd name="connsiteY28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43050 w 1636404"/>
                  <a:gd name="connsiteY11" fmla="*/ 163830 h 344805"/>
                  <a:gd name="connsiteX12" fmla="*/ 1569720 w 1636404"/>
                  <a:gd name="connsiteY12" fmla="*/ 205740 h 344805"/>
                  <a:gd name="connsiteX13" fmla="*/ 1590675 w 1636404"/>
                  <a:gd name="connsiteY13" fmla="*/ 228600 h 344805"/>
                  <a:gd name="connsiteX14" fmla="*/ 1604010 w 1636404"/>
                  <a:gd name="connsiteY14" fmla="*/ 257175 h 344805"/>
                  <a:gd name="connsiteX15" fmla="*/ 1623060 w 1636404"/>
                  <a:gd name="connsiteY15" fmla="*/ 297180 h 344805"/>
                  <a:gd name="connsiteX16" fmla="*/ 1636395 w 1636404"/>
                  <a:gd name="connsiteY16" fmla="*/ 339090 h 344805"/>
                  <a:gd name="connsiteX17" fmla="*/ 1624965 w 1636404"/>
                  <a:gd name="connsiteY17" fmla="*/ 342900 h 344805"/>
                  <a:gd name="connsiteX18" fmla="*/ 1590675 w 1636404"/>
                  <a:gd name="connsiteY18" fmla="*/ 344805 h 344805"/>
                  <a:gd name="connsiteX19" fmla="*/ 333375 w 1636404"/>
                  <a:gd name="connsiteY19" fmla="*/ 339090 h 344805"/>
                  <a:gd name="connsiteX20" fmla="*/ 306450 w 1636404"/>
                  <a:gd name="connsiteY20" fmla="*/ 288735 h 344805"/>
                  <a:gd name="connsiteX21" fmla="*/ 287782 w 1636404"/>
                  <a:gd name="connsiteY21" fmla="*/ 254161 h 344805"/>
                  <a:gd name="connsiteX22" fmla="*/ 259080 w 1636404"/>
                  <a:gd name="connsiteY22" fmla="*/ 200822 h 344805"/>
                  <a:gd name="connsiteX23" fmla="*/ 230632 w 1636404"/>
                  <a:gd name="connsiteY23" fmla="*/ 158912 h 344805"/>
                  <a:gd name="connsiteX24" fmla="*/ 200280 w 1636404"/>
                  <a:gd name="connsiteY24" fmla="*/ 120811 h 344805"/>
                  <a:gd name="connsiteX25" fmla="*/ 170055 w 1636404"/>
                  <a:gd name="connsiteY25" fmla="*/ 79470 h 344805"/>
                  <a:gd name="connsiteX26" fmla="*/ 133732 w 1636404"/>
                  <a:gd name="connsiteY26" fmla="*/ 47910 h 344805"/>
                  <a:gd name="connsiteX27" fmla="*/ 74295 w 1636404"/>
                  <a:gd name="connsiteY27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18285 w 1636404"/>
                  <a:gd name="connsiteY9" fmla="*/ 129540 h 344805"/>
                  <a:gd name="connsiteX10" fmla="*/ 1537335 w 1636404"/>
                  <a:gd name="connsiteY10" fmla="*/ 156210 h 344805"/>
                  <a:gd name="connsiteX11" fmla="*/ 1569720 w 1636404"/>
                  <a:gd name="connsiteY11" fmla="*/ 205740 h 344805"/>
                  <a:gd name="connsiteX12" fmla="*/ 1590675 w 1636404"/>
                  <a:gd name="connsiteY12" fmla="*/ 228600 h 344805"/>
                  <a:gd name="connsiteX13" fmla="*/ 1604010 w 1636404"/>
                  <a:gd name="connsiteY13" fmla="*/ 257175 h 344805"/>
                  <a:gd name="connsiteX14" fmla="*/ 1623060 w 1636404"/>
                  <a:gd name="connsiteY14" fmla="*/ 297180 h 344805"/>
                  <a:gd name="connsiteX15" fmla="*/ 1636395 w 1636404"/>
                  <a:gd name="connsiteY15" fmla="*/ 339090 h 344805"/>
                  <a:gd name="connsiteX16" fmla="*/ 1624965 w 1636404"/>
                  <a:gd name="connsiteY16" fmla="*/ 342900 h 344805"/>
                  <a:gd name="connsiteX17" fmla="*/ 1590675 w 1636404"/>
                  <a:gd name="connsiteY17" fmla="*/ 344805 h 344805"/>
                  <a:gd name="connsiteX18" fmla="*/ 333375 w 1636404"/>
                  <a:gd name="connsiteY18" fmla="*/ 339090 h 344805"/>
                  <a:gd name="connsiteX19" fmla="*/ 306450 w 1636404"/>
                  <a:gd name="connsiteY19" fmla="*/ 288735 h 344805"/>
                  <a:gd name="connsiteX20" fmla="*/ 287782 w 1636404"/>
                  <a:gd name="connsiteY20" fmla="*/ 254161 h 344805"/>
                  <a:gd name="connsiteX21" fmla="*/ 259080 w 1636404"/>
                  <a:gd name="connsiteY21" fmla="*/ 200822 h 344805"/>
                  <a:gd name="connsiteX22" fmla="*/ 230632 w 1636404"/>
                  <a:gd name="connsiteY22" fmla="*/ 158912 h 344805"/>
                  <a:gd name="connsiteX23" fmla="*/ 200280 w 1636404"/>
                  <a:gd name="connsiteY23" fmla="*/ 120811 h 344805"/>
                  <a:gd name="connsiteX24" fmla="*/ 170055 w 1636404"/>
                  <a:gd name="connsiteY24" fmla="*/ 79470 h 344805"/>
                  <a:gd name="connsiteX25" fmla="*/ 133732 w 1636404"/>
                  <a:gd name="connsiteY25" fmla="*/ 47910 h 344805"/>
                  <a:gd name="connsiteX26" fmla="*/ 74295 w 1636404"/>
                  <a:gd name="connsiteY26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0675 w 1636404"/>
                  <a:gd name="connsiteY11" fmla="*/ 228600 h 344805"/>
                  <a:gd name="connsiteX12" fmla="*/ 1604010 w 1636404"/>
                  <a:gd name="connsiteY12" fmla="*/ 257175 h 344805"/>
                  <a:gd name="connsiteX13" fmla="*/ 1623060 w 1636404"/>
                  <a:gd name="connsiteY13" fmla="*/ 297180 h 344805"/>
                  <a:gd name="connsiteX14" fmla="*/ 1636395 w 1636404"/>
                  <a:gd name="connsiteY14" fmla="*/ 339090 h 344805"/>
                  <a:gd name="connsiteX15" fmla="*/ 1624965 w 1636404"/>
                  <a:gd name="connsiteY15" fmla="*/ 342900 h 344805"/>
                  <a:gd name="connsiteX16" fmla="*/ 1590675 w 1636404"/>
                  <a:gd name="connsiteY16" fmla="*/ 344805 h 344805"/>
                  <a:gd name="connsiteX17" fmla="*/ 333375 w 1636404"/>
                  <a:gd name="connsiteY17" fmla="*/ 339090 h 344805"/>
                  <a:gd name="connsiteX18" fmla="*/ 306450 w 1636404"/>
                  <a:gd name="connsiteY18" fmla="*/ 288735 h 344805"/>
                  <a:gd name="connsiteX19" fmla="*/ 287782 w 1636404"/>
                  <a:gd name="connsiteY19" fmla="*/ 254161 h 344805"/>
                  <a:gd name="connsiteX20" fmla="*/ 259080 w 1636404"/>
                  <a:gd name="connsiteY20" fmla="*/ 200822 h 344805"/>
                  <a:gd name="connsiteX21" fmla="*/ 230632 w 1636404"/>
                  <a:gd name="connsiteY21" fmla="*/ 158912 h 344805"/>
                  <a:gd name="connsiteX22" fmla="*/ 200280 w 1636404"/>
                  <a:gd name="connsiteY22" fmla="*/ 120811 h 344805"/>
                  <a:gd name="connsiteX23" fmla="*/ 170055 w 1636404"/>
                  <a:gd name="connsiteY23" fmla="*/ 79470 h 344805"/>
                  <a:gd name="connsiteX24" fmla="*/ 133732 w 1636404"/>
                  <a:gd name="connsiteY24" fmla="*/ 47910 h 344805"/>
                  <a:gd name="connsiteX25" fmla="*/ 74295 w 1636404"/>
                  <a:gd name="connsiteY25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3733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4950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390650 w 1636404"/>
                  <a:gd name="connsiteY6" fmla="*/ 20955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0170 w 1636404"/>
                  <a:gd name="connsiteY5" fmla="*/ 11430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604010 w 1636404"/>
                  <a:gd name="connsiteY11" fmla="*/ 257175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04"/>
                  <a:gd name="connsiteY0" fmla="*/ 1905 h 344805"/>
                  <a:gd name="connsiteX1" fmla="*/ 0 w 1636404"/>
                  <a:gd name="connsiteY1" fmla="*/ 1905 h 344805"/>
                  <a:gd name="connsiteX2" fmla="*/ 28575 w 1636404"/>
                  <a:gd name="connsiteY2" fmla="*/ 7620 h 344805"/>
                  <a:gd name="connsiteX3" fmla="*/ 70485 w 1636404"/>
                  <a:gd name="connsiteY3" fmla="*/ 3810 h 344805"/>
                  <a:gd name="connsiteX4" fmla="*/ 1323975 w 1636404"/>
                  <a:gd name="connsiteY4" fmla="*/ 0 h 344805"/>
                  <a:gd name="connsiteX5" fmla="*/ 1366267 w 1636404"/>
                  <a:gd name="connsiteY5" fmla="*/ 11431 h 344805"/>
                  <a:gd name="connsiteX6" fmla="*/ 1413006 w 1636404"/>
                  <a:gd name="connsiteY6" fmla="*/ 25846 h 344805"/>
                  <a:gd name="connsiteX7" fmla="*/ 1457325 w 1636404"/>
                  <a:gd name="connsiteY7" fmla="*/ 62865 h 344805"/>
                  <a:gd name="connsiteX8" fmla="*/ 1502918 w 1636404"/>
                  <a:gd name="connsiteY8" fmla="*/ 104775 h 344805"/>
                  <a:gd name="connsiteX9" fmla="*/ 1545465 w 1636404"/>
                  <a:gd name="connsiteY9" fmla="*/ 156210 h 344805"/>
                  <a:gd name="connsiteX10" fmla="*/ 1569720 w 1636404"/>
                  <a:gd name="connsiteY10" fmla="*/ 205740 h 344805"/>
                  <a:gd name="connsiteX11" fmla="*/ 1599946 w 1636404"/>
                  <a:gd name="connsiteY11" fmla="*/ 262066 h 344805"/>
                  <a:gd name="connsiteX12" fmla="*/ 1623060 w 1636404"/>
                  <a:gd name="connsiteY12" fmla="*/ 297180 h 344805"/>
                  <a:gd name="connsiteX13" fmla="*/ 1636395 w 1636404"/>
                  <a:gd name="connsiteY13" fmla="*/ 339090 h 344805"/>
                  <a:gd name="connsiteX14" fmla="*/ 1624965 w 1636404"/>
                  <a:gd name="connsiteY14" fmla="*/ 342900 h 344805"/>
                  <a:gd name="connsiteX15" fmla="*/ 1590675 w 1636404"/>
                  <a:gd name="connsiteY15" fmla="*/ 344805 h 344805"/>
                  <a:gd name="connsiteX16" fmla="*/ 333375 w 1636404"/>
                  <a:gd name="connsiteY16" fmla="*/ 339090 h 344805"/>
                  <a:gd name="connsiteX17" fmla="*/ 306450 w 1636404"/>
                  <a:gd name="connsiteY17" fmla="*/ 288735 h 344805"/>
                  <a:gd name="connsiteX18" fmla="*/ 287782 w 1636404"/>
                  <a:gd name="connsiteY18" fmla="*/ 254161 h 344805"/>
                  <a:gd name="connsiteX19" fmla="*/ 259080 w 1636404"/>
                  <a:gd name="connsiteY19" fmla="*/ 200822 h 344805"/>
                  <a:gd name="connsiteX20" fmla="*/ 230632 w 1636404"/>
                  <a:gd name="connsiteY20" fmla="*/ 158912 h 344805"/>
                  <a:gd name="connsiteX21" fmla="*/ 200280 w 1636404"/>
                  <a:gd name="connsiteY21" fmla="*/ 120811 h 344805"/>
                  <a:gd name="connsiteX22" fmla="*/ 170055 w 1636404"/>
                  <a:gd name="connsiteY22" fmla="*/ 79470 h 344805"/>
                  <a:gd name="connsiteX23" fmla="*/ 133732 w 1636404"/>
                  <a:gd name="connsiteY23" fmla="*/ 47910 h 344805"/>
                  <a:gd name="connsiteX24" fmla="*/ 74295 w 1636404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74295 w 1636475"/>
                  <a:gd name="connsiteY24" fmla="*/ 20955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28575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0 w 1636475"/>
                  <a:gd name="connsiteY1" fmla="*/ 1905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  <a:gd name="connsiteX0" fmla="*/ 0 w 1636475"/>
                  <a:gd name="connsiteY0" fmla="*/ 1905 h 344805"/>
                  <a:gd name="connsiteX1" fmla="*/ 28453 w 1636475"/>
                  <a:gd name="connsiteY1" fmla="*/ 4350 h 344805"/>
                  <a:gd name="connsiteX2" fmla="*/ 42802 w 1636475"/>
                  <a:gd name="connsiteY2" fmla="*/ 7620 h 344805"/>
                  <a:gd name="connsiteX3" fmla="*/ 70485 w 1636475"/>
                  <a:gd name="connsiteY3" fmla="*/ 3810 h 344805"/>
                  <a:gd name="connsiteX4" fmla="*/ 1323975 w 1636475"/>
                  <a:gd name="connsiteY4" fmla="*/ 0 h 344805"/>
                  <a:gd name="connsiteX5" fmla="*/ 1366267 w 1636475"/>
                  <a:gd name="connsiteY5" fmla="*/ 11431 h 344805"/>
                  <a:gd name="connsiteX6" fmla="*/ 1413006 w 1636475"/>
                  <a:gd name="connsiteY6" fmla="*/ 25846 h 344805"/>
                  <a:gd name="connsiteX7" fmla="*/ 1457325 w 1636475"/>
                  <a:gd name="connsiteY7" fmla="*/ 62865 h 344805"/>
                  <a:gd name="connsiteX8" fmla="*/ 1502918 w 1636475"/>
                  <a:gd name="connsiteY8" fmla="*/ 104775 h 344805"/>
                  <a:gd name="connsiteX9" fmla="*/ 1545465 w 1636475"/>
                  <a:gd name="connsiteY9" fmla="*/ 156210 h 344805"/>
                  <a:gd name="connsiteX10" fmla="*/ 1569720 w 1636475"/>
                  <a:gd name="connsiteY10" fmla="*/ 205740 h 344805"/>
                  <a:gd name="connsiteX11" fmla="*/ 1599946 w 1636475"/>
                  <a:gd name="connsiteY11" fmla="*/ 262066 h 344805"/>
                  <a:gd name="connsiteX12" fmla="*/ 1618995 w 1636475"/>
                  <a:gd name="connsiteY12" fmla="*/ 302071 h 344805"/>
                  <a:gd name="connsiteX13" fmla="*/ 1636395 w 1636475"/>
                  <a:gd name="connsiteY13" fmla="*/ 339090 h 344805"/>
                  <a:gd name="connsiteX14" fmla="*/ 1624965 w 1636475"/>
                  <a:gd name="connsiteY14" fmla="*/ 342900 h 344805"/>
                  <a:gd name="connsiteX15" fmla="*/ 1590675 w 1636475"/>
                  <a:gd name="connsiteY15" fmla="*/ 344805 h 344805"/>
                  <a:gd name="connsiteX16" fmla="*/ 333375 w 1636475"/>
                  <a:gd name="connsiteY16" fmla="*/ 339090 h 344805"/>
                  <a:gd name="connsiteX17" fmla="*/ 306450 w 1636475"/>
                  <a:gd name="connsiteY17" fmla="*/ 288735 h 344805"/>
                  <a:gd name="connsiteX18" fmla="*/ 287782 w 1636475"/>
                  <a:gd name="connsiteY18" fmla="*/ 254161 h 344805"/>
                  <a:gd name="connsiteX19" fmla="*/ 259080 w 1636475"/>
                  <a:gd name="connsiteY19" fmla="*/ 200822 h 344805"/>
                  <a:gd name="connsiteX20" fmla="*/ 230632 w 1636475"/>
                  <a:gd name="connsiteY20" fmla="*/ 158912 h 344805"/>
                  <a:gd name="connsiteX21" fmla="*/ 200280 w 1636475"/>
                  <a:gd name="connsiteY21" fmla="*/ 120811 h 344805"/>
                  <a:gd name="connsiteX22" fmla="*/ 170055 w 1636475"/>
                  <a:gd name="connsiteY22" fmla="*/ 79470 h 344805"/>
                  <a:gd name="connsiteX23" fmla="*/ 133732 w 1636475"/>
                  <a:gd name="connsiteY23" fmla="*/ 47910 h 344805"/>
                  <a:gd name="connsiteX24" fmla="*/ 90554 w 1636475"/>
                  <a:gd name="connsiteY24" fmla="*/ 16064 h 344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36475" h="344805">
                    <a:moveTo>
                      <a:pt x="0" y="1905"/>
                    </a:moveTo>
                    <a:lnTo>
                      <a:pt x="28453" y="4350"/>
                    </a:lnTo>
                    <a:cubicBezTo>
                      <a:pt x="37978" y="6255"/>
                      <a:pt x="35797" y="7710"/>
                      <a:pt x="42802" y="7620"/>
                    </a:cubicBezTo>
                    <a:cubicBezTo>
                      <a:pt x="49807" y="7530"/>
                      <a:pt x="35783" y="-4866"/>
                      <a:pt x="70485" y="3810"/>
                    </a:cubicBezTo>
                    <a:lnTo>
                      <a:pt x="1323975" y="0"/>
                    </a:lnTo>
                    <a:cubicBezTo>
                      <a:pt x="1330931" y="4638"/>
                      <a:pt x="1355155" y="7939"/>
                      <a:pt x="1366267" y="11431"/>
                    </a:cubicBezTo>
                    <a:lnTo>
                      <a:pt x="1413006" y="25846"/>
                    </a:lnTo>
                    <a:cubicBezTo>
                      <a:pt x="1435231" y="39816"/>
                      <a:pt x="1442340" y="49710"/>
                      <a:pt x="1457325" y="62865"/>
                    </a:cubicBezTo>
                    <a:cubicBezTo>
                      <a:pt x="1472310" y="76020"/>
                      <a:pt x="1488228" y="89217"/>
                      <a:pt x="1502918" y="104775"/>
                    </a:cubicBezTo>
                    <a:cubicBezTo>
                      <a:pt x="1517608" y="120333"/>
                      <a:pt x="1534331" y="139383"/>
                      <a:pt x="1545465" y="156210"/>
                    </a:cubicBezTo>
                    <a:cubicBezTo>
                      <a:pt x="1556599" y="173037"/>
                      <a:pt x="1560640" y="188097"/>
                      <a:pt x="1569720" y="205740"/>
                    </a:cubicBezTo>
                    <a:cubicBezTo>
                      <a:pt x="1578800" y="223383"/>
                      <a:pt x="1591734" y="246011"/>
                      <a:pt x="1599946" y="262066"/>
                    </a:cubicBezTo>
                    <a:cubicBezTo>
                      <a:pt x="1608159" y="278121"/>
                      <a:pt x="1612920" y="289234"/>
                      <a:pt x="1618995" y="302071"/>
                    </a:cubicBezTo>
                    <a:cubicBezTo>
                      <a:pt x="1625070" y="314908"/>
                      <a:pt x="1635400" y="332285"/>
                      <a:pt x="1636395" y="339090"/>
                    </a:cubicBezTo>
                    <a:cubicBezTo>
                      <a:pt x="1637390" y="345895"/>
                      <a:pt x="1628950" y="342402"/>
                      <a:pt x="1624965" y="342900"/>
                    </a:cubicBezTo>
                    <a:cubicBezTo>
                      <a:pt x="1613606" y="344320"/>
                      <a:pt x="1602122" y="344672"/>
                      <a:pt x="1590675" y="344805"/>
                    </a:cubicBezTo>
                    <a:lnTo>
                      <a:pt x="333375" y="339090"/>
                    </a:lnTo>
                    <a:cubicBezTo>
                      <a:pt x="307298" y="330380"/>
                      <a:pt x="314049" y="302890"/>
                      <a:pt x="306450" y="288735"/>
                    </a:cubicBezTo>
                    <a:cubicBezTo>
                      <a:pt x="298851" y="274580"/>
                      <a:pt x="295677" y="268813"/>
                      <a:pt x="287782" y="254161"/>
                    </a:cubicBezTo>
                    <a:cubicBezTo>
                      <a:pt x="279887" y="239509"/>
                      <a:pt x="268605" y="216697"/>
                      <a:pt x="259080" y="200822"/>
                    </a:cubicBezTo>
                    <a:cubicBezTo>
                      <a:pt x="249555" y="184947"/>
                      <a:pt x="240432" y="172247"/>
                      <a:pt x="230632" y="158912"/>
                    </a:cubicBezTo>
                    <a:cubicBezTo>
                      <a:pt x="220832" y="145577"/>
                      <a:pt x="210376" y="134051"/>
                      <a:pt x="200280" y="120811"/>
                    </a:cubicBezTo>
                    <a:cubicBezTo>
                      <a:pt x="190184" y="107571"/>
                      <a:pt x="181146" y="91620"/>
                      <a:pt x="170055" y="79470"/>
                    </a:cubicBezTo>
                    <a:cubicBezTo>
                      <a:pt x="158964" y="67320"/>
                      <a:pt x="146982" y="58478"/>
                      <a:pt x="133732" y="47910"/>
                    </a:cubicBezTo>
                    <a:cubicBezTo>
                      <a:pt x="120482" y="37342"/>
                      <a:pt x="101666" y="23208"/>
                      <a:pt x="90554" y="16064"/>
                    </a:cubicBez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1" name="Straight Connector 370">
                <a:extLst>
                  <a:ext uri="{FF2B5EF4-FFF2-40B4-BE49-F238E27FC236}">
                    <a16:creationId xmlns:a16="http://schemas.microsoft.com/office/drawing/2014/main" id="{7158BCBD-599F-4B8D-BE66-2B9BFDA4CE23}"/>
                  </a:ext>
                </a:extLst>
              </p:cNvPr>
              <p:cNvCxnSpPr>
                <a:endCxn id="370" idx="0"/>
              </p:cNvCxnSpPr>
              <p:nvPr/>
            </p:nvCxnSpPr>
            <p:spPr>
              <a:xfrm>
                <a:off x="2603544" y="1822744"/>
                <a:ext cx="1229567" cy="0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9DCE171A-A8A4-46FC-A7B4-DBC807CCF746}"/>
                  </a:ext>
                </a:extLst>
              </p:cNvPr>
              <p:cNvCxnSpPr>
                <a:cxnSpLocks/>
                <a:stCxn id="369" idx="2"/>
                <a:endCxn id="370" idx="2"/>
              </p:cNvCxnSpPr>
              <p:nvPr/>
            </p:nvCxnSpPr>
            <p:spPr>
              <a:xfrm flipV="1">
                <a:off x="2907811" y="2091364"/>
                <a:ext cx="1229567" cy="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0" name="Arc 369">
                <a:extLst>
                  <a:ext uri="{FF2B5EF4-FFF2-40B4-BE49-F238E27FC236}">
                    <a16:creationId xmlns:a16="http://schemas.microsoft.com/office/drawing/2014/main" id="{CCD5A2BE-447D-4163-9823-A9933C8C9750}"/>
                  </a:ext>
                </a:extLst>
              </p:cNvPr>
              <p:cNvSpPr/>
              <p:nvPr/>
            </p:nvSpPr>
            <p:spPr>
              <a:xfrm>
                <a:off x="3403343" y="1822744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Arc 368">
                <a:extLst>
                  <a:ext uri="{FF2B5EF4-FFF2-40B4-BE49-F238E27FC236}">
                    <a16:creationId xmlns:a16="http://schemas.microsoft.com/office/drawing/2014/main" id="{487A029F-6B9A-4A69-98F3-82E33F962785}"/>
                  </a:ext>
                </a:extLst>
              </p:cNvPr>
              <p:cNvSpPr/>
              <p:nvPr/>
            </p:nvSpPr>
            <p:spPr>
              <a:xfrm>
                <a:off x="2173776" y="1822745"/>
                <a:ext cx="859536" cy="1828801"/>
              </a:xfrm>
              <a:prstGeom prst="arc">
                <a:avLst>
                  <a:gd name="adj1" fmla="val 16200000"/>
                  <a:gd name="adj2" fmla="val 17713679"/>
                </a:avLst>
              </a:prstGeom>
              <a:noFill/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A579EEC-AB98-48C2-A483-F98626802D8E}"/>
              </a:ext>
            </a:extLst>
          </p:cNvPr>
          <p:cNvCxnSpPr>
            <a:cxnSpLocks/>
          </p:cNvCxnSpPr>
          <p:nvPr/>
        </p:nvCxnSpPr>
        <p:spPr>
          <a:xfrm flipV="1">
            <a:off x="2121440" y="3646078"/>
            <a:ext cx="1683369" cy="15118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0DA7198-E54C-487B-B02A-57F7BE3694A6}"/>
              </a:ext>
            </a:extLst>
          </p:cNvPr>
          <p:cNvCxnSpPr>
            <a:cxnSpLocks/>
          </p:cNvCxnSpPr>
          <p:nvPr/>
        </p:nvCxnSpPr>
        <p:spPr>
          <a:xfrm>
            <a:off x="2166421" y="2150572"/>
            <a:ext cx="1120254" cy="93999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3A8191C-45E7-4DF5-90B2-2557F9356827}"/>
              </a:ext>
            </a:extLst>
          </p:cNvPr>
          <p:cNvCxnSpPr>
            <a:cxnSpLocks/>
          </p:cNvCxnSpPr>
          <p:nvPr/>
        </p:nvCxnSpPr>
        <p:spPr>
          <a:xfrm>
            <a:off x="7354426" y="1987421"/>
            <a:ext cx="182164" cy="854017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130785CD-E3C2-4821-970E-A79844F88DEA}"/>
              </a:ext>
            </a:extLst>
          </p:cNvPr>
          <p:cNvCxnSpPr>
            <a:cxnSpLocks/>
          </p:cNvCxnSpPr>
          <p:nvPr/>
        </p:nvCxnSpPr>
        <p:spPr>
          <a:xfrm flipH="1" flipV="1">
            <a:off x="8369355" y="3590710"/>
            <a:ext cx="1315823" cy="6206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969A14B-5DE4-4F9E-8BDF-18A19FD50EBA}"/>
              </a:ext>
            </a:extLst>
          </p:cNvPr>
          <p:cNvGrpSpPr/>
          <p:nvPr/>
        </p:nvGrpSpPr>
        <p:grpSpPr>
          <a:xfrm>
            <a:off x="4524599" y="2457016"/>
            <a:ext cx="2736190" cy="297316"/>
            <a:chOff x="4524599" y="2457016"/>
            <a:chExt cx="2736190" cy="297316"/>
          </a:xfrm>
        </p:grpSpPr>
        <p:sp>
          <p:nvSpPr>
            <p:cNvPr id="225" name="Parallelogram 224">
              <a:extLst>
                <a:ext uri="{FF2B5EF4-FFF2-40B4-BE49-F238E27FC236}">
                  <a16:creationId xmlns:a16="http://schemas.microsoft.com/office/drawing/2014/main" id="{5FFDA274-CF12-488E-B402-4E7B07555289}"/>
                </a:ext>
              </a:extLst>
            </p:cNvPr>
            <p:cNvSpPr/>
            <p:nvPr/>
          </p:nvSpPr>
          <p:spPr>
            <a:xfrm>
              <a:off x="4524599" y="2457016"/>
              <a:ext cx="2322813" cy="297316"/>
            </a:xfrm>
            <a:prstGeom prst="parallelogram">
              <a:avLst>
                <a:gd name="adj" fmla="val 88670"/>
              </a:avLst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0066FF">
                    <a:alpha val="50000"/>
                  </a:srgbClr>
                </a:gs>
              </a:gsLst>
              <a:lin ang="0" scaled="1"/>
              <a:tileRect/>
            </a:gradFill>
            <a:ln w="1587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C966CB32-9859-450D-8A54-9B5217F96B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93322" y="2607177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796FACB9-9415-4CEE-A7C9-50619A10A1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2256" y="2600514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521FF6BF-15F9-4781-BD24-FE275EEFAB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0370" y="2603367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2F8A745D-588F-47BA-A27E-A832C0268F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8604" y="2599557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Arrow Connector 234">
              <a:extLst>
                <a:ext uri="{FF2B5EF4-FFF2-40B4-BE49-F238E27FC236}">
                  <a16:creationId xmlns:a16="http://schemas.microsoft.com/office/drawing/2014/main" id="{07DD3A76-955C-4A44-B550-17BE9627D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9473" y="2599377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2984B6F-4EBD-4892-9894-FE155B3E0888}"/>
              </a:ext>
            </a:extLst>
          </p:cNvPr>
          <p:cNvGrpSpPr/>
          <p:nvPr/>
        </p:nvGrpSpPr>
        <p:grpSpPr>
          <a:xfrm>
            <a:off x="4529902" y="3468577"/>
            <a:ext cx="2730887" cy="268257"/>
            <a:chOff x="4529902" y="3468577"/>
            <a:chExt cx="2730887" cy="268257"/>
          </a:xfrm>
        </p:grpSpPr>
        <p:sp>
          <p:nvSpPr>
            <p:cNvPr id="201" name="Parallelogram 200">
              <a:extLst>
                <a:ext uri="{FF2B5EF4-FFF2-40B4-BE49-F238E27FC236}">
                  <a16:creationId xmlns:a16="http://schemas.microsoft.com/office/drawing/2014/main" id="{BCBF8131-6F15-44F9-8FF3-9D2EB8B02E89}"/>
                </a:ext>
              </a:extLst>
            </p:cNvPr>
            <p:cNvSpPr/>
            <p:nvPr/>
          </p:nvSpPr>
          <p:spPr>
            <a:xfrm flipV="1">
              <a:off x="4529902" y="3468577"/>
              <a:ext cx="2379728" cy="268257"/>
            </a:xfrm>
            <a:prstGeom prst="parallelogram">
              <a:avLst>
                <a:gd name="adj" fmla="val 88670"/>
              </a:avLst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0066FF">
                    <a:alpha val="50000"/>
                  </a:srgbClr>
                </a:gs>
              </a:gsLst>
              <a:lin ang="0" scaled="1"/>
              <a:tileRect/>
            </a:gradFill>
            <a:ln w="15875"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Arrow Connector 235">
              <a:extLst>
                <a:ext uri="{FF2B5EF4-FFF2-40B4-BE49-F238E27FC236}">
                  <a16:creationId xmlns:a16="http://schemas.microsoft.com/office/drawing/2014/main" id="{28CBB644-B015-4FB0-8F32-D507CE4C49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93322" y="3603277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85D0AFB4-C41B-40DD-826F-34CAB1E225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82256" y="3602705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FB0E50CC-36AC-4600-B24D-3740EB6021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737270" y="3603977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625C2CB6-0FF2-4EBA-904C-6589D5F1B9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68604" y="3602165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Arrow Connector 239">
              <a:extLst>
                <a:ext uri="{FF2B5EF4-FFF2-40B4-BE49-F238E27FC236}">
                  <a16:creationId xmlns:a16="http://schemas.microsoft.com/office/drawing/2014/main" id="{63D78B18-E016-4115-BB73-85D771AEFF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09473" y="3602165"/>
              <a:ext cx="45131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5A292365-155C-4153-9B6A-17D5F46E9DB7}"/>
              </a:ext>
            </a:extLst>
          </p:cNvPr>
          <p:cNvCxnSpPr>
            <a:cxnSpLocks/>
            <a:stCxn id="204" idx="0"/>
          </p:cNvCxnSpPr>
          <p:nvPr/>
        </p:nvCxnSpPr>
        <p:spPr>
          <a:xfrm flipV="1">
            <a:off x="5962928" y="3631662"/>
            <a:ext cx="33298" cy="95502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47FBFB44-A387-459C-8F44-2A98391E6D5D}"/>
              </a:ext>
            </a:extLst>
          </p:cNvPr>
          <p:cNvCxnSpPr>
            <a:cxnSpLocks/>
          </p:cNvCxnSpPr>
          <p:nvPr/>
        </p:nvCxnSpPr>
        <p:spPr>
          <a:xfrm flipH="1">
            <a:off x="9108056" y="3095771"/>
            <a:ext cx="99545" cy="8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Arc 240">
            <a:extLst>
              <a:ext uri="{FF2B5EF4-FFF2-40B4-BE49-F238E27FC236}">
                <a16:creationId xmlns:a16="http://schemas.microsoft.com/office/drawing/2014/main" id="{D8226118-3464-41C2-9E40-5CEA07EBC3CB}"/>
              </a:ext>
            </a:extLst>
          </p:cNvPr>
          <p:cNvSpPr/>
          <p:nvPr/>
        </p:nvSpPr>
        <p:spPr>
          <a:xfrm>
            <a:off x="8796548" y="2190105"/>
            <a:ext cx="859536" cy="1828800"/>
          </a:xfrm>
          <a:prstGeom prst="arc">
            <a:avLst>
              <a:gd name="adj1" fmla="val 17696990"/>
              <a:gd name="adj2" fmla="val 3898230"/>
            </a:avLst>
          </a:prstGeom>
          <a:noFill/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87E2E737-1902-47E0-A70A-B524C9683AAE}"/>
              </a:ext>
            </a:extLst>
          </p:cNvPr>
          <p:cNvCxnSpPr>
            <a:cxnSpLocks/>
            <a:endCxn id="186" idx="1"/>
          </p:cNvCxnSpPr>
          <p:nvPr/>
        </p:nvCxnSpPr>
        <p:spPr>
          <a:xfrm flipH="1" flipV="1">
            <a:off x="9222839" y="3101522"/>
            <a:ext cx="300592" cy="6488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7E6688-5C13-477E-830A-AE8D1FF9ECB2}"/>
              </a:ext>
            </a:extLst>
          </p:cNvPr>
          <p:cNvCxnSpPr>
            <a:cxnSpLocks/>
            <a:stCxn id="186" idx="0"/>
            <a:endCxn id="186" idx="1"/>
          </p:cNvCxnSpPr>
          <p:nvPr/>
        </p:nvCxnSpPr>
        <p:spPr>
          <a:xfrm flipH="1">
            <a:off x="9222839" y="2451663"/>
            <a:ext cx="302342" cy="6498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A63C3-471A-42B7-BED4-FF5B245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2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86" grpId="0"/>
      <p:bldP spid="87" grpId="0"/>
      <p:bldP spid="168" grpId="0" animBg="1"/>
      <p:bldP spid="169" grpId="0" animBg="1"/>
      <p:bldP spid="170" grpId="0" animBg="1"/>
      <p:bldP spid="179" grpId="0" animBg="1"/>
      <p:bldP spid="181" grpId="0"/>
      <p:bldP spid="197" grpId="0"/>
      <p:bldP spid="204" grpId="0"/>
      <p:bldP spid="452" grpId="0" animBg="1"/>
      <p:bldP spid="457" grpId="0" animBg="1"/>
      <p:bldP spid="195" grpId="0" animBg="1"/>
      <p:bldP spid="456" grpId="0" animBg="1"/>
      <p:bldP spid="185" grpId="0" animBg="1"/>
      <p:bldP spid="443" grpId="0" animBg="1"/>
      <p:bldP spid="446" grpId="0" animBg="1"/>
      <p:bldP spid="447" grpId="0" animBg="1"/>
      <p:bldP spid="113" grpId="0"/>
      <p:bldP spid="219" grpId="0" animBg="1"/>
      <p:bldP spid="220" grpId="0" animBg="1"/>
      <p:bldP spid="223" grpId="0" animBg="1"/>
      <p:bldP spid="2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1F9DD-1809-4B5E-BEF7-C38B19C34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Transfer in the Evaporator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1FC985F-45AF-4743-8F74-F5BCEF02D68A}"/>
              </a:ext>
            </a:extLst>
          </p:cNvPr>
          <p:cNvSpPr txBox="1"/>
          <p:nvPr/>
        </p:nvSpPr>
        <p:spPr>
          <a:xfrm>
            <a:off x="926333" y="1310284"/>
            <a:ext cx="2671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1. Uniform Heat Load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D9691B0-01C9-4A09-858B-1689C0988C27}"/>
              </a:ext>
            </a:extLst>
          </p:cNvPr>
          <p:cNvGrpSpPr/>
          <p:nvPr/>
        </p:nvGrpSpPr>
        <p:grpSpPr>
          <a:xfrm>
            <a:off x="1369458" y="2293513"/>
            <a:ext cx="1393845" cy="1393463"/>
            <a:chOff x="1506780" y="4761227"/>
            <a:chExt cx="1393845" cy="1393463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E9B99E05-C2E0-4174-B733-56E5281AFCFB}"/>
                </a:ext>
              </a:extLst>
            </p:cNvPr>
            <p:cNvSpPr/>
            <p:nvPr/>
          </p:nvSpPr>
          <p:spPr>
            <a:xfrm>
              <a:off x="1507734" y="4761799"/>
              <a:ext cx="1392891" cy="1392891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100000">
                  <a:srgbClr val="FF9900"/>
                </a:gs>
              </a:gsLst>
              <a:path path="circle">
                <a:fillToRect l="50000" t="50000" r="50000" b="50000"/>
              </a:path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42346F40-2DBF-4B68-9BA7-8EF439037A06}"/>
                </a:ext>
              </a:extLst>
            </p:cNvPr>
            <p:cNvSpPr/>
            <p:nvPr/>
          </p:nvSpPr>
          <p:spPr>
            <a:xfrm>
              <a:off x="1614029" y="4882244"/>
              <a:ext cx="1166652" cy="1166652"/>
            </a:xfrm>
            <a:prstGeom prst="ellipse">
              <a:avLst/>
            </a:prstGeom>
            <a:solidFill>
              <a:srgbClr val="0000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08E689FB-11FD-4C26-9AF3-9B8186DA18BA}"/>
                </a:ext>
              </a:extLst>
            </p:cNvPr>
            <p:cNvSpPr/>
            <p:nvPr/>
          </p:nvSpPr>
          <p:spPr>
            <a:xfrm>
              <a:off x="1792659" y="5060757"/>
              <a:ext cx="803831" cy="80383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>
                  <a:solidFill>
                    <a:schemeClr val="tx1"/>
                  </a:solidFill>
                </a:rPr>
                <a:t>Vapor space</a:t>
              </a: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FB9EB0C1-DAF1-4A1E-A994-411C34742635}"/>
                </a:ext>
              </a:extLst>
            </p:cNvPr>
            <p:cNvSpPr/>
            <p:nvPr/>
          </p:nvSpPr>
          <p:spPr>
            <a:xfrm>
              <a:off x="2140528" y="5859918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49A2426C-7468-48F0-BD6A-FB0677E51D48}"/>
                </a:ext>
              </a:extLst>
            </p:cNvPr>
            <p:cNvSpPr/>
            <p:nvPr/>
          </p:nvSpPr>
          <p:spPr>
            <a:xfrm>
              <a:off x="2140670" y="4882244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E0270B3-38A5-4FA0-BFF9-95511DB692BF}"/>
                </a:ext>
              </a:extLst>
            </p:cNvPr>
            <p:cNvSpPr/>
            <p:nvPr/>
          </p:nvSpPr>
          <p:spPr>
            <a:xfrm rot="5400000">
              <a:off x="2631649" y="5371081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8903D75-86C5-4C49-9B4E-C9AB4EC93BDE}"/>
                </a:ext>
              </a:extLst>
            </p:cNvPr>
            <p:cNvSpPr/>
            <p:nvPr/>
          </p:nvSpPr>
          <p:spPr>
            <a:xfrm rot="2700000">
              <a:off x="2496117" y="5027962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81F5719-4ED6-41CD-854F-4F17CADFA8F7}"/>
                </a:ext>
              </a:extLst>
            </p:cNvPr>
            <p:cNvSpPr/>
            <p:nvPr/>
          </p:nvSpPr>
          <p:spPr>
            <a:xfrm rot="1380000">
              <a:off x="2335713" y="4920643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26D1086-D8C1-4F8C-9CC3-0DE2B8FBFE3F}"/>
                </a:ext>
              </a:extLst>
            </p:cNvPr>
            <p:cNvSpPr/>
            <p:nvPr/>
          </p:nvSpPr>
          <p:spPr>
            <a:xfrm rot="1380000">
              <a:off x="1953148" y="5821517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374B9FF-52AB-46DD-A798-5F40D2184FBA}"/>
                </a:ext>
              </a:extLst>
            </p:cNvPr>
            <p:cNvSpPr/>
            <p:nvPr/>
          </p:nvSpPr>
          <p:spPr>
            <a:xfrm rot="4020000">
              <a:off x="2597133" y="5188549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63866D9-E16C-4994-AE25-75B02755EBD3}"/>
                </a:ext>
              </a:extLst>
            </p:cNvPr>
            <p:cNvSpPr/>
            <p:nvPr/>
          </p:nvSpPr>
          <p:spPr>
            <a:xfrm rot="8100000">
              <a:off x="2490222" y="5716135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2D78F61-293F-4084-8941-AE06D93A8FFA}"/>
                </a:ext>
              </a:extLst>
            </p:cNvPr>
            <p:cNvSpPr/>
            <p:nvPr/>
          </p:nvSpPr>
          <p:spPr>
            <a:xfrm rot="6780000">
              <a:off x="2593692" y="5560365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5FFBAE2-F662-4F33-8AE7-77FB6AF31A0C}"/>
                </a:ext>
              </a:extLst>
            </p:cNvPr>
            <p:cNvSpPr/>
            <p:nvPr/>
          </p:nvSpPr>
          <p:spPr>
            <a:xfrm rot="9480000">
              <a:off x="2331694" y="5824385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8EF4A50-7146-46EA-84E0-67B9D722337A}"/>
                </a:ext>
              </a:extLst>
            </p:cNvPr>
            <p:cNvSpPr/>
            <p:nvPr/>
          </p:nvSpPr>
          <p:spPr>
            <a:xfrm rot="5400000">
              <a:off x="1653580" y="5366788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4FED349-C45D-4AD7-BE4B-EA25A2F8E119}"/>
                </a:ext>
              </a:extLst>
            </p:cNvPr>
            <p:cNvSpPr/>
            <p:nvPr/>
          </p:nvSpPr>
          <p:spPr>
            <a:xfrm rot="14820000" flipH="1">
              <a:off x="1687177" y="5550515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1AF041A5-F3AA-4F38-8511-07C189B0AD90}"/>
                </a:ext>
              </a:extLst>
            </p:cNvPr>
            <p:cNvSpPr/>
            <p:nvPr/>
          </p:nvSpPr>
          <p:spPr>
            <a:xfrm rot="13500000" flipH="1">
              <a:off x="1788101" y="5708404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D25CA5D3-BDC2-46B2-85A0-5581F2F71EEB}"/>
                </a:ext>
              </a:extLst>
            </p:cNvPr>
            <p:cNvSpPr/>
            <p:nvPr/>
          </p:nvSpPr>
          <p:spPr>
            <a:xfrm rot="17580000" flipH="1">
              <a:off x="1687179" y="5187809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4344A2F-AD1A-493A-B64B-67551FBEBBE3}"/>
                </a:ext>
              </a:extLst>
            </p:cNvPr>
            <p:cNvSpPr/>
            <p:nvPr/>
          </p:nvSpPr>
          <p:spPr>
            <a:xfrm rot="20220000" flipH="1">
              <a:off x="1948386" y="4920644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F72085E1-005C-414B-AC33-0F6115D32DDA}"/>
                </a:ext>
              </a:extLst>
            </p:cNvPr>
            <p:cNvSpPr/>
            <p:nvPr/>
          </p:nvSpPr>
          <p:spPr>
            <a:xfrm rot="18900000" flipH="1">
              <a:off x="1790577" y="5028933"/>
              <a:ext cx="109086" cy="18897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Arc 150">
              <a:extLst>
                <a:ext uri="{FF2B5EF4-FFF2-40B4-BE49-F238E27FC236}">
                  <a16:creationId xmlns:a16="http://schemas.microsoft.com/office/drawing/2014/main" id="{ACA3467F-9F87-45F1-BFC4-E66BBA8626BE}"/>
                </a:ext>
              </a:extLst>
            </p:cNvPr>
            <p:cNvSpPr/>
            <p:nvPr/>
          </p:nvSpPr>
          <p:spPr>
            <a:xfrm>
              <a:off x="1506780" y="4761227"/>
              <a:ext cx="1391613" cy="1391613"/>
            </a:xfrm>
            <a:prstGeom prst="arc">
              <a:avLst>
                <a:gd name="adj1" fmla="val 9625928"/>
                <a:gd name="adj2" fmla="val 960101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23F103E-2066-40DB-A13B-267982CE69A9}"/>
              </a:ext>
            </a:extLst>
          </p:cNvPr>
          <p:cNvSpPr txBox="1"/>
          <p:nvPr/>
        </p:nvSpPr>
        <p:spPr>
          <a:xfrm>
            <a:off x="649827" y="4042136"/>
            <a:ext cx="1325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Heat pipe wall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31DC0D0-6685-4A22-9A90-912E50C54C23}"/>
              </a:ext>
            </a:extLst>
          </p:cNvPr>
          <p:cNvSpPr txBox="1"/>
          <p:nvPr/>
        </p:nvSpPr>
        <p:spPr>
          <a:xfrm>
            <a:off x="2271535" y="3966731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Heat pipe wick – axial grooves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BE8F938D-73B8-4F80-8FF7-206B51D4A667}"/>
              </a:ext>
            </a:extLst>
          </p:cNvPr>
          <p:cNvCxnSpPr>
            <a:cxnSpLocks/>
          </p:cNvCxnSpPr>
          <p:nvPr/>
        </p:nvCxnSpPr>
        <p:spPr>
          <a:xfrm flipV="1">
            <a:off x="1457583" y="3581400"/>
            <a:ext cx="298827" cy="48735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B7BB4062-3885-4F3E-816B-5903CE621AE0}"/>
              </a:ext>
            </a:extLst>
          </p:cNvPr>
          <p:cNvCxnSpPr>
            <a:cxnSpLocks/>
          </p:cNvCxnSpPr>
          <p:nvPr/>
        </p:nvCxnSpPr>
        <p:spPr>
          <a:xfrm flipH="1" flipV="1">
            <a:off x="2200275" y="3429000"/>
            <a:ext cx="389846" cy="58003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B9466FF-29D4-49A9-8F79-5DA79111B3B6}"/>
              </a:ext>
            </a:extLst>
          </p:cNvPr>
          <p:cNvGrpSpPr/>
          <p:nvPr/>
        </p:nvGrpSpPr>
        <p:grpSpPr>
          <a:xfrm>
            <a:off x="758860" y="1672143"/>
            <a:ext cx="2615438" cy="2617585"/>
            <a:chOff x="758860" y="1672143"/>
            <a:chExt cx="2615438" cy="2617585"/>
          </a:xfrm>
        </p:grpSpPr>
        <p:sp>
          <p:nvSpPr>
            <p:cNvPr id="168" name="Arrow: Up 167">
              <a:extLst>
                <a:ext uri="{FF2B5EF4-FFF2-40B4-BE49-F238E27FC236}">
                  <a16:creationId xmlns:a16="http://schemas.microsoft.com/office/drawing/2014/main" id="{2D5A22A2-3701-4281-9AC8-344C675ED283}"/>
                </a:ext>
              </a:extLst>
            </p:cNvPr>
            <p:cNvSpPr/>
            <p:nvPr/>
          </p:nvSpPr>
          <p:spPr>
            <a:xfrm>
              <a:off x="1795793" y="3741088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Arrow: Up 168">
              <a:extLst>
                <a:ext uri="{FF2B5EF4-FFF2-40B4-BE49-F238E27FC236}">
                  <a16:creationId xmlns:a16="http://schemas.microsoft.com/office/drawing/2014/main" id="{A91E4D37-CEC7-42CE-8C54-B5264DA567F3}"/>
                </a:ext>
              </a:extLst>
            </p:cNvPr>
            <p:cNvSpPr/>
            <p:nvPr/>
          </p:nvSpPr>
          <p:spPr>
            <a:xfrm rot="16200000">
              <a:off x="2825658" y="2703681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Arrow: Up 169">
              <a:extLst>
                <a:ext uri="{FF2B5EF4-FFF2-40B4-BE49-F238E27FC236}">
                  <a16:creationId xmlns:a16="http://schemas.microsoft.com/office/drawing/2014/main" id="{3A1EF2B8-E8AF-4A37-BD21-122697298DA0}"/>
                </a:ext>
              </a:extLst>
            </p:cNvPr>
            <p:cNvSpPr/>
            <p:nvPr/>
          </p:nvSpPr>
          <p:spPr>
            <a:xfrm rot="10800000">
              <a:off x="1795793" y="167214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Arrow: Up 170">
              <a:extLst>
                <a:ext uri="{FF2B5EF4-FFF2-40B4-BE49-F238E27FC236}">
                  <a16:creationId xmlns:a16="http://schemas.microsoft.com/office/drawing/2014/main" id="{A2BEB86B-EF28-410E-88FE-409A84AAD9B1}"/>
                </a:ext>
              </a:extLst>
            </p:cNvPr>
            <p:cNvSpPr/>
            <p:nvPr/>
          </p:nvSpPr>
          <p:spPr>
            <a:xfrm rot="5400000">
              <a:off x="758860" y="271245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rrow: Up 171">
              <a:extLst>
                <a:ext uri="{FF2B5EF4-FFF2-40B4-BE49-F238E27FC236}">
                  <a16:creationId xmlns:a16="http://schemas.microsoft.com/office/drawing/2014/main" id="{381F8276-EF68-440E-9007-673744C4B5D6}"/>
                </a:ext>
              </a:extLst>
            </p:cNvPr>
            <p:cNvSpPr/>
            <p:nvPr/>
          </p:nvSpPr>
          <p:spPr>
            <a:xfrm rot="18900000">
              <a:off x="2514419" y="3430727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Arrow: Up 172">
              <a:extLst>
                <a:ext uri="{FF2B5EF4-FFF2-40B4-BE49-F238E27FC236}">
                  <a16:creationId xmlns:a16="http://schemas.microsoft.com/office/drawing/2014/main" id="{C45C5C49-2C80-48D7-BD97-2B23338931E8}"/>
                </a:ext>
              </a:extLst>
            </p:cNvPr>
            <p:cNvSpPr/>
            <p:nvPr/>
          </p:nvSpPr>
          <p:spPr>
            <a:xfrm rot="14100000">
              <a:off x="2568660" y="201088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Arrow: Up 173">
              <a:extLst>
                <a:ext uri="{FF2B5EF4-FFF2-40B4-BE49-F238E27FC236}">
                  <a16:creationId xmlns:a16="http://schemas.microsoft.com/office/drawing/2014/main" id="{59D5BF56-BE36-4F4B-B7AA-9D1143C74306}"/>
                </a:ext>
              </a:extLst>
            </p:cNvPr>
            <p:cNvSpPr/>
            <p:nvPr/>
          </p:nvSpPr>
          <p:spPr>
            <a:xfrm rot="2700000">
              <a:off x="1061960" y="3441361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Arrow: Up 174">
              <a:extLst>
                <a:ext uri="{FF2B5EF4-FFF2-40B4-BE49-F238E27FC236}">
                  <a16:creationId xmlns:a16="http://schemas.microsoft.com/office/drawing/2014/main" id="{5F565DCB-FE73-4527-AA06-33C85B0CDE6B}"/>
                </a:ext>
              </a:extLst>
            </p:cNvPr>
            <p:cNvSpPr/>
            <p:nvPr/>
          </p:nvSpPr>
          <p:spPr>
            <a:xfrm rot="8100000">
              <a:off x="1070660" y="1971257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752AEE10-8707-4B40-A944-848786972C9D}"/>
              </a:ext>
            </a:extLst>
          </p:cNvPr>
          <p:cNvSpPr txBox="1"/>
          <p:nvPr/>
        </p:nvSpPr>
        <p:spPr>
          <a:xfrm>
            <a:off x="4068458" y="1306429"/>
            <a:ext cx="282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2. One-Sided Heat Load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7E5E116B-493B-4E4E-AC08-88B35BD1DF89}"/>
              </a:ext>
            </a:extLst>
          </p:cNvPr>
          <p:cNvGrpSpPr/>
          <p:nvPr/>
        </p:nvGrpSpPr>
        <p:grpSpPr>
          <a:xfrm>
            <a:off x="3824666" y="1953846"/>
            <a:ext cx="3361236" cy="1394986"/>
            <a:chOff x="3921579" y="1889869"/>
            <a:chExt cx="3361236" cy="1394986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62EA582-C0F2-4E42-8082-85179F3B6A03}"/>
                </a:ext>
              </a:extLst>
            </p:cNvPr>
            <p:cNvGrpSpPr/>
            <p:nvPr/>
          </p:nvGrpSpPr>
          <p:grpSpPr>
            <a:xfrm>
              <a:off x="3926940" y="1890441"/>
              <a:ext cx="3355135" cy="1392891"/>
              <a:chOff x="3918930" y="1889231"/>
              <a:chExt cx="3355135" cy="1392891"/>
            </a:xfrm>
          </p:grpSpPr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5213C93-42CD-4CBC-BAC9-CF76DA7C6433}"/>
                  </a:ext>
                </a:extLst>
              </p:cNvPr>
              <p:cNvSpPr/>
              <p:nvPr/>
            </p:nvSpPr>
            <p:spPr>
              <a:xfrm flipH="1">
                <a:off x="5588486" y="3174580"/>
                <a:ext cx="1685579" cy="105794"/>
              </a:xfrm>
              <a:prstGeom prst="rect">
                <a:avLst/>
              </a:prstGeom>
              <a:gradFill flip="none" rotWithShape="1">
                <a:gsLst>
                  <a:gs pos="36000">
                    <a:srgbClr val="990000"/>
                  </a:gs>
                  <a:gs pos="50000">
                    <a:srgbClr val="FF3300"/>
                  </a:gs>
                  <a:gs pos="100000">
                    <a:srgbClr val="FF33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Isosceles Triangle 191">
                <a:extLst>
                  <a:ext uri="{FF2B5EF4-FFF2-40B4-BE49-F238E27FC236}">
                    <a16:creationId xmlns:a16="http://schemas.microsoft.com/office/drawing/2014/main" id="{24B71AA4-1DEB-470D-A737-44ABD346E829}"/>
                  </a:ext>
                </a:extLst>
              </p:cNvPr>
              <p:cNvSpPr/>
              <p:nvPr/>
            </p:nvSpPr>
            <p:spPr>
              <a:xfrm flipH="1">
                <a:off x="5938346" y="2718800"/>
                <a:ext cx="537512" cy="460372"/>
              </a:xfrm>
              <a:prstGeom prst="triangle">
                <a:avLst>
                  <a:gd name="adj" fmla="val 62759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Isosceles Triangle 192">
                <a:extLst>
                  <a:ext uri="{FF2B5EF4-FFF2-40B4-BE49-F238E27FC236}">
                    <a16:creationId xmlns:a16="http://schemas.microsoft.com/office/drawing/2014/main" id="{2659AE55-3F3F-43D5-91C6-55615CAD5D6C}"/>
                  </a:ext>
                </a:extLst>
              </p:cNvPr>
              <p:cNvSpPr/>
              <p:nvPr/>
            </p:nvSpPr>
            <p:spPr>
              <a:xfrm>
                <a:off x="4711878" y="2739964"/>
                <a:ext cx="537512" cy="460372"/>
              </a:xfrm>
              <a:prstGeom prst="triangle">
                <a:avLst>
                  <a:gd name="adj" fmla="val 62759"/>
                </a:avLst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39EB6747-FDF6-42C1-9DE8-9F49B242F1C9}"/>
                  </a:ext>
                </a:extLst>
              </p:cNvPr>
              <p:cNvSpPr/>
              <p:nvPr/>
            </p:nvSpPr>
            <p:spPr>
              <a:xfrm>
                <a:off x="3918930" y="3176328"/>
                <a:ext cx="1685579" cy="105794"/>
              </a:xfrm>
              <a:prstGeom prst="rect">
                <a:avLst/>
              </a:prstGeom>
              <a:gradFill flip="none" rotWithShape="1">
                <a:gsLst>
                  <a:gs pos="36000">
                    <a:srgbClr val="990000"/>
                  </a:gs>
                  <a:gs pos="50000">
                    <a:srgbClr val="FF3300"/>
                  </a:gs>
                  <a:gs pos="100000">
                    <a:srgbClr val="FF3300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147AAA4C-BDF0-4F9F-9205-38880366C12F}"/>
                  </a:ext>
                </a:extLst>
              </p:cNvPr>
              <p:cNvSpPr/>
              <p:nvPr/>
            </p:nvSpPr>
            <p:spPr>
              <a:xfrm>
                <a:off x="4901646" y="1889231"/>
                <a:ext cx="1392891" cy="1392891"/>
              </a:xfrm>
              <a:prstGeom prst="ellipse">
                <a:avLst/>
              </a:prstGeom>
              <a:gradFill flip="none" rotWithShape="1">
                <a:gsLst>
                  <a:gs pos="51000">
                    <a:srgbClr val="FFC000"/>
                  </a:gs>
                  <a:gs pos="6500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B135538F-96AE-4601-8855-1D927892AA41}"/>
                  </a:ext>
                </a:extLst>
              </p:cNvPr>
              <p:cNvSpPr/>
              <p:nvPr/>
            </p:nvSpPr>
            <p:spPr>
              <a:xfrm>
                <a:off x="5007941" y="2009676"/>
                <a:ext cx="1166652" cy="1166652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100000">
                    <a:srgbClr val="7030A0"/>
                  </a:gs>
                </a:gsLst>
                <a:lin ang="54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6E1343E9-C230-4E18-8466-7BA85FAD5198}"/>
                  </a:ext>
                </a:extLst>
              </p:cNvPr>
              <p:cNvSpPr/>
              <p:nvPr/>
            </p:nvSpPr>
            <p:spPr>
              <a:xfrm>
                <a:off x="5186571" y="2188189"/>
                <a:ext cx="803831" cy="80383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b="1">
                    <a:solidFill>
                      <a:schemeClr val="tx1"/>
                    </a:solidFill>
                  </a:rPr>
                  <a:t>Vapor space</a:t>
                </a: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66DC8DCC-A168-4FF6-BCB5-FA02DD2D11CB}"/>
                  </a:ext>
                </a:extLst>
              </p:cNvPr>
              <p:cNvSpPr/>
              <p:nvPr/>
            </p:nvSpPr>
            <p:spPr>
              <a:xfrm>
                <a:off x="4506891" y="2708968"/>
                <a:ext cx="467360" cy="467360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06A2AF8B-69AB-4019-B443-84FF67E01260}"/>
                  </a:ext>
                </a:extLst>
              </p:cNvPr>
              <p:cNvSpPr/>
              <p:nvPr/>
            </p:nvSpPr>
            <p:spPr>
              <a:xfrm>
                <a:off x="5534440" y="2987350"/>
                <a:ext cx="109086" cy="188978"/>
              </a:xfrm>
              <a:prstGeom prst="rect">
                <a:avLst/>
              </a:prstGeom>
              <a:gradFill>
                <a:gsLst>
                  <a:gs pos="11000">
                    <a:srgbClr val="FF6600"/>
                  </a:gs>
                  <a:gs pos="100000">
                    <a:srgbClr val="FF0000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CF537A4A-A02D-4B6A-B588-416D761681CF}"/>
                  </a:ext>
                </a:extLst>
              </p:cNvPr>
              <p:cNvSpPr/>
              <p:nvPr/>
            </p:nvSpPr>
            <p:spPr>
              <a:xfrm>
                <a:off x="5534582" y="2009676"/>
                <a:ext cx="109086" cy="1889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B9FD6B5E-6ED5-4F60-BA1C-41927493D748}"/>
                  </a:ext>
                </a:extLst>
              </p:cNvPr>
              <p:cNvSpPr/>
              <p:nvPr/>
            </p:nvSpPr>
            <p:spPr>
              <a:xfrm rot="5400000">
                <a:off x="6025561" y="2498513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993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E1764208-CAF3-489E-9BC8-CF888D40FF39}"/>
                  </a:ext>
                </a:extLst>
              </p:cNvPr>
              <p:cNvSpPr/>
              <p:nvPr/>
            </p:nvSpPr>
            <p:spPr>
              <a:xfrm rot="2700000">
                <a:off x="5890029" y="2155394"/>
                <a:ext cx="109086" cy="1889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FA1088AB-D1DA-4E43-B2DC-0A4F76D925DE}"/>
                  </a:ext>
                </a:extLst>
              </p:cNvPr>
              <p:cNvSpPr/>
              <p:nvPr/>
            </p:nvSpPr>
            <p:spPr>
              <a:xfrm rot="1380000">
                <a:off x="5729625" y="2048075"/>
                <a:ext cx="109086" cy="1889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A5B45E65-1D2B-468D-B993-75C401CCA17E}"/>
                  </a:ext>
                </a:extLst>
              </p:cNvPr>
              <p:cNvSpPr/>
              <p:nvPr/>
            </p:nvSpPr>
            <p:spPr>
              <a:xfrm rot="1380000">
                <a:off x="5347060" y="2948949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11000">
                    <a:srgbClr val="FF6600"/>
                  </a:gs>
                  <a:gs pos="100000">
                    <a:srgbClr val="FF000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276323D5-01F5-4E16-B483-B8E6596F417F}"/>
                  </a:ext>
                </a:extLst>
              </p:cNvPr>
              <p:cNvSpPr/>
              <p:nvPr/>
            </p:nvSpPr>
            <p:spPr>
              <a:xfrm rot="4020000">
                <a:off x="5991045" y="2315981"/>
                <a:ext cx="109086" cy="1889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31C26836-DC25-4A26-B2F3-326C5725A4B2}"/>
                  </a:ext>
                </a:extLst>
              </p:cNvPr>
              <p:cNvSpPr/>
              <p:nvPr/>
            </p:nvSpPr>
            <p:spPr>
              <a:xfrm rot="8100000">
                <a:off x="5884134" y="2843567"/>
                <a:ext cx="109086" cy="188978"/>
              </a:xfrm>
              <a:prstGeom prst="rect">
                <a:avLst/>
              </a:prstGeom>
              <a:gradFill>
                <a:gsLst>
                  <a:gs pos="11000">
                    <a:srgbClr val="FF6600"/>
                  </a:gs>
                  <a:gs pos="100000">
                    <a:srgbClr val="FF000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19DACE70-C6D3-419A-A413-6D1A82398FF0}"/>
                  </a:ext>
                </a:extLst>
              </p:cNvPr>
              <p:cNvSpPr/>
              <p:nvPr/>
            </p:nvSpPr>
            <p:spPr>
              <a:xfrm rot="6780000">
                <a:off x="5987604" y="2687797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FF66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5D588986-0DEC-4896-875F-D2DA295B0512}"/>
                  </a:ext>
                </a:extLst>
              </p:cNvPr>
              <p:cNvSpPr/>
              <p:nvPr/>
            </p:nvSpPr>
            <p:spPr>
              <a:xfrm rot="9480000">
                <a:off x="5725606" y="2951817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11000">
                    <a:srgbClr val="FF66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3538359D-6CD3-4081-AEE3-016B656E0C32}"/>
                  </a:ext>
                </a:extLst>
              </p:cNvPr>
              <p:cNvSpPr/>
              <p:nvPr/>
            </p:nvSpPr>
            <p:spPr>
              <a:xfrm rot="5400000">
                <a:off x="5047492" y="2494220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F9933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520FCA54-84E8-4795-A62A-260FA29CB351}"/>
                  </a:ext>
                </a:extLst>
              </p:cNvPr>
              <p:cNvSpPr/>
              <p:nvPr/>
            </p:nvSpPr>
            <p:spPr>
              <a:xfrm rot="14820000" flipH="1">
                <a:off x="5081089" y="2677947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FF6600"/>
                  </a:gs>
                  <a:gs pos="100000">
                    <a:srgbClr val="FF6600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5B0F22D5-046A-478D-8983-4970E3391D62}"/>
                  </a:ext>
                </a:extLst>
              </p:cNvPr>
              <p:cNvSpPr/>
              <p:nvPr/>
            </p:nvSpPr>
            <p:spPr>
              <a:xfrm rot="13500000" flipH="1">
                <a:off x="5182013" y="2835836"/>
                <a:ext cx="109086" cy="188978"/>
              </a:xfrm>
              <a:prstGeom prst="rect">
                <a:avLst/>
              </a:prstGeom>
              <a:gradFill>
                <a:gsLst>
                  <a:gs pos="11000">
                    <a:srgbClr val="FF6600"/>
                  </a:gs>
                  <a:gs pos="100000">
                    <a:srgbClr val="FF0000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9B8B9E77-5E6F-4999-9B42-C3B5E4F08AA2}"/>
                  </a:ext>
                </a:extLst>
              </p:cNvPr>
              <p:cNvSpPr/>
              <p:nvPr/>
            </p:nvSpPr>
            <p:spPr>
              <a:xfrm rot="17580000" flipH="1">
                <a:off x="5081091" y="2315241"/>
                <a:ext cx="109086" cy="1889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372B7A16-1E14-4E9B-A83F-B55A39FF8504}"/>
                  </a:ext>
                </a:extLst>
              </p:cNvPr>
              <p:cNvSpPr/>
              <p:nvPr/>
            </p:nvSpPr>
            <p:spPr>
              <a:xfrm rot="20220000" flipH="1">
                <a:off x="5342298" y="2048076"/>
                <a:ext cx="109086" cy="1889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5DE6B5E0-331A-4099-9ACE-006C2BFD8A6E}"/>
                  </a:ext>
                </a:extLst>
              </p:cNvPr>
              <p:cNvSpPr/>
              <p:nvPr/>
            </p:nvSpPr>
            <p:spPr>
              <a:xfrm rot="18900000" flipH="1">
                <a:off x="5184489" y="2156365"/>
                <a:ext cx="109086" cy="18897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A6730E1B-5DC9-4042-8AF3-FEB3006CC923}"/>
                  </a:ext>
                </a:extLst>
              </p:cNvPr>
              <p:cNvSpPr/>
              <p:nvPr/>
            </p:nvSpPr>
            <p:spPr>
              <a:xfrm flipH="1">
                <a:off x="6218746" y="2709108"/>
                <a:ext cx="467360" cy="467360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1" name="Arc 180">
              <a:extLst>
                <a:ext uri="{FF2B5EF4-FFF2-40B4-BE49-F238E27FC236}">
                  <a16:creationId xmlns:a16="http://schemas.microsoft.com/office/drawing/2014/main" id="{235F3F3E-8B9B-41C1-8A3F-A3029397FDF3}"/>
                </a:ext>
              </a:extLst>
            </p:cNvPr>
            <p:cNvSpPr/>
            <p:nvPr/>
          </p:nvSpPr>
          <p:spPr>
            <a:xfrm>
              <a:off x="4908702" y="1889869"/>
              <a:ext cx="1391613" cy="1391613"/>
            </a:xfrm>
            <a:prstGeom prst="arc">
              <a:avLst>
                <a:gd name="adj1" fmla="val 9625928"/>
                <a:gd name="adj2" fmla="val 118171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Arc 181">
              <a:extLst>
                <a:ext uri="{FF2B5EF4-FFF2-40B4-BE49-F238E27FC236}">
                  <a16:creationId xmlns:a16="http://schemas.microsoft.com/office/drawing/2014/main" id="{781FF6B0-0FE1-4D65-86C6-221781EC6E8D}"/>
                </a:ext>
              </a:extLst>
            </p:cNvPr>
            <p:cNvSpPr/>
            <p:nvPr/>
          </p:nvSpPr>
          <p:spPr>
            <a:xfrm>
              <a:off x="6226756" y="2706652"/>
              <a:ext cx="454761" cy="469858"/>
            </a:xfrm>
            <a:prstGeom prst="arc">
              <a:avLst>
                <a:gd name="adj1" fmla="val 5345193"/>
                <a:gd name="adj2" fmla="val 1275329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BEE1458-362C-48C9-BFBF-C2D489594D71}"/>
                </a:ext>
              </a:extLst>
            </p:cNvPr>
            <p:cNvCxnSpPr>
              <a:cxnSpLocks/>
              <a:stCxn id="191" idx="0"/>
            </p:cNvCxnSpPr>
            <p:nvPr/>
          </p:nvCxnSpPr>
          <p:spPr>
            <a:xfrm flipV="1">
              <a:off x="6439285" y="3174942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8171F4F6-05E6-4A2B-86DF-09BB12652F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6840" y="3276601"/>
              <a:ext cx="3355975" cy="76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6F9E2DC-104C-4AC8-A637-4B607E368A37}"/>
                </a:ext>
              </a:extLst>
            </p:cNvPr>
            <p:cNvCxnSpPr>
              <a:cxnSpLocks/>
            </p:cNvCxnSpPr>
            <p:nvPr/>
          </p:nvCxnSpPr>
          <p:spPr>
            <a:xfrm>
              <a:off x="7279005" y="3175635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Arc 187">
              <a:extLst>
                <a:ext uri="{FF2B5EF4-FFF2-40B4-BE49-F238E27FC236}">
                  <a16:creationId xmlns:a16="http://schemas.microsoft.com/office/drawing/2014/main" id="{702D4475-551E-482E-BA34-4DC84E24FE2F}"/>
                </a:ext>
              </a:extLst>
            </p:cNvPr>
            <p:cNvSpPr/>
            <p:nvPr/>
          </p:nvSpPr>
          <p:spPr>
            <a:xfrm flipH="1">
              <a:off x="4530101" y="2708605"/>
              <a:ext cx="454761" cy="469858"/>
            </a:xfrm>
            <a:prstGeom prst="arc">
              <a:avLst>
                <a:gd name="adj1" fmla="val 5345193"/>
                <a:gd name="adj2" fmla="val 1279269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833AC3B-7A00-4CDE-ABB4-EEA8C355B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579" y="3176847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E3886C4F-26ED-4360-81D4-A96DB87572CE}"/>
                </a:ext>
              </a:extLst>
            </p:cNvPr>
            <p:cNvCxnSpPr>
              <a:cxnSpLocks/>
            </p:cNvCxnSpPr>
            <p:nvPr/>
          </p:nvCxnSpPr>
          <p:spPr>
            <a:xfrm>
              <a:off x="3926840" y="3181985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9" name="TextBox 218">
            <a:extLst>
              <a:ext uri="{FF2B5EF4-FFF2-40B4-BE49-F238E27FC236}">
                <a16:creationId xmlns:a16="http://schemas.microsoft.com/office/drawing/2014/main" id="{7686731C-C3C4-4F72-9C09-CCA641550414}"/>
              </a:ext>
            </a:extLst>
          </p:cNvPr>
          <p:cNvSpPr txBox="1"/>
          <p:nvPr/>
        </p:nvSpPr>
        <p:spPr>
          <a:xfrm>
            <a:off x="5921664" y="2842437"/>
            <a:ext cx="1325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/>
              <a:t>Flange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BC0E13A3-A48E-429E-908B-B724EB178323}"/>
              </a:ext>
            </a:extLst>
          </p:cNvPr>
          <p:cNvCxnSpPr>
            <a:cxnSpLocks/>
            <a:stCxn id="219" idx="2"/>
          </p:cNvCxnSpPr>
          <p:nvPr/>
        </p:nvCxnSpPr>
        <p:spPr>
          <a:xfrm>
            <a:off x="6584604" y="3119436"/>
            <a:ext cx="32764" cy="17161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4E1C43F-BA54-41D0-921E-0747032B8C26}"/>
              </a:ext>
            </a:extLst>
          </p:cNvPr>
          <p:cNvGrpSpPr/>
          <p:nvPr/>
        </p:nvGrpSpPr>
        <p:grpSpPr>
          <a:xfrm>
            <a:off x="3903984" y="3352460"/>
            <a:ext cx="3207862" cy="560619"/>
            <a:chOff x="4130146" y="4529812"/>
            <a:chExt cx="3207862" cy="560619"/>
          </a:xfrm>
        </p:grpSpPr>
        <p:sp>
          <p:nvSpPr>
            <p:cNvPr id="222" name="Arrow: Up 221">
              <a:extLst>
                <a:ext uri="{FF2B5EF4-FFF2-40B4-BE49-F238E27FC236}">
                  <a16:creationId xmlns:a16="http://schemas.microsoft.com/office/drawing/2014/main" id="{B3BAB179-D01F-4FA8-B790-DE09AE4D00FC}"/>
                </a:ext>
              </a:extLst>
            </p:cNvPr>
            <p:cNvSpPr/>
            <p:nvPr/>
          </p:nvSpPr>
          <p:spPr>
            <a:xfrm>
              <a:off x="4130146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Arrow: Up 222">
              <a:extLst>
                <a:ext uri="{FF2B5EF4-FFF2-40B4-BE49-F238E27FC236}">
                  <a16:creationId xmlns:a16="http://schemas.microsoft.com/office/drawing/2014/main" id="{D48BD86B-7E45-4114-B204-62D9C4D4B082}"/>
                </a:ext>
              </a:extLst>
            </p:cNvPr>
            <p:cNvSpPr/>
            <p:nvPr/>
          </p:nvSpPr>
          <p:spPr>
            <a:xfrm>
              <a:off x="5016553" y="452981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Arrow: Up 223">
              <a:extLst>
                <a:ext uri="{FF2B5EF4-FFF2-40B4-BE49-F238E27FC236}">
                  <a16:creationId xmlns:a16="http://schemas.microsoft.com/office/drawing/2014/main" id="{629FFC15-3EFC-4AA1-B7F2-D10E6E520BB1}"/>
                </a:ext>
              </a:extLst>
            </p:cNvPr>
            <p:cNvSpPr/>
            <p:nvPr/>
          </p:nvSpPr>
          <p:spPr>
            <a:xfrm>
              <a:off x="5908283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Arrow: Up 224">
              <a:extLst>
                <a:ext uri="{FF2B5EF4-FFF2-40B4-BE49-F238E27FC236}">
                  <a16:creationId xmlns:a16="http://schemas.microsoft.com/office/drawing/2014/main" id="{18E07845-D795-469F-BF15-A18E3C266943}"/>
                </a:ext>
              </a:extLst>
            </p:cNvPr>
            <p:cNvSpPr/>
            <p:nvPr/>
          </p:nvSpPr>
          <p:spPr>
            <a:xfrm>
              <a:off x="6789368" y="4541791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F44D44B1-B22B-4703-BEF5-AB12312E488D}"/>
              </a:ext>
            </a:extLst>
          </p:cNvPr>
          <p:cNvSpPr txBox="1"/>
          <p:nvPr/>
        </p:nvSpPr>
        <p:spPr>
          <a:xfrm>
            <a:off x="8222781" y="1310284"/>
            <a:ext cx="282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3. Two-Sided Heat Load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F250D17B-11A8-4AAE-B889-A0A2E30E95F2}"/>
              </a:ext>
            </a:extLst>
          </p:cNvPr>
          <p:cNvGrpSpPr/>
          <p:nvPr/>
        </p:nvGrpSpPr>
        <p:grpSpPr>
          <a:xfrm>
            <a:off x="7869629" y="2472001"/>
            <a:ext cx="3361236" cy="1412460"/>
            <a:chOff x="3921579" y="1872395"/>
            <a:chExt cx="3361236" cy="1412460"/>
          </a:xfrm>
        </p:grpSpPr>
        <p:sp>
          <p:nvSpPr>
            <p:cNvPr id="228" name="Isosceles Triangle 227">
              <a:extLst>
                <a:ext uri="{FF2B5EF4-FFF2-40B4-BE49-F238E27FC236}">
                  <a16:creationId xmlns:a16="http://schemas.microsoft.com/office/drawing/2014/main" id="{2949228C-9DB5-4410-B177-B42F503EF977}"/>
                </a:ext>
              </a:extLst>
            </p:cNvPr>
            <p:cNvSpPr/>
            <p:nvPr/>
          </p:nvSpPr>
          <p:spPr>
            <a:xfrm>
              <a:off x="4719888" y="2741174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Isosceles Triangle 228">
              <a:extLst>
                <a:ext uri="{FF2B5EF4-FFF2-40B4-BE49-F238E27FC236}">
                  <a16:creationId xmlns:a16="http://schemas.microsoft.com/office/drawing/2014/main" id="{3A854B7F-55DB-4A6D-B89C-E016C086945D}"/>
                </a:ext>
              </a:extLst>
            </p:cNvPr>
            <p:cNvSpPr/>
            <p:nvPr/>
          </p:nvSpPr>
          <p:spPr>
            <a:xfrm flipH="1">
              <a:off x="5946356" y="2720010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Isosceles Triangle 229">
              <a:extLst>
                <a:ext uri="{FF2B5EF4-FFF2-40B4-BE49-F238E27FC236}">
                  <a16:creationId xmlns:a16="http://schemas.microsoft.com/office/drawing/2014/main" id="{1DE72BE3-0AE3-43E8-B467-1DA562648A5D}"/>
                </a:ext>
              </a:extLst>
            </p:cNvPr>
            <p:cNvSpPr/>
            <p:nvPr/>
          </p:nvSpPr>
          <p:spPr>
            <a:xfrm flipV="1">
              <a:off x="4726216" y="1954923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45D0E2BC-C9C3-442D-8840-13E9F460D3CD}"/>
                </a:ext>
              </a:extLst>
            </p:cNvPr>
            <p:cNvSpPr/>
            <p:nvPr/>
          </p:nvSpPr>
          <p:spPr>
            <a:xfrm flipV="1">
              <a:off x="4506906" y="1979028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>
              <a:extLst>
                <a:ext uri="{FF2B5EF4-FFF2-40B4-BE49-F238E27FC236}">
                  <a16:creationId xmlns:a16="http://schemas.microsoft.com/office/drawing/2014/main" id="{DEBC1546-7D72-4B75-8E98-72FE398AA663}"/>
                </a:ext>
              </a:extLst>
            </p:cNvPr>
            <p:cNvSpPr/>
            <p:nvPr/>
          </p:nvSpPr>
          <p:spPr>
            <a:xfrm flipH="1" flipV="1">
              <a:off x="5940521" y="1979044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A68CED00-0A34-4EBF-889C-5190DDEDEF69}"/>
                </a:ext>
              </a:extLst>
            </p:cNvPr>
            <p:cNvSpPr/>
            <p:nvPr/>
          </p:nvSpPr>
          <p:spPr>
            <a:xfrm>
              <a:off x="4900509" y="1880439"/>
              <a:ext cx="1392891" cy="139289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53000">
                  <a:srgbClr val="FF6600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3FFB8C4A-3202-4A3E-9426-B8C3DAC3DC46}"/>
                </a:ext>
              </a:extLst>
            </p:cNvPr>
            <p:cNvSpPr/>
            <p:nvPr/>
          </p:nvSpPr>
          <p:spPr>
            <a:xfrm flipH="1">
              <a:off x="5596496" y="3175790"/>
              <a:ext cx="1685579" cy="105794"/>
            </a:xfrm>
            <a:prstGeom prst="rect">
              <a:avLst/>
            </a:prstGeom>
            <a:gradFill flip="none" rotWithShape="1">
              <a:gsLst>
                <a:gs pos="36000">
                  <a:srgbClr val="990000"/>
                </a:gs>
                <a:gs pos="50000">
                  <a:srgbClr val="FF33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7EC05390-742A-41E4-A472-B44340448476}"/>
                </a:ext>
              </a:extLst>
            </p:cNvPr>
            <p:cNvSpPr/>
            <p:nvPr/>
          </p:nvSpPr>
          <p:spPr>
            <a:xfrm>
              <a:off x="3926940" y="3177538"/>
              <a:ext cx="1685579" cy="105794"/>
            </a:xfrm>
            <a:prstGeom prst="rect">
              <a:avLst/>
            </a:prstGeom>
            <a:gradFill flip="none" rotWithShape="1">
              <a:gsLst>
                <a:gs pos="36000">
                  <a:srgbClr val="990000"/>
                </a:gs>
                <a:gs pos="50000">
                  <a:srgbClr val="FF33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CAC32346-D71F-4C56-8C25-E481A4A4600D}"/>
                </a:ext>
              </a:extLst>
            </p:cNvPr>
            <p:cNvSpPr/>
            <p:nvPr/>
          </p:nvSpPr>
          <p:spPr>
            <a:xfrm>
              <a:off x="5015951" y="2010886"/>
              <a:ext cx="1166652" cy="1166652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rgbClr val="7030A0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95CC19B5-70B8-407D-A3CD-10F01AA360B6}"/>
                </a:ext>
              </a:extLst>
            </p:cNvPr>
            <p:cNvSpPr/>
            <p:nvPr/>
          </p:nvSpPr>
          <p:spPr>
            <a:xfrm>
              <a:off x="5194581" y="2189399"/>
              <a:ext cx="803831" cy="803831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>
                  <a:solidFill>
                    <a:schemeClr val="tx1"/>
                  </a:solidFill>
                </a:rPr>
                <a:t>Vapor space</a:t>
              </a:r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FC851BA4-61A4-41A1-A390-4C09820960E3}"/>
                </a:ext>
              </a:extLst>
            </p:cNvPr>
            <p:cNvSpPr/>
            <p:nvPr/>
          </p:nvSpPr>
          <p:spPr>
            <a:xfrm>
              <a:off x="4514901" y="2710178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ADEA88C-4B7B-4925-8F25-313CAC0A5343}"/>
                </a:ext>
              </a:extLst>
            </p:cNvPr>
            <p:cNvSpPr/>
            <p:nvPr/>
          </p:nvSpPr>
          <p:spPr>
            <a:xfrm>
              <a:off x="5547015" y="2988697"/>
              <a:ext cx="109086" cy="188978"/>
            </a:xfrm>
            <a:prstGeom prst="rect">
              <a:avLst/>
            </a:prstGeom>
            <a:gradFill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772A6004-C833-47B9-AF9F-3044C2BFCC9F}"/>
                </a:ext>
              </a:extLst>
            </p:cNvPr>
            <p:cNvSpPr/>
            <p:nvPr/>
          </p:nvSpPr>
          <p:spPr>
            <a:xfrm rot="1380000">
              <a:off x="5355070" y="2950159"/>
              <a:ext cx="109086" cy="188978"/>
            </a:xfrm>
            <a:prstGeom prst="rect">
              <a:avLst/>
            </a:prstGeom>
            <a:gradFill flip="none" rotWithShape="1"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4846CCBA-FFDC-4EA2-AA18-62547C538D3A}"/>
                </a:ext>
              </a:extLst>
            </p:cNvPr>
            <p:cNvSpPr/>
            <p:nvPr/>
          </p:nvSpPr>
          <p:spPr>
            <a:xfrm rot="8100000">
              <a:off x="5892144" y="2844777"/>
              <a:ext cx="109086" cy="188978"/>
            </a:xfrm>
            <a:prstGeom prst="rect">
              <a:avLst/>
            </a:prstGeom>
            <a:gradFill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B6B1B924-86D7-4A5C-A2A2-2F9296E4D4C2}"/>
                </a:ext>
              </a:extLst>
            </p:cNvPr>
            <p:cNvSpPr/>
            <p:nvPr/>
          </p:nvSpPr>
          <p:spPr>
            <a:xfrm rot="6780000">
              <a:off x="5995614" y="2689007"/>
              <a:ext cx="109086" cy="188978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6439F3CB-A269-4006-B4AC-4339AA1199F7}"/>
                </a:ext>
              </a:extLst>
            </p:cNvPr>
            <p:cNvSpPr/>
            <p:nvPr/>
          </p:nvSpPr>
          <p:spPr>
            <a:xfrm rot="9480000">
              <a:off x="5733616" y="2953027"/>
              <a:ext cx="109086" cy="188978"/>
            </a:xfrm>
            <a:prstGeom prst="rect">
              <a:avLst/>
            </a:prstGeom>
            <a:gradFill flip="none" rotWithShape="1"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46DED507-090D-46A4-A45C-80C0557B02B2}"/>
                </a:ext>
              </a:extLst>
            </p:cNvPr>
            <p:cNvSpPr/>
            <p:nvPr/>
          </p:nvSpPr>
          <p:spPr>
            <a:xfrm rot="14820000" flipH="1">
              <a:off x="5089099" y="2679157"/>
              <a:ext cx="109086" cy="188978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5B08B0E-7E46-49A1-A68D-FBF850FEEFA0}"/>
                </a:ext>
              </a:extLst>
            </p:cNvPr>
            <p:cNvSpPr/>
            <p:nvPr/>
          </p:nvSpPr>
          <p:spPr>
            <a:xfrm rot="13500000" flipH="1">
              <a:off x="5190023" y="2837046"/>
              <a:ext cx="109086" cy="188978"/>
            </a:xfrm>
            <a:prstGeom prst="rect">
              <a:avLst/>
            </a:prstGeom>
            <a:gradFill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34A687D3-907C-4B76-B134-059E99E5FBA9}"/>
                </a:ext>
              </a:extLst>
            </p:cNvPr>
            <p:cNvSpPr/>
            <p:nvPr/>
          </p:nvSpPr>
          <p:spPr>
            <a:xfrm flipH="1">
              <a:off x="6226756" y="2710318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Arc 246">
              <a:extLst>
                <a:ext uri="{FF2B5EF4-FFF2-40B4-BE49-F238E27FC236}">
                  <a16:creationId xmlns:a16="http://schemas.microsoft.com/office/drawing/2014/main" id="{3F76C539-EFA9-4697-9247-09B89DD5C9EB}"/>
                </a:ext>
              </a:extLst>
            </p:cNvPr>
            <p:cNvSpPr/>
            <p:nvPr/>
          </p:nvSpPr>
          <p:spPr>
            <a:xfrm>
              <a:off x="6226756" y="2706652"/>
              <a:ext cx="454761" cy="469858"/>
            </a:xfrm>
            <a:prstGeom prst="arc">
              <a:avLst>
                <a:gd name="adj1" fmla="val 5345193"/>
                <a:gd name="adj2" fmla="val 1275329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53E7E00B-45F9-42FE-932A-7114D9E783BC}"/>
                </a:ext>
              </a:extLst>
            </p:cNvPr>
            <p:cNvCxnSpPr>
              <a:cxnSpLocks/>
              <a:stCxn id="234" idx="0"/>
            </p:cNvCxnSpPr>
            <p:nvPr/>
          </p:nvCxnSpPr>
          <p:spPr>
            <a:xfrm flipV="1">
              <a:off x="6439285" y="3174942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EB31B05E-B9BA-41C8-9D83-81B479139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6840" y="3276601"/>
              <a:ext cx="3355975" cy="76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036EE23C-143F-4E4B-A110-A61E7FC727C4}"/>
                </a:ext>
              </a:extLst>
            </p:cNvPr>
            <p:cNvCxnSpPr>
              <a:cxnSpLocks/>
            </p:cNvCxnSpPr>
            <p:nvPr/>
          </p:nvCxnSpPr>
          <p:spPr>
            <a:xfrm>
              <a:off x="7279005" y="3175635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Arc 250">
              <a:extLst>
                <a:ext uri="{FF2B5EF4-FFF2-40B4-BE49-F238E27FC236}">
                  <a16:creationId xmlns:a16="http://schemas.microsoft.com/office/drawing/2014/main" id="{F8DB2846-014A-4CA7-AB47-AF26DF29C71E}"/>
                </a:ext>
              </a:extLst>
            </p:cNvPr>
            <p:cNvSpPr/>
            <p:nvPr/>
          </p:nvSpPr>
          <p:spPr>
            <a:xfrm flipH="1">
              <a:off x="4530101" y="2708605"/>
              <a:ext cx="454761" cy="469858"/>
            </a:xfrm>
            <a:prstGeom prst="arc">
              <a:avLst>
                <a:gd name="adj1" fmla="val 5345193"/>
                <a:gd name="adj2" fmla="val 1279269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9EDD5480-5B99-494E-B472-EAE2B4E983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579" y="3176847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DC035667-11FF-48E2-8A40-56353765B4BE}"/>
                </a:ext>
              </a:extLst>
            </p:cNvPr>
            <p:cNvCxnSpPr>
              <a:cxnSpLocks/>
            </p:cNvCxnSpPr>
            <p:nvPr/>
          </p:nvCxnSpPr>
          <p:spPr>
            <a:xfrm>
              <a:off x="3926840" y="3181985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E429876A-6868-4D02-8F74-3C384E2EAA11}"/>
                </a:ext>
              </a:extLst>
            </p:cNvPr>
            <p:cNvSpPr/>
            <p:nvPr/>
          </p:nvSpPr>
          <p:spPr>
            <a:xfrm flipH="1">
              <a:off x="5594869" y="1875821"/>
              <a:ext cx="1685579" cy="105794"/>
            </a:xfrm>
            <a:prstGeom prst="rect">
              <a:avLst/>
            </a:prstGeom>
            <a:gradFill flip="none" rotWithShape="1">
              <a:gsLst>
                <a:gs pos="36000">
                  <a:srgbClr val="990000"/>
                </a:gs>
                <a:gs pos="50000">
                  <a:srgbClr val="FF33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941ED8A8-3B08-49F4-BF0A-A7BEDFAF0C31}"/>
                </a:ext>
              </a:extLst>
            </p:cNvPr>
            <p:cNvSpPr/>
            <p:nvPr/>
          </p:nvSpPr>
          <p:spPr>
            <a:xfrm>
              <a:off x="3925313" y="1877569"/>
              <a:ext cx="1685579" cy="105794"/>
            </a:xfrm>
            <a:prstGeom prst="rect">
              <a:avLst/>
            </a:prstGeom>
            <a:gradFill flip="none" rotWithShape="1">
              <a:gsLst>
                <a:gs pos="36000">
                  <a:srgbClr val="990000"/>
                </a:gs>
                <a:gs pos="50000">
                  <a:srgbClr val="FF33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E9A3B03E-2F29-47D7-B7AF-481A8FE5922E}"/>
                </a:ext>
              </a:extLst>
            </p:cNvPr>
            <p:cNvSpPr/>
            <p:nvPr/>
          </p:nvSpPr>
          <p:spPr>
            <a:xfrm flipH="1" flipV="1">
              <a:off x="6230988" y="1990351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Arc 256">
              <a:extLst>
                <a:ext uri="{FF2B5EF4-FFF2-40B4-BE49-F238E27FC236}">
                  <a16:creationId xmlns:a16="http://schemas.microsoft.com/office/drawing/2014/main" id="{D4C4EF63-8344-4BE6-A455-A229A066D4D9}"/>
                </a:ext>
              </a:extLst>
            </p:cNvPr>
            <p:cNvSpPr/>
            <p:nvPr/>
          </p:nvSpPr>
          <p:spPr>
            <a:xfrm flipV="1">
              <a:off x="6223217" y="1987311"/>
              <a:ext cx="454761" cy="469858"/>
            </a:xfrm>
            <a:prstGeom prst="arc">
              <a:avLst>
                <a:gd name="adj1" fmla="val 5345193"/>
                <a:gd name="adj2" fmla="val 125281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C33D0503-20E9-46F6-9035-4C883CD090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47804" y="1979614"/>
              <a:ext cx="833207" cy="73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D6EF991A-1EC3-4C1D-8910-EB1991D71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31312" y="1874520"/>
              <a:ext cx="3350868" cy="93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876393D5-04CE-4B4D-B3B8-38019A733A7C}"/>
                </a:ext>
              </a:extLst>
            </p:cNvPr>
            <p:cNvCxnSpPr>
              <a:cxnSpLocks/>
            </p:cNvCxnSpPr>
            <p:nvPr/>
          </p:nvCxnSpPr>
          <p:spPr>
            <a:xfrm>
              <a:off x="7277378" y="1875666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Arc 260">
              <a:extLst>
                <a:ext uri="{FF2B5EF4-FFF2-40B4-BE49-F238E27FC236}">
                  <a16:creationId xmlns:a16="http://schemas.microsoft.com/office/drawing/2014/main" id="{2982F62E-E9D4-41A1-8832-37496EF363E2}"/>
                </a:ext>
              </a:extLst>
            </p:cNvPr>
            <p:cNvSpPr/>
            <p:nvPr/>
          </p:nvSpPr>
          <p:spPr>
            <a:xfrm flipH="1" flipV="1">
              <a:off x="4515969" y="1978988"/>
              <a:ext cx="454761" cy="469858"/>
            </a:xfrm>
            <a:prstGeom prst="arc">
              <a:avLst>
                <a:gd name="adj1" fmla="val 5345193"/>
                <a:gd name="adj2" fmla="val 1220472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9C81375-7FA7-4A29-83EA-A73AE7452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579" y="1979044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582E5A3A-7A26-479C-95C0-1E1CFB559D06}"/>
                </a:ext>
              </a:extLst>
            </p:cNvPr>
            <p:cNvCxnSpPr>
              <a:cxnSpLocks/>
            </p:cNvCxnSpPr>
            <p:nvPr/>
          </p:nvCxnSpPr>
          <p:spPr>
            <a:xfrm>
              <a:off x="3925213" y="1882016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Arc 263">
              <a:extLst>
                <a:ext uri="{FF2B5EF4-FFF2-40B4-BE49-F238E27FC236}">
                  <a16:creationId xmlns:a16="http://schemas.microsoft.com/office/drawing/2014/main" id="{9876612E-F56D-4CA3-A68A-E9B6797AE0A9}"/>
                </a:ext>
              </a:extLst>
            </p:cNvPr>
            <p:cNvSpPr/>
            <p:nvPr/>
          </p:nvSpPr>
          <p:spPr>
            <a:xfrm>
              <a:off x="4901787" y="1892333"/>
              <a:ext cx="1391613" cy="1391613"/>
            </a:xfrm>
            <a:prstGeom prst="arc">
              <a:avLst>
                <a:gd name="adj1" fmla="val 20310874"/>
                <a:gd name="adj2" fmla="val 118171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Arc 264">
              <a:extLst>
                <a:ext uri="{FF2B5EF4-FFF2-40B4-BE49-F238E27FC236}">
                  <a16:creationId xmlns:a16="http://schemas.microsoft.com/office/drawing/2014/main" id="{61B4C196-B88C-4253-BF0D-50FA55E99A0C}"/>
                </a:ext>
              </a:extLst>
            </p:cNvPr>
            <p:cNvSpPr/>
            <p:nvPr/>
          </p:nvSpPr>
          <p:spPr>
            <a:xfrm>
              <a:off x="4902367" y="1872395"/>
              <a:ext cx="1391613" cy="1391613"/>
            </a:xfrm>
            <a:prstGeom prst="arc">
              <a:avLst>
                <a:gd name="adj1" fmla="val 9539416"/>
                <a:gd name="adj2" fmla="val 1213827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42F28382-4E84-4E48-A3D8-1B20C1B6A369}"/>
                </a:ext>
              </a:extLst>
            </p:cNvPr>
            <p:cNvSpPr/>
            <p:nvPr/>
          </p:nvSpPr>
          <p:spPr>
            <a:xfrm rot="4020000">
              <a:off x="5994808" y="2311650"/>
              <a:ext cx="109086" cy="188978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100000">
                  <a:srgbClr val="FF66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2D516C27-E8F2-4FC8-B4EE-56D0ECDE7379}"/>
                </a:ext>
              </a:extLst>
            </p:cNvPr>
            <p:cNvSpPr/>
            <p:nvPr/>
          </p:nvSpPr>
          <p:spPr>
            <a:xfrm rot="5400000">
              <a:off x="6035572" y="2488160"/>
              <a:ext cx="109086" cy="188978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01008A00-8B77-4AA5-84B4-AD34CDB18D40}"/>
                </a:ext>
              </a:extLst>
            </p:cNvPr>
            <p:cNvSpPr/>
            <p:nvPr/>
          </p:nvSpPr>
          <p:spPr>
            <a:xfrm flipV="1">
              <a:off x="5544063" y="2003186"/>
              <a:ext cx="109086" cy="188978"/>
            </a:xfrm>
            <a:prstGeom prst="rect">
              <a:avLst/>
            </a:prstGeom>
            <a:gradFill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7422ABB3-DEA3-4C6A-BB69-AD1BD4DCF0DB}"/>
                </a:ext>
              </a:extLst>
            </p:cNvPr>
            <p:cNvSpPr/>
            <p:nvPr/>
          </p:nvSpPr>
          <p:spPr>
            <a:xfrm rot="1380000">
              <a:off x="5740840" y="2042492"/>
              <a:ext cx="109086" cy="188978"/>
            </a:xfrm>
            <a:prstGeom prst="rect">
              <a:avLst/>
            </a:prstGeom>
            <a:gradFill flip="none" rotWithShape="1"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ADCCE072-13D6-4393-85D0-600851DD77B1}"/>
                </a:ext>
              </a:extLst>
            </p:cNvPr>
            <p:cNvSpPr/>
            <p:nvPr/>
          </p:nvSpPr>
          <p:spPr>
            <a:xfrm rot="2700000">
              <a:off x="5887889" y="2143206"/>
              <a:ext cx="109086" cy="188978"/>
            </a:xfrm>
            <a:prstGeom prst="rect">
              <a:avLst/>
            </a:prstGeom>
            <a:gradFill>
              <a:gsLst>
                <a:gs pos="11000">
                  <a:srgbClr val="FF6600"/>
                </a:gs>
                <a:gs pos="100000">
                  <a:srgbClr val="FF33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BC2D438C-58D6-4F4D-9ED6-E7C9999275CE}"/>
                </a:ext>
              </a:extLst>
            </p:cNvPr>
            <p:cNvSpPr/>
            <p:nvPr/>
          </p:nvSpPr>
          <p:spPr>
            <a:xfrm rot="-1380000">
              <a:off x="5349450" y="2044640"/>
              <a:ext cx="109086" cy="188978"/>
            </a:xfrm>
            <a:prstGeom prst="rect">
              <a:avLst/>
            </a:prstGeom>
            <a:gradFill flip="none" rotWithShape="1">
              <a:gsLst>
                <a:gs pos="11000">
                  <a:srgbClr val="FF6600"/>
                </a:gs>
                <a:gs pos="100000">
                  <a:srgbClr val="FF00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5A500B7C-B60D-4E91-BDB9-FB4D6D1A03C9}"/>
                </a:ext>
              </a:extLst>
            </p:cNvPr>
            <p:cNvSpPr/>
            <p:nvPr/>
          </p:nvSpPr>
          <p:spPr>
            <a:xfrm rot="-2700000">
              <a:off x="5187029" y="2157591"/>
              <a:ext cx="109086" cy="188978"/>
            </a:xfrm>
            <a:prstGeom prst="rect">
              <a:avLst/>
            </a:prstGeom>
            <a:gradFill>
              <a:gsLst>
                <a:gs pos="11000">
                  <a:srgbClr val="FF6600"/>
                </a:gs>
                <a:gs pos="100000">
                  <a:srgbClr val="FF33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A2444331-1F89-43C5-A1CF-00C4DD9E12A1}"/>
                </a:ext>
              </a:extLst>
            </p:cNvPr>
            <p:cNvSpPr/>
            <p:nvPr/>
          </p:nvSpPr>
          <p:spPr>
            <a:xfrm rot="-4020000">
              <a:off x="5089552" y="2315481"/>
              <a:ext cx="109086" cy="188978"/>
            </a:xfrm>
            <a:prstGeom prst="rect">
              <a:avLst/>
            </a:prstGeom>
            <a:gradFill>
              <a:gsLst>
                <a:gs pos="0">
                  <a:srgbClr val="FF6600"/>
                </a:gs>
                <a:gs pos="100000">
                  <a:srgbClr val="FF66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C3BD32F-F818-4C6B-9179-EA65B6A25ABB}"/>
                </a:ext>
              </a:extLst>
            </p:cNvPr>
            <p:cNvSpPr/>
            <p:nvPr/>
          </p:nvSpPr>
          <p:spPr>
            <a:xfrm rot="16200000" flipH="1">
              <a:off x="5052388" y="2491208"/>
              <a:ext cx="109086" cy="188978"/>
            </a:xfrm>
            <a:prstGeom prst="rect">
              <a:avLst/>
            </a:prstGeom>
            <a:gradFill flip="none" rotWithShape="1">
              <a:gsLst>
                <a:gs pos="0">
                  <a:srgbClr val="FF6600"/>
                </a:gs>
                <a:gs pos="100000">
                  <a:srgbClr val="FF6600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DEDCBC5-05AF-4C5B-912C-FABF4FB929D0}"/>
              </a:ext>
            </a:extLst>
          </p:cNvPr>
          <p:cNvGrpSpPr/>
          <p:nvPr/>
        </p:nvGrpSpPr>
        <p:grpSpPr>
          <a:xfrm>
            <a:off x="7938988" y="3902402"/>
            <a:ext cx="3207862" cy="560619"/>
            <a:chOff x="4130146" y="4529812"/>
            <a:chExt cx="3207862" cy="560619"/>
          </a:xfrm>
        </p:grpSpPr>
        <p:sp>
          <p:nvSpPr>
            <p:cNvPr id="276" name="Arrow: Up 275">
              <a:extLst>
                <a:ext uri="{FF2B5EF4-FFF2-40B4-BE49-F238E27FC236}">
                  <a16:creationId xmlns:a16="http://schemas.microsoft.com/office/drawing/2014/main" id="{92DEA0E1-9321-44B1-B38A-719BFFAFA55C}"/>
                </a:ext>
              </a:extLst>
            </p:cNvPr>
            <p:cNvSpPr/>
            <p:nvPr/>
          </p:nvSpPr>
          <p:spPr>
            <a:xfrm>
              <a:off x="4130146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Arrow: Up 276">
              <a:extLst>
                <a:ext uri="{FF2B5EF4-FFF2-40B4-BE49-F238E27FC236}">
                  <a16:creationId xmlns:a16="http://schemas.microsoft.com/office/drawing/2014/main" id="{FF4DE071-0EFF-4496-A864-C1F650C36965}"/>
                </a:ext>
              </a:extLst>
            </p:cNvPr>
            <p:cNvSpPr/>
            <p:nvPr/>
          </p:nvSpPr>
          <p:spPr>
            <a:xfrm>
              <a:off x="5016553" y="452981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Arrow: Up 277">
              <a:extLst>
                <a:ext uri="{FF2B5EF4-FFF2-40B4-BE49-F238E27FC236}">
                  <a16:creationId xmlns:a16="http://schemas.microsoft.com/office/drawing/2014/main" id="{F5E3DAE9-8705-4840-B399-736FE6E5C1D1}"/>
                </a:ext>
              </a:extLst>
            </p:cNvPr>
            <p:cNvSpPr/>
            <p:nvPr/>
          </p:nvSpPr>
          <p:spPr>
            <a:xfrm>
              <a:off x="5908283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Arrow: Up 278">
              <a:extLst>
                <a:ext uri="{FF2B5EF4-FFF2-40B4-BE49-F238E27FC236}">
                  <a16:creationId xmlns:a16="http://schemas.microsoft.com/office/drawing/2014/main" id="{E8180A86-276A-478B-834C-0103A8B5C370}"/>
                </a:ext>
              </a:extLst>
            </p:cNvPr>
            <p:cNvSpPr/>
            <p:nvPr/>
          </p:nvSpPr>
          <p:spPr>
            <a:xfrm>
              <a:off x="6789368" y="4541791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39EACD78-E92F-4038-B4EF-517DF503CCDB}"/>
              </a:ext>
            </a:extLst>
          </p:cNvPr>
          <p:cNvGrpSpPr/>
          <p:nvPr/>
        </p:nvGrpSpPr>
        <p:grpSpPr>
          <a:xfrm flipV="1">
            <a:off x="7915704" y="1881257"/>
            <a:ext cx="3207862" cy="560619"/>
            <a:chOff x="4130146" y="4529812"/>
            <a:chExt cx="3207862" cy="560619"/>
          </a:xfrm>
        </p:grpSpPr>
        <p:sp>
          <p:nvSpPr>
            <p:cNvPr id="281" name="Arrow: Up 280">
              <a:extLst>
                <a:ext uri="{FF2B5EF4-FFF2-40B4-BE49-F238E27FC236}">
                  <a16:creationId xmlns:a16="http://schemas.microsoft.com/office/drawing/2014/main" id="{E94A9DBB-7C72-40B9-9F81-1B9A0CFE732C}"/>
                </a:ext>
              </a:extLst>
            </p:cNvPr>
            <p:cNvSpPr/>
            <p:nvPr/>
          </p:nvSpPr>
          <p:spPr>
            <a:xfrm>
              <a:off x="4130146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Arrow: Up 281">
              <a:extLst>
                <a:ext uri="{FF2B5EF4-FFF2-40B4-BE49-F238E27FC236}">
                  <a16:creationId xmlns:a16="http://schemas.microsoft.com/office/drawing/2014/main" id="{F2466873-0331-47BA-9205-2B6DF64922AF}"/>
                </a:ext>
              </a:extLst>
            </p:cNvPr>
            <p:cNvSpPr/>
            <p:nvPr/>
          </p:nvSpPr>
          <p:spPr>
            <a:xfrm>
              <a:off x="5016553" y="452981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Arrow: Up 282">
              <a:extLst>
                <a:ext uri="{FF2B5EF4-FFF2-40B4-BE49-F238E27FC236}">
                  <a16:creationId xmlns:a16="http://schemas.microsoft.com/office/drawing/2014/main" id="{4F918FB9-C73A-46B4-A15E-A6D734FB1E3E}"/>
                </a:ext>
              </a:extLst>
            </p:cNvPr>
            <p:cNvSpPr/>
            <p:nvPr/>
          </p:nvSpPr>
          <p:spPr>
            <a:xfrm>
              <a:off x="5908283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Arrow: Up 283">
              <a:extLst>
                <a:ext uri="{FF2B5EF4-FFF2-40B4-BE49-F238E27FC236}">
                  <a16:creationId xmlns:a16="http://schemas.microsoft.com/office/drawing/2014/main" id="{BC4FAC77-38BB-4322-9207-56B03EC5F465}"/>
                </a:ext>
              </a:extLst>
            </p:cNvPr>
            <p:cNvSpPr/>
            <p:nvPr/>
          </p:nvSpPr>
          <p:spPr>
            <a:xfrm>
              <a:off x="6789368" y="4541791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TextBox 284">
            <a:extLst>
              <a:ext uri="{FF2B5EF4-FFF2-40B4-BE49-F238E27FC236}">
                <a16:creationId xmlns:a16="http://schemas.microsoft.com/office/drawing/2014/main" id="{BAA36400-4275-4E08-869B-EE0539289497}"/>
              </a:ext>
            </a:extLst>
          </p:cNvPr>
          <p:cNvSpPr txBox="1"/>
          <p:nvPr/>
        </p:nvSpPr>
        <p:spPr>
          <a:xfrm>
            <a:off x="3721484" y="4839557"/>
            <a:ext cx="7722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Space applications primarily deal with one-sided and two-sided heat load cases</a:t>
            </a:r>
          </a:p>
        </p:txBody>
      </p:sp>
      <p:sp>
        <p:nvSpPr>
          <p:cNvPr id="286" name="Rectangle 285">
            <a:extLst>
              <a:ext uri="{FF2B5EF4-FFF2-40B4-BE49-F238E27FC236}">
                <a16:creationId xmlns:a16="http://schemas.microsoft.com/office/drawing/2014/main" id="{58AC5FAC-BC41-454A-B873-CF8E39E66746}"/>
              </a:ext>
            </a:extLst>
          </p:cNvPr>
          <p:cNvSpPr/>
          <p:nvPr/>
        </p:nvSpPr>
        <p:spPr>
          <a:xfrm>
            <a:off x="3710940" y="1127760"/>
            <a:ext cx="7722200" cy="409956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D6DF2-2217-4B3F-8E11-B47833D7C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74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/>
      <p:bldP spid="39" grpId="0"/>
      <p:bldP spid="155" grpId="0"/>
      <p:bldP spid="176" grpId="0"/>
      <p:bldP spid="219" grpId="0"/>
      <p:bldP spid="226" grpId="0"/>
      <p:bldP spid="285" grpId="0"/>
      <p:bldP spid="2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CEF6E25C-FAF5-460F-8032-BED5802CB6FD}"/>
              </a:ext>
            </a:extLst>
          </p:cNvPr>
          <p:cNvGraphicFramePr>
            <a:graphicFrameLocks noGrp="1"/>
          </p:cNvGraphicFramePr>
          <p:nvPr/>
        </p:nvGraphicFramePr>
        <p:xfrm>
          <a:off x="5129578" y="2410047"/>
          <a:ext cx="6144768" cy="3989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0AFAC9F-F418-4C59-AAF7-E41326347B7E}"/>
                  </a:ext>
                </a:extLst>
              </p:cNvPr>
              <p:cNvSpPr txBox="1"/>
              <p:nvPr/>
            </p:nvSpPr>
            <p:spPr>
              <a:xfrm>
                <a:off x="4650413" y="2191949"/>
                <a:ext cx="101822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0AFAC9F-F418-4C59-AAF7-E4132634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413" y="2191949"/>
                <a:ext cx="1018227" cy="246221"/>
              </a:xfrm>
              <a:prstGeom prst="rect">
                <a:avLst/>
              </a:prstGeom>
              <a:blipFill>
                <a:blip r:embed="rId3"/>
                <a:stretch>
                  <a:fillRect l="-5988" r="-2395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ylinder 70">
            <a:extLst>
              <a:ext uri="{FF2B5EF4-FFF2-40B4-BE49-F238E27FC236}">
                <a16:creationId xmlns:a16="http://schemas.microsoft.com/office/drawing/2014/main" id="{C9E49CFC-D1D3-47AF-AECD-5248F6C6AB28}"/>
              </a:ext>
            </a:extLst>
          </p:cNvPr>
          <p:cNvSpPr/>
          <p:nvPr/>
        </p:nvSpPr>
        <p:spPr>
          <a:xfrm rot="16200000">
            <a:off x="9435522" y="424699"/>
            <a:ext cx="525679" cy="2389704"/>
          </a:xfrm>
          <a:prstGeom prst="can">
            <a:avLst>
              <a:gd name="adj" fmla="val 15554"/>
            </a:avLst>
          </a:prstGeom>
          <a:gradFill flip="none" rotWithShape="1">
            <a:gsLst>
              <a:gs pos="1000">
                <a:srgbClr val="0000FF"/>
              </a:gs>
              <a:gs pos="100000">
                <a:srgbClr val="00B0F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ylinder 69">
            <a:extLst>
              <a:ext uri="{FF2B5EF4-FFF2-40B4-BE49-F238E27FC236}">
                <a16:creationId xmlns:a16="http://schemas.microsoft.com/office/drawing/2014/main" id="{CE6DD702-B46E-498B-A687-F0B224A156E6}"/>
              </a:ext>
            </a:extLst>
          </p:cNvPr>
          <p:cNvSpPr/>
          <p:nvPr/>
        </p:nvSpPr>
        <p:spPr>
          <a:xfrm rot="16200000">
            <a:off x="7151252" y="424699"/>
            <a:ext cx="525679" cy="2389704"/>
          </a:xfrm>
          <a:prstGeom prst="can">
            <a:avLst>
              <a:gd name="adj" fmla="val 15554"/>
            </a:avLst>
          </a:prstGeom>
          <a:gradFill flip="none" rotWithShape="1">
            <a:gsLst>
              <a:gs pos="1000">
                <a:schemeClr val="accent6">
                  <a:lumMod val="75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1FEBD-B279-49EA-93E6-FA86E9A8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One-Sided Heat Load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E9E8FD-0351-42F7-8FE0-5B29978BEA95}"/>
              </a:ext>
            </a:extLst>
          </p:cNvPr>
          <p:cNvSpPr txBox="1">
            <a:spLocks/>
          </p:cNvSpPr>
          <p:nvPr/>
        </p:nvSpPr>
        <p:spPr>
          <a:xfrm>
            <a:off x="360810" y="2895434"/>
            <a:ext cx="4987416" cy="3504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/>
              <a:t>Calculating the evaporator temperature 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Find the evaporator conductance per unit length at the operating temperature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Calculate the evaporator heat load per unit length.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Calculate the evaporator temperature drop.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Thus, the temperature difference between the heat loaded surface and vapor space is about 0.7</a:t>
            </a:r>
            <a:r>
              <a:rPr lang="en-US" sz="1600" baseline="30000"/>
              <a:t>o</a:t>
            </a:r>
            <a:r>
              <a:rPr lang="en-US" sz="1600"/>
              <a:t>C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02FBB9-A412-4B18-8CD6-406113F439A7}"/>
                  </a:ext>
                </a:extLst>
              </p:cNvPr>
              <p:cNvSpPr txBox="1"/>
              <p:nvPr/>
            </p:nvSpPr>
            <p:spPr>
              <a:xfrm>
                <a:off x="732026" y="4405177"/>
                <a:ext cx="3691139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02FBB9-A412-4B18-8CD6-406113F4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26" y="4405177"/>
                <a:ext cx="3691139" cy="441083"/>
              </a:xfrm>
              <a:prstGeom prst="rect">
                <a:avLst/>
              </a:prstGeom>
              <a:blipFill>
                <a:blip r:embed="rId4"/>
                <a:stretch>
                  <a:fillRect l="-1155" t="-2778" r="-49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63">
            <a:extLst>
              <a:ext uri="{FF2B5EF4-FFF2-40B4-BE49-F238E27FC236}">
                <a16:creationId xmlns:a16="http://schemas.microsoft.com/office/drawing/2014/main" id="{236FD71E-6E36-46BB-9BF5-53BC1D85C5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691" y="1300707"/>
            <a:ext cx="1636307" cy="990733"/>
          </a:xfrm>
          <a:prstGeom prst="rect">
            <a:avLst/>
          </a:prstGeom>
        </p:spPr>
      </p:pic>
      <p:sp>
        <p:nvSpPr>
          <p:cNvPr id="65" name="Cylinder 64">
            <a:extLst>
              <a:ext uri="{FF2B5EF4-FFF2-40B4-BE49-F238E27FC236}">
                <a16:creationId xmlns:a16="http://schemas.microsoft.com/office/drawing/2014/main" id="{306F6C2E-B344-4BC3-BF1D-A1CE917603E5}"/>
              </a:ext>
            </a:extLst>
          </p:cNvPr>
          <p:cNvSpPr/>
          <p:nvPr/>
        </p:nvSpPr>
        <p:spPr>
          <a:xfrm rot="16200000">
            <a:off x="4866984" y="424700"/>
            <a:ext cx="525677" cy="2389704"/>
          </a:xfrm>
          <a:prstGeom prst="can">
            <a:avLst>
              <a:gd name="adj" fmla="val 15554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FFCC66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941E26-F89E-42A2-A2E9-45A647EC1615}"/>
              </a:ext>
            </a:extLst>
          </p:cNvPr>
          <p:cNvSpPr/>
          <p:nvPr/>
        </p:nvSpPr>
        <p:spPr>
          <a:xfrm>
            <a:off x="3985332" y="1882391"/>
            <a:ext cx="2289810" cy="4734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DA8EE6-B875-4DF4-9EAF-89C1A39F6E57}"/>
              </a:ext>
            </a:extLst>
          </p:cNvPr>
          <p:cNvGrpSpPr/>
          <p:nvPr/>
        </p:nvGrpSpPr>
        <p:grpSpPr>
          <a:xfrm>
            <a:off x="4006990" y="1954122"/>
            <a:ext cx="2289810" cy="268514"/>
            <a:chOff x="3903984" y="3353282"/>
            <a:chExt cx="4915985" cy="576471"/>
          </a:xfrm>
        </p:grpSpPr>
        <p:sp>
          <p:nvSpPr>
            <p:cNvPr id="78" name="Arrow: Up 77">
              <a:extLst>
                <a:ext uri="{FF2B5EF4-FFF2-40B4-BE49-F238E27FC236}">
                  <a16:creationId xmlns:a16="http://schemas.microsoft.com/office/drawing/2014/main" id="{F6180DDC-E46A-48E5-B4FC-EAF53E502A56}"/>
                </a:ext>
              </a:extLst>
            </p:cNvPr>
            <p:cNvSpPr/>
            <p:nvPr/>
          </p:nvSpPr>
          <p:spPr>
            <a:xfrm>
              <a:off x="3903984" y="335328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row: Up 78">
              <a:extLst>
                <a:ext uri="{FF2B5EF4-FFF2-40B4-BE49-F238E27FC236}">
                  <a16:creationId xmlns:a16="http://schemas.microsoft.com/office/drawing/2014/main" id="{4D573D4A-82BE-4D09-AB8C-C0A71B5C8FCB}"/>
                </a:ext>
              </a:extLst>
            </p:cNvPr>
            <p:cNvSpPr/>
            <p:nvPr/>
          </p:nvSpPr>
          <p:spPr>
            <a:xfrm>
              <a:off x="4723591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row: Up 79">
              <a:extLst>
                <a:ext uri="{FF2B5EF4-FFF2-40B4-BE49-F238E27FC236}">
                  <a16:creationId xmlns:a16="http://schemas.microsoft.com/office/drawing/2014/main" id="{B3433535-A11C-4D9F-93C7-CC78672EC976}"/>
                </a:ext>
              </a:extLst>
            </p:cNvPr>
            <p:cNvSpPr/>
            <p:nvPr/>
          </p:nvSpPr>
          <p:spPr>
            <a:xfrm>
              <a:off x="5574024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row: Up 80">
              <a:extLst>
                <a:ext uri="{FF2B5EF4-FFF2-40B4-BE49-F238E27FC236}">
                  <a16:creationId xmlns:a16="http://schemas.microsoft.com/office/drawing/2014/main" id="{6D055D25-6D92-4FFC-922A-0072D2C0F078}"/>
                </a:ext>
              </a:extLst>
            </p:cNvPr>
            <p:cNvSpPr/>
            <p:nvPr/>
          </p:nvSpPr>
          <p:spPr>
            <a:xfrm>
              <a:off x="6509157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row: Up 81">
              <a:extLst>
                <a:ext uri="{FF2B5EF4-FFF2-40B4-BE49-F238E27FC236}">
                  <a16:creationId xmlns:a16="http://schemas.microsoft.com/office/drawing/2014/main" id="{3F5CD8EE-D042-490A-AC1B-B37B1D9445DD}"/>
                </a:ext>
              </a:extLst>
            </p:cNvPr>
            <p:cNvSpPr/>
            <p:nvPr/>
          </p:nvSpPr>
          <p:spPr>
            <a:xfrm>
              <a:off x="7390243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row: Up 82">
              <a:extLst>
                <a:ext uri="{FF2B5EF4-FFF2-40B4-BE49-F238E27FC236}">
                  <a16:creationId xmlns:a16="http://schemas.microsoft.com/office/drawing/2014/main" id="{6B14F932-E508-460F-ABB9-DD95D5B29597}"/>
                </a:ext>
              </a:extLst>
            </p:cNvPr>
            <p:cNvSpPr/>
            <p:nvPr/>
          </p:nvSpPr>
          <p:spPr>
            <a:xfrm>
              <a:off x="8271329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AAC029F-0669-40D6-A9FC-C25CB6146DB4}"/>
              </a:ext>
            </a:extLst>
          </p:cNvPr>
          <p:cNvSpPr txBox="1"/>
          <p:nvPr/>
        </p:nvSpPr>
        <p:spPr>
          <a:xfrm>
            <a:off x="3984014" y="1319338"/>
            <a:ext cx="69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    Evaporator	Adiabatic Section	          Condenser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260123-9E3C-4F4F-848C-87DC8B167894}"/>
              </a:ext>
            </a:extLst>
          </p:cNvPr>
          <p:cNvGrpSpPr/>
          <p:nvPr/>
        </p:nvGrpSpPr>
        <p:grpSpPr>
          <a:xfrm flipV="1">
            <a:off x="8553456" y="1967085"/>
            <a:ext cx="2289810" cy="268514"/>
            <a:chOff x="3903984" y="3353282"/>
            <a:chExt cx="4915985" cy="576471"/>
          </a:xfrm>
        </p:grpSpPr>
        <p:sp>
          <p:nvSpPr>
            <p:cNvPr id="89" name="Arrow: Up 88">
              <a:extLst>
                <a:ext uri="{FF2B5EF4-FFF2-40B4-BE49-F238E27FC236}">
                  <a16:creationId xmlns:a16="http://schemas.microsoft.com/office/drawing/2014/main" id="{114FC2C3-1428-4435-A033-EB8FCFC54882}"/>
                </a:ext>
              </a:extLst>
            </p:cNvPr>
            <p:cNvSpPr/>
            <p:nvPr/>
          </p:nvSpPr>
          <p:spPr>
            <a:xfrm>
              <a:off x="3903984" y="335328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row: Up 89">
              <a:extLst>
                <a:ext uri="{FF2B5EF4-FFF2-40B4-BE49-F238E27FC236}">
                  <a16:creationId xmlns:a16="http://schemas.microsoft.com/office/drawing/2014/main" id="{34F71636-28A9-42A4-A3DC-D3DF5A451F71}"/>
                </a:ext>
              </a:extLst>
            </p:cNvPr>
            <p:cNvSpPr/>
            <p:nvPr/>
          </p:nvSpPr>
          <p:spPr>
            <a:xfrm>
              <a:off x="4723591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row: Up 90">
              <a:extLst>
                <a:ext uri="{FF2B5EF4-FFF2-40B4-BE49-F238E27FC236}">
                  <a16:creationId xmlns:a16="http://schemas.microsoft.com/office/drawing/2014/main" id="{B1164C6B-45CE-4FCB-B8C9-AAC2EE4D7FC7}"/>
                </a:ext>
              </a:extLst>
            </p:cNvPr>
            <p:cNvSpPr/>
            <p:nvPr/>
          </p:nvSpPr>
          <p:spPr>
            <a:xfrm>
              <a:off x="5574024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row: Up 91">
              <a:extLst>
                <a:ext uri="{FF2B5EF4-FFF2-40B4-BE49-F238E27FC236}">
                  <a16:creationId xmlns:a16="http://schemas.microsoft.com/office/drawing/2014/main" id="{A7FA779D-C24D-43B9-96B4-0E5C5F4EBE5C}"/>
                </a:ext>
              </a:extLst>
            </p:cNvPr>
            <p:cNvSpPr/>
            <p:nvPr/>
          </p:nvSpPr>
          <p:spPr>
            <a:xfrm>
              <a:off x="6509157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row: Up 92">
              <a:extLst>
                <a:ext uri="{FF2B5EF4-FFF2-40B4-BE49-F238E27FC236}">
                  <a16:creationId xmlns:a16="http://schemas.microsoft.com/office/drawing/2014/main" id="{1F63AFAC-D45B-4B66-8353-4D197DD4C51D}"/>
                </a:ext>
              </a:extLst>
            </p:cNvPr>
            <p:cNvSpPr/>
            <p:nvPr/>
          </p:nvSpPr>
          <p:spPr>
            <a:xfrm>
              <a:off x="7390243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100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row: Up 93">
              <a:extLst>
                <a:ext uri="{FF2B5EF4-FFF2-40B4-BE49-F238E27FC236}">
                  <a16:creationId xmlns:a16="http://schemas.microsoft.com/office/drawing/2014/main" id="{7B9D5F7B-EA9F-474B-A5C8-1379D6C785D3}"/>
                </a:ext>
              </a:extLst>
            </p:cNvPr>
            <p:cNvSpPr/>
            <p:nvPr/>
          </p:nvSpPr>
          <p:spPr>
            <a:xfrm>
              <a:off x="8271329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3D22A06-90E3-4EF4-BACA-09D7CDA14A45}"/>
                  </a:ext>
                </a:extLst>
              </p:cNvPr>
              <p:cNvSpPr txBox="1"/>
              <p:nvPr/>
            </p:nvSpPr>
            <p:spPr>
              <a:xfrm>
                <a:off x="1080153" y="5112286"/>
                <a:ext cx="3207866" cy="457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𝑠𝑖𝑑𝑒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2.95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℃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.7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3D22A06-90E3-4EF4-BACA-09D7CDA14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53" y="5112286"/>
                <a:ext cx="3207866" cy="457498"/>
              </a:xfrm>
              <a:prstGeom prst="rect">
                <a:avLst/>
              </a:prstGeom>
              <a:blipFill>
                <a:blip r:embed="rId6"/>
                <a:stretch>
                  <a:fillRect l="-760" t="-74667" r="-760" b="-1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B103F97D-CFEF-4870-A816-4A3326584AA0}"/>
              </a:ext>
            </a:extLst>
          </p:cNvPr>
          <p:cNvCxnSpPr/>
          <p:nvPr/>
        </p:nvCxnSpPr>
        <p:spPr>
          <a:xfrm>
            <a:off x="3984014" y="1196340"/>
            <a:ext cx="2291128" cy="0"/>
          </a:xfrm>
          <a:prstGeom prst="straightConnector1">
            <a:avLst/>
          </a:prstGeom>
          <a:ln w="19050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2991840A-00AC-49CD-85B9-2BCA37B6D3E2}"/>
              </a:ext>
            </a:extLst>
          </p:cNvPr>
          <p:cNvCxnSpPr/>
          <p:nvPr/>
        </p:nvCxnSpPr>
        <p:spPr>
          <a:xfrm>
            <a:off x="3984014" y="1085311"/>
            <a:ext cx="0" cy="222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8FEB3DA-09AF-4DA2-9A01-A122BFC9173D}"/>
              </a:ext>
            </a:extLst>
          </p:cNvPr>
          <p:cNvCxnSpPr/>
          <p:nvPr/>
        </p:nvCxnSpPr>
        <p:spPr>
          <a:xfrm>
            <a:off x="6275142" y="1085311"/>
            <a:ext cx="0" cy="2220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F5E3B68-A0F1-4BF5-9E33-694A68F7EF17}"/>
                  </a:ext>
                </a:extLst>
              </p:cNvPr>
              <p:cNvSpPr txBox="1"/>
              <p:nvPr/>
            </p:nvSpPr>
            <p:spPr>
              <a:xfrm>
                <a:off x="4708860" y="1053484"/>
                <a:ext cx="976998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F5E3B68-A0F1-4BF5-9E33-694A68F7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860" y="1053484"/>
                <a:ext cx="976998" cy="246221"/>
              </a:xfrm>
              <a:prstGeom prst="rect">
                <a:avLst/>
              </a:prstGeom>
              <a:blipFill>
                <a:blip r:embed="rId7"/>
                <a:stretch>
                  <a:fillRect l="-4348" r="-310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5282435-71DF-47B6-BB8D-4D5B5C96F3A0}"/>
                  </a:ext>
                </a:extLst>
              </p:cNvPr>
              <p:cNvSpPr txBox="1"/>
              <p:nvPr/>
            </p:nvSpPr>
            <p:spPr>
              <a:xfrm>
                <a:off x="593972" y="3709131"/>
                <a:ext cx="4041940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𝑜𝑝𝑒𝑟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2.95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℃</m:t>
                          </m:r>
                        </m:den>
                      </m:f>
                    </m:oMath>
                  </m:oMathPara>
                </a14:m>
                <a:endParaRPr lang="en-US" sz="1400" i="1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5282435-71DF-47B6-BB8D-4D5B5C96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2" y="3709131"/>
                <a:ext cx="4041940" cy="403316"/>
              </a:xfrm>
              <a:prstGeom prst="rect">
                <a:avLst/>
              </a:prstGeom>
              <a:blipFill>
                <a:blip r:embed="rId8"/>
                <a:stretch>
                  <a:fillRect l="-603" r="-452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B9DDDF71-3C88-4194-B97F-F3E8E2F378FD}"/>
              </a:ext>
            </a:extLst>
          </p:cNvPr>
          <p:cNvSpPr/>
          <p:nvPr/>
        </p:nvSpPr>
        <p:spPr>
          <a:xfrm>
            <a:off x="8568274" y="1889421"/>
            <a:ext cx="2289810" cy="4734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91679D1-9C92-4807-916E-E42107EB774A}"/>
                  </a:ext>
                </a:extLst>
              </p:cNvPr>
              <p:cNvSpPr txBox="1"/>
              <p:nvPr/>
            </p:nvSpPr>
            <p:spPr>
              <a:xfrm>
                <a:off x="1853746" y="1042168"/>
                <a:ext cx="1156214" cy="26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h𝑝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16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91679D1-9C92-4807-916E-E42107EB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746" y="1042168"/>
                <a:ext cx="1156214" cy="265201"/>
              </a:xfrm>
              <a:prstGeom prst="rect">
                <a:avLst/>
              </a:prstGeom>
              <a:blipFill>
                <a:blip r:embed="rId9"/>
                <a:stretch>
                  <a:fillRect l="-5789" t="-27907" r="-4211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F1D38C5-2570-4128-AE7D-7DEA589C9D6F}"/>
              </a:ext>
            </a:extLst>
          </p:cNvPr>
          <p:cNvCxnSpPr>
            <a:cxnSpLocks/>
          </p:cNvCxnSpPr>
          <p:nvPr/>
        </p:nvCxnSpPr>
        <p:spPr>
          <a:xfrm>
            <a:off x="1581293" y="1160488"/>
            <a:ext cx="453763" cy="3298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A32D3E5-FD4F-48D3-8DA1-E54ED6BCEC35}"/>
              </a:ext>
            </a:extLst>
          </p:cNvPr>
          <p:cNvCxnSpPr>
            <a:cxnSpLocks/>
            <a:stCxn id="111" idx="1"/>
          </p:cNvCxnSpPr>
          <p:nvPr/>
        </p:nvCxnSpPr>
        <p:spPr>
          <a:xfrm flipH="1" flipV="1">
            <a:off x="1581292" y="1170823"/>
            <a:ext cx="272454" cy="394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BFCD9F-D363-443E-B4CC-1F6DF3495802}"/>
                  </a:ext>
                </a:extLst>
              </p:cNvPr>
              <p:cNvSpPr txBox="1"/>
              <p:nvPr/>
            </p:nvSpPr>
            <p:spPr>
              <a:xfrm>
                <a:off x="1766670" y="2309637"/>
                <a:ext cx="1331967" cy="26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𝑜𝑝𝑒𝑟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DBFCD9F-D363-443E-B4CC-1F6DF3495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670" y="2309637"/>
                <a:ext cx="1331967" cy="265201"/>
              </a:xfrm>
              <a:prstGeom prst="rect">
                <a:avLst/>
              </a:prstGeom>
              <a:blipFill>
                <a:blip r:embed="rId10"/>
                <a:stretch>
                  <a:fillRect l="-3211" r="-2752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E3EDD3-3AB7-4F92-969E-C70054515339}"/>
              </a:ext>
            </a:extLst>
          </p:cNvPr>
          <p:cNvCxnSpPr>
            <a:cxnSpLocks/>
          </p:cNvCxnSpPr>
          <p:nvPr/>
        </p:nvCxnSpPr>
        <p:spPr>
          <a:xfrm flipV="1">
            <a:off x="7352348" y="4050891"/>
            <a:ext cx="0" cy="184779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3C9FB6F-A852-4AB1-A7EB-8F0CFB49FB16}"/>
              </a:ext>
            </a:extLst>
          </p:cNvPr>
          <p:cNvCxnSpPr>
            <a:cxnSpLocks/>
          </p:cNvCxnSpPr>
          <p:nvPr/>
        </p:nvCxnSpPr>
        <p:spPr>
          <a:xfrm flipH="1" flipV="1">
            <a:off x="5583246" y="4064624"/>
            <a:ext cx="1725979" cy="1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71276E-7287-43F1-BADE-3AFFD5892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9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CC281D1A-EBBA-4E0B-B54F-303D8FC02127}"/>
              </a:ext>
            </a:extLst>
          </p:cNvPr>
          <p:cNvGraphicFramePr>
            <a:graphicFrameLocks noGrp="1"/>
          </p:cNvGraphicFramePr>
          <p:nvPr/>
        </p:nvGraphicFramePr>
        <p:xfrm>
          <a:off x="5204930" y="2456367"/>
          <a:ext cx="6139726" cy="398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E829844-AF08-4C7B-A3D0-BC0AC8E21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38" y="1142433"/>
            <a:ext cx="1668328" cy="13139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0AFAC9F-F418-4C59-AAF7-E41326347B7E}"/>
                  </a:ext>
                </a:extLst>
              </p:cNvPr>
              <p:cNvSpPr txBox="1"/>
              <p:nvPr/>
            </p:nvSpPr>
            <p:spPr>
              <a:xfrm>
                <a:off x="4597317" y="2407456"/>
                <a:ext cx="101822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0AFAC9F-F418-4C59-AAF7-E41326347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17" y="2407456"/>
                <a:ext cx="1018227" cy="246221"/>
              </a:xfrm>
              <a:prstGeom prst="rect">
                <a:avLst/>
              </a:prstGeom>
              <a:blipFill>
                <a:blip r:embed="rId4"/>
                <a:stretch>
                  <a:fillRect l="-5389" r="-2994" b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Cylinder 70">
            <a:extLst>
              <a:ext uri="{FF2B5EF4-FFF2-40B4-BE49-F238E27FC236}">
                <a16:creationId xmlns:a16="http://schemas.microsoft.com/office/drawing/2014/main" id="{C9E49CFC-D1D3-47AF-AECD-5248F6C6AB28}"/>
              </a:ext>
            </a:extLst>
          </p:cNvPr>
          <p:cNvSpPr/>
          <p:nvPr/>
        </p:nvSpPr>
        <p:spPr>
          <a:xfrm rot="16200000">
            <a:off x="9420002" y="575763"/>
            <a:ext cx="525679" cy="2389704"/>
          </a:xfrm>
          <a:prstGeom prst="can">
            <a:avLst>
              <a:gd name="adj" fmla="val 15554"/>
            </a:avLst>
          </a:prstGeom>
          <a:gradFill flip="none" rotWithShape="1">
            <a:gsLst>
              <a:gs pos="50500">
                <a:srgbClr val="0058F8"/>
              </a:gs>
              <a:gs pos="1000">
                <a:srgbClr val="0000FF"/>
              </a:gs>
              <a:gs pos="100000">
                <a:srgbClr val="0000FF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ylinder 69">
            <a:extLst>
              <a:ext uri="{FF2B5EF4-FFF2-40B4-BE49-F238E27FC236}">
                <a16:creationId xmlns:a16="http://schemas.microsoft.com/office/drawing/2014/main" id="{CE6DD702-B46E-498B-A687-F0B224A156E6}"/>
              </a:ext>
            </a:extLst>
          </p:cNvPr>
          <p:cNvSpPr/>
          <p:nvPr/>
        </p:nvSpPr>
        <p:spPr>
          <a:xfrm rot="16200000">
            <a:off x="7135732" y="575763"/>
            <a:ext cx="525679" cy="2389704"/>
          </a:xfrm>
          <a:prstGeom prst="can">
            <a:avLst>
              <a:gd name="adj" fmla="val 15554"/>
            </a:avLst>
          </a:prstGeom>
          <a:gradFill flip="none" rotWithShape="1">
            <a:gsLst>
              <a:gs pos="1000">
                <a:schemeClr val="accent6">
                  <a:lumMod val="75000"/>
                </a:schemeClr>
              </a:gs>
              <a:gs pos="50500">
                <a:srgbClr val="7FAA62"/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41FEBD-B279-49EA-93E6-FA86E9A8D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Two-Sided Heat Load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7E9E8FD-0351-42F7-8FE0-5B29978BEA95}"/>
              </a:ext>
            </a:extLst>
          </p:cNvPr>
          <p:cNvSpPr txBox="1">
            <a:spLocks/>
          </p:cNvSpPr>
          <p:nvPr/>
        </p:nvSpPr>
        <p:spPr>
          <a:xfrm>
            <a:off x="329851" y="2927453"/>
            <a:ext cx="5127205" cy="3230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/>
              <a:t>Calculating the evaporator temperature 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Find the evaporator conductance per unit length at the operating temperature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Calculate the evaporator heat load per unit length.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Calculate the evaporator temperature drop.</a:t>
            </a:r>
          </a:p>
          <a:p>
            <a:pPr marL="342900" indent="-342900">
              <a:buFont typeface="+mj-lt"/>
              <a:buAutoNum type="arabicPeriod"/>
            </a:pPr>
            <a:endParaRPr lang="en-US" sz="1600"/>
          </a:p>
          <a:p>
            <a:pPr marL="342900" indent="-342900">
              <a:buFont typeface="+mj-lt"/>
              <a:buAutoNum type="arabicPeriod"/>
            </a:pPr>
            <a:r>
              <a:rPr lang="en-US" sz="1600"/>
              <a:t>Thus, the temperature difference between the heat loaded surface and vapor space is less than 0.5</a:t>
            </a:r>
            <a:r>
              <a:rPr lang="en-US" sz="1600" baseline="30000"/>
              <a:t>o</a:t>
            </a:r>
            <a:r>
              <a:rPr lang="en-US" sz="1600"/>
              <a:t>C</a:t>
            </a:r>
          </a:p>
          <a:p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02FBB9-A412-4B18-8CD6-406113F439A7}"/>
                  </a:ext>
                </a:extLst>
              </p:cNvPr>
              <p:cNvSpPr txBox="1"/>
              <p:nvPr/>
            </p:nvSpPr>
            <p:spPr>
              <a:xfrm>
                <a:off x="744928" y="4437298"/>
                <a:ext cx="3691139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402FBB9-A412-4B18-8CD6-406113F4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8" y="4437298"/>
                <a:ext cx="3691139" cy="441083"/>
              </a:xfrm>
              <a:prstGeom prst="rect">
                <a:avLst/>
              </a:prstGeom>
              <a:blipFill>
                <a:blip r:embed="rId5"/>
                <a:stretch>
                  <a:fillRect l="-1155" t="-2778" r="-49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Cylinder 64">
            <a:extLst>
              <a:ext uri="{FF2B5EF4-FFF2-40B4-BE49-F238E27FC236}">
                <a16:creationId xmlns:a16="http://schemas.microsoft.com/office/drawing/2014/main" id="{306F6C2E-B344-4BC3-BF1D-A1CE917603E5}"/>
              </a:ext>
            </a:extLst>
          </p:cNvPr>
          <p:cNvSpPr/>
          <p:nvPr/>
        </p:nvSpPr>
        <p:spPr>
          <a:xfrm rot="16200000">
            <a:off x="4851464" y="575764"/>
            <a:ext cx="525677" cy="2389704"/>
          </a:xfrm>
          <a:prstGeom prst="can">
            <a:avLst>
              <a:gd name="adj" fmla="val 15554"/>
            </a:avLst>
          </a:prstGeom>
          <a:gradFill flip="none" rotWithShape="1">
            <a:gsLst>
              <a:gs pos="50000">
                <a:srgbClr val="E06633"/>
              </a:gs>
              <a:gs pos="0">
                <a:srgbClr val="C00000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6941E26-F89E-42A2-A2E9-45A647EC1615}"/>
              </a:ext>
            </a:extLst>
          </p:cNvPr>
          <p:cNvSpPr/>
          <p:nvPr/>
        </p:nvSpPr>
        <p:spPr>
          <a:xfrm>
            <a:off x="3969812" y="2033455"/>
            <a:ext cx="2289810" cy="4734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DA8EE6-B875-4DF4-9EAF-89C1A39F6E57}"/>
              </a:ext>
            </a:extLst>
          </p:cNvPr>
          <p:cNvGrpSpPr/>
          <p:nvPr/>
        </p:nvGrpSpPr>
        <p:grpSpPr>
          <a:xfrm>
            <a:off x="3991470" y="2105186"/>
            <a:ext cx="2289810" cy="268514"/>
            <a:chOff x="3903984" y="3353282"/>
            <a:chExt cx="4915985" cy="576471"/>
          </a:xfrm>
        </p:grpSpPr>
        <p:sp>
          <p:nvSpPr>
            <p:cNvPr id="78" name="Arrow: Up 77">
              <a:extLst>
                <a:ext uri="{FF2B5EF4-FFF2-40B4-BE49-F238E27FC236}">
                  <a16:creationId xmlns:a16="http://schemas.microsoft.com/office/drawing/2014/main" id="{F6180DDC-E46A-48E5-B4FC-EAF53E502A56}"/>
                </a:ext>
              </a:extLst>
            </p:cNvPr>
            <p:cNvSpPr/>
            <p:nvPr/>
          </p:nvSpPr>
          <p:spPr>
            <a:xfrm>
              <a:off x="3903984" y="335328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Arrow: Up 78">
              <a:extLst>
                <a:ext uri="{FF2B5EF4-FFF2-40B4-BE49-F238E27FC236}">
                  <a16:creationId xmlns:a16="http://schemas.microsoft.com/office/drawing/2014/main" id="{4D573D4A-82BE-4D09-AB8C-C0A71B5C8FCB}"/>
                </a:ext>
              </a:extLst>
            </p:cNvPr>
            <p:cNvSpPr/>
            <p:nvPr/>
          </p:nvSpPr>
          <p:spPr>
            <a:xfrm>
              <a:off x="4723591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Arrow: Up 79">
              <a:extLst>
                <a:ext uri="{FF2B5EF4-FFF2-40B4-BE49-F238E27FC236}">
                  <a16:creationId xmlns:a16="http://schemas.microsoft.com/office/drawing/2014/main" id="{B3433535-A11C-4D9F-93C7-CC78672EC976}"/>
                </a:ext>
              </a:extLst>
            </p:cNvPr>
            <p:cNvSpPr/>
            <p:nvPr/>
          </p:nvSpPr>
          <p:spPr>
            <a:xfrm>
              <a:off x="5574024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row: Up 80">
              <a:extLst>
                <a:ext uri="{FF2B5EF4-FFF2-40B4-BE49-F238E27FC236}">
                  <a16:creationId xmlns:a16="http://schemas.microsoft.com/office/drawing/2014/main" id="{6D055D25-6D92-4FFC-922A-0072D2C0F078}"/>
                </a:ext>
              </a:extLst>
            </p:cNvPr>
            <p:cNvSpPr/>
            <p:nvPr/>
          </p:nvSpPr>
          <p:spPr>
            <a:xfrm>
              <a:off x="6509157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row: Up 81">
              <a:extLst>
                <a:ext uri="{FF2B5EF4-FFF2-40B4-BE49-F238E27FC236}">
                  <a16:creationId xmlns:a16="http://schemas.microsoft.com/office/drawing/2014/main" id="{3F5CD8EE-D042-490A-AC1B-B37B1D9445DD}"/>
                </a:ext>
              </a:extLst>
            </p:cNvPr>
            <p:cNvSpPr/>
            <p:nvPr/>
          </p:nvSpPr>
          <p:spPr>
            <a:xfrm>
              <a:off x="7390243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row: Up 82">
              <a:extLst>
                <a:ext uri="{FF2B5EF4-FFF2-40B4-BE49-F238E27FC236}">
                  <a16:creationId xmlns:a16="http://schemas.microsoft.com/office/drawing/2014/main" id="{6B14F932-E508-460F-ABB9-DD95D5B29597}"/>
                </a:ext>
              </a:extLst>
            </p:cNvPr>
            <p:cNvSpPr/>
            <p:nvPr/>
          </p:nvSpPr>
          <p:spPr>
            <a:xfrm>
              <a:off x="8271329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4AAC029F-0669-40D6-A9FC-C25CB6146DB4}"/>
              </a:ext>
            </a:extLst>
          </p:cNvPr>
          <p:cNvSpPr txBox="1"/>
          <p:nvPr/>
        </p:nvSpPr>
        <p:spPr>
          <a:xfrm>
            <a:off x="3968057" y="1546429"/>
            <a:ext cx="69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    Evaporator	Adiabatic Section</a:t>
            </a:r>
            <a:r>
              <a:rPr lang="en-US" sz="1800"/>
              <a:t>	          </a:t>
            </a:r>
            <a:r>
              <a:rPr lang="en-US" sz="1800">
                <a:solidFill>
                  <a:schemeClr val="bg1"/>
                </a:solidFill>
              </a:rPr>
              <a:t>Condenser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B260123-9E3C-4F4F-848C-87DC8B167894}"/>
              </a:ext>
            </a:extLst>
          </p:cNvPr>
          <p:cNvGrpSpPr/>
          <p:nvPr/>
        </p:nvGrpSpPr>
        <p:grpSpPr>
          <a:xfrm flipV="1">
            <a:off x="8537936" y="2118149"/>
            <a:ext cx="2289810" cy="268514"/>
            <a:chOff x="3903984" y="3353282"/>
            <a:chExt cx="4915985" cy="576471"/>
          </a:xfrm>
        </p:grpSpPr>
        <p:sp>
          <p:nvSpPr>
            <p:cNvPr id="89" name="Arrow: Up 88">
              <a:extLst>
                <a:ext uri="{FF2B5EF4-FFF2-40B4-BE49-F238E27FC236}">
                  <a16:creationId xmlns:a16="http://schemas.microsoft.com/office/drawing/2014/main" id="{114FC2C3-1428-4435-A033-EB8FCFC54882}"/>
                </a:ext>
              </a:extLst>
            </p:cNvPr>
            <p:cNvSpPr/>
            <p:nvPr/>
          </p:nvSpPr>
          <p:spPr>
            <a:xfrm>
              <a:off x="3903984" y="335328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row: Up 89">
              <a:extLst>
                <a:ext uri="{FF2B5EF4-FFF2-40B4-BE49-F238E27FC236}">
                  <a16:creationId xmlns:a16="http://schemas.microsoft.com/office/drawing/2014/main" id="{34F71636-28A9-42A4-A3DC-D3DF5A451F71}"/>
                </a:ext>
              </a:extLst>
            </p:cNvPr>
            <p:cNvSpPr/>
            <p:nvPr/>
          </p:nvSpPr>
          <p:spPr>
            <a:xfrm>
              <a:off x="4723591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Arrow: Up 90">
              <a:extLst>
                <a:ext uri="{FF2B5EF4-FFF2-40B4-BE49-F238E27FC236}">
                  <a16:creationId xmlns:a16="http://schemas.microsoft.com/office/drawing/2014/main" id="{B1164C6B-45CE-4FCB-B8C9-AAC2EE4D7FC7}"/>
                </a:ext>
              </a:extLst>
            </p:cNvPr>
            <p:cNvSpPr/>
            <p:nvPr/>
          </p:nvSpPr>
          <p:spPr>
            <a:xfrm>
              <a:off x="5574024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row: Up 91">
              <a:extLst>
                <a:ext uri="{FF2B5EF4-FFF2-40B4-BE49-F238E27FC236}">
                  <a16:creationId xmlns:a16="http://schemas.microsoft.com/office/drawing/2014/main" id="{A7FA779D-C24D-43B9-96B4-0E5C5F4EBE5C}"/>
                </a:ext>
              </a:extLst>
            </p:cNvPr>
            <p:cNvSpPr/>
            <p:nvPr/>
          </p:nvSpPr>
          <p:spPr>
            <a:xfrm>
              <a:off x="6509157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row: Up 92">
              <a:extLst>
                <a:ext uri="{FF2B5EF4-FFF2-40B4-BE49-F238E27FC236}">
                  <a16:creationId xmlns:a16="http://schemas.microsoft.com/office/drawing/2014/main" id="{1F63AFAC-D45B-4B66-8353-4D197DD4C51D}"/>
                </a:ext>
              </a:extLst>
            </p:cNvPr>
            <p:cNvSpPr/>
            <p:nvPr/>
          </p:nvSpPr>
          <p:spPr>
            <a:xfrm>
              <a:off x="7390243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100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row: Up 93">
              <a:extLst>
                <a:ext uri="{FF2B5EF4-FFF2-40B4-BE49-F238E27FC236}">
                  <a16:creationId xmlns:a16="http://schemas.microsoft.com/office/drawing/2014/main" id="{7B9D5F7B-EA9F-474B-A5C8-1379D6C785D3}"/>
                </a:ext>
              </a:extLst>
            </p:cNvPr>
            <p:cNvSpPr/>
            <p:nvPr/>
          </p:nvSpPr>
          <p:spPr>
            <a:xfrm>
              <a:off x="8271329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3D22A06-90E3-4EF4-BACA-09D7CDA14A45}"/>
                  </a:ext>
                </a:extLst>
              </p:cNvPr>
              <p:cNvSpPr txBox="1"/>
              <p:nvPr/>
            </p:nvSpPr>
            <p:spPr>
              <a:xfrm>
                <a:off x="1481167" y="5146437"/>
                <a:ext cx="2975430" cy="457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𝑠𝑖𝑑𝑒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den>
                          </m:f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>
                            <m:fPr>
                              <m:type m:val="lin"/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num>
                            <m:den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𝑖𝑛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 ℃</m:t>
                                  </m:r>
                                </m:e>
                              </m:d>
                            </m:den>
                          </m:f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=0.4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3D22A06-90E3-4EF4-BACA-09D7CDA14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67" y="5146437"/>
                <a:ext cx="2975430" cy="457498"/>
              </a:xfrm>
              <a:prstGeom prst="rect">
                <a:avLst/>
              </a:prstGeom>
              <a:blipFill>
                <a:blip r:embed="rId6"/>
                <a:stretch>
                  <a:fillRect l="-820" t="-73333" r="-820" b="-1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742173A-4060-4697-9430-35A5A8C4CD56}"/>
              </a:ext>
            </a:extLst>
          </p:cNvPr>
          <p:cNvGrpSpPr/>
          <p:nvPr/>
        </p:nvGrpSpPr>
        <p:grpSpPr>
          <a:xfrm>
            <a:off x="3913909" y="916595"/>
            <a:ext cx="2291128" cy="253885"/>
            <a:chOff x="3982237" y="890036"/>
            <a:chExt cx="2291128" cy="253885"/>
          </a:xfrm>
        </p:grpSpPr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B103F97D-CFEF-4870-A816-4A3326584AA0}"/>
                </a:ext>
              </a:extLst>
            </p:cNvPr>
            <p:cNvCxnSpPr/>
            <p:nvPr/>
          </p:nvCxnSpPr>
          <p:spPr>
            <a:xfrm>
              <a:off x="3982237" y="1032892"/>
              <a:ext cx="22911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991840A-00AC-49CD-85B9-2BCA37B6D3E2}"/>
                </a:ext>
              </a:extLst>
            </p:cNvPr>
            <p:cNvCxnSpPr/>
            <p:nvPr/>
          </p:nvCxnSpPr>
          <p:spPr>
            <a:xfrm>
              <a:off x="3982237" y="921863"/>
              <a:ext cx="0" cy="2220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8FEB3DA-09AF-4DA2-9A01-A122BFC9173D}"/>
                </a:ext>
              </a:extLst>
            </p:cNvPr>
            <p:cNvCxnSpPr/>
            <p:nvPr/>
          </p:nvCxnSpPr>
          <p:spPr>
            <a:xfrm>
              <a:off x="6273365" y="921863"/>
              <a:ext cx="0" cy="2220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F5E3B68-A0F1-4BF5-9E33-694A68F7EF17}"/>
                    </a:ext>
                  </a:extLst>
                </p:cNvPr>
                <p:cNvSpPr txBox="1"/>
                <p:nvPr/>
              </p:nvSpPr>
              <p:spPr>
                <a:xfrm>
                  <a:off x="4707083" y="890036"/>
                  <a:ext cx="932114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=10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𝑖𝑛</m:t>
                        </m:r>
                      </m:oMath>
                    </m:oMathPara>
                  </a14:m>
                  <a:endParaRPr lang="en-US" sz="160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F5E3B68-A0F1-4BF5-9E33-694A68F7E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7083" y="890036"/>
                  <a:ext cx="932114" cy="246221"/>
                </a:xfrm>
                <a:prstGeom prst="rect">
                  <a:avLst/>
                </a:prstGeom>
                <a:blipFill>
                  <a:blip r:embed="rId7"/>
                  <a:stretch>
                    <a:fillRect l="-5229" r="-3268" b="-97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5282435-71DF-47B6-BB8D-4D5B5C96F3A0}"/>
                  </a:ext>
                </a:extLst>
              </p:cNvPr>
              <p:cNvSpPr txBox="1"/>
              <p:nvPr/>
            </p:nvSpPr>
            <p:spPr>
              <a:xfrm>
                <a:off x="744928" y="3725886"/>
                <a:ext cx="3825663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𝑜𝑝𝑒𝑟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=−10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℃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C5282435-71DF-47B6-BB8D-4D5B5C96F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28" y="3725886"/>
                <a:ext cx="3825663" cy="403316"/>
              </a:xfrm>
              <a:prstGeom prst="rect">
                <a:avLst/>
              </a:prstGeom>
              <a:blipFill>
                <a:blip r:embed="rId8"/>
                <a:stretch>
                  <a:fillRect l="-637" r="-478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B9DDDF71-3C88-4194-B97F-F3E8E2F378FD}"/>
              </a:ext>
            </a:extLst>
          </p:cNvPr>
          <p:cNvSpPr/>
          <p:nvPr/>
        </p:nvSpPr>
        <p:spPr>
          <a:xfrm>
            <a:off x="8552754" y="2040485"/>
            <a:ext cx="2289810" cy="4734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91679D1-9C92-4807-916E-E42107EB774A}"/>
                  </a:ext>
                </a:extLst>
              </p:cNvPr>
              <p:cNvSpPr txBox="1"/>
              <p:nvPr/>
            </p:nvSpPr>
            <p:spPr>
              <a:xfrm>
                <a:off x="2299729" y="1525599"/>
                <a:ext cx="1143390" cy="26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491679D1-9C92-4807-916E-E42107EB7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729" y="1525599"/>
                <a:ext cx="1143390" cy="265201"/>
              </a:xfrm>
              <a:prstGeom prst="rect">
                <a:avLst/>
              </a:prstGeom>
              <a:blipFill>
                <a:blip r:embed="rId9"/>
                <a:stretch>
                  <a:fillRect l="-3191" r="-3191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F1D38C5-2570-4128-AE7D-7DEA589C9D6F}"/>
              </a:ext>
            </a:extLst>
          </p:cNvPr>
          <p:cNvCxnSpPr>
            <a:cxnSpLocks/>
          </p:cNvCxnSpPr>
          <p:nvPr/>
        </p:nvCxnSpPr>
        <p:spPr>
          <a:xfrm flipH="1">
            <a:off x="1917513" y="1655068"/>
            <a:ext cx="210145" cy="1308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A32D3E5-FD4F-48D3-8DA1-E54ED6BCEC35}"/>
              </a:ext>
            </a:extLst>
          </p:cNvPr>
          <p:cNvCxnSpPr>
            <a:cxnSpLocks/>
            <a:stCxn id="111" idx="1"/>
          </p:cNvCxnSpPr>
          <p:nvPr/>
        </p:nvCxnSpPr>
        <p:spPr>
          <a:xfrm flipH="1">
            <a:off x="2127659" y="1658200"/>
            <a:ext cx="172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2F19DD95-2D75-4639-9649-0F10FE7C14D0}"/>
              </a:ext>
            </a:extLst>
          </p:cNvPr>
          <p:cNvGrpSpPr/>
          <p:nvPr/>
        </p:nvGrpSpPr>
        <p:grpSpPr>
          <a:xfrm flipV="1">
            <a:off x="3913909" y="1187098"/>
            <a:ext cx="2289810" cy="268514"/>
            <a:chOff x="3903984" y="3353282"/>
            <a:chExt cx="4915985" cy="576471"/>
          </a:xfrm>
        </p:grpSpPr>
        <p:sp>
          <p:nvSpPr>
            <p:cNvPr id="135" name="Arrow: Up 134">
              <a:extLst>
                <a:ext uri="{FF2B5EF4-FFF2-40B4-BE49-F238E27FC236}">
                  <a16:creationId xmlns:a16="http://schemas.microsoft.com/office/drawing/2014/main" id="{D6001B11-3D6B-4ECE-B01D-10F8310191BD}"/>
                </a:ext>
              </a:extLst>
            </p:cNvPr>
            <p:cNvSpPr/>
            <p:nvPr/>
          </p:nvSpPr>
          <p:spPr>
            <a:xfrm>
              <a:off x="3903984" y="335328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rrow: Up 135">
              <a:extLst>
                <a:ext uri="{FF2B5EF4-FFF2-40B4-BE49-F238E27FC236}">
                  <a16:creationId xmlns:a16="http://schemas.microsoft.com/office/drawing/2014/main" id="{F2F84753-1606-40F6-85C8-991A9CE394C3}"/>
                </a:ext>
              </a:extLst>
            </p:cNvPr>
            <p:cNvSpPr/>
            <p:nvPr/>
          </p:nvSpPr>
          <p:spPr>
            <a:xfrm>
              <a:off x="4723591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rrow: Up 136">
              <a:extLst>
                <a:ext uri="{FF2B5EF4-FFF2-40B4-BE49-F238E27FC236}">
                  <a16:creationId xmlns:a16="http://schemas.microsoft.com/office/drawing/2014/main" id="{0C92A863-52CB-4C6E-9334-2A38037AB11D}"/>
                </a:ext>
              </a:extLst>
            </p:cNvPr>
            <p:cNvSpPr/>
            <p:nvPr/>
          </p:nvSpPr>
          <p:spPr>
            <a:xfrm>
              <a:off x="5574024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Arrow: Up 137">
              <a:extLst>
                <a:ext uri="{FF2B5EF4-FFF2-40B4-BE49-F238E27FC236}">
                  <a16:creationId xmlns:a16="http://schemas.microsoft.com/office/drawing/2014/main" id="{D77ECBBB-CCCD-42D3-AE5D-CD7AEFF6D69F}"/>
                </a:ext>
              </a:extLst>
            </p:cNvPr>
            <p:cNvSpPr/>
            <p:nvPr/>
          </p:nvSpPr>
          <p:spPr>
            <a:xfrm>
              <a:off x="6509157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Arrow: Up 138">
              <a:extLst>
                <a:ext uri="{FF2B5EF4-FFF2-40B4-BE49-F238E27FC236}">
                  <a16:creationId xmlns:a16="http://schemas.microsoft.com/office/drawing/2014/main" id="{C311ADEE-1D34-49D9-8433-E94DDF98F430}"/>
                </a:ext>
              </a:extLst>
            </p:cNvPr>
            <p:cNvSpPr/>
            <p:nvPr/>
          </p:nvSpPr>
          <p:spPr>
            <a:xfrm>
              <a:off x="7390243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row: Up 139">
              <a:extLst>
                <a:ext uri="{FF2B5EF4-FFF2-40B4-BE49-F238E27FC236}">
                  <a16:creationId xmlns:a16="http://schemas.microsoft.com/office/drawing/2014/main" id="{9785E59C-0748-40B1-A3F3-F42E25429E48}"/>
                </a:ext>
              </a:extLst>
            </p:cNvPr>
            <p:cNvSpPr/>
            <p:nvPr/>
          </p:nvSpPr>
          <p:spPr>
            <a:xfrm>
              <a:off x="8271329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A6171B0-CED4-4B34-BA7B-40A7D8E1AD14}"/>
              </a:ext>
            </a:extLst>
          </p:cNvPr>
          <p:cNvSpPr/>
          <p:nvPr/>
        </p:nvSpPr>
        <p:spPr>
          <a:xfrm>
            <a:off x="3969397" y="1457093"/>
            <a:ext cx="2289810" cy="47347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9660C95-0FC5-4DA0-B91C-D30B27B6CA4E}"/>
              </a:ext>
            </a:extLst>
          </p:cNvPr>
          <p:cNvSpPr/>
          <p:nvPr/>
        </p:nvSpPr>
        <p:spPr>
          <a:xfrm>
            <a:off x="8552754" y="1460428"/>
            <a:ext cx="2289810" cy="47347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54AEBC2-667B-4E85-A8FF-4EA8F2D3EA7F}"/>
              </a:ext>
            </a:extLst>
          </p:cNvPr>
          <p:cNvGrpSpPr/>
          <p:nvPr/>
        </p:nvGrpSpPr>
        <p:grpSpPr>
          <a:xfrm>
            <a:off x="8533990" y="1166342"/>
            <a:ext cx="2289810" cy="268514"/>
            <a:chOff x="3903984" y="3353282"/>
            <a:chExt cx="4915985" cy="576471"/>
          </a:xfrm>
        </p:grpSpPr>
        <p:sp>
          <p:nvSpPr>
            <p:cNvPr id="144" name="Arrow: Up 143">
              <a:extLst>
                <a:ext uri="{FF2B5EF4-FFF2-40B4-BE49-F238E27FC236}">
                  <a16:creationId xmlns:a16="http://schemas.microsoft.com/office/drawing/2014/main" id="{D609F2A1-C8B1-4329-90FB-9AF48BEDBFCE}"/>
                </a:ext>
              </a:extLst>
            </p:cNvPr>
            <p:cNvSpPr/>
            <p:nvPr/>
          </p:nvSpPr>
          <p:spPr>
            <a:xfrm>
              <a:off x="3903984" y="335328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Arrow: Up 144">
              <a:extLst>
                <a:ext uri="{FF2B5EF4-FFF2-40B4-BE49-F238E27FC236}">
                  <a16:creationId xmlns:a16="http://schemas.microsoft.com/office/drawing/2014/main" id="{0C691D0D-2E9E-42C8-B022-3D4D48FBD8E5}"/>
                </a:ext>
              </a:extLst>
            </p:cNvPr>
            <p:cNvSpPr/>
            <p:nvPr/>
          </p:nvSpPr>
          <p:spPr>
            <a:xfrm>
              <a:off x="4723591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Arrow: Up 145">
              <a:extLst>
                <a:ext uri="{FF2B5EF4-FFF2-40B4-BE49-F238E27FC236}">
                  <a16:creationId xmlns:a16="http://schemas.microsoft.com/office/drawing/2014/main" id="{D04D90C4-B1B8-4FA6-BE13-170E3F4B2043}"/>
                </a:ext>
              </a:extLst>
            </p:cNvPr>
            <p:cNvSpPr/>
            <p:nvPr/>
          </p:nvSpPr>
          <p:spPr>
            <a:xfrm>
              <a:off x="5574024" y="3364439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row: Up 146">
              <a:extLst>
                <a:ext uri="{FF2B5EF4-FFF2-40B4-BE49-F238E27FC236}">
                  <a16:creationId xmlns:a16="http://schemas.microsoft.com/office/drawing/2014/main" id="{8F26802B-1EE3-4A54-80D7-CA8BE2D94ADF}"/>
                </a:ext>
              </a:extLst>
            </p:cNvPr>
            <p:cNvSpPr/>
            <p:nvPr/>
          </p:nvSpPr>
          <p:spPr>
            <a:xfrm>
              <a:off x="6509157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Arrow: Up 147">
              <a:extLst>
                <a:ext uri="{FF2B5EF4-FFF2-40B4-BE49-F238E27FC236}">
                  <a16:creationId xmlns:a16="http://schemas.microsoft.com/office/drawing/2014/main" id="{F3530B67-1B07-40CC-939E-9506F9415107}"/>
                </a:ext>
              </a:extLst>
            </p:cNvPr>
            <p:cNvSpPr/>
            <p:nvPr/>
          </p:nvSpPr>
          <p:spPr>
            <a:xfrm>
              <a:off x="7390243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100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Up 148">
              <a:extLst>
                <a:ext uri="{FF2B5EF4-FFF2-40B4-BE49-F238E27FC236}">
                  <a16:creationId xmlns:a16="http://schemas.microsoft.com/office/drawing/2014/main" id="{B8EE53EA-3351-4545-B4C1-1A0E7E5BC688}"/>
                </a:ext>
              </a:extLst>
            </p:cNvPr>
            <p:cNvSpPr/>
            <p:nvPr/>
          </p:nvSpPr>
          <p:spPr>
            <a:xfrm>
              <a:off x="8271329" y="3381113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BE8C5-AD52-434F-9894-7DE931E75E4A}"/>
                  </a:ext>
                </a:extLst>
              </p:cNvPr>
              <p:cNvSpPr txBox="1"/>
              <p:nvPr/>
            </p:nvSpPr>
            <p:spPr>
              <a:xfrm>
                <a:off x="2186084" y="1790453"/>
                <a:ext cx="1331967" cy="26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𝑜𝑝𝑒𝑟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ABE8C5-AD52-434F-9894-7DE931E75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084" y="1790453"/>
                <a:ext cx="1331967" cy="265201"/>
              </a:xfrm>
              <a:prstGeom prst="rect">
                <a:avLst/>
              </a:prstGeom>
              <a:blipFill>
                <a:blip r:embed="rId10"/>
                <a:stretch>
                  <a:fillRect l="-3211" r="-2752" b="-2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B5380D-5B97-44F8-ADA8-1AA416EB2E8D}"/>
              </a:ext>
            </a:extLst>
          </p:cNvPr>
          <p:cNvCxnSpPr>
            <a:cxnSpLocks/>
          </p:cNvCxnSpPr>
          <p:nvPr/>
        </p:nvCxnSpPr>
        <p:spPr>
          <a:xfrm flipV="1">
            <a:off x="7530742" y="4209929"/>
            <a:ext cx="0" cy="1760762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24F23C-2658-4B8C-944F-F31E125F666C}"/>
              </a:ext>
            </a:extLst>
          </p:cNvPr>
          <p:cNvCxnSpPr>
            <a:cxnSpLocks/>
          </p:cNvCxnSpPr>
          <p:nvPr/>
        </p:nvCxnSpPr>
        <p:spPr>
          <a:xfrm flipH="1">
            <a:off x="5740964" y="4209929"/>
            <a:ext cx="1789778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2C9C22-9FB5-4592-A446-9742C7B2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6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FFC8792-7687-4DFE-BE3B-3E0DEBE42D5D}"/>
              </a:ext>
            </a:extLst>
          </p:cNvPr>
          <p:cNvSpPr/>
          <p:nvPr/>
        </p:nvSpPr>
        <p:spPr>
          <a:xfrm>
            <a:off x="770676" y="1788742"/>
            <a:ext cx="480306" cy="1189408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B673E0-6196-4DA5-A602-397BA5CB2B2C}"/>
              </a:ext>
            </a:extLst>
          </p:cNvPr>
          <p:cNvSpPr/>
          <p:nvPr/>
        </p:nvSpPr>
        <p:spPr>
          <a:xfrm>
            <a:off x="770675" y="2978150"/>
            <a:ext cx="5009885" cy="640481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46C0C63-AF67-4131-BC6E-50C258BE2DD5}"/>
              </a:ext>
            </a:extLst>
          </p:cNvPr>
          <p:cNvSpPr/>
          <p:nvPr/>
        </p:nvSpPr>
        <p:spPr>
          <a:xfrm>
            <a:off x="2276521" y="1788742"/>
            <a:ext cx="986790" cy="1189408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B2A128-5663-4992-8530-2D169AEDBE9F}"/>
              </a:ext>
            </a:extLst>
          </p:cNvPr>
          <p:cNvSpPr/>
          <p:nvPr/>
        </p:nvSpPr>
        <p:spPr>
          <a:xfrm>
            <a:off x="4291364" y="1788742"/>
            <a:ext cx="986790" cy="1189408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935F5E-F873-4456-B802-D8697335B825}"/>
              </a:ext>
            </a:extLst>
          </p:cNvPr>
          <p:cNvSpPr/>
          <p:nvPr/>
        </p:nvSpPr>
        <p:spPr>
          <a:xfrm>
            <a:off x="1250980" y="1788742"/>
            <a:ext cx="1025539" cy="1189408"/>
          </a:xfrm>
          <a:prstGeom prst="rect">
            <a:avLst/>
          </a:prstGeom>
          <a:gradFill flip="none" rotWithShape="1">
            <a:gsLst>
              <a:gs pos="1000">
                <a:srgbClr val="00B0F0"/>
              </a:gs>
              <a:gs pos="50500">
                <a:srgbClr val="0070C0"/>
              </a:gs>
              <a:gs pos="100000">
                <a:srgbClr val="0066FF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FF859-A17B-4CBD-926D-F03B213F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Evaporation Process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896009-0E40-415F-98D3-22D70F5E838B}"/>
              </a:ext>
            </a:extLst>
          </p:cNvPr>
          <p:cNvCxnSpPr>
            <a:cxnSpLocks/>
          </p:cNvCxnSpPr>
          <p:nvPr/>
        </p:nvCxnSpPr>
        <p:spPr>
          <a:xfrm flipH="1">
            <a:off x="770678" y="3618631"/>
            <a:ext cx="50098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002FB0-40ED-40D2-B0C2-8B22AAF8AD45}"/>
              </a:ext>
            </a:extLst>
          </p:cNvPr>
          <p:cNvCxnSpPr>
            <a:cxnSpLocks/>
            <a:stCxn id="17" idx="0"/>
            <a:endCxn id="9" idx="2"/>
          </p:cNvCxnSpPr>
          <p:nvPr/>
        </p:nvCxnSpPr>
        <p:spPr>
          <a:xfrm flipH="1" flipV="1">
            <a:off x="2276516" y="1786864"/>
            <a:ext cx="989309" cy="35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>
            <a:extLst>
              <a:ext uri="{FF2B5EF4-FFF2-40B4-BE49-F238E27FC236}">
                <a16:creationId xmlns:a16="http://schemas.microsoft.com/office/drawing/2014/main" id="{0A84ABDB-834B-40BD-92A3-EDD776C40777}"/>
              </a:ext>
            </a:extLst>
          </p:cNvPr>
          <p:cNvSpPr/>
          <p:nvPr/>
        </p:nvSpPr>
        <p:spPr>
          <a:xfrm flipV="1">
            <a:off x="1250980" y="1275972"/>
            <a:ext cx="1025539" cy="1025539"/>
          </a:xfrm>
          <a:prstGeom prst="arc">
            <a:avLst>
              <a:gd name="adj1" fmla="val 10789818"/>
              <a:gd name="adj2" fmla="val 1258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2C37BF-440E-4ECE-A39A-EB8A9C6329DA}"/>
              </a:ext>
            </a:extLst>
          </p:cNvPr>
          <p:cNvSpPr/>
          <p:nvPr/>
        </p:nvSpPr>
        <p:spPr>
          <a:xfrm>
            <a:off x="3265823" y="1788742"/>
            <a:ext cx="1025539" cy="1189408"/>
          </a:xfrm>
          <a:prstGeom prst="rect">
            <a:avLst/>
          </a:prstGeom>
          <a:gradFill flip="none" rotWithShape="1">
            <a:gsLst>
              <a:gs pos="1000">
                <a:srgbClr val="00B0F0"/>
              </a:gs>
              <a:gs pos="50500">
                <a:srgbClr val="0070C0"/>
              </a:gs>
              <a:gs pos="100000">
                <a:srgbClr val="0066FF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87E03D1C-9019-46D2-820A-288B139B0919}"/>
              </a:ext>
            </a:extLst>
          </p:cNvPr>
          <p:cNvSpPr/>
          <p:nvPr/>
        </p:nvSpPr>
        <p:spPr>
          <a:xfrm flipV="1">
            <a:off x="3265823" y="1275972"/>
            <a:ext cx="1025539" cy="1025539"/>
          </a:xfrm>
          <a:prstGeom prst="arc">
            <a:avLst>
              <a:gd name="adj1" fmla="val 10789818"/>
              <a:gd name="adj2" fmla="val 1258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33224CF-A34E-461D-BAC8-1BA9640F17B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770676" y="1787223"/>
            <a:ext cx="48030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0E481B-D0EC-4740-AF29-DD9D32D4CAC9}"/>
              </a:ext>
            </a:extLst>
          </p:cNvPr>
          <p:cNvCxnSpPr>
            <a:cxnSpLocks/>
            <a:endCxn id="17" idx="2"/>
          </p:cNvCxnSpPr>
          <p:nvPr/>
        </p:nvCxnSpPr>
        <p:spPr>
          <a:xfrm flipH="1">
            <a:off x="4291359" y="1786864"/>
            <a:ext cx="9867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48D659-E7C2-4B90-822F-647B71A4BE08}"/>
              </a:ext>
            </a:extLst>
          </p:cNvPr>
          <p:cNvCxnSpPr>
            <a:stCxn id="9" idx="1"/>
          </p:cNvCxnSpPr>
          <p:nvPr/>
        </p:nvCxnSpPr>
        <p:spPr>
          <a:xfrm flipH="1">
            <a:off x="1628172" y="1788741"/>
            <a:ext cx="135578" cy="51277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D2090B-BD60-4AAD-9F0C-58347EAF1E2B}"/>
                  </a:ext>
                </a:extLst>
              </p:cNvPr>
              <p:cNvSpPr txBox="1"/>
              <p:nvPr/>
            </p:nvSpPr>
            <p:spPr>
              <a:xfrm>
                <a:off x="1437736" y="1852746"/>
                <a:ext cx="2294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6D2090B-BD60-4AAD-9F0C-58347EAF1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736" y="1852746"/>
                <a:ext cx="229422" cy="215444"/>
              </a:xfrm>
              <a:prstGeom prst="rect">
                <a:avLst/>
              </a:prstGeom>
              <a:blipFill>
                <a:blip r:embed="rId2"/>
                <a:stretch>
                  <a:fillRect l="-18919" r="-540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C6687B-0551-43E2-BEEC-77F94536AA5F}"/>
              </a:ext>
            </a:extLst>
          </p:cNvPr>
          <p:cNvCxnSpPr>
            <a:cxnSpLocks/>
          </p:cNvCxnSpPr>
          <p:nvPr/>
        </p:nvCxnSpPr>
        <p:spPr>
          <a:xfrm flipH="1" flipV="1">
            <a:off x="333847" y="2978150"/>
            <a:ext cx="91713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A983F8-2CE3-4436-A9E7-7F67F23B94B4}"/>
              </a:ext>
            </a:extLst>
          </p:cNvPr>
          <p:cNvCxnSpPr>
            <a:cxnSpLocks/>
          </p:cNvCxnSpPr>
          <p:nvPr/>
        </p:nvCxnSpPr>
        <p:spPr>
          <a:xfrm flipH="1">
            <a:off x="336359" y="3618631"/>
            <a:ext cx="4394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BD4BE7-902F-4C5C-B10C-9E09B7D5931A}"/>
              </a:ext>
            </a:extLst>
          </p:cNvPr>
          <p:cNvCxnSpPr>
            <a:cxnSpLocks/>
          </p:cNvCxnSpPr>
          <p:nvPr/>
        </p:nvCxnSpPr>
        <p:spPr>
          <a:xfrm flipH="1">
            <a:off x="336359" y="1786864"/>
            <a:ext cx="434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F3C11D9-5D09-41C2-86A3-6998C8E9F8C9}"/>
              </a:ext>
            </a:extLst>
          </p:cNvPr>
          <p:cNvCxnSpPr>
            <a:cxnSpLocks/>
          </p:cNvCxnSpPr>
          <p:nvPr/>
        </p:nvCxnSpPr>
        <p:spPr>
          <a:xfrm>
            <a:off x="489550" y="1783008"/>
            <a:ext cx="1" cy="1195141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50C2C3-CD2C-4F55-9991-42B18BD28171}"/>
                  </a:ext>
                </a:extLst>
              </p:cNvPr>
              <p:cNvSpPr txBox="1"/>
              <p:nvPr/>
            </p:nvSpPr>
            <p:spPr>
              <a:xfrm>
                <a:off x="393094" y="2266847"/>
                <a:ext cx="212273" cy="2329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B50C2C3-CD2C-4F55-9991-42B18BD28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94" y="2266847"/>
                <a:ext cx="212273" cy="232949"/>
              </a:xfrm>
              <a:prstGeom prst="rect">
                <a:avLst/>
              </a:prstGeom>
              <a:blipFill>
                <a:blip r:embed="rId3"/>
                <a:stretch>
                  <a:fillRect l="-20000" r="-571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5E8D3A1-BD15-4F9B-819A-AACC1F299B97}"/>
              </a:ext>
            </a:extLst>
          </p:cNvPr>
          <p:cNvCxnSpPr>
            <a:cxnSpLocks/>
          </p:cNvCxnSpPr>
          <p:nvPr/>
        </p:nvCxnSpPr>
        <p:spPr>
          <a:xfrm>
            <a:off x="489384" y="2976221"/>
            <a:ext cx="0" cy="64241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1CA739-13EB-404B-9320-76D341057B67}"/>
                  </a:ext>
                </a:extLst>
              </p:cNvPr>
              <p:cNvSpPr txBox="1"/>
              <p:nvPr/>
            </p:nvSpPr>
            <p:spPr>
              <a:xfrm>
                <a:off x="393094" y="3176435"/>
                <a:ext cx="212273" cy="2329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0D1CA739-13EB-404B-9320-76D341057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94" y="3176435"/>
                <a:ext cx="212273" cy="232949"/>
              </a:xfrm>
              <a:prstGeom prst="rect">
                <a:avLst/>
              </a:prstGeom>
              <a:blipFill>
                <a:blip r:embed="rId4"/>
                <a:stretch>
                  <a:fillRect l="-28571" r="-42857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973E685-1202-461D-A957-77DBDA4BD1A3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1248464" y="1396053"/>
            <a:ext cx="2518" cy="3911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13D42F9-E2EC-4DC5-88F9-0725C23E9915}"/>
              </a:ext>
            </a:extLst>
          </p:cNvPr>
          <p:cNvCxnSpPr>
            <a:cxnSpLocks/>
            <a:stCxn id="9" idx="2"/>
          </p:cNvCxnSpPr>
          <p:nvPr/>
        </p:nvCxnSpPr>
        <p:spPr>
          <a:xfrm flipH="1" flipV="1">
            <a:off x="2272750" y="1396052"/>
            <a:ext cx="3766" cy="3908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D43DA2D-4AAC-4235-B47D-27F3851E1580}"/>
              </a:ext>
            </a:extLst>
          </p:cNvPr>
          <p:cNvCxnSpPr>
            <a:cxnSpLocks/>
          </p:cNvCxnSpPr>
          <p:nvPr/>
        </p:nvCxnSpPr>
        <p:spPr>
          <a:xfrm flipH="1">
            <a:off x="1248464" y="1541928"/>
            <a:ext cx="1024286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6C6A663-EED5-49E8-9D2C-4980E20CCB8E}"/>
                  </a:ext>
                </a:extLst>
              </p:cNvPr>
              <p:cNvSpPr txBox="1"/>
              <p:nvPr/>
            </p:nvSpPr>
            <p:spPr>
              <a:xfrm>
                <a:off x="1628172" y="1412535"/>
                <a:ext cx="294749" cy="2329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6C6A663-EED5-49E8-9D2C-4980E20CC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72" y="1412535"/>
                <a:ext cx="294749" cy="232949"/>
              </a:xfrm>
              <a:prstGeom prst="rect">
                <a:avLst/>
              </a:prstGeom>
              <a:blipFill>
                <a:blip r:embed="rId5"/>
                <a:stretch>
                  <a:fillRect l="-8333" r="-2083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51CFFD5-EECA-451B-B5DE-3CB1027122DF}"/>
              </a:ext>
            </a:extLst>
          </p:cNvPr>
          <p:cNvCxnSpPr>
            <a:cxnSpLocks/>
            <a:stCxn id="17" idx="0"/>
          </p:cNvCxnSpPr>
          <p:nvPr/>
        </p:nvCxnSpPr>
        <p:spPr>
          <a:xfrm flipH="1" flipV="1">
            <a:off x="3263307" y="1412535"/>
            <a:ext cx="2518" cy="3931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BD49B11-7BE8-4424-9312-DF4AB96AF805}"/>
              </a:ext>
            </a:extLst>
          </p:cNvPr>
          <p:cNvCxnSpPr>
            <a:cxnSpLocks/>
          </p:cNvCxnSpPr>
          <p:nvPr/>
        </p:nvCxnSpPr>
        <p:spPr>
          <a:xfrm flipH="1">
            <a:off x="2272750" y="1541928"/>
            <a:ext cx="990557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72A9483-75E1-4669-8B56-81F1682E20B0}"/>
                  </a:ext>
                </a:extLst>
              </p:cNvPr>
              <p:cNvSpPr txBox="1"/>
              <p:nvPr/>
            </p:nvSpPr>
            <p:spPr>
              <a:xfrm>
                <a:off x="2570030" y="1412429"/>
                <a:ext cx="339677" cy="2326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72A9483-75E1-4669-8B56-81F1682E2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30" y="1412429"/>
                <a:ext cx="339677" cy="232692"/>
              </a:xfrm>
              <a:prstGeom prst="rect">
                <a:avLst/>
              </a:prstGeom>
              <a:blipFill>
                <a:blip r:embed="rId6"/>
                <a:stretch>
                  <a:fillRect l="-181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ectangle 77">
            <a:extLst>
              <a:ext uri="{FF2B5EF4-FFF2-40B4-BE49-F238E27FC236}">
                <a16:creationId xmlns:a16="http://schemas.microsoft.com/office/drawing/2014/main" id="{A2135D9B-1387-411E-8E11-22530B7E4F0D}"/>
              </a:ext>
            </a:extLst>
          </p:cNvPr>
          <p:cNvSpPr/>
          <p:nvPr/>
        </p:nvSpPr>
        <p:spPr>
          <a:xfrm>
            <a:off x="5267791" y="1788742"/>
            <a:ext cx="1025539" cy="1189408"/>
          </a:xfrm>
          <a:prstGeom prst="rect">
            <a:avLst/>
          </a:prstGeom>
          <a:gradFill flip="none" rotWithShape="1">
            <a:gsLst>
              <a:gs pos="1000">
                <a:srgbClr val="00B0F0"/>
              </a:gs>
              <a:gs pos="50500">
                <a:srgbClr val="0070C0"/>
              </a:gs>
              <a:gs pos="100000">
                <a:srgbClr val="0066FF"/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>
            <a:extLst>
              <a:ext uri="{FF2B5EF4-FFF2-40B4-BE49-F238E27FC236}">
                <a16:creationId xmlns:a16="http://schemas.microsoft.com/office/drawing/2014/main" id="{DED61DF4-7F25-4AE3-AAAB-3A8765199F20}"/>
              </a:ext>
            </a:extLst>
          </p:cNvPr>
          <p:cNvSpPr/>
          <p:nvPr/>
        </p:nvSpPr>
        <p:spPr>
          <a:xfrm flipV="1">
            <a:off x="5267791" y="1275972"/>
            <a:ext cx="1025539" cy="1025539"/>
          </a:xfrm>
          <a:prstGeom prst="arc">
            <a:avLst>
              <a:gd name="adj1" fmla="val 10789818"/>
              <a:gd name="adj2" fmla="val 1258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4DE3ECB-1288-4E69-9D37-2EE22A59CF6E}"/>
              </a:ext>
            </a:extLst>
          </p:cNvPr>
          <p:cNvCxnSpPr>
            <a:cxnSpLocks/>
            <a:stCxn id="79" idx="1"/>
            <a:endCxn id="78" idx="2"/>
          </p:cNvCxnSpPr>
          <p:nvPr/>
        </p:nvCxnSpPr>
        <p:spPr>
          <a:xfrm>
            <a:off x="5780561" y="1788741"/>
            <a:ext cx="0" cy="118940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>
            <a:extLst>
              <a:ext uri="{FF2B5EF4-FFF2-40B4-BE49-F238E27FC236}">
                <a16:creationId xmlns:a16="http://schemas.microsoft.com/office/drawing/2014/main" id="{E7961D32-58DE-4009-97EF-E38B47C1D982}"/>
              </a:ext>
            </a:extLst>
          </p:cNvPr>
          <p:cNvSpPr/>
          <p:nvPr/>
        </p:nvSpPr>
        <p:spPr>
          <a:xfrm>
            <a:off x="5780559" y="1783009"/>
            <a:ext cx="557661" cy="183369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AF832D58-0230-44FC-AA63-AF4F9DB65DF2}"/>
              </a:ext>
            </a:extLst>
          </p:cNvPr>
          <p:cNvSpPr/>
          <p:nvPr/>
        </p:nvSpPr>
        <p:spPr>
          <a:xfrm>
            <a:off x="5198447" y="1768360"/>
            <a:ext cx="202974" cy="233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0C2DF0C-B8FF-48CE-8520-93161125A212}"/>
              </a:ext>
            </a:extLst>
          </p:cNvPr>
          <p:cNvGrpSpPr/>
          <p:nvPr/>
        </p:nvGrpSpPr>
        <p:grpSpPr>
          <a:xfrm>
            <a:off x="6297849" y="997982"/>
            <a:ext cx="5444176" cy="3818216"/>
            <a:chOff x="6258274" y="1231739"/>
            <a:chExt cx="5444176" cy="3818216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DDA6036-1F70-4C02-A087-8C11C532D61D}"/>
                </a:ext>
              </a:extLst>
            </p:cNvPr>
            <p:cNvSpPr/>
            <p:nvPr/>
          </p:nvSpPr>
          <p:spPr>
            <a:xfrm>
              <a:off x="6641256" y="1854855"/>
              <a:ext cx="1583422" cy="2791326"/>
            </a:xfrm>
            <a:custGeom>
              <a:avLst/>
              <a:gdLst>
                <a:gd name="connsiteX0" fmla="*/ 118592 w 1775513"/>
                <a:gd name="connsiteY0" fmla="*/ 0 h 2860078"/>
                <a:gd name="connsiteX1" fmla="*/ 118592 w 1775513"/>
                <a:gd name="connsiteY1" fmla="*/ 0 h 2860078"/>
                <a:gd name="connsiteX2" fmla="*/ 269846 w 1775513"/>
                <a:gd name="connsiteY2" fmla="*/ 13750 h 2860078"/>
                <a:gd name="connsiteX3" fmla="*/ 290472 w 1775513"/>
                <a:gd name="connsiteY3" fmla="*/ 27501 h 2860078"/>
                <a:gd name="connsiteX4" fmla="*/ 331723 w 1775513"/>
                <a:gd name="connsiteY4" fmla="*/ 41251 h 2860078"/>
                <a:gd name="connsiteX5" fmla="*/ 372974 w 1775513"/>
                <a:gd name="connsiteY5" fmla="*/ 82502 h 2860078"/>
                <a:gd name="connsiteX6" fmla="*/ 386725 w 1775513"/>
                <a:gd name="connsiteY6" fmla="*/ 137504 h 2860078"/>
                <a:gd name="connsiteX7" fmla="*/ 393600 w 1775513"/>
                <a:gd name="connsiteY7" fmla="*/ 158129 h 2860078"/>
                <a:gd name="connsiteX8" fmla="*/ 414225 w 1775513"/>
                <a:gd name="connsiteY8" fmla="*/ 268132 h 2860078"/>
                <a:gd name="connsiteX9" fmla="*/ 421101 w 1775513"/>
                <a:gd name="connsiteY9" fmla="*/ 350634 h 2860078"/>
                <a:gd name="connsiteX10" fmla="*/ 434851 w 1775513"/>
                <a:gd name="connsiteY10" fmla="*/ 405636 h 2860078"/>
                <a:gd name="connsiteX11" fmla="*/ 441726 w 1775513"/>
                <a:gd name="connsiteY11" fmla="*/ 467513 h 2860078"/>
                <a:gd name="connsiteX12" fmla="*/ 448601 w 1775513"/>
                <a:gd name="connsiteY12" fmla="*/ 501889 h 2860078"/>
                <a:gd name="connsiteX13" fmla="*/ 462352 w 1775513"/>
                <a:gd name="connsiteY13" fmla="*/ 605016 h 2860078"/>
                <a:gd name="connsiteX14" fmla="*/ 476102 w 1775513"/>
                <a:gd name="connsiteY14" fmla="*/ 728770 h 2860078"/>
                <a:gd name="connsiteX15" fmla="*/ 489852 w 1775513"/>
                <a:gd name="connsiteY15" fmla="*/ 818147 h 2860078"/>
                <a:gd name="connsiteX16" fmla="*/ 503603 w 1775513"/>
                <a:gd name="connsiteY16" fmla="*/ 845648 h 2860078"/>
                <a:gd name="connsiteX17" fmla="*/ 531104 w 1775513"/>
                <a:gd name="connsiteY17" fmla="*/ 983152 h 2860078"/>
                <a:gd name="connsiteX18" fmla="*/ 537979 w 1775513"/>
                <a:gd name="connsiteY18" fmla="*/ 1003777 h 2860078"/>
                <a:gd name="connsiteX19" fmla="*/ 544854 w 1775513"/>
                <a:gd name="connsiteY19" fmla="*/ 1031278 h 2860078"/>
                <a:gd name="connsiteX20" fmla="*/ 586105 w 1775513"/>
                <a:gd name="connsiteY20" fmla="*/ 1134406 h 2860078"/>
                <a:gd name="connsiteX21" fmla="*/ 592980 w 1775513"/>
                <a:gd name="connsiteY21" fmla="*/ 1175657 h 2860078"/>
                <a:gd name="connsiteX22" fmla="*/ 620481 w 1775513"/>
                <a:gd name="connsiteY22" fmla="*/ 1230658 h 2860078"/>
                <a:gd name="connsiteX23" fmla="*/ 654857 w 1775513"/>
                <a:gd name="connsiteY23" fmla="*/ 1299410 h 2860078"/>
                <a:gd name="connsiteX24" fmla="*/ 668607 w 1775513"/>
                <a:gd name="connsiteY24" fmla="*/ 1361287 h 2860078"/>
                <a:gd name="connsiteX25" fmla="*/ 689233 w 1775513"/>
                <a:gd name="connsiteY25" fmla="*/ 1416289 h 2860078"/>
                <a:gd name="connsiteX26" fmla="*/ 702983 w 1775513"/>
                <a:gd name="connsiteY26" fmla="*/ 1436914 h 2860078"/>
                <a:gd name="connsiteX27" fmla="*/ 751110 w 1775513"/>
                <a:gd name="connsiteY27" fmla="*/ 1526292 h 2860078"/>
                <a:gd name="connsiteX28" fmla="*/ 771735 w 1775513"/>
                <a:gd name="connsiteY28" fmla="*/ 1553792 h 2860078"/>
                <a:gd name="connsiteX29" fmla="*/ 812986 w 1775513"/>
                <a:gd name="connsiteY29" fmla="*/ 1656920 h 2860078"/>
                <a:gd name="connsiteX30" fmla="*/ 847362 w 1775513"/>
                <a:gd name="connsiteY30" fmla="*/ 1732547 h 2860078"/>
                <a:gd name="connsiteX31" fmla="*/ 874863 w 1775513"/>
                <a:gd name="connsiteY31" fmla="*/ 1801299 h 2860078"/>
                <a:gd name="connsiteX32" fmla="*/ 888613 w 1775513"/>
                <a:gd name="connsiteY32" fmla="*/ 1821925 h 2860078"/>
                <a:gd name="connsiteX33" fmla="*/ 902364 w 1775513"/>
                <a:gd name="connsiteY33" fmla="*/ 1849425 h 2860078"/>
                <a:gd name="connsiteX34" fmla="*/ 936740 w 1775513"/>
                <a:gd name="connsiteY34" fmla="*/ 1897552 h 2860078"/>
                <a:gd name="connsiteX35" fmla="*/ 964240 w 1775513"/>
                <a:gd name="connsiteY35" fmla="*/ 1952553 h 2860078"/>
                <a:gd name="connsiteX36" fmla="*/ 977991 w 1775513"/>
                <a:gd name="connsiteY36" fmla="*/ 1986929 h 2860078"/>
                <a:gd name="connsiteX37" fmla="*/ 1067368 w 1775513"/>
                <a:gd name="connsiteY37" fmla="*/ 2090057 h 2860078"/>
                <a:gd name="connsiteX38" fmla="*/ 1115495 w 1775513"/>
                <a:gd name="connsiteY38" fmla="*/ 2172559 h 2860078"/>
                <a:gd name="connsiteX39" fmla="*/ 1184246 w 1775513"/>
                <a:gd name="connsiteY39" fmla="*/ 2248186 h 2860078"/>
                <a:gd name="connsiteX40" fmla="*/ 1218622 w 1775513"/>
                <a:gd name="connsiteY40" fmla="*/ 2282562 h 2860078"/>
                <a:gd name="connsiteX41" fmla="*/ 1246123 w 1775513"/>
                <a:gd name="connsiteY41" fmla="*/ 2316938 h 2860078"/>
                <a:gd name="connsiteX42" fmla="*/ 1273624 w 1775513"/>
                <a:gd name="connsiteY42" fmla="*/ 2344439 h 2860078"/>
                <a:gd name="connsiteX43" fmla="*/ 1321750 w 1775513"/>
                <a:gd name="connsiteY43" fmla="*/ 2399440 h 2860078"/>
                <a:gd name="connsiteX44" fmla="*/ 1363001 w 1775513"/>
                <a:gd name="connsiteY44" fmla="*/ 2481943 h 2860078"/>
                <a:gd name="connsiteX45" fmla="*/ 1397377 w 1775513"/>
                <a:gd name="connsiteY45" fmla="*/ 2509443 h 2860078"/>
                <a:gd name="connsiteX46" fmla="*/ 1431753 w 1775513"/>
                <a:gd name="connsiteY46" fmla="*/ 2550695 h 2860078"/>
                <a:gd name="connsiteX47" fmla="*/ 1459254 w 1775513"/>
                <a:gd name="connsiteY47" fmla="*/ 2578195 h 2860078"/>
                <a:gd name="connsiteX48" fmla="*/ 1479880 w 1775513"/>
                <a:gd name="connsiteY48" fmla="*/ 2619446 h 2860078"/>
                <a:gd name="connsiteX49" fmla="*/ 1528006 w 1775513"/>
                <a:gd name="connsiteY49" fmla="*/ 2667573 h 2860078"/>
                <a:gd name="connsiteX50" fmla="*/ 1555507 w 1775513"/>
                <a:gd name="connsiteY50" fmla="*/ 2701949 h 2860078"/>
                <a:gd name="connsiteX51" fmla="*/ 1583007 w 1775513"/>
                <a:gd name="connsiteY51" fmla="*/ 2722574 h 2860078"/>
                <a:gd name="connsiteX52" fmla="*/ 1603633 w 1775513"/>
                <a:gd name="connsiteY52" fmla="*/ 2743200 h 2860078"/>
                <a:gd name="connsiteX53" fmla="*/ 1644884 w 1775513"/>
                <a:gd name="connsiteY53" fmla="*/ 2777576 h 2860078"/>
                <a:gd name="connsiteX54" fmla="*/ 1679260 w 1775513"/>
                <a:gd name="connsiteY54" fmla="*/ 2811952 h 2860078"/>
                <a:gd name="connsiteX55" fmla="*/ 1754887 w 1775513"/>
                <a:gd name="connsiteY55" fmla="*/ 2846328 h 2860078"/>
                <a:gd name="connsiteX56" fmla="*/ 1775513 w 1775513"/>
                <a:gd name="connsiteY56" fmla="*/ 2860078 h 2860078"/>
                <a:gd name="connsiteX57" fmla="*/ 1761762 w 1775513"/>
                <a:gd name="connsiteY57" fmla="*/ 2832577 h 2860078"/>
                <a:gd name="connsiteX58" fmla="*/ 1658634 w 1775513"/>
                <a:gd name="connsiteY58" fmla="*/ 2798201 h 2860078"/>
                <a:gd name="connsiteX59" fmla="*/ 1534881 w 1775513"/>
                <a:gd name="connsiteY59" fmla="*/ 2763825 h 2860078"/>
                <a:gd name="connsiteX60" fmla="*/ 1466129 w 1775513"/>
                <a:gd name="connsiteY60" fmla="*/ 2756950 h 2860078"/>
                <a:gd name="connsiteX61" fmla="*/ 1211747 w 1775513"/>
                <a:gd name="connsiteY61" fmla="*/ 2743200 h 2860078"/>
                <a:gd name="connsiteX62" fmla="*/ 922989 w 1775513"/>
                <a:gd name="connsiteY62" fmla="*/ 2756950 h 2860078"/>
                <a:gd name="connsiteX63" fmla="*/ 854237 w 1775513"/>
                <a:gd name="connsiteY63" fmla="*/ 2770701 h 2860078"/>
                <a:gd name="connsiteX64" fmla="*/ 744234 w 1775513"/>
                <a:gd name="connsiteY64" fmla="*/ 2777576 h 2860078"/>
                <a:gd name="connsiteX65" fmla="*/ 682358 w 1775513"/>
                <a:gd name="connsiteY65" fmla="*/ 2798201 h 2860078"/>
                <a:gd name="connsiteX66" fmla="*/ 91092 w 1775513"/>
                <a:gd name="connsiteY66" fmla="*/ 2791326 h 2860078"/>
                <a:gd name="connsiteX67" fmla="*/ 84216 w 1775513"/>
                <a:gd name="connsiteY67" fmla="*/ 2763825 h 2860078"/>
                <a:gd name="connsiteX68" fmla="*/ 97967 w 1775513"/>
                <a:gd name="connsiteY68" fmla="*/ 2392565 h 2860078"/>
                <a:gd name="connsiteX69" fmla="*/ 77341 w 1775513"/>
                <a:gd name="connsiteY69" fmla="*/ 2213810 h 2860078"/>
                <a:gd name="connsiteX70" fmla="*/ 49840 w 1775513"/>
                <a:gd name="connsiteY70" fmla="*/ 2110683 h 2860078"/>
                <a:gd name="connsiteX71" fmla="*/ 42965 w 1775513"/>
                <a:gd name="connsiteY71" fmla="*/ 2076307 h 2860078"/>
                <a:gd name="connsiteX72" fmla="*/ 15464 w 1775513"/>
                <a:gd name="connsiteY72" fmla="*/ 1973179 h 2860078"/>
                <a:gd name="connsiteX73" fmla="*/ 22340 w 1775513"/>
                <a:gd name="connsiteY73" fmla="*/ 1196283 h 2860078"/>
                <a:gd name="connsiteX74" fmla="*/ 36090 w 1775513"/>
                <a:gd name="connsiteY74" fmla="*/ 1051904 h 2860078"/>
                <a:gd name="connsiteX75" fmla="*/ 56716 w 1775513"/>
                <a:gd name="connsiteY75" fmla="*/ 941901 h 2860078"/>
                <a:gd name="connsiteX76" fmla="*/ 77341 w 1775513"/>
                <a:gd name="connsiteY76" fmla="*/ 708144 h 2860078"/>
                <a:gd name="connsiteX77" fmla="*/ 84216 w 1775513"/>
                <a:gd name="connsiteY77" fmla="*/ 660018 h 2860078"/>
                <a:gd name="connsiteX78" fmla="*/ 77341 w 1775513"/>
                <a:gd name="connsiteY78" fmla="*/ 61876 h 2860078"/>
                <a:gd name="connsiteX79" fmla="*/ 63591 w 1775513"/>
                <a:gd name="connsiteY79" fmla="*/ 0 h 2860078"/>
                <a:gd name="connsiteX80" fmla="*/ 118592 w 1775513"/>
                <a:gd name="connsiteY80" fmla="*/ 0 h 2860078"/>
                <a:gd name="connsiteX0" fmla="*/ 103191 w 1760112"/>
                <a:gd name="connsiteY0" fmla="*/ 0 h 2860078"/>
                <a:gd name="connsiteX1" fmla="*/ 103191 w 1760112"/>
                <a:gd name="connsiteY1" fmla="*/ 0 h 2860078"/>
                <a:gd name="connsiteX2" fmla="*/ 254445 w 1760112"/>
                <a:gd name="connsiteY2" fmla="*/ 13750 h 2860078"/>
                <a:gd name="connsiteX3" fmla="*/ 275071 w 1760112"/>
                <a:gd name="connsiteY3" fmla="*/ 27501 h 2860078"/>
                <a:gd name="connsiteX4" fmla="*/ 316322 w 1760112"/>
                <a:gd name="connsiteY4" fmla="*/ 41251 h 2860078"/>
                <a:gd name="connsiteX5" fmla="*/ 357573 w 1760112"/>
                <a:gd name="connsiteY5" fmla="*/ 82502 h 2860078"/>
                <a:gd name="connsiteX6" fmla="*/ 371324 w 1760112"/>
                <a:gd name="connsiteY6" fmla="*/ 137504 h 2860078"/>
                <a:gd name="connsiteX7" fmla="*/ 378199 w 1760112"/>
                <a:gd name="connsiteY7" fmla="*/ 158129 h 2860078"/>
                <a:gd name="connsiteX8" fmla="*/ 398824 w 1760112"/>
                <a:gd name="connsiteY8" fmla="*/ 268132 h 2860078"/>
                <a:gd name="connsiteX9" fmla="*/ 405700 w 1760112"/>
                <a:gd name="connsiteY9" fmla="*/ 350634 h 2860078"/>
                <a:gd name="connsiteX10" fmla="*/ 419450 w 1760112"/>
                <a:gd name="connsiteY10" fmla="*/ 405636 h 2860078"/>
                <a:gd name="connsiteX11" fmla="*/ 426325 w 1760112"/>
                <a:gd name="connsiteY11" fmla="*/ 467513 h 2860078"/>
                <a:gd name="connsiteX12" fmla="*/ 433200 w 1760112"/>
                <a:gd name="connsiteY12" fmla="*/ 501889 h 2860078"/>
                <a:gd name="connsiteX13" fmla="*/ 446951 w 1760112"/>
                <a:gd name="connsiteY13" fmla="*/ 605016 h 2860078"/>
                <a:gd name="connsiteX14" fmla="*/ 460701 w 1760112"/>
                <a:gd name="connsiteY14" fmla="*/ 728770 h 2860078"/>
                <a:gd name="connsiteX15" fmla="*/ 474451 w 1760112"/>
                <a:gd name="connsiteY15" fmla="*/ 818147 h 2860078"/>
                <a:gd name="connsiteX16" fmla="*/ 488202 w 1760112"/>
                <a:gd name="connsiteY16" fmla="*/ 845648 h 2860078"/>
                <a:gd name="connsiteX17" fmla="*/ 515703 w 1760112"/>
                <a:gd name="connsiteY17" fmla="*/ 983152 h 2860078"/>
                <a:gd name="connsiteX18" fmla="*/ 522578 w 1760112"/>
                <a:gd name="connsiteY18" fmla="*/ 1003777 h 2860078"/>
                <a:gd name="connsiteX19" fmla="*/ 529453 w 1760112"/>
                <a:gd name="connsiteY19" fmla="*/ 1031278 h 2860078"/>
                <a:gd name="connsiteX20" fmla="*/ 570704 w 1760112"/>
                <a:gd name="connsiteY20" fmla="*/ 1134406 h 2860078"/>
                <a:gd name="connsiteX21" fmla="*/ 577579 w 1760112"/>
                <a:gd name="connsiteY21" fmla="*/ 1175657 h 2860078"/>
                <a:gd name="connsiteX22" fmla="*/ 605080 w 1760112"/>
                <a:gd name="connsiteY22" fmla="*/ 1230658 h 2860078"/>
                <a:gd name="connsiteX23" fmla="*/ 639456 w 1760112"/>
                <a:gd name="connsiteY23" fmla="*/ 1299410 h 2860078"/>
                <a:gd name="connsiteX24" fmla="*/ 653206 w 1760112"/>
                <a:gd name="connsiteY24" fmla="*/ 1361287 h 2860078"/>
                <a:gd name="connsiteX25" fmla="*/ 673832 w 1760112"/>
                <a:gd name="connsiteY25" fmla="*/ 1416289 h 2860078"/>
                <a:gd name="connsiteX26" fmla="*/ 687582 w 1760112"/>
                <a:gd name="connsiteY26" fmla="*/ 1436914 h 2860078"/>
                <a:gd name="connsiteX27" fmla="*/ 735709 w 1760112"/>
                <a:gd name="connsiteY27" fmla="*/ 1526292 h 2860078"/>
                <a:gd name="connsiteX28" fmla="*/ 756334 w 1760112"/>
                <a:gd name="connsiteY28" fmla="*/ 1553792 h 2860078"/>
                <a:gd name="connsiteX29" fmla="*/ 797585 w 1760112"/>
                <a:gd name="connsiteY29" fmla="*/ 1656920 h 2860078"/>
                <a:gd name="connsiteX30" fmla="*/ 831961 w 1760112"/>
                <a:gd name="connsiteY30" fmla="*/ 1732547 h 2860078"/>
                <a:gd name="connsiteX31" fmla="*/ 859462 w 1760112"/>
                <a:gd name="connsiteY31" fmla="*/ 1801299 h 2860078"/>
                <a:gd name="connsiteX32" fmla="*/ 873212 w 1760112"/>
                <a:gd name="connsiteY32" fmla="*/ 1821925 h 2860078"/>
                <a:gd name="connsiteX33" fmla="*/ 886963 w 1760112"/>
                <a:gd name="connsiteY33" fmla="*/ 1849425 h 2860078"/>
                <a:gd name="connsiteX34" fmla="*/ 921339 w 1760112"/>
                <a:gd name="connsiteY34" fmla="*/ 1897552 h 2860078"/>
                <a:gd name="connsiteX35" fmla="*/ 948839 w 1760112"/>
                <a:gd name="connsiteY35" fmla="*/ 1952553 h 2860078"/>
                <a:gd name="connsiteX36" fmla="*/ 962590 w 1760112"/>
                <a:gd name="connsiteY36" fmla="*/ 1986929 h 2860078"/>
                <a:gd name="connsiteX37" fmla="*/ 1051967 w 1760112"/>
                <a:gd name="connsiteY37" fmla="*/ 2090057 h 2860078"/>
                <a:gd name="connsiteX38" fmla="*/ 1100094 w 1760112"/>
                <a:gd name="connsiteY38" fmla="*/ 2172559 h 2860078"/>
                <a:gd name="connsiteX39" fmla="*/ 1168845 w 1760112"/>
                <a:gd name="connsiteY39" fmla="*/ 2248186 h 2860078"/>
                <a:gd name="connsiteX40" fmla="*/ 1203221 w 1760112"/>
                <a:gd name="connsiteY40" fmla="*/ 2282562 h 2860078"/>
                <a:gd name="connsiteX41" fmla="*/ 1230722 w 1760112"/>
                <a:gd name="connsiteY41" fmla="*/ 2316938 h 2860078"/>
                <a:gd name="connsiteX42" fmla="*/ 1258223 w 1760112"/>
                <a:gd name="connsiteY42" fmla="*/ 2344439 h 2860078"/>
                <a:gd name="connsiteX43" fmla="*/ 1306349 w 1760112"/>
                <a:gd name="connsiteY43" fmla="*/ 2399440 h 2860078"/>
                <a:gd name="connsiteX44" fmla="*/ 1347600 w 1760112"/>
                <a:gd name="connsiteY44" fmla="*/ 2481943 h 2860078"/>
                <a:gd name="connsiteX45" fmla="*/ 1381976 w 1760112"/>
                <a:gd name="connsiteY45" fmla="*/ 2509443 h 2860078"/>
                <a:gd name="connsiteX46" fmla="*/ 1416352 w 1760112"/>
                <a:gd name="connsiteY46" fmla="*/ 2550695 h 2860078"/>
                <a:gd name="connsiteX47" fmla="*/ 1443853 w 1760112"/>
                <a:gd name="connsiteY47" fmla="*/ 2578195 h 2860078"/>
                <a:gd name="connsiteX48" fmla="*/ 1464479 w 1760112"/>
                <a:gd name="connsiteY48" fmla="*/ 2619446 h 2860078"/>
                <a:gd name="connsiteX49" fmla="*/ 1512605 w 1760112"/>
                <a:gd name="connsiteY49" fmla="*/ 2667573 h 2860078"/>
                <a:gd name="connsiteX50" fmla="*/ 1540106 w 1760112"/>
                <a:gd name="connsiteY50" fmla="*/ 2701949 h 2860078"/>
                <a:gd name="connsiteX51" fmla="*/ 1567606 w 1760112"/>
                <a:gd name="connsiteY51" fmla="*/ 2722574 h 2860078"/>
                <a:gd name="connsiteX52" fmla="*/ 1588232 w 1760112"/>
                <a:gd name="connsiteY52" fmla="*/ 2743200 h 2860078"/>
                <a:gd name="connsiteX53" fmla="*/ 1629483 w 1760112"/>
                <a:gd name="connsiteY53" fmla="*/ 2777576 h 2860078"/>
                <a:gd name="connsiteX54" fmla="*/ 1663859 w 1760112"/>
                <a:gd name="connsiteY54" fmla="*/ 2811952 h 2860078"/>
                <a:gd name="connsiteX55" fmla="*/ 1739486 w 1760112"/>
                <a:gd name="connsiteY55" fmla="*/ 2846328 h 2860078"/>
                <a:gd name="connsiteX56" fmla="*/ 1760112 w 1760112"/>
                <a:gd name="connsiteY56" fmla="*/ 2860078 h 2860078"/>
                <a:gd name="connsiteX57" fmla="*/ 1746361 w 1760112"/>
                <a:gd name="connsiteY57" fmla="*/ 2832577 h 2860078"/>
                <a:gd name="connsiteX58" fmla="*/ 1643233 w 1760112"/>
                <a:gd name="connsiteY58" fmla="*/ 2798201 h 2860078"/>
                <a:gd name="connsiteX59" fmla="*/ 1519480 w 1760112"/>
                <a:gd name="connsiteY59" fmla="*/ 2763825 h 2860078"/>
                <a:gd name="connsiteX60" fmla="*/ 1450728 w 1760112"/>
                <a:gd name="connsiteY60" fmla="*/ 2756950 h 2860078"/>
                <a:gd name="connsiteX61" fmla="*/ 1196346 w 1760112"/>
                <a:gd name="connsiteY61" fmla="*/ 2743200 h 2860078"/>
                <a:gd name="connsiteX62" fmla="*/ 907588 w 1760112"/>
                <a:gd name="connsiteY62" fmla="*/ 2756950 h 2860078"/>
                <a:gd name="connsiteX63" fmla="*/ 838836 w 1760112"/>
                <a:gd name="connsiteY63" fmla="*/ 2770701 h 2860078"/>
                <a:gd name="connsiteX64" fmla="*/ 728833 w 1760112"/>
                <a:gd name="connsiteY64" fmla="*/ 2777576 h 2860078"/>
                <a:gd name="connsiteX65" fmla="*/ 666957 w 1760112"/>
                <a:gd name="connsiteY65" fmla="*/ 2798201 h 2860078"/>
                <a:gd name="connsiteX66" fmla="*/ 75691 w 1760112"/>
                <a:gd name="connsiteY66" fmla="*/ 2791326 h 2860078"/>
                <a:gd name="connsiteX67" fmla="*/ 68815 w 1760112"/>
                <a:gd name="connsiteY67" fmla="*/ 2763825 h 2860078"/>
                <a:gd name="connsiteX68" fmla="*/ 82566 w 1760112"/>
                <a:gd name="connsiteY68" fmla="*/ 2392565 h 2860078"/>
                <a:gd name="connsiteX69" fmla="*/ 61940 w 1760112"/>
                <a:gd name="connsiteY69" fmla="*/ 2213810 h 2860078"/>
                <a:gd name="connsiteX70" fmla="*/ 34439 w 1760112"/>
                <a:gd name="connsiteY70" fmla="*/ 2110683 h 2860078"/>
                <a:gd name="connsiteX71" fmla="*/ 27564 w 1760112"/>
                <a:gd name="connsiteY71" fmla="*/ 2076307 h 2860078"/>
                <a:gd name="connsiteX72" fmla="*/ 63 w 1760112"/>
                <a:gd name="connsiteY72" fmla="*/ 1973179 h 2860078"/>
                <a:gd name="connsiteX73" fmla="*/ 20689 w 1760112"/>
                <a:gd name="connsiteY73" fmla="*/ 1051904 h 2860078"/>
                <a:gd name="connsiteX74" fmla="*/ 41315 w 1760112"/>
                <a:gd name="connsiteY74" fmla="*/ 941901 h 2860078"/>
                <a:gd name="connsiteX75" fmla="*/ 61940 w 1760112"/>
                <a:gd name="connsiteY75" fmla="*/ 708144 h 2860078"/>
                <a:gd name="connsiteX76" fmla="*/ 68815 w 1760112"/>
                <a:gd name="connsiteY76" fmla="*/ 660018 h 2860078"/>
                <a:gd name="connsiteX77" fmla="*/ 61940 w 1760112"/>
                <a:gd name="connsiteY77" fmla="*/ 61876 h 2860078"/>
                <a:gd name="connsiteX78" fmla="*/ 48190 w 1760112"/>
                <a:gd name="connsiteY78" fmla="*/ 0 h 2860078"/>
                <a:gd name="connsiteX79" fmla="*/ 103191 w 1760112"/>
                <a:gd name="connsiteY79" fmla="*/ 0 h 2860078"/>
                <a:gd name="connsiteX0" fmla="*/ 103128 w 1760049"/>
                <a:gd name="connsiteY0" fmla="*/ 0 h 2860078"/>
                <a:gd name="connsiteX1" fmla="*/ 103128 w 1760049"/>
                <a:gd name="connsiteY1" fmla="*/ 0 h 2860078"/>
                <a:gd name="connsiteX2" fmla="*/ 254382 w 1760049"/>
                <a:gd name="connsiteY2" fmla="*/ 13750 h 2860078"/>
                <a:gd name="connsiteX3" fmla="*/ 275008 w 1760049"/>
                <a:gd name="connsiteY3" fmla="*/ 27501 h 2860078"/>
                <a:gd name="connsiteX4" fmla="*/ 316259 w 1760049"/>
                <a:gd name="connsiteY4" fmla="*/ 41251 h 2860078"/>
                <a:gd name="connsiteX5" fmla="*/ 357510 w 1760049"/>
                <a:gd name="connsiteY5" fmla="*/ 82502 h 2860078"/>
                <a:gd name="connsiteX6" fmla="*/ 371261 w 1760049"/>
                <a:gd name="connsiteY6" fmla="*/ 137504 h 2860078"/>
                <a:gd name="connsiteX7" fmla="*/ 378136 w 1760049"/>
                <a:gd name="connsiteY7" fmla="*/ 158129 h 2860078"/>
                <a:gd name="connsiteX8" fmla="*/ 398761 w 1760049"/>
                <a:gd name="connsiteY8" fmla="*/ 268132 h 2860078"/>
                <a:gd name="connsiteX9" fmla="*/ 405637 w 1760049"/>
                <a:gd name="connsiteY9" fmla="*/ 350634 h 2860078"/>
                <a:gd name="connsiteX10" fmla="*/ 419387 w 1760049"/>
                <a:gd name="connsiteY10" fmla="*/ 405636 h 2860078"/>
                <a:gd name="connsiteX11" fmla="*/ 426262 w 1760049"/>
                <a:gd name="connsiteY11" fmla="*/ 467513 h 2860078"/>
                <a:gd name="connsiteX12" fmla="*/ 433137 w 1760049"/>
                <a:gd name="connsiteY12" fmla="*/ 501889 h 2860078"/>
                <a:gd name="connsiteX13" fmla="*/ 446888 w 1760049"/>
                <a:gd name="connsiteY13" fmla="*/ 605016 h 2860078"/>
                <a:gd name="connsiteX14" fmla="*/ 460638 w 1760049"/>
                <a:gd name="connsiteY14" fmla="*/ 728770 h 2860078"/>
                <a:gd name="connsiteX15" fmla="*/ 474388 w 1760049"/>
                <a:gd name="connsiteY15" fmla="*/ 818147 h 2860078"/>
                <a:gd name="connsiteX16" fmla="*/ 488139 w 1760049"/>
                <a:gd name="connsiteY16" fmla="*/ 845648 h 2860078"/>
                <a:gd name="connsiteX17" fmla="*/ 515640 w 1760049"/>
                <a:gd name="connsiteY17" fmla="*/ 983152 h 2860078"/>
                <a:gd name="connsiteX18" fmla="*/ 522515 w 1760049"/>
                <a:gd name="connsiteY18" fmla="*/ 1003777 h 2860078"/>
                <a:gd name="connsiteX19" fmla="*/ 529390 w 1760049"/>
                <a:gd name="connsiteY19" fmla="*/ 1031278 h 2860078"/>
                <a:gd name="connsiteX20" fmla="*/ 570641 w 1760049"/>
                <a:gd name="connsiteY20" fmla="*/ 1134406 h 2860078"/>
                <a:gd name="connsiteX21" fmla="*/ 577516 w 1760049"/>
                <a:gd name="connsiteY21" fmla="*/ 1175657 h 2860078"/>
                <a:gd name="connsiteX22" fmla="*/ 605017 w 1760049"/>
                <a:gd name="connsiteY22" fmla="*/ 1230658 h 2860078"/>
                <a:gd name="connsiteX23" fmla="*/ 639393 w 1760049"/>
                <a:gd name="connsiteY23" fmla="*/ 1299410 h 2860078"/>
                <a:gd name="connsiteX24" fmla="*/ 653143 w 1760049"/>
                <a:gd name="connsiteY24" fmla="*/ 1361287 h 2860078"/>
                <a:gd name="connsiteX25" fmla="*/ 673769 w 1760049"/>
                <a:gd name="connsiteY25" fmla="*/ 1416289 h 2860078"/>
                <a:gd name="connsiteX26" fmla="*/ 687519 w 1760049"/>
                <a:gd name="connsiteY26" fmla="*/ 1436914 h 2860078"/>
                <a:gd name="connsiteX27" fmla="*/ 735646 w 1760049"/>
                <a:gd name="connsiteY27" fmla="*/ 1526292 h 2860078"/>
                <a:gd name="connsiteX28" fmla="*/ 756271 w 1760049"/>
                <a:gd name="connsiteY28" fmla="*/ 1553792 h 2860078"/>
                <a:gd name="connsiteX29" fmla="*/ 797522 w 1760049"/>
                <a:gd name="connsiteY29" fmla="*/ 1656920 h 2860078"/>
                <a:gd name="connsiteX30" fmla="*/ 831898 w 1760049"/>
                <a:gd name="connsiteY30" fmla="*/ 1732547 h 2860078"/>
                <a:gd name="connsiteX31" fmla="*/ 859399 w 1760049"/>
                <a:gd name="connsiteY31" fmla="*/ 1801299 h 2860078"/>
                <a:gd name="connsiteX32" fmla="*/ 873149 w 1760049"/>
                <a:gd name="connsiteY32" fmla="*/ 1821925 h 2860078"/>
                <a:gd name="connsiteX33" fmla="*/ 886900 w 1760049"/>
                <a:gd name="connsiteY33" fmla="*/ 1849425 h 2860078"/>
                <a:gd name="connsiteX34" fmla="*/ 921276 w 1760049"/>
                <a:gd name="connsiteY34" fmla="*/ 1897552 h 2860078"/>
                <a:gd name="connsiteX35" fmla="*/ 948776 w 1760049"/>
                <a:gd name="connsiteY35" fmla="*/ 1952553 h 2860078"/>
                <a:gd name="connsiteX36" fmla="*/ 962527 w 1760049"/>
                <a:gd name="connsiteY36" fmla="*/ 1986929 h 2860078"/>
                <a:gd name="connsiteX37" fmla="*/ 1051904 w 1760049"/>
                <a:gd name="connsiteY37" fmla="*/ 2090057 h 2860078"/>
                <a:gd name="connsiteX38" fmla="*/ 1100031 w 1760049"/>
                <a:gd name="connsiteY38" fmla="*/ 2172559 h 2860078"/>
                <a:gd name="connsiteX39" fmla="*/ 1168782 w 1760049"/>
                <a:gd name="connsiteY39" fmla="*/ 2248186 h 2860078"/>
                <a:gd name="connsiteX40" fmla="*/ 1203158 w 1760049"/>
                <a:gd name="connsiteY40" fmla="*/ 2282562 h 2860078"/>
                <a:gd name="connsiteX41" fmla="*/ 1230659 w 1760049"/>
                <a:gd name="connsiteY41" fmla="*/ 2316938 h 2860078"/>
                <a:gd name="connsiteX42" fmla="*/ 1258160 w 1760049"/>
                <a:gd name="connsiteY42" fmla="*/ 2344439 h 2860078"/>
                <a:gd name="connsiteX43" fmla="*/ 1306286 w 1760049"/>
                <a:gd name="connsiteY43" fmla="*/ 2399440 h 2860078"/>
                <a:gd name="connsiteX44" fmla="*/ 1347537 w 1760049"/>
                <a:gd name="connsiteY44" fmla="*/ 2481943 h 2860078"/>
                <a:gd name="connsiteX45" fmla="*/ 1381913 w 1760049"/>
                <a:gd name="connsiteY45" fmla="*/ 2509443 h 2860078"/>
                <a:gd name="connsiteX46" fmla="*/ 1416289 w 1760049"/>
                <a:gd name="connsiteY46" fmla="*/ 2550695 h 2860078"/>
                <a:gd name="connsiteX47" fmla="*/ 1443790 w 1760049"/>
                <a:gd name="connsiteY47" fmla="*/ 2578195 h 2860078"/>
                <a:gd name="connsiteX48" fmla="*/ 1464416 w 1760049"/>
                <a:gd name="connsiteY48" fmla="*/ 2619446 h 2860078"/>
                <a:gd name="connsiteX49" fmla="*/ 1512542 w 1760049"/>
                <a:gd name="connsiteY49" fmla="*/ 2667573 h 2860078"/>
                <a:gd name="connsiteX50" fmla="*/ 1540043 w 1760049"/>
                <a:gd name="connsiteY50" fmla="*/ 2701949 h 2860078"/>
                <a:gd name="connsiteX51" fmla="*/ 1567543 w 1760049"/>
                <a:gd name="connsiteY51" fmla="*/ 2722574 h 2860078"/>
                <a:gd name="connsiteX52" fmla="*/ 1588169 w 1760049"/>
                <a:gd name="connsiteY52" fmla="*/ 2743200 h 2860078"/>
                <a:gd name="connsiteX53" fmla="*/ 1629420 w 1760049"/>
                <a:gd name="connsiteY53" fmla="*/ 2777576 h 2860078"/>
                <a:gd name="connsiteX54" fmla="*/ 1663796 w 1760049"/>
                <a:gd name="connsiteY54" fmla="*/ 2811952 h 2860078"/>
                <a:gd name="connsiteX55" fmla="*/ 1739423 w 1760049"/>
                <a:gd name="connsiteY55" fmla="*/ 2846328 h 2860078"/>
                <a:gd name="connsiteX56" fmla="*/ 1760049 w 1760049"/>
                <a:gd name="connsiteY56" fmla="*/ 2860078 h 2860078"/>
                <a:gd name="connsiteX57" fmla="*/ 1746298 w 1760049"/>
                <a:gd name="connsiteY57" fmla="*/ 2832577 h 2860078"/>
                <a:gd name="connsiteX58" fmla="*/ 1643170 w 1760049"/>
                <a:gd name="connsiteY58" fmla="*/ 2798201 h 2860078"/>
                <a:gd name="connsiteX59" fmla="*/ 1519417 w 1760049"/>
                <a:gd name="connsiteY59" fmla="*/ 2763825 h 2860078"/>
                <a:gd name="connsiteX60" fmla="*/ 1450665 w 1760049"/>
                <a:gd name="connsiteY60" fmla="*/ 2756950 h 2860078"/>
                <a:gd name="connsiteX61" fmla="*/ 1196283 w 1760049"/>
                <a:gd name="connsiteY61" fmla="*/ 2743200 h 2860078"/>
                <a:gd name="connsiteX62" fmla="*/ 907525 w 1760049"/>
                <a:gd name="connsiteY62" fmla="*/ 2756950 h 2860078"/>
                <a:gd name="connsiteX63" fmla="*/ 838773 w 1760049"/>
                <a:gd name="connsiteY63" fmla="*/ 2770701 h 2860078"/>
                <a:gd name="connsiteX64" fmla="*/ 728770 w 1760049"/>
                <a:gd name="connsiteY64" fmla="*/ 2777576 h 2860078"/>
                <a:gd name="connsiteX65" fmla="*/ 666894 w 1760049"/>
                <a:gd name="connsiteY65" fmla="*/ 2798201 h 2860078"/>
                <a:gd name="connsiteX66" fmla="*/ 75628 w 1760049"/>
                <a:gd name="connsiteY66" fmla="*/ 2791326 h 2860078"/>
                <a:gd name="connsiteX67" fmla="*/ 68752 w 1760049"/>
                <a:gd name="connsiteY67" fmla="*/ 2763825 h 2860078"/>
                <a:gd name="connsiteX68" fmla="*/ 82503 w 1760049"/>
                <a:gd name="connsiteY68" fmla="*/ 2392565 h 2860078"/>
                <a:gd name="connsiteX69" fmla="*/ 61877 w 1760049"/>
                <a:gd name="connsiteY69" fmla="*/ 2213810 h 2860078"/>
                <a:gd name="connsiteX70" fmla="*/ 34376 w 1760049"/>
                <a:gd name="connsiteY70" fmla="*/ 2110683 h 2860078"/>
                <a:gd name="connsiteX71" fmla="*/ 27501 w 1760049"/>
                <a:gd name="connsiteY71" fmla="*/ 2076307 h 2860078"/>
                <a:gd name="connsiteX72" fmla="*/ 0 w 1760049"/>
                <a:gd name="connsiteY72" fmla="*/ 1973179 h 2860078"/>
                <a:gd name="connsiteX73" fmla="*/ 41252 w 1760049"/>
                <a:gd name="connsiteY73" fmla="*/ 941901 h 2860078"/>
                <a:gd name="connsiteX74" fmla="*/ 61877 w 1760049"/>
                <a:gd name="connsiteY74" fmla="*/ 708144 h 2860078"/>
                <a:gd name="connsiteX75" fmla="*/ 68752 w 1760049"/>
                <a:gd name="connsiteY75" fmla="*/ 660018 h 2860078"/>
                <a:gd name="connsiteX76" fmla="*/ 61877 w 1760049"/>
                <a:gd name="connsiteY76" fmla="*/ 61876 h 2860078"/>
                <a:gd name="connsiteX77" fmla="*/ 48127 w 1760049"/>
                <a:gd name="connsiteY77" fmla="*/ 0 h 2860078"/>
                <a:gd name="connsiteX78" fmla="*/ 103128 w 1760049"/>
                <a:gd name="connsiteY78" fmla="*/ 0 h 2860078"/>
                <a:gd name="connsiteX0" fmla="*/ 103128 w 1760049"/>
                <a:gd name="connsiteY0" fmla="*/ 0 h 2860078"/>
                <a:gd name="connsiteX1" fmla="*/ 103128 w 1760049"/>
                <a:gd name="connsiteY1" fmla="*/ 0 h 2860078"/>
                <a:gd name="connsiteX2" fmla="*/ 254382 w 1760049"/>
                <a:gd name="connsiteY2" fmla="*/ 13750 h 2860078"/>
                <a:gd name="connsiteX3" fmla="*/ 275008 w 1760049"/>
                <a:gd name="connsiteY3" fmla="*/ 27501 h 2860078"/>
                <a:gd name="connsiteX4" fmla="*/ 316259 w 1760049"/>
                <a:gd name="connsiteY4" fmla="*/ 41251 h 2860078"/>
                <a:gd name="connsiteX5" fmla="*/ 357510 w 1760049"/>
                <a:gd name="connsiteY5" fmla="*/ 82502 h 2860078"/>
                <a:gd name="connsiteX6" fmla="*/ 371261 w 1760049"/>
                <a:gd name="connsiteY6" fmla="*/ 137504 h 2860078"/>
                <a:gd name="connsiteX7" fmla="*/ 378136 w 1760049"/>
                <a:gd name="connsiteY7" fmla="*/ 158129 h 2860078"/>
                <a:gd name="connsiteX8" fmla="*/ 398761 w 1760049"/>
                <a:gd name="connsiteY8" fmla="*/ 268132 h 2860078"/>
                <a:gd name="connsiteX9" fmla="*/ 405637 w 1760049"/>
                <a:gd name="connsiteY9" fmla="*/ 350634 h 2860078"/>
                <a:gd name="connsiteX10" fmla="*/ 419387 w 1760049"/>
                <a:gd name="connsiteY10" fmla="*/ 405636 h 2860078"/>
                <a:gd name="connsiteX11" fmla="*/ 426262 w 1760049"/>
                <a:gd name="connsiteY11" fmla="*/ 467513 h 2860078"/>
                <a:gd name="connsiteX12" fmla="*/ 433137 w 1760049"/>
                <a:gd name="connsiteY12" fmla="*/ 501889 h 2860078"/>
                <a:gd name="connsiteX13" fmla="*/ 446888 w 1760049"/>
                <a:gd name="connsiteY13" fmla="*/ 605016 h 2860078"/>
                <a:gd name="connsiteX14" fmla="*/ 460638 w 1760049"/>
                <a:gd name="connsiteY14" fmla="*/ 728770 h 2860078"/>
                <a:gd name="connsiteX15" fmla="*/ 474388 w 1760049"/>
                <a:gd name="connsiteY15" fmla="*/ 818147 h 2860078"/>
                <a:gd name="connsiteX16" fmla="*/ 488139 w 1760049"/>
                <a:gd name="connsiteY16" fmla="*/ 845648 h 2860078"/>
                <a:gd name="connsiteX17" fmla="*/ 515640 w 1760049"/>
                <a:gd name="connsiteY17" fmla="*/ 983152 h 2860078"/>
                <a:gd name="connsiteX18" fmla="*/ 522515 w 1760049"/>
                <a:gd name="connsiteY18" fmla="*/ 1003777 h 2860078"/>
                <a:gd name="connsiteX19" fmla="*/ 529390 w 1760049"/>
                <a:gd name="connsiteY19" fmla="*/ 1031278 h 2860078"/>
                <a:gd name="connsiteX20" fmla="*/ 570641 w 1760049"/>
                <a:gd name="connsiteY20" fmla="*/ 1134406 h 2860078"/>
                <a:gd name="connsiteX21" fmla="*/ 577516 w 1760049"/>
                <a:gd name="connsiteY21" fmla="*/ 1175657 h 2860078"/>
                <a:gd name="connsiteX22" fmla="*/ 605017 w 1760049"/>
                <a:gd name="connsiteY22" fmla="*/ 1230658 h 2860078"/>
                <a:gd name="connsiteX23" fmla="*/ 639393 w 1760049"/>
                <a:gd name="connsiteY23" fmla="*/ 1299410 h 2860078"/>
                <a:gd name="connsiteX24" fmla="*/ 653143 w 1760049"/>
                <a:gd name="connsiteY24" fmla="*/ 1361287 h 2860078"/>
                <a:gd name="connsiteX25" fmla="*/ 673769 w 1760049"/>
                <a:gd name="connsiteY25" fmla="*/ 1416289 h 2860078"/>
                <a:gd name="connsiteX26" fmla="*/ 687519 w 1760049"/>
                <a:gd name="connsiteY26" fmla="*/ 1436914 h 2860078"/>
                <a:gd name="connsiteX27" fmla="*/ 735646 w 1760049"/>
                <a:gd name="connsiteY27" fmla="*/ 1526292 h 2860078"/>
                <a:gd name="connsiteX28" fmla="*/ 756271 w 1760049"/>
                <a:gd name="connsiteY28" fmla="*/ 1553792 h 2860078"/>
                <a:gd name="connsiteX29" fmla="*/ 797522 w 1760049"/>
                <a:gd name="connsiteY29" fmla="*/ 1656920 h 2860078"/>
                <a:gd name="connsiteX30" fmla="*/ 831898 w 1760049"/>
                <a:gd name="connsiteY30" fmla="*/ 1732547 h 2860078"/>
                <a:gd name="connsiteX31" fmla="*/ 859399 w 1760049"/>
                <a:gd name="connsiteY31" fmla="*/ 1801299 h 2860078"/>
                <a:gd name="connsiteX32" fmla="*/ 873149 w 1760049"/>
                <a:gd name="connsiteY32" fmla="*/ 1821925 h 2860078"/>
                <a:gd name="connsiteX33" fmla="*/ 886900 w 1760049"/>
                <a:gd name="connsiteY33" fmla="*/ 1849425 h 2860078"/>
                <a:gd name="connsiteX34" fmla="*/ 921276 w 1760049"/>
                <a:gd name="connsiteY34" fmla="*/ 1897552 h 2860078"/>
                <a:gd name="connsiteX35" fmla="*/ 948776 w 1760049"/>
                <a:gd name="connsiteY35" fmla="*/ 1952553 h 2860078"/>
                <a:gd name="connsiteX36" fmla="*/ 962527 w 1760049"/>
                <a:gd name="connsiteY36" fmla="*/ 1986929 h 2860078"/>
                <a:gd name="connsiteX37" fmla="*/ 1051904 w 1760049"/>
                <a:gd name="connsiteY37" fmla="*/ 2090057 h 2860078"/>
                <a:gd name="connsiteX38" fmla="*/ 1100031 w 1760049"/>
                <a:gd name="connsiteY38" fmla="*/ 2172559 h 2860078"/>
                <a:gd name="connsiteX39" fmla="*/ 1168782 w 1760049"/>
                <a:gd name="connsiteY39" fmla="*/ 2248186 h 2860078"/>
                <a:gd name="connsiteX40" fmla="*/ 1203158 w 1760049"/>
                <a:gd name="connsiteY40" fmla="*/ 2282562 h 2860078"/>
                <a:gd name="connsiteX41" fmla="*/ 1230659 w 1760049"/>
                <a:gd name="connsiteY41" fmla="*/ 2316938 h 2860078"/>
                <a:gd name="connsiteX42" fmla="*/ 1258160 w 1760049"/>
                <a:gd name="connsiteY42" fmla="*/ 2344439 h 2860078"/>
                <a:gd name="connsiteX43" fmla="*/ 1306286 w 1760049"/>
                <a:gd name="connsiteY43" fmla="*/ 2399440 h 2860078"/>
                <a:gd name="connsiteX44" fmla="*/ 1347537 w 1760049"/>
                <a:gd name="connsiteY44" fmla="*/ 2481943 h 2860078"/>
                <a:gd name="connsiteX45" fmla="*/ 1381913 w 1760049"/>
                <a:gd name="connsiteY45" fmla="*/ 2509443 h 2860078"/>
                <a:gd name="connsiteX46" fmla="*/ 1416289 w 1760049"/>
                <a:gd name="connsiteY46" fmla="*/ 2550695 h 2860078"/>
                <a:gd name="connsiteX47" fmla="*/ 1443790 w 1760049"/>
                <a:gd name="connsiteY47" fmla="*/ 2578195 h 2860078"/>
                <a:gd name="connsiteX48" fmla="*/ 1464416 w 1760049"/>
                <a:gd name="connsiteY48" fmla="*/ 2619446 h 2860078"/>
                <a:gd name="connsiteX49" fmla="*/ 1512542 w 1760049"/>
                <a:gd name="connsiteY49" fmla="*/ 2667573 h 2860078"/>
                <a:gd name="connsiteX50" fmla="*/ 1540043 w 1760049"/>
                <a:gd name="connsiteY50" fmla="*/ 2701949 h 2860078"/>
                <a:gd name="connsiteX51" fmla="*/ 1567543 w 1760049"/>
                <a:gd name="connsiteY51" fmla="*/ 2722574 h 2860078"/>
                <a:gd name="connsiteX52" fmla="*/ 1588169 w 1760049"/>
                <a:gd name="connsiteY52" fmla="*/ 2743200 h 2860078"/>
                <a:gd name="connsiteX53" fmla="*/ 1629420 w 1760049"/>
                <a:gd name="connsiteY53" fmla="*/ 2777576 h 2860078"/>
                <a:gd name="connsiteX54" fmla="*/ 1663796 w 1760049"/>
                <a:gd name="connsiteY54" fmla="*/ 2811952 h 2860078"/>
                <a:gd name="connsiteX55" fmla="*/ 1739423 w 1760049"/>
                <a:gd name="connsiteY55" fmla="*/ 2846328 h 2860078"/>
                <a:gd name="connsiteX56" fmla="*/ 1760049 w 1760049"/>
                <a:gd name="connsiteY56" fmla="*/ 2860078 h 2860078"/>
                <a:gd name="connsiteX57" fmla="*/ 1746298 w 1760049"/>
                <a:gd name="connsiteY57" fmla="*/ 2832577 h 2860078"/>
                <a:gd name="connsiteX58" fmla="*/ 1643170 w 1760049"/>
                <a:gd name="connsiteY58" fmla="*/ 2798201 h 2860078"/>
                <a:gd name="connsiteX59" fmla="*/ 1519417 w 1760049"/>
                <a:gd name="connsiteY59" fmla="*/ 2763825 h 2860078"/>
                <a:gd name="connsiteX60" fmla="*/ 1450665 w 1760049"/>
                <a:gd name="connsiteY60" fmla="*/ 2756950 h 2860078"/>
                <a:gd name="connsiteX61" fmla="*/ 1196283 w 1760049"/>
                <a:gd name="connsiteY61" fmla="*/ 2743200 h 2860078"/>
                <a:gd name="connsiteX62" fmla="*/ 907525 w 1760049"/>
                <a:gd name="connsiteY62" fmla="*/ 2756950 h 2860078"/>
                <a:gd name="connsiteX63" fmla="*/ 838773 w 1760049"/>
                <a:gd name="connsiteY63" fmla="*/ 2770701 h 2860078"/>
                <a:gd name="connsiteX64" fmla="*/ 728770 w 1760049"/>
                <a:gd name="connsiteY64" fmla="*/ 2777576 h 2860078"/>
                <a:gd name="connsiteX65" fmla="*/ 666894 w 1760049"/>
                <a:gd name="connsiteY65" fmla="*/ 2798201 h 2860078"/>
                <a:gd name="connsiteX66" fmla="*/ 75628 w 1760049"/>
                <a:gd name="connsiteY66" fmla="*/ 2791326 h 2860078"/>
                <a:gd name="connsiteX67" fmla="*/ 68752 w 1760049"/>
                <a:gd name="connsiteY67" fmla="*/ 2763825 h 2860078"/>
                <a:gd name="connsiteX68" fmla="*/ 82503 w 1760049"/>
                <a:gd name="connsiteY68" fmla="*/ 2392565 h 2860078"/>
                <a:gd name="connsiteX69" fmla="*/ 61877 w 1760049"/>
                <a:gd name="connsiteY69" fmla="*/ 2213810 h 2860078"/>
                <a:gd name="connsiteX70" fmla="*/ 34376 w 1760049"/>
                <a:gd name="connsiteY70" fmla="*/ 2110683 h 2860078"/>
                <a:gd name="connsiteX71" fmla="*/ 27501 w 1760049"/>
                <a:gd name="connsiteY71" fmla="*/ 2076307 h 2860078"/>
                <a:gd name="connsiteX72" fmla="*/ 0 w 1760049"/>
                <a:gd name="connsiteY72" fmla="*/ 1973179 h 2860078"/>
                <a:gd name="connsiteX73" fmla="*/ 61877 w 1760049"/>
                <a:gd name="connsiteY73" fmla="*/ 708144 h 2860078"/>
                <a:gd name="connsiteX74" fmla="*/ 68752 w 1760049"/>
                <a:gd name="connsiteY74" fmla="*/ 660018 h 2860078"/>
                <a:gd name="connsiteX75" fmla="*/ 61877 w 1760049"/>
                <a:gd name="connsiteY75" fmla="*/ 61876 h 2860078"/>
                <a:gd name="connsiteX76" fmla="*/ 48127 w 1760049"/>
                <a:gd name="connsiteY76" fmla="*/ 0 h 2860078"/>
                <a:gd name="connsiteX77" fmla="*/ 103128 w 1760049"/>
                <a:gd name="connsiteY77" fmla="*/ 0 h 2860078"/>
                <a:gd name="connsiteX0" fmla="*/ 103128 w 1760049"/>
                <a:gd name="connsiteY0" fmla="*/ 0 h 2860078"/>
                <a:gd name="connsiteX1" fmla="*/ 103128 w 1760049"/>
                <a:gd name="connsiteY1" fmla="*/ 0 h 2860078"/>
                <a:gd name="connsiteX2" fmla="*/ 254382 w 1760049"/>
                <a:gd name="connsiteY2" fmla="*/ 13750 h 2860078"/>
                <a:gd name="connsiteX3" fmla="*/ 275008 w 1760049"/>
                <a:gd name="connsiteY3" fmla="*/ 27501 h 2860078"/>
                <a:gd name="connsiteX4" fmla="*/ 316259 w 1760049"/>
                <a:gd name="connsiteY4" fmla="*/ 41251 h 2860078"/>
                <a:gd name="connsiteX5" fmla="*/ 357510 w 1760049"/>
                <a:gd name="connsiteY5" fmla="*/ 82502 h 2860078"/>
                <a:gd name="connsiteX6" fmla="*/ 371261 w 1760049"/>
                <a:gd name="connsiteY6" fmla="*/ 137504 h 2860078"/>
                <a:gd name="connsiteX7" fmla="*/ 378136 w 1760049"/>
                <a:gd name="connsiteY7" fmla="*/ 158129 h 2860078"/>
                <a:gd name="connsiteX8" fmla="*/ 398761 w 1760049"/>
                <a:gd name="connsiteY8" fmla="*/ 268132 h 2860078"/>
                <a:gd name="connsiteX9" fmla="*/ 405637 w 1760049"/>
                <a:gd name="connsiteY9" fmla="*/ 350634 h 2860078"/>
                <a:gd name="connsiteX10" fmla="*/ 419387 w 1760049"/>
                <a:gd name="connsiteY10" fmla="*/ 405636 h 2860078"/>
                <a:gd name="connsiteX11" fmla="*/ 426262 w 1760049"/>
                <a:gd name="connsiteY11" fmla="*/ 467513 h 2860078"/>
                <a:gd name="connsiteX12" fmla="*/ 433137 w 1760049"/>
                <a:gd name="connsiteY12" fmla="*/ 501889 h 2860078"/>
                <a:gd name="connsiteX13" fmla="*/ 446888 w 1760049"/>
                <a:gd name="connsiteY13" fmla="*/ 605016 h 2860078"/>
                <a:gd name="connsiteX14" fmla="*/ 460638 w 1760049"/>
                <a:gd name="connsiteY14" fmla="*/ 728770 h 2860078"/>
                <a:gd name="connsiteX15" fmla="*/ 474388 w 1760049"/>
                <a:gd name="connsiteY15" fmla="*/ 818147 h 2860078"/>
                <a:gd name="connsiteX16" fmla="*/ 488139 w 1760049"/>
                <a:gd name="connsiteY16" fmla="*/ 845648 h 2860078"/>
                <a:gd name="connsiteX17" fmla="*/ 515640 w 1760049"/>
                <a:gd name="connsiteY17" fmla="*/ 983152 h 2860078"/>
                <a:gd name="connsiteX18" fmla="*/ 522515 w 1760049"/>
                <a:gd name="connsiteY18" fmla="*/ 1003777 h 2860078"/>
                <a:gd name="connsiteX19" fmla="*/ 529390 w 1760049"/>
                <a:gd name="connsiteY19" fmla="*/ 1031278 h 2860078"/>
                <a:gd name="connsiteX20" fmla="*/ 570641 w 1760049"/>
                <a:gd name="connsiteY20" fmla="*/ 1134406 h 2860078"/>
                <a:gd name="connsiteX21" fmla="*/ 577516 w 1760049"/>
                <a:gd name="connsiteY21" fmla="*/ 1175657 h 2860078"/>
                <a:gd name="connsiteX22" fmla="*/ 605017 w 1760049"/>
                <a:gd name="connsiteY22" fmla="*/ 1230658 h 2860078"/>
                <a:gd name="connsiteX23" fmla="*/ 639393 w 1760049"/>
                <a:gd name="connsiteY23" fmla="*/ 1299410 h 2860078"/>
                <a:gd name="connsiteX24" fmla="*/ 653143 w 1760049"/>
                <a:gd name="connsiteY24" fmla="*/ 1361287 h 2860078"/>
                <a:gd name="connsiteX25" fmla="*/ 673769 w 1760049"/>
                <a:gd name="connsiteY25" fmla="*/ 1416289 h 2860078"/>
                <a:gd name="connsiteX26" fmla="*/ 687519 w 1760049"/>
                <a:gd name="connsiteY26" fmla="*/ 1436914 h 2860078"/>
                <a:gd name="connsiteX27" fmla="*/ 735646 w 1760049"/>
                <a:gd name="connsiteY27" fmla="*/ 1526292 h 2860078"/>
                <a:gd name="connsiteX28" fmla="*/ 756271 w 1760049"/>
                <a:gd name="connsiteY28" fmla="*/ 1553792 h 2860078"/>
                <a:gd name="connsiteX29" fmla="*/ 797522 w 1760049"/>
                <a:gd name="connsiteY29" fmla="*/ 1656920 h 2860078"/>
                <a:gd name="connsiteX30" fmla="*/ 831898 w 1760049"/>
                <a:gd name="connsiteY30" fmla="*/ 1732547 h 2860078"/>
                <a:gd name="connsiteX31" fmla="*/ 859399 w 1760049"/>
                <a:gd name="connsiteY31" fmla="*/ 1801299 h 2860078"/>
                <a:gd name="connsiteX32" fmla="*/ 873149 w 1760049"/>
                <a:gd name="connsiteY32" fmla="*/ 1821925 h 2860078"/>
                <a:gd name="connsiteX33" fmla="*/ 886900 w 1760049"/>
                <a:gd name="connsiteY33" fmla="*/ 1849425 h 2860078"/>
                <a:gd name="connsiteX34" fmla="*/ 921276 w 1760049"/>
                <a:gd name="connsiteY34" fmla="*/ 1897552 h 2860078"/>
                <a:gd name="connsiteX35" fmla="*/ 948776 w 1760049"/>
                <a:gd name="connsiteY35" fmla="*/ 1952553 h 2860078"/>
                <a:gd name="connsiteX36" fmla="*/ 962527 w 1760049"/>
                <a:gd name="connsiteY36" fmla="*/ 1986929 h 2860078"/>
                <a:gd name="connsiteX37" fmla="*/ 1051904 w 1760049"/>
                <a:gd name="connsiteY37" fmla="*/ 2090057 h 2860078"/>
                <a:gd name="connsiteX38" fmla="*/ 1100031 w 1760049"/>
                <a:gd name="connsiteY38" fmla="*/ 2172559 h 2860078"/>
                <a:gd name="connsiteX39" fmla="*/ 1168782 w 1760049"/>
                <a:gd name="connsiteY39" fmla="*/ 2248186 h 2860078"/>
                <a:gd name="connsiteX40" fmla="*/ 1203158 w 1760049"/>
                <a:gd name="connsiteY40" fmla="*/ 2282562 h 2860078"/>
                <a:gd name="connsiteX41" fmla="*/ 1230659 w 1760049"/>
                <a:gd name="connsiteY41" fmla="*/ 2316938 h 2860078"/>
                <a:gd name="connsiteX42" fmla="*/ 1258160 w 1760049"/>
                <a:gd name="connsiteY42" fmla="*/ 2344439 h 2860078"/>
                <a:gd name="connsiteX43" fmla="*/ 1306286 w 1760049"/>
                <a:gd name="connsiteY43" fmla="*/ 2399440 h 2860078"/>
                <a:gd name="connsiteX44" fmla="*/ 1347537 w 1760049"/>
                <a:gd name="connsiteY44" fmla="*/ 2481943 h 2860078"/>
                <a:gd name="connsiteX45" fmla="*/ 1381913 w 1760049"/>
                <a:gd name="connsiteY45" fmla="*/ 2509443 h 2860078"/>
                <a:gd name="connsiteX46" fmla="*/ 1416289 w 1760049"/>
                <a:gd name="connsiteY46" fmla="*/ 2550695 h 2860078"/>
                <a:gd name="connsiteX47" fmla="*/ 1443790 w 1760049"/>
                <a:gd name="connsiteY47" fmla="*/ 2578195 h 2860078"/>
                <a:gd name="connsiteX48" fmla="*/ 1464416 w 1760049"/>
                <a:gd name="connsiteY48" fmla="*/ 2619446 h 2860078"/>
                <a:gd name="connsiteX49" fmla="*/ 1512542 w 1760049"/>
                <a:gd name="connsiteY49" fmla="*/ 2667573 h 2860078"/>
                <a:gd name="connsiteX50" fmla="*/ 1540043 w 1760049"/>
                <a:gd name="connsiteY50" fmla="*/ 2701949 h 2860078"/>
                <a:gd name="connsiteX51" fmla="*/ 1567543 w 1760049"/>
                <a:gd name="connsiteY51" fmla="*/ 2722574 h 2860078"/>
                <a:gd name="connsiteX52" fmla="*/ 1588169 w 1760049"/>
                <a:gd name="connsiteY52" fmla="*/ 2743200 h 2860078"/>
                <a:gd name="connsiteX53" fmla="*/ 1629420 w 1760049"/>
                <a:gd name="connsiteY53" fmla="*/ 2777576 h 2860078"/>
                <a:gd name="connsiteX54" fmla="*/ 1663796 w 1760049"/>
                <a:gd name="connsiteY54" fmla="*/ 2811952 h 2860078"/>
                <a:gd name="connsiteX55" fmla="*/ 1739423 w 1760049"/>
                <a:gd name="connsiteY55" fmla="*/ 2846328 h 2860078"/>
                <a:gd name="connsiteX56" fmla="*/ 1760049 w 1760049"/>
                <a:gd name="connsiteY56" fmla="*/ 2860078 h 2860078"/>
                <a:gd name="connsiteX57" fmla="*/ 1746298 w 1760049"/>
                <a:gd name="connsiteY57" fmla="*/ 2832577 h 2860078"/>
                <a:gd name="connsiteX58" fmla="*/ 1643170 w 1760049"/>
                <a:gd name="connsiteY58" fmla="*/ 2798201 h 2860078"/>
                <a:gd name="connsiteX59" fmla="*/ 1519417 w 1760049"/>
                <a:gd name="connsiteY59" fmla="*/ 2763825 h 2860078"/>
                <a:gd name="connsiteX60" fmla="*/ 1450665 w 1760049"/>
                <a:gd name="connsiteY60" fmla="*/ 2756950 h 2860078"/>
                <a:gd name="connsiteX61" fmla="*/ 1196283 w 1760049"/>
                <a:gd name="connsiteY61" fmla="*/ 2743200 h 2860078"/>
                <a:gd name="connsiteX62" fmla="*/ 907525 w 1760049"/>
                <a:gd name="connsiteY62" fmla="*/ 2756950 h 2860078"/>
                <a:gd name="connsiteX63" fmla="*/ 838773 w 1760049"/>
                <a:gd name="connsiteY63" fmla="*/ 2770701 h 2860078"/>
                <a:gd name="connsiteX64" fmla="*/ 728770 w 1760049"/>
                <a:gd name="connsiteY64" fmla="*/ 2777576 h 2860078"/>
                <a:gd name="connsiteX65" fmla="*/ 666894 w 1760049"/>
                <a:gd name="connsiteY65" fmla="*/ 2798201 h 2860078"/>
                <a:gd name="connsiteX66" fmla="*/ 75628 w 1760049"/>
                <a:gd name="connsiteY66" fmla="*/ 2791326 h 2860078"/>
                <a:gd name="connsiteX67" fmla="*/ 68752 w 1760049"/>
                <a:gd name="connsiteY67" fmla="*/ 2763825 h 2860078"/>
                <a:gd name="connsiteX68" fmla="*/ 82503 w 1760049"/>
                <a:gd name="connsiteY68" fmla="*/ 2392565 h 2860078"/>
                <a:gd name="connsiteX69" fmla="*/ 61877 w 1760049"/>
                <a:gd name="connsiteY69" fmla="*/ 2213810 h 2860078"/>
                <a:gd name="connsiteX70" fmla="*/ 34376 w 1760049"/>
                <a:gd name="connsiteY70" fmla="*/ 2110683 h 2860078"/>
                <a:gd name="connsiteX71" fmla="*/ 27501 w 1760049"/>
                <a:gd name="connsiteY71" fmla="*/ 2076307 h 2860078"/>
                <a:gd name="connsiteX72" fmla="*/ 0 w 1760049"/>
                <a:gd name="connsiteY72" fmla="*/ 1973179 h 2860078"/>
                <a:gd name="connsiteX73" fmla="*/ 68752 w 1760049"/>
                <a:gd name="connsiteY73" fmla="*/ 660018 h 2860078"/>
                <a:gd name="connsiteX74" fmla="*/ 61877 w 1760049"/>
                <a:gd name="connsiteY74" fmla="*/ 61876 h 2860078"/>
                <a:gd name="connsiteX75" fmla="*/ 48127 w 1760049"/>
                <a:gd name="connsiteY75" fmla="*/ 0 h 2860078"/>
                <a:gd name="connsiteX76" fmla="*/ 103128 w 1760049"/>
                <a:gd name="connsiteY76" fmla="*/ 0 h 2860078"/>
                <a:gd name="connsiteX0" fmla="*/ 77417 w 1734338"/>
                <a:gd name="connsiteY0" fmla="*/ 0 h 2860078"/>
                <a:gd name="connsiteX1" fmla="*/ 77417 w 1734338"/>
                <a:gd name="connsiteY1" fmla="*/ 0 h 2860078"/>
                <a:gd name="connsiteX2" fmla="*/ 228671 w 1734338"/>
                <a:gd name="connsiteY2" fmla="*/ 13750 h 2860078"/>
                <a:gd name="connsiteX3" fmla="*/ 249297 w 1734338"/>
                <a:gd name="connsiteY3" fmla="*/ 27501 h 2860078"/>
                <a:gd name="connsiteX4" fmla="*/ 290548 w 1734338"/>
                <a:gd name="connsiteY4" fmla="*/ 41251 h 2860078"/>
                <a:gd name="connsiteX5" fmla="*/ 331799 w 1734338"/>
                <a:gd name="connsiteY5" fmla="*/ 82502 h 2860078"/>
                <a:gd name="connsiteX6" fmla="*/ 345550 w 1734338"/>
                <a:gd name="connsiteY6" fmla="*/ 137504 h 2860078"/>
                <a:gd name="connsiteX7" fmla="*/ 352425 w 1734338"/>
                <a:gd name="connsiteY7" fmla="*/ 158129 h 2860078"/>
                <a:gd name="connsiteX8" fmla="*/ 373050 w 1734338"/>
                <a:gd name="connsiteY8" fmla="*/ 268132 h 2860078"/>
                <a:gd name="connsiteX9" fmla="*/ 379926 w 1734338"/>
                <a:gd name="connsiteY9" fmla="*/ 350634 h 2860078"/>
                <a:gd name="connsiteX10" fmla="*/ 393676 w 1734338"/>
                <a:gd name="connsiteY10" fmla="*/ 405636 h 2860078"/>
                <a:gd name="connsiteX11" fmla="*/ 400551 w 1734338"/>
                <a:gd name="connsiteY11" fmla="*/ 467513 h 2860078"/>
                <a:gd name="connsiteX12" fmla="*/ 407426 w 1734338"/>
                <a:gd name="connsiteY12" fmla="*/ 501889 h 2860078"/>
                <a:gd name="connsiteX13" fmla="*/ 421177 w 1734338"/>
                <a:gd name="connsiteY13" fmla="*/ 605016 h 2860078"/>
                <a:gd name="connsiteX14" fmla="*/ 434927 w 1734338"/>
                <a:gd name="connsiteY14" fmla="*/ 728770 h 2860078"/>
                <a:gd name="connsiteX15" fmla="*/ 448677 w 1734338"/>
                <a:gd name="connsiteY15" fmla="*/ 818147 h 2860078"/>
                <a:gd name="connsiteX16" fmla="*/ 462428 w 1734338"/>
                <a:gd name="connsiteY16" fmla="*/ 845648 h 2860078"/>
                <a:gd name="connsiteX17" fmla="*/ 489929 w 1734338"/>
                <a:gd name="connsiteY17" fmla="*/ 983152 h 2860078"/>
                <a:gd name="connsiteX18" fmla="*/ 496804 w 1734338"/>
                <a:gd name="connsiteY18" fmla="*/ 1003777 h 2860078"/>
                <a:gd name="connsiteX19" fmla="*/ 503679 w 1734338"/>
                <a:gd name="connsiteY19" fmla="*/ 1031278 h 2860078"/>
                <a:gd name="connsiteX20" fmla="*/ 544930 w 1734338"/>
                <a:gd name="connsiteY20" fmla="*/ 1134406 h 2860078"/>
                <a:gd name="connsiteX21" fmla="*/ 551805 w 1734338"/>
                <a:gd name="connsiteY21" fmla="*/ 1175657 h 2860078"/>
                <a:gd name="connsiteX22" fmla="*/ 579306 w 1734338"/>
                <a:gd name="connsiteY22" fmla="*/ 1230658 h 2860078"/>
                <a:gd name="connsiteX23" fmla="*/ 613682 w 1734338"/>
                <a:gd name="connsiteY23" fmla="*/ 1299410 h 2860078"/>
                <a:gd name="connsiteX24" fmla="*/ 627432 w 1734338"/>
                <a:gd name="connsiteY24" fmla="*/ 1361287 h 2860078"/>
                <a:gd name="connsiteX25" fmla="*/ 648058 w 1734338"/>
                <a:gd name="connsiteY25" fmla="*/ 1416289 h 2860078"/>
                <a:gd name="connsiteX26" fmla="*/ 661808 w 1734338"/>
                <a:gd name="connsiteY26" fmla="*/ 1436914 h 2860078"/>
                <a:gd name="connsiteX27" fmla="*/ 709935 w 1734338"/>
                <a:gd name="connsiteY27" fmla="*/ 1526292 h 2860078"/>
                <a:gd name="connsiteX28" fmla="*/ 730560 w 1734338"/>
                <a:gd name="connsiteY28" fmla="*/ 1553792 h 2860078"/>
                <a:gd name="connsiteX29" fmla="*/ 771811 w 1734338"/>
                <a:gd name="connsiteY29" fmla="*/ 1656920 h 2860078"/>
                <a:gd name="connsiteX30" fmla="*/ 806187 w 1734338"/>
                <a:gd name="connsiteY30" fmla="*/ 1732547 h 2860078"/>
                <a:gd name="connsiteX31" fmla="*/ 833688 w 1734338"/>
                <a:gd name="connsiteY31" fmla="*/ 1801299 h 2860078"/>
                <a:gd name="connsiteX32" fmla="*/ 847438 w 1734338"/>
                <a:gd name="connsiteY32" fmla="*/ 1821925 h 2860078"/>
                <a:gd name="connsiteX33" fmla="*/ 861189 w 1734338"/>
                <a:gd name="connsiteY33" fmla="*/ 1849425 h 2860078"/>
                <a:gd name="connsiteX34" fmla="*/ 895565 w 1734338"/>
                <a:gd name="connsiteY34" fmla="*/ 1897552 h 2860078"/>
                <a:gd name="connsiteX35" fmla="*/ 923065 w 1734338"/>
                <a:gd name="connsiteY35" fmla="*/ 1952553 h 2860078"/>
                <a:gd name="connsiteX36" fmla="*/ 936816 w 1734338"/>
                <a:gd name="connsiteY36" fmla="*/ 1986929 h 2860078"/>
                <a:gd name="connsiteX37" fmla="*/ 1026193 w 1734338"/>
                <a:gd name="connsiteY37" fmla="*/ 2090057 h 2860078"/>
                <a:gd name="connsiteX38" fmla="*/ 1074320 w 1734338"/>
                <a:gd name="connsiteY38" fmla="*/ 2172559 h 2860078"/>
                <a:gd name="connsiteX39" fmla="*/ 1143071 w 1734338"/>
                <a:gd name="connsiteY39" fmla="*/ 2248186 h 2860078"/>
                <a:gd name="connsiteX40" fmla="*/ 1177447 w 1734338"/>
                <a:gd name="connsiteY40" fmla="*/ 2282562 h 2860078"/>
                <a:gd name="connsiteX41" fmla="*/ 1204948 w 1734338"/>
                <a:gd name="connsiteY41" fmla="*/ 2316938 h 2860078"/>
                <a:gd name="connsiteX42" fmla="*/ 1232449 w 1734338"/>
                <a:gd name="connsiteY42" fmla="*/ 2344439 h 2860078"/>
                <a:gd name="connsiteX43" fmla="*/ 1280575 w 1734338"/>
                <a:gd name="connsiteY43" fmla="*/ 2399440 h 2860078"/>
                <a:gd name="connsiteX44" fmla="*/ 1321826 w 1734338"/>
                <a:gd name="connsiteY44" fmla="*/ 2481943 h 2860078"/>
                <a:gd name="connsiteX45" fmla="*/ 1356202 w 1734338"/>
                <a:gd name="connsiteY45" fmla="*/ 2509443 h 2860078"/>
                <a:gd name="connsiteX46" fmla="*/ 1390578 w 1734338"/>
                <a:gd name="connsiteY46" fmla="*/ 2550695 h 2860078"/>
                <a:gd name="connsiteX47" fmla="*/ 1418079 w 1734338"/>
                <a:gd name="connsiteY47" fmla="*/ 2578195 h 2860078"/>
                <a:gd name="connsiteX48" fmla="*/ 1438705 w 1734338"/>
                <a:gd name="connsiteY48" fmla="*/ 2619446 h 2860078"/>
                <a:gd name="connsiteX49" fmla="*/ 1486831 w 1734338"/>
                <a:gd name="connsiteY49" fmla="*/ 2667573 h 2860078"/>
                <a:gd name="connsiteX50" fmla="*/ 1514332 w 1734338"/>
                <a:gd name="connsiteY50" fmla="*/ 2701949 h 2860078"/>
                <a:gd name="connsiteX51" fmla="*/ 1541832 w 1734338"/>
                <a:gd name="connsiteY51" fmla="*/ 2722574 h 2860078"/>
                <a:gd name="connsiteX52" fmla="*/ 1562458 w 1734338"/>
                <a:gd name="connsiteY52" fmla="*/ 2743200 h 2860078"/>
                <a:gd name="connsiteX53" fmla="*/ 1603709 w 1734338"/>
                <a:gd name="connsiteY53" fmla="*/ 2777576 h 2860078"/>
                <a:gd name="connsiteX54" fmla="*/ 1638085 w 1734338"/>
                <a:gd name="connsiteY54" fmla="*/ 2811952 h 2860078"/>
                <a:gd name="connsiteX55" fmla="*/ 1713712 w 1734338"/>
                <a:gd name="connsiteY55" fmla="*/ 2846328 h 2860078"/>
                <a:gd name="connsiteX56" fmla="*/ 1734338 w 1734338"/>
                <a:gd name="connsiteY56" fmla="*/ 2860078 h 2860078"/>
                <a:gd name="connsiteX57" fmla="*/ 1720587 w 1734338"/>
                <a:gd name="connsiteY57" fmla="*/ 2832577 h 2860078"/>
                <a:gd name="connsiteX58" fmla="*/ 1617459 w 1734338"/>
                <a:gd name="connsiteY58" fmla="*/ 2798201 h 2860078"/>
                <a:gd name="connsiteX59" fmla="*/ 1493706 w 1734338"/>
                <a:gd name="connsiteY59" fmla="*/ 2763825 h 2860078"/>
                <a:gd name="connsiteX60" fmla="*/ 1424954 w 1734338"/>
                <a:gd name="connsiteY60" fmla="*/ 2756950 h 2860078"/>
                <a:gd name="connsiteX61" fmla="*/ 1170572 w 1734338"/>
                <a:gd name="connsiteY61" fmla="*/ 2743200 h 2860078"/>
                <a:gd name="connsiteX62" fmla="*/ 881814 w 1734338"/>
                <a:gd name="connsiteY62" fmla="*/ 2756950 h 2860078"/>
                <a:gd name="connsiteX63" fmla="*/ 813062 w 1734338"/>
                <a:gd name="connsiteY63" fmla="*/ 2770701 h 2860078"/>
                <a:gd name="connsiteX64" fmla="*/ 703059 w 1734338"/>
                <a:gd name="connsiteY64" fmla="*/ 2777576 h 2860078"/>
                <a:gd name="connsiteX65" fmla="*/ 641183 w 1734338"/>
                <a:gd name="connsiteY65" fmla="*/ 2798201 h 2860078"/>
                <a:gd name="connsiteX66" fmla="*/ 49917 w 1734338"/>
                <a:gd name="connsiteY66" fmla="*/ 2791326 h 2860078"/>
                <a:gd name="connsiteX67" fmla="*/ 43041 w 1734338"/>
                <a:gd name="connsiteY67" fmla="*/ 2763825 h 2860078"/>
                <a:gd name="connsiteX68" fmla="*/ 56792 w 1734338"/>
                <a:gd name="connsiteY68" fmla="*/ 2392565 h 2860078"/>
                <a:gd name="connsiteX69" fmla="*/ 36166 w 1734338"/>
                <a:gd name="connsiteY69" fmla="*/ 2213810 h 2860078"/>
                <a:gd name="connsiteX70" fmla="*/ 8665 w 1734338"/>
                <a:gd name="connsiteY70" fmla="*/ 2110683 h 2860078"/>
                <a:gd name="connsiteX71" fmla="*/ 1790 w 1734338"/>
                <a:gd name="connsiteY71" fmla="*/ 2076307 h 2860078"/>
                <a:gd name="connsiteX72" fmla="*/ 43041 w 1734338"/>
                <a:gd name="connsiteY72" fmla="*/ 660018 h 2860078"/>
                <a:gd name="connsiteX73" fmla="*/ 36166 w 1734338"/>
                <a:gd name="connsiteY73" fmla="*/ 61876 h 2860078"/>
                <a:gd name="connsiteX74" fmla="*/ 22416 w 1734338"/>
                <a:gd name="connsiteY74" fmla="*/ 0 h 2860078"/>
                <a:gd name="connsiteX75" fmla="*/ 77417 w 1734338"/>
                <a:gd name="connsiteY75" fmla="*/ 0 h 2860078"/>
                <a:gd name="connsiteX0" fmla="*/ 68792 w 1725713"/>
                <a:gd name="connsiteY0" fmla="*/ 0 h 2860078"/>
                <a:gd name="connsiteX1" fmla="*/ 68792 w 1725713"/>
                <a:gd name="connsiteY1" fmla="*/ 0 h 2860078"/>
                <a:gd name="connsiteX2" fmla="*/ 220046 w 1725713"/>
                <a:gd name="connsiteY2" fmla="*/ 13750 h 2860078"/>
                <a:gd name="connsiteX3" fmla="*/ 240672 w 1725713"/>
                <a:gd name="connsiteY3" fmla="*/ 27501 h 2860078"/>
                <a:gd name="connsiteX4" fmla="*/ 281923 w 1725713"/>
                <a:gd name="connsiteY4" fmla="*/ 41251 h 2860078"/>
                <a:gd name="connsiteX5" fmla="*/ 323174 w 1725713"/>
                <a:gd name="connsiteY5" fmla="*/ 82502 h 2860078"/>
                <a:gd name="connsiteX6" fmla="*/ 336925 w 1725713"/>
                <a:gd name="connsiteY6" fmla="*/ 137504 h 2860078"/>
                <a:gd name="connsiteX7" fmla="*/ 343800 w 1725713"/>
                <a:gd name="connsiteY7" fmla="*/ 158129 h 2860078"/>
                <a:gd name="connsiteX8" fmla="*/ 364425 w 1725713"/>
                <a:gd name="connsiteY8" fmla="*/ 268132 h 2860078"/>
                <a:gd name="connsiteX9" fmla="*/ 371301 w 1725713"/>
                <a:gd name="connsiteY9" fmla="*/ 350634 h 2860078"/>
                <a:gd name="connsiteX10" fmla="*/ 385051 w 1725713"/>
                <a:gd name="connsiteY10" fmla="*/ 405636 h 2860078"/>
                <a:gd name="connsiteX11" fmla="*/ 391926 w 1725713"/>
                <a:gd name="connsiteY11" fmla="*/ 467513 h 2860078"/>
                <a:gd name="connsiteX12" fmla="*/ 398801 w 1725713"/>
                <a:gd name="connsiteY12" fmla="*/ 501889 h 2860078"/>
                <a:gd name="connsiteX13" fmla="*/ 412552 w 1725713"/>
                <a:gd name="connsiteY13" fmla="*/ 605016 h 2860078"/>
                <a:gd name="connsiteX14" fmla="*/ 426302 w 1725713"/>
                <a:gd name="connsiteY14" fmla="*/ 728770 h 2860078"/>
                <a:gd name="connsiteX15" fmla="*/ 440052 w 1725713"/>
                <a:gd name="connsiteY15" fmla="*/ 818147 h 2860078"/>
                <a:gd name="connsiteX16" fmla="*/ 453803 w 1725713"/>
                <a:gd name="connsiteY16" fmla="*/ 845648 h 2860078"/>
                <a:gd name="connsiteX17" fmla="*/ 481304 w 1725713"/>
                <a:gd name="connsiteY17" fmla="*/ 983152 h 2860078"/>
                <a:gd name="connsiteX18" fmla="*/ 488179 w 1725713"/>
                <a:gd name="connsiteY18" fmla="*/ 1003777 h 2860078"/>
                <a:gd name="connsiteX19" fmla="*/ 495054 w 1725713"/>
                <a:gd name="connsiteY19" fmla="*/ 1031278 h 2860078"/>
                <a:gd name="connsiteX20" fmla="*/ 536305 w 1725713"/>
                <a:gd name="connsiteY20" fmla="*/ 1134406 h 2860078"/>
                <a:gd name="connsiteX21" fmla="*/ 543180 w 1725713"/>
                <a:gd name="connsiteY21" fmla="*/ 1175657 h 2860078"/>
                <a:gd name="connsiteX22" fmla="*/ 570681 w 1725713"/>
                <a:gd name="connsiteY22" fmla="*/ 1230658 h 2860078"/>
                <a:gd name="connsiteX23" fmla="*/ 605057 w 1725713"/>
                <a:gd name="connsiteY23" fmla="*/ 1299410 h 2860078"/>
                <a:gd name="connsiteX24" fmla="*/ 618807 w 1725713"/>
                <a:gd name="connsiteY24" fmla="*/ 1361287 h 2860078"/>
                <a:gd name="connsiteX25" fmla="*/ 639433 w 1725713"/>
                <a:gd name="connsiteY25" fmla="*/ 1416289 h 2860078"/>
                <a:gd name="connsiteX26" fmla="*/ 653183 w 1725713"/>
                <a:gd name="connsiteY26" fmla="*/ 1436914 h 2860078"/>
                <a:gd name="connsiteX27" fmla="*/ 701310 w 1725713"/>
                <a:gd name="connsiteY27" fmla="*/ 1526292 h 2860078"/>
                <a:gd name="connsiteX28" fmla="*/ 721935 w 1725713"/>
                <a:gd name="connsiteY28" fmla="*/ 1553792 h 2860078"/>
                <a:gd name="connsiteX29" fmla="*/ 763186 w 1725713"/>
                <a:gd name="connsiteY29" fmla="*/ 1656920 h 2860078"/>
                <a:gd name="connsiteX30" fmla="*/ 797562 w 1725713"/>
                <a:gd name="connsiteY30" fmla="*/ 1732547 h 2860078"/>
                <a:gd name="connsiteX31" fmla="*/ 825063 w 1725713"/>
                <a:gd name="connsiteY31" fmla="*/ 1801299 h 2860078"/>
                <a:gd name="connsiteX32" fmla="*/ 838813 w 1725713"/>
                <a:gd name="connsiteY32" fmla="*/ 1821925 h 2860078"/>
                <a:gd name="connsiteX33" fmla="*/ 852564 w 1725713"/>
                <a:gd name="connsiteY33" fmla="*/ 1849425 h 2860078"/>
                <a:gd name="connsiteX34" fmla="*/ 886940 w 1725713"/>
                <a:gd name="connsiteY34" fmla="*/ 1897552 h 2860078"/>
                <a:gd name="connsiteX35" fmla="*/ 914440 w 1725713"/>
                <a:gd name="connsiteY35" fmla="*/ 1952553 h 2860078"/>
                <a:gd name="connsiteX36" fmla="*/ 928191 w 1725713"/>
                <a:gd name="connsiteY36" fmla="*/ 1986929 h 2860078"/>
                <a:gd name="connsiteX37" fmla="*/ 1017568 w 1725713"/>
                <a:gd name="connsiteY37" fmla="*/ 2090057 h 2860078"/>
                <a:gd name="connsiteX38" fmla="*/ 1065695 w 1725713"/>
                <a:gd name="connsiteY38" fmla="*/ 2172559 h 2860078"/>
                <a:gd name="connsiteX39" fmla="*/ 1134446 w 1725713"/>
                <a:gd name="connsiteY39" fmla="*/ 2248186 h 2860078"/>
                <a:gd name="connsiteX40" fmla="*/ 1168822 w 1725713"/>
                <a:gd name="connsiteY40" fmla="*/ 2282562 h 2860078"/>
                <a:gd name="connsiteX41" fmla="*/ 1196323 w 1725713"/>
                <a:gd name="connsiteY41" fmla="*/ 2316938 h 2860078"/>
                <a:gd name="connsiteX42" fmla="*/ 1223824 w 1725713"/>
                <a:gd name="connsiteY42" fmla="*/ 2344439 h 2860078"/>
                <a:gd name="connsiteX43" fmla="*/ 1271950 w 1725713"/>
                <a:gd name="connsiteY43" fmla="*/ 2399440 h 2860078"/>
                <a:gd name="connsiteX44" fmla="*/ 1313201 w 1725713"/>
                <a:gd name="connsiteY44" fmla="*/ 2481943 h 2860078"/>
                <a:gd name="connsiteX45" fmla="*/ 1347577 w 1725713"/>
                <a:gd name="connsiteY45" fmla="*/ 2509443 h 2860078"/>
                <a:gd name="connsiteX46" fmla="*/ 1381953 w 1725713"/>
                <a:gd name="connsiteY46" fmla="*/ 2550695 h 2860078"/>
                <a:gd name="connsiteX47" fmla="*/ 1409454 w 1725713"/>
                <a:gd name="connsiteY47" fmla="*/ 2578195 h 2860078"/>
                <a:gd name="connsiteX48" fmla="*/ 1430080 w 1725713"/>
                <a:gd name="connsiteY48" fmla="*/ 2619446 h 2860078"/>
                <a:gd name="connsiteX49" fmla="*/ 1478206 w 1725713"/>
                <a:gd name="connsiteY49" fmla="*/ 2667573 h 2860078"/>
                <a:gd name="connsiteX50" fmla="*/ 1505707 w 1725713"/>
                <a:gd name="connsiteY50" fmla="*/ 2701949 h 2860078"/>
                <a:gd name="connsiteX51" fmla="*/ 1533207 w 1725713"/>
                <a:gd name="connsiteY51" fmla="*/ 2722574 h 2860078"/>
                <a:gd name="connsiteX52" fmla="*/ 1553833 w 1725713"/>
                <a:gd name="connsiteY52" fmla="*/ 2743200 h 2860078"/>
                <a:gd name="connsiteX53" fmla="*/ 1595084 w 1725713"/>
                <a:gd name="connsiteY53" fmla="*/ 2777576 h 2860078"/>
                <a:gd name="connsiteX54" fmla="*/ 1629460 w 1725713"/>
                <a:gd name="connsiteY54" fmla="*/ 2811952 h 2860078"/>
                <a:gd name="connsiteX55" fmla="*/ 1705087 w 1725713"/>
                <a:gd name="connsiteY55" fmla="*/ 2846328 h 2860078"/>
                <a:gd name="connsiteX56" fmla="*/ 1725713 w 1725713"/>
                <a:gd name="connsiteY56" fmla="*/ 2860078 h 2860078"/>
                <a:gd name="connsiteX57" fmla="*/ 1711962 w 1725713"/>
                <a:gd name="connsiteY57" fmla="*/ 2832577 h 2860078"/>
                <a:gd name="connsiteX58" fmla="*/ 1608834 w 1725713"/>
                <a:gd name="connsiteY58" fmla="*/ 2798201 h 2860078"/>
                <a:gd name="connsiteX59" fmla="*/ 1485081 w 1725713"/>
                <a:gd name="connsiteY59" fmla="*/ 2763825 h 2860078"/>
                <a:gd name="connsiteX60" fmla="*/ 1416329 w 1725713"/>
                <a:gd name="connsiteY60" fmla="*/ 2756950 h 2860078"/>
                <a:gd name="connsiteX61" fmla="*/ 1161947 w 1725713"/>
                <a:gd name="connsiteY61" fmla="*/ 2743200 h 2860078"/>
                <a:gd name="connsiteX62" fmla="*/ 873189 w 1725713"/>
                <a:gd name="connsiteY62" fmla="*/ 2756950 h 2860078"/>
                <a:gd name="connsiteX63" fmla="*/ 804437 w 1725713"/>
                <a:gd name="connsiteY63" fmla="*/ 2770701 h 2860078"/>
                <a:gd name="connsiteX64" fmla="*/ 694434 w 1725713"/>
                <a:gd name="connsiteY64" fmla="*/ 2777576 h 2860078"/>
                <a:gd name="connsiteX65" fmla="*/ 632558 w 1725713"/>
                <a:gd name="connsiteY65" fmla="*/ 2798201 h 2860078"/>
                <a:gd name="connsiteX66" fmla="*/ 41292 w 1725713"/>
                <a:gd name="connsiteY66" fmla="*/ 2791326 h 2860078"/>
                <a:gd name="connsiteX67" fmla="*/ 34416 w 1725713"/>
                <a:gd name="connsiteY67" fmla="*/ 2763825 h 2860078"/>
                <a:gd name="connsiteX68" fmla="*/ 48167 w 1725713"/>
                <a:gd name="connsiteY68" fmla="*/ 2392565 h 2860078"/>
                <a:gd name="connsiteX69" fmla="*/ 27541 w 1725713"/>
                <a:gd name="connsiteY69" fmla="*/ 2213810 h 2860078"/>
                <a:gd name="connsiteX70" fmla="*/ 40 w 1725713"/>
                <a:gd name="connsiteY70" fmla="*/ 2110683 h 2860078"/>
                <a:gd name="connsiteX71" fmla="*/ 34416 w 1725713"/>
                <a:gd name="connsiteY71" fmla="*/ 660018 h 2860078"/>
                <a:gd name="connsiteX72" fmla="*/ 27541 w 1725713"/>
                <a:gd name="connsiteY72" fmla="*/ 61876 h 2860078"/>
                <a:gd name="connsiteX73" fmla="*/ 13791 w 1725713"/>
                <a:gd name="connsiteY73" fmla="*/ 0 h 2860078"/>
                <a:gd name="connsiteX74" fmla="*/ 68792 w 1725713"/>
                <a:gd name="connsiteY74" fmla="*/ 0 h 2860078"/>
                <a:gd name="connsiteX0" fmla="*/ 55001 w 1711922"/>
                <a:gd name="connsiteY0" fmla="*/ 0 h 2860078"/>
                <a:gd name="connsiteX1" fmla="*/ 55001 w 1711922"/>
                <a:gd name="connsiteY1" fmla="*/ 0 h 2860078"/>
                <a:gd name="connsiteX2" fmla="*/ 206255 w 1711922"/>
                <a:gd name="connsiteY2" fmla="*/ 13750 h 2860078"/>
                <a:gd name="connsiteX3" fmla="*/ 226881 w 1711922"/>
                <a:gd name="connsiteY3" fmla="*/ 27501 h 2860078"/>
                <a:gd name="connsiteX4" fmla="*/ 268132 w 1711922"/>
                <a:gd name="connsiteY4" fmla="*/ 41251 h 2860078"/>
                <a:gd name="connsiteX5" fmla="*/ 309383 w 1711922"/>
                <a:gd name="connsiteY5" fmla="*/ 82502 h 2860078"/>
                <a:gd name="connsiteX6" fmla="*/ 323134 w 1711922"/>
                <a:gd name="connsiteY6" fmla="*/ 137504 h 2860078"/>
                <a:gd name="connsiteX7" fmla="*/ 330009 w 1711922"/>
                <a:gd name="connsiteY7" fmla="*/ 158129 h 2860078"/>
                <a:gd name="connsiteX8" fmla="*/ 350634 w 1711922"/>
                <a:gd name="connsiteY8" fmla="*/ 268132 h 2860078"/>
                <a:gd name="connsiteX9" fmla="*/ 357510 w 1711922"/>
                <a:gd name="connsiteY9" fmla="*/ 350634 h 2860078"/>
                <a:gd name="connsiteX10" fmla="*/ 371260 w 1711922"/>
                <a:gd name="connsiteY10" fmla="*/ 405636 h 2860078"/>
                <a:gd name="connsiteX11" fmla="*/ 378135 w 1711922"/>
                <a:gd name="connsiteY11" fmla="*/ 467513 h 2860078"/>
                <a:gd name="connsiteX12" fmla="*/ 385010 w 1711922"/>
                <a:gd name="connsiteY12" fmla="*/ 501889 h 2860078"/>
                <a:gd name="connsiteX13" fmla="*/ 398761 w 1711922"/>
                <a:gd name="connsiteY13" fmla="*/ 605016 h 2860078"/>
                <a:gd name="connsiteX14" fmla="*/ 412511 w 1711922"/>
                <a:gd name="connsiteY14" fmla="*/ 728770 h 2860078"/>
                <a:gd name="connsiteX15" fmla="*/ 426261 w 1711922"/>
                <a:gd name="connsiteY15" fmla="*/ 818147 h 2860078"/>
                <a:gd name="connsiteX16" fmla="*/ 440012 w 1711922"/>
                <a:gd name="connsiteY16" fmla="*/ 845648 h 2860078"/>
                <a:gd name="connsiteX17" fmla="*/ 467513 w 1711922"/>
                <a:gd name="connsiteY17" fmla="*/ 983152 h 2860078"/>
                <a:gd name="connsiteX18" fmla="*/ 474388 w 1711922"/>
                <a:gd name="connsiteY18" fmla="*/ 1003777 h 2860078"/>
                <a:gd name="connsiteX19" fmla="*/ 481263 w 1711922"/>
                <a:gd name="connsiteY19" fmla="*/ 1031278 h 2860078"/>
                <a:gd name="connsiteX20" fmla="*/ 522514 w 1711922"/>
                <a:gd name="connsiteY20" fmla="*/ 1134406 h 2860078"/>
                <a:gd name="connsiteX21" fmla="*/ 529389 w 1711922"/>
                <a:gd name="connsiteY21" fmla="*/ 1175657 h 2860078"/>
                <a:gd name="connsiteX22" fmla="*/ 556890 w 1711922"/>
                <a:gd name="connsiteY22" fmla="*/ 1230658 h 2860078"/>
                <a:gd name="connsiteX23" fmla="*/ 591266 w 1711922"/>
                <a:gd name="connsiteY23" fmla="*/ 1299410 h 2860078"/>
                <a:gd name="connsiteX24" fmla="*/ 605016 w 1711922"/>
                <a:gd name="connsiteY24" fmla="*/ 1361287 h 2860078"/>
                <a:gd name="connsiteX25" fmla="*/ 625642 w 1711922"/>
                <a:gd name="connsiteY25" fmla="*/ 1416289 h 2860078"/>
                <a:gd name="connsiteX26" fmla="*/ 639392 w 1711922"/>
                <a:gd name="connsiteY26" fmla="*/ 1436914 h 2860078"/>
                <a:gd name="connsiteX27" fmla="*/ 687519 w 1711922"/>
                <a:gd name="connsiteY27" fmla="*/ 1526292 h 2860078"/>
                <a:gd name="connsiteX28" fmla="*/ 708144 w 1711922"/>
                <a:gd name="connsiteY28" fmla="*/ 1553792 h 2860078"/>
                <a:gd name="connsiteX29" fmla="*/ 749395 w 1711922"/>
                <a:gd name="connsiteY29" fmla="*/ 1656920 h 2860078"/>
                <a:gd name="connsiteX30" fmla="*/ 783771 w 1711922"/>
                <a:gd name="connsiteY30" fmla="*/ 1732547 h 2860078"/>
                <a:gd name="connsiteX31" fmla="*/ 811272 w 1711922"/>
                <a:gd name="connsiteY31" fmla="*/ 1801299 h 2860078"/>
                <a:gd name="connsiteX32" fmla="*/ 825022 w 1711922"/>
                <a:gd name="connsiteY32" fmla="*/ 1821925 h 2860078"/>
                <a:gd name="connsiteX33" fmla="*/ 838773 w 1711922"/>
                <a:gd name="connsiteY33" fmla="*/ 1849425 h 2860078"/>
                <a:gd name="connsiteX34" fmla="*/ 873149 w 1711922"/>
                <a:gd name="connsiteY34" fmla="*/ 1897552 h 2860078"/>
                <a:gd name="connsiteX35" fmla="*/ 900649 w 1711922"/>
                <a:gd name="connsiteY35" fmla="*/ 1952553 h 2860078"/>
                <a:gd name="connsiteX36" fmla="*/ 914400 w 1711922"/>
                <a:gd name="connsiteY36" fmla="*/ 1986929 h 2860078"/>
                <a:gd name="connsiteX37" fmla="*/ 1003777 w 1711922"/>
                <a:gd name="connsiteY37" fmla="*/ 2090057 h 2860078"/>
                <a:gd name="connsiteX38" fmla="*/ 1051904 w 1711922"/>
                <a:gd name="connsiteY38" fmla="*/ 2172559 h 2860078"/>
                <a:gd name="connsiteX39" fmla="*/ 1120655 w 1711922"/>
                <a:gd name="connsiteY39" fmla="*/ 2248186 h 2860078"/>
                <a:gd name="connsiteX40" fmla="*/ 1155031 w 1711922"/>
                <a:gd name="connsiteY40" fmla="*/ 2282562 h 2860078"/>
                <a:gd name="connsiteX41" fmla="*/ 1182532 w 1711922"/>
                <a:gd name="connsiteY41" fmla="*/ 2316938 h 2860078"/>
                <a:gd name="connsiteX42" fmla="*/ 1210033 w 1711922"/>
                <a:gd name="connsiteY42" fmla="*/ 2344439 h 2860078"/>
                <a:gd name="connsiteX43" fmla="*/ 1258159 w 1711922"/>
                <a:gd name="connsiteY43" fmla="*/ 2399440 h 2860078"/>
                <a:gd name="connsiteX44" fmla="*/ 1299410 w 1711922"/>
                <a:gd name="connsiteY44" fmla="*/ 2481943 h 2860078"/>
                <a:gd name="connsiteX45" fmla="*/ 1333786 w 1711922"/>
                <a:gd name="connsiteY45" fmla="*/ 2509443 h 2860078"/>
                <a:gd name="connsiteX46" fmla="*/ 1368162 w 1711922"/>
                <a:gd name="connsiteY46" fmla="*/ 2550695 h 2860078"/>
                <a:gd name="connsiteX47" fmla="*/ 1395663 w 1711922"/>
                <a:gd name="connsiteY47" fmla="*/ 2578195 h 2860078"/>
                <a:gd name="connsiteX48" fmla="*/ 1416289 w 1711922"/>
                <a:gd name="connsiteY48" fmla="*/ 2619446 h 2860078"/>
                <a:gd name="connsiteX49" fmla="*/ 1464415 w 1711922"/>
                <a:gd name="connsiteY49" fmla="*/ 2667573 h 2860078"/>
                <a:gd name="connsiteX50" fmla="*/ 1491916 w 1711922"/>
                <a:gd name="connsiteY50" fmla="*/ 2701949 h 2860078"/>
                <a:gd name="connsiteX51" fmla="*/ 1519416 w 1711922"/>
                <a:gd name="connsiteY51" fmla="*/ 2722574 h 2860078"/>
                <a:gd name="connsiteX52" fmla="*/ 1540042 w 1711922"/>
                <a:gd name="connsiteY52" fmla="*/ 2743200 h 2860078"/>
                <a:gd name="connsiteX53" fmla="*/ 1581293 w 1711922"/>
                <a:gd name="connsiteY53" fmla="*/ 2777576 h 2860078"/>
                <a:gd name="connsiteX54" fmla="*/ 1615669 w 1711922"/>
                <a:gd name="connsiteY54" fmla="*/ 2811952 h 2860078"/>
                <a:gd name="connsiteX55" fmla="*/ 1691296 w 1711922"/>
                <a:gd name="connsiteY55" fmla="*/ 2846328 h 2860078"/>
                <a:gd name="connsiteX56" fmla="*/ 1711922 w 1711922"/>
                <a:gd name="connsiteY56" fmla="*/ 2860078 h 2860078"/>
                <a:gd name="connsiteX57" fmla="*/ 1698171 w 1711922"/>
                <a:gd name="connsiteY57" fmla="*/ 2832577 h 2860078"/>
                <a:gd name="connsiteX58" fmla="*/ 1595043 w 1711922"/>
                <a:gd name="connsiteY58" fmla="*/ 2798201 h 2860078"/>
                <a:gd name="connsiteX59" fmla="*/ 1471290 w 1711922"/>
                <a:gd name="connsiteY59" fmla="*/ 2763825 h 2860078"/>
                <a:gd name="connsiteX60" fmla="*/ 1402538 w 1711922"/>
                <a:gd name="connsiteY60" fmla="*/ 2756950 h 2860078"/>
                <a:gd name="connsiteX61" fmla="*/ 1148156 w 1711922"/>
                <a:gd name="connsiteY61" fmla="*/ 2743200 h 2860078"/>
                <a:gd name="connsiteX62" fmla="*/ 859398 w 1711922"/>
                <a:gd name="connsiteY62" fmla="*/ 2756950 h 2860078"/>
                <a:gd name="connsiteX63" fmla="*/ 790646 w 1711922"/>
                <a:gd name="connsiteY63" fmla="*/ 2770701 h 2860078"/>
                <a:gd name="connsiteX64" fmla="*/ 680643 w 1711922"/>
                <a:gd name="connsiteY64" fmla="*/ 2777576 h 2860078"/>
                <a:gd name="connsiteX65" fmla="*/ 618767 w 1711922"/>
                <a:gd name="connsiteY65" fmla="*/ 2798201 h 2860078"/>
                <a:gd name="connsiteX66" fmla="*/ 27501 w 1711922"/>
                <a:gd name="connsiteY66" fmla="*/ 2791326 h 2860078"/>
                <a:gd name="connsiteX67" fmla="*/ 20625 w 1711922"/>
                <a:gd name="connsiteY67" fmla="*/ 2763825 h 2860078"/>
                <a:gd name="connsiteX68" fmla="*/ 34376 w 1711922"/>
                <a:gd name="connsiteY68" fmla="*/ 2392565 h 2860078"/>
                <a:gd name="connsiteX69" fmla="*/ 13750 w 1711922"/>
                <a:gd name="connsiteY69" fmla="*/ 2213810 h 2860078"/>
                <a:gd name="connsiteX70" fmla="*/ 20625 w 1711922"/>
                <a:gd name="connsiteY70" fmla="*/ 660018 h 2860078"/>
                <a:gd name="connsiteX71" fmla="*/ 13750 w 1711922"/>
                <a:gd name="connsiteY71" fmla="*/ 61876 h 2860078"/>
                <a:gd name="connsiteX72" fmla="*/ 0 w 1711922"/>
                <a:gd name="connsiteY72" fmla="*/ 0 h 2860078"/>
                <a:gd name="connsiteX73" fmla="*/ 55001 w 1711922"/>
                <a:gd name="connsiteY73" fmla="*/ 0 h 2860078"/>
                <a:gd name="connsiteX0" fmla="*/ 55001 w 1711922"/>
                <a:gd name="connsiteY0" fmla="*/ 0 h 2860078"/>
                <a:gd name="connsiteX1" fmla="*/ 55001 w 1711922"/>
                <a:gd name="connsiteY1" fmla="*/ 0 h 2860078"/>
                <a:gd name="connsiteX2" fmla="*/ 206255 w 1711922"/>
                <a:gd name="connsiteY2" fmla="*/ 13750 h 2860078"/>
                <a:gd name="connsiteX3" fmla="*/ 226881 w 1711922"/>
                <a:gd name="connsiteY3" fmla="*/ 27501 h 2860078"/>
                <a:gd name="connsiteX4" fmla="*/ 268132 w 1711922"/>
                <a:gd name="connsiteY4" fmla="*/ 41251 h 2860078"/>
                <a:gd name="connsiteX5" fmla="*/ 309383 w 1711922"/>
                <a:gd name="connsiteY5" fmla="*/ 82502 h 2860078"/>
                <a:gd name="connsiteX6" fmla="*/ 323134 w 1711922"/>
                <a:gd name="connsiteY6" fmla="*/ 137504 h 2860078"/>
                <a:gd name="connsiteX7" fmla="*/ 330009 w 1711922"/>
                <a:gd name="connsiteY7" fmla="*/ 158129 h 2860078"/>
                <a:gd name="connsiteX8" fmla="*/ 350634 w 1711922"/>
                <a:gd name="connsiteY8" fmla="*/ 268132 h 2860078"/>
                <a:gd name="connsiteX9" fmla="*/ 357510 w 1711922"/>
                <a:gd name="connsiteY9" fmla="*/ 350634 h 2860078"/>
                <a:gd name="connsiteX10" fmla="*/ 371260 w 1711922"/>
                <a:gd name="connsiteY10" fmla="*/ 405636 h 2860078"/>
                <a:gd name="connsiteX11" fmla="*/ 378135 w 1711922"/>
                <a:gd name="connsiteY11" fmla="*/ 467513 h 2860078"/>
                <a:gd name="connsiteX12" fmla="*/ 385010 w 1711922"/>
                <a:gd name="connsiteY12" fmla="*/ 501889 h 2860078"/>
                <a:gd name="connsiteX13" fmla="*/ 398761 w 1711922"/>
                <a:gd name="connsiteY13" fmla="*/ 605016 h 2860078"/>
                <a:gd name="connsiteX14" fmla="*/ 412511 w 1711922"/>
                <a:gd name="connsiteY14" fmla="*/ 728770 h 2860078"/>
                <a:gd name="connsiteX15" fmla="*/ 426261 w 1711922"/>
                <a:gd name="connsiteY15" fmla="*/ 818147 h 2860078"/>
                <a:gd name="connsiteX16" fmla="*/ 440012 w 1711922"/>
                <a:gd name="connsiteY16" fmla="*/ 845648 h 2860078"/>
                <a:gd name="connsiteX17" fmla="*/ 467513 w 1711922"/>
                <a:gd name="connsiteY17" fmla="*/ 983152 h 2860078"/>
                <a:gd name="connsiteX18" fmla="*/ 474388 w 1711922"/>
                <a:gd name="connsiteY18" fmla="*/ 1003777 h 2860078"/>
                <a:gd name="connsiteX19" fmla="*/ 481263 w 1711922"/>
                <a:gd name="connsiteY19" fmla="*/ 1031278 h 2860078"/>
                <a:gd name="connsiteX20" fmla="*/ 522514 w 1711922"/>
                <a:gd name="connsiteY20" fmla="*/ 1134406 h 2860078"/>
                <a:gd name="connsiteX21" fmla="*/ 529389 w 1711922"/>
                <a:gd name="connsiteY21" fmla="*/ 1175657 h 2860078"/>
                <a:gd name="connsiteX22" fmla="*/ 556890 w 1711922"/>
                <a:gd name="connsiteY22" fmla="*/ 1230658 h 2860078"/>
                <a:gd name="connsiteX23" fmla="*/ 591266 w 1711922"/>
                <a:gd name="connsiteY23" fmla="*/ 1299410 h 2860078"/>
                <a:gd name="connsiteX24" fmla="*/ 605016 w 1711922"/>
                <a:gd name="connsiteY24" fmla="*/ 1361287 h 2860078"/>
                <a:gd name="connsiteX25" fmla="*/ 625642 w 1711922"/>
                <a:gd name="connsiteY25" fmla="*/ 1416289 h 2860078"/>
                <a:gd name="connsiteX26" fmla="*/ 639392 w 1711922"/>
                <a:gd name="connsiteY26" fmla="*/ 1436914 h 2860078"/>
                <a:gd name="connsiteX27" fmla="*/ 687519 w 1711922"/>
                <a:gd name="connsiteY27" fmla="*/ 1526292 h 2860078"/>
                <a:gd name="connsiteX28" fmla="*/ 708144 w 1711922"/>
                <a:gd name="connsiteY28" fmla="*/ 1553792 h 2860078"/>
                <a:gd name="connsiteX29" fmla="*/ 749395 w 1711922"/>
                <a:gd name="connsiteY29" fmla="*/ 1656920 h 2860078"/>
                <a:gd name="connsiteX30" fmla="*/ 783771 w 1711922"/>
                <a:gd name="connsiteY30" fmla="*/ 1732547 h 2860078"/>
                <a:gd name="connsiteX31" fmla="*/ 811272 w 1711922"/>
                <a:gd name="connsiteY31" fmla="*/ 1801299 h 2860078"/>
                <a:gd name="connsiteX32" fmla="*/ 825022 w 1711922"/>
                <a:gd name="connsiteY32" fmla="*/ 1821925 h 2860078"/>
                <a:gd name="connsiteX33" fmla="*/ 838773 w 1711922"/>
                <a:gd name="connsiteY33" fmla="*/ 1849425 h 2860078"/>
                <a:gd name="connsiteX34" fmla="*/ 873149 w 1711922"/>
                <a:gd name="connsiteY34" fmla="*/ 1897552 h 2860078"/>
                <a:gd name="connsiteX35" fmla="*/ 900649 w 1711922"/>
                <a:gd name="connsiteY35" fmla="*/ 1952553 h 2860078"/>
                <a:gd name="connsiteX36" fmla="*/ 914400 w 1711922"/>
                <a:gd name="connsiteY36" fmla="*/ 1986929 h 2860078"/>
                <a:gd name="connsiteX37" fmla="*/ 1003777 w 1711922"/>
                <a:gd name="connsiteY37" fmla="*/ 2090057 h 2860078"/>
                <a:gd name="connsiteX38" fmla="*/ 1051904 w 1711922"/>
                <a:gd name="connsiteY38" fmla="*/ 2172559 h 2860078"/>
                <a:gd name="connsiteX39" fmla="*/ 1120655 w 1711922"/>
                <a:gd name="connsiteY39" fmla="*/ 2248186 h 2860078"/>
                <a:gd name="connsiteX40" fmla="*/ 1155031 w 1711922"/>
                <a:gd name="connsiteY40" fmla="*/ 2282562 h 2860078"/>
                <a:gd name="connsiteX41" fmla="*/ 1182532 w 1711922"/>
                <a:gd name="connsiteY41" fmla="*/ 2316938 h 2860078"/>
                <a:gd name="connsiteX42" fmla="*/ 1210033 w 1711922"/>
                <a:gd name="connsiteY42" fmla="*/ 2344439 h 2860078"/>
                <a:gd name="connsiteX43" fmla="*/ 1258159 w 1711922"/>
                <a:gd name="connsiteY43" fmla="*/ 2399440 h 2860078"/>
                <a:gd name="connsiteX44" fmla="*/ 1299410 w 1711922"/>
                <a:gd name="connsiteY44" fmla="*/ 2481943 h 2860078"/>
                <a:gd name="connsiteX45" fmla="*/ 1333786 w 1711922"/>
                <a:gd name="connsiteY45" fmla="*/ 2509443 h 2860078"/>
                <a:gd name="connsiteX46" fmla="*/ 1368162 w 1711922"/>
                <a:gd name="connsiteY46" fmla="*/ 2550695 h 2860078"/>
                <a:gd name="connsiteX47" fmla="*/ 1395663 w 1711922"/>
                <a:gd name="connsiteY47" fmla="*/ 2578195 h 2860078"/>
                <a:gd name="connsiteX48" fmla="*/ 1416289 w 1711922"/>
                <a:gd name="connsiteY48" fmla="*/ 2619446 h 2860078"/>
                <a:gd name="connsiteX49" fmla="*/ 1464415 w 1711922"/>
                <a:gd name="connsiteY49" fmla="*/ 2667573 h 2860078"/>
                <a:gd name="connsiteX50" fmla="*/ 1491916 w 1711922"/>
                <a:gd name="connsiteY50" fmla="*/ 2701949 h 2860078"/>
                <a:gd name="connsiteX51" fmla="*/ 1519416 w 1711922"/>
                <a:gd name="connsiteY51" fmla="*/ 2722574 h 2860078"/>
                <a:gd name="connsiteX52" fmla="*/ 1540042 w 1711922"/>
                <a:gd name="connsiteY52" fmla="*/ 2743200 h 2860078"/>
                <a:gd name="connsiteX53" fmla="*/ 1581293 w 1711922"/>
                <a:gd name="connsiteY53" fmla="*/ 2777576 h 2860078"/>
                <a:gd name="connsiteX54" fmla="*/ 1615669 w 1711922"/>
                <a:gd name="connsiteY54" fmla="*/ 2811952 h 2860078"/>
                <a:gd name="connsiteX55" fmla="*/ 1691296 w 1711922"/>
                <a:gd name="connsiteY55" fmla="*/ 2846328 h 2860078"/>
                <a:gd name="connsiteX56" fmla="*/ 1711922 w 1711922"/>
                <a:gd name="connsiteY56" fmla="*/ 2860078 h 2860078"/>
                <a:gd name="connsiteX57" fmla="*/ 1698171 w 1711922"/>
                <a:gd name="connsiteY57" fmla="*/ 2832577 h 2860078"/>
                <a:gd name="connsiteX58" fmla="*/ 1595043 w 1711922"/>
                <a:gd name="connsiteY58" fmla="*/ 2798201 h 2860078"/>
                <a:gd name="connsiteX59" fmla="*/ 1471290 w 1711922"/>
                <a:gd name="connsiteY59" fmla="*/ 2763825 h 2860078"/>
                <a:gd name="connsiteX60" fmla="*/ 1402538 w 1711922"/>
                <a:gd name="connsiteY60" fmla="*/ 2756950 h 2860078"/>
                <a:gd name="connsiteX61" fmla="*/ 1148156 w 1711922"/>
                <a:gd name="connsiteY61" fmla="*/ 2743200 h 2860078"/>
                <a:gd name="connsiteX62" fmla="*/ 859398 w 1711922"/>
                <a:gd name="connsiteY62" fmla="*/ 2756950 h 2860078"/>
                <a:gd name="connsiteX63" fmla="*/ 790646 w 1711922"/>
                <a:gd name="connsiteY63" fmla="*/ 2770701 h 2860078"/>
                <a:gd name="connsiteX64" fmla="*/ 680643 w 1711922"/>
                <a:gd name="connsiteY64" fmla="*/ 2777576 h 2860078"/>
                <a:gd name="connsiteX65" fmla="*/ 618767 w 1711922"/>
                <a:gd name="connsiteY65" fmla="*/ 2798201 h 2860078"/>
                <a:gd name="connsiteX66" fmla="*/ 27501 w 1711922"/>
                <a:gd name="connsiteY66" fmla="*/ 2791326 h 2860078"/>
                <a:gd name="connsiteX67" fmla="*/ 20625 w 1711922"/>
                <a:gd name="connsiteY67" fmla="*/ 2763825 h 2860078"/>
                <a:gd name="connsiteX68" fmla="*/ 34376 w 1711922"/>
                <a:gd name="connsiteY68" fmla="*/ 2392565 h 2860078"/>
                <a:gd name="connsiteX69" fmla="*/ 20625 w 1711922"/>
                <a:gd name="connsiteY69" fmla="*/ 660018 h 2860078"/>
                <a:gd name="connsiteX70" fmla="*/ 13750 w 1711922"/>
                <a:gd name="connsiteY70" fmla="*/ 61876 h 2860078"/>
                <a:gd name="connsiteX71" fmla="*/ 0 w 1711922"/>
                <a:gd name="connsiteY71" fmla="*/ 0 h 2860078"/>
                <a:gd name="connsiteX72" fmla="*/ 55001 w 1711922"/>
                <a:gd name="connsiteY72" fmla="*/ 0 h 2860078"/>
                <a:gd name="connsiteX0" fmla="*/ 55001 w 1711922"/>
                <a:gd name="connsiteY0" fmla="*/ 0 h 2860078"/>
                <a:gd name="connsiteX1" fmla="*/ 55001 w 1711922"/>
                <a:gd name="connsiteY1" fmla="*/ 0 h 2860078"/>
                <a:gd name="connsiteX2" fmla="*/ 206255 w 1711922"/>
                <a:gd name="connsiteY2" fmla="*/ 13750 h 2860078"/>
                <a:gd name="connsiteX3" fmla="*/ 226881 w 1711922"/>
                <a:gd name="connsiteY3" fmla="*/ 27501 h 2860078"/>
                <a:gd name="connsiteX4" fmla="*/ 268132 w 1711922"/>
                <a:gd name="connsiteY4" fmla="*/ 41251 h 2860078"/>
                <a:gd name="connsiteX5" fmla="*/ 309383 w 1711922"/>
                <a:gd name="connsiteY5" fmla="*/ 82502 h 2860078"/>
                <a:gd name="connsiteX6" fmla="*/ 323134 w 1711922"/>
                <a:gd name="connsiteY6" fmla="*/ 137504 h 2860078"/>
                <a:gd name="connsiteX7" fmla="*/ 330009 w 1711922"/>
                <a:gd name="connsiteY7" fmla="*/ 158129 h 2860078"/>
                <a:gd name="connsiteX8" fmla="*/ 350634 w 1711922"/>
                <a:gd name="connsiteY8" fmla="*/ 268132 h 2860078"/>
                <a:gd name="connsiteX9" fmla="*/ 357510 w 1711922"/>
                <a:gd name="connsiteY9" fmla="*/ 350634 h 2860078"/>
                <a:gd name="connsiteX10" fmla="*/ 371260 w 1711922"/>
                <a:gd name="connsiteY10" fmla="*/ 405636 h 2860078"/>
                <a:gd name="connsiteX11" fmla="*/ 378135 w 1711922"/>
                <a:gd name="connsiteY11" fmla="*/ 467513 h 2860078"/>
                <a:gd name="connsiteX12" fmla="*/ 385010 w 1711922"/>
                <a:gd name="connsiteY12" fmla="*/ 501889 h 2860078"/>
                <a:gd name="connsiteX13" fmla="*/ 398761 w 1711922"/>
                <a:gd name="connsiteY13" fmla="*/ 605016 h 2860078"/>
                <a:gd name="connsiteX14" fmla="*/ 412511 w 1711922"/>
                <a:gd name="connsiteY14" fmla="*/ 728770 h 2860078"/>
                <a:gd name="connsiteX15" fmla="*/ 426261 w 1711922"/>
                <a:gd name="connsiteY15" fmla="*/ 818147 h 2860078"/>
                <a:gd name="connsiteX16" fmla="*/ 440012 w 1711922"/>
                <a:gd name="connsiteY16" fmla="*/ 845648 h 2860078"/>
                <a:gd name="connsiteX17" fmla="*/ 467513 w 1711922"/>
                <a:gd name="connsiteY17" fmla="*/ 983152 h 2860078"/>
                <a:gd name="connsiteX18" fmla="*/ 474388 w 1711922"/>
                <a:gd name="connsiteY18" fmla="*/ 1003777 h 2860078"/>
                <a:gd name="connsiteX19" fmla="*/ 481263 w 1711922"/>
                <a:gd name="connsiteY19" fmla="*/ 1031278 h 2860078"/>
                <a:gd name="connsiteX20" fmla="*/ 522514 w 1711922"/>
                <a:gd name="connsiteY20" fmla="*/ 1134406 h 2860078"/>
                <a:gd name="connsiteX21" fmla="*/ 529389 w 1711922"/>
                <a:gd name="connsiteY21" fmla="*/ 1175657 h 2860078"/>
                <a:gd name="connsiteX22" fmla="*/ 556890 w 1711922"/>
                <a:gd name="connsiteY22" fmla="*/ 1230658 h 2860078"/>
                <a:gd name="connsiteX23" fmla="*/ 591266 w 1711922"/>
                <a:gd name="connsiteY23" fmla="*/ 1299410 h 2860078"/>
                <a:gd name="connsiteX24" fmla="*/ 605016 w 1711922"/>
                <a:gd name="connsiteY24" fmla="*/ 1361287 h 2860078"/>
                <a:gd name="connsiteX25" fmla="*/ 625642 w 1711922"/>
                <a:gd name="connsiteY25" fmla="*/ 1416289 h 2860078"/>
                <a:gd name="connsiteX26" fmla="*/ 639392 w 1711922"/>
                <a:gd name="connsiteY26" fmla="*/ 1436914 h 2860078"/>
                <a:gd name="connsiteX27" fmla="*/ 687519 w 1711922"/>
                <a:gd name="connsiteY27" fmla="*/ 1526292 h 2860078"/>
                <a:gd name="connsiteX28" fmla="*/ 708144 w 1711922"/>
                <a:gd name="connsiteY28" fmla="*/ 1553792 h 2860078"/>
                <a:gd name="connsiteX29" fmla="*/ 749395 w 1711922"/>
                <a:gd name="connsiteY29" fmla="*/ 1656920 h 2860078"/>
                <a:gd name="connsiteX30" fmla="*/ 783771 w 1711922"/>
                <a:gd name="connsiteY30" fmla="*/ 1732547 h 2860078"/>
                <a:gd name="connsiteX31" fmla="*/ 811272 w 1711922"/>
                <a:gd name="connsiteY31" fmla="*/ 1801299 h 2860078"/>
                <a:gd name="connsiteX32" fmla="*/ 825022 w 1711922"/>
                <a:gd name="connsiteY32" fmla="*/ 1821925 h 2860078"/>
                <a:gd name="connsiteX33" fmla="*/ 838773 w 1711922"/>
                <a:gd name="connsiteY33" fmla="*/ 1849425 h 2860078"/>
                <a:gd name="connsiteX34" fmla="*/ 873149 w 1711922"/>
                <a:gd name="connsiteY34" fmla="*/ 1897552 h 2860078"/>
                <a:gd name="connsiteX35" fmla="*/ 900649 w 1711922"/>
                <a:gd name="connsiteY35" fmla="*/ 1952553 h 2860078"/>
                <a:gd name="connsiteX36" fmla="*/ 914400 w 1711922"/>
                <a:gd name="connsiteY36" fmla="*/ 1986929 h 2860078"/>
                <a:gd name="connsiteX37" fmla="*/ 1003777 w 1711922"/>
                <a:gd name="connsiteY37" fmla="*/ 2090057 h 2860078"/>
                <a:gd name="connsiteX38" fmla="*/ 1051904 w 1711922"/>
                <a:gd name="connsiteY38" fmla="*/ 2172559 h 2860078"/>
                <a:gd name="connsiteX39" fmla="*/ 1120655 w 1711922"/>
                <a:gd name="connsiteY39" fmla="*/ 2248186 h 2860078"/>
                <a:gd name="connsiteX40" fmla="*/ 1155031 w 1711922"/>
                <a:gd name="connsiteY40" fmla="*/ 2282562 h 2860078"/>
                <a:gd name="connsiteX41" fmla="*/ 1182532 w 1711922"/>
                <a:gd name="connsiteY41" fmla="*/ 2316938 h 2860078"/>
                <a:gd name="connsiteX42" fmla="*/ 1210033 w 1711922"/>
                <a:gd name="connsiteY42" fmla="*/ 2344439 h 2860078"/>
                <a:gd name="connsiteX43" fmla="*/ 1258159 w 1711922"/>
                <a:gd name="connsiteY43" fmla="*/ 2399440 h 2860078"/>
                <a:gd name="connsiteX44" fmla="*/ 1299410 w 1711922"/>
                <a:gd name="connsiteY44" fmla="*/ 2481943 h 2860078"/>
                <a:gd name="connsiteX45" fmla="*/ 1333786 w 1711922"/>
                <a:gd name="connsiteY45" fmla="*/ 2509443 h 2860078"/>
                <a:gd name="connsiteX46" fmla="*/ 1368162 w 1711922"/>
                <a:gd name="connsiteY46" fmla="*/ 2550695 h 2860078"/>
                <a:gd name="connsiteX47" fmla="*/ 1395663 w 1711922"/>
                <a:gd name="connsiteY47" fmla="*/ 2578195 h 2860078"/>
                <a:gd name="connsiteX48" fmla="*/ 1416289 w 1711922"/>
                <a:gd name="connsiteY48" fmla="*/ 2619446 h 2860078"/>
                <a:gd name="connsiteX49" fmla="*/ 1464415 w 1711922"/>
                <a:gd name="connsiteY49" fmla="*/ 2667573 h 2860078"/>
                <a:gd name="connsiteX50" fmla="*/ 1491916 w 1711922"/>
                <a:gd name="connsiteY50" fmla="*/ 2701949 h 2860078"/>
                <a:gd name="connsiteX51" fmla="*/ 1519416 w 1711922"/>
                <a:gd name="connsiteY51" fmla="*/ 2722574 h 2860078"/>
                <a:gd name="connsiteX52" fmla="*/ 1540042 w 1711922"/>
                <a:gd name="connsiteY52" fmla="*/ 2743200 h 2860078"/>
                <a:gd name="connsiteX53" fmla="*/ 1581293 w 1711922"/>
                <a:gd name="connsiteY53" fmla="*/ 2777576 h 2860078"/>
                <a:gd name="connsiteX54" fmla="*/ 1615669 w 1711922"/>
                <a:gd name="connsiteY54" fmla="*/ 2811952 h 2860078"/>
                <a:gd name="connsiteX55" fmla="*/ 1691296 w 1711922"/>
                <a:gd name="connsiteY55" fmla="*/ 2846328 h 2860078"/>
                <a:gd name="connsiteX56" fmla="*/ 1711922 w 1711922"/>
                <a:gd name="connsiteY56" fmla="*/ 2860078 h 2860078"/>
                <a:gd name="connsiteX57" fmla="*/ 1698171 w 1711922"/>
                <a:gd name="connsiteY57" fmla="*/ 2832577 h 2860078"/>
                <a:gd name="connsiteX58" fmla="*/ 1595043 w 1711922"/>
                <a:gd name="connsiteY58" fmla="*/ 2798201 h 2860078"/>
                <a:gd name="connsiteX59" fmla="*/ 1471290 w 1711922"/>
                <a:gd name="connsiteY59" fmla="*/ 2763825 h 2860078"/>
                <a:gd name="connsiteX60" fmla="*/ 1402538 w 1711922"/>
                <a:gd name="connsiteY60" fmla="*/ 2756950 h 2860078"/>
                <a:gd name="connsiteX61" fmla="*/ 1148156 w 1711922"/>
                <a:gd name="connsiteY61" fmla="*/ 2743200 h 2860078"/>
                <a:gd name="connsiteX62" fmla="*/ 790646 w 1711922"/>
                <a:gd name="connsiteY62" fmla="*/ 2770701 h 2860078"/>
                <a:gd name="connsiteX63" fmla="*/ 680643 w 1711922"/>
                <a:gd name="connsiteY63" fmla="*/ 2777576 h 2860078"/>
                <a:gd name="connsiteX64" fmla="*/ 618767 w 1711922"/>
                <a:gd name="connsiteY64" fmla="*/ 2798201 h 2860078"/>
                <a:gd name="connsiteX65" fmla="*/ 27501 w 1711922"/>
                <a:gd name="connsiteY65" fmla="*/ 2791326 h 2860078"/>
                <a:gd name="connsiteX66" fmla="*/ 20625 w 1711922"/>
                <a:gd name="connsiteY66" fmla="*/ 2763825 h 2860078"/>
                <a:gd name="connsiteX67" fmla="*/ 34376 w 1711922"/>
                <a:gd name="connsiteY67" fmla="*/ 2392565 h 2860078"/>
                <a:gd name="connsiteX68" fmla="*/ 20625 w 1711922"/>
                <a:gd name="connsiteY68" fmla="*/ 660018 h 2860078"/>
                <a:gd name="connsiteX69" fmla="*/ 13750 w 1711922"/>
                <a:gd name="connsiteY69" fmla="*/ 61876 h 2860078"/>
                <a:gd name="connsiteX70" fmla="*/ 0 w 1711922"/>
                <a:gd name="connsiteY70" fmla="*/ 0 h 2860078"/>
                <a:gd name="connsiteX71" fmla="*/ 55001 w 1711922"/>
                <a:gd name="connsiteY71" fmla="*/ 0 h 2860078"/>
                <a:gd name="connsiteX0" fmla="*/ 55001 w 1711922"/>
                <a:gd name="connsiteY0" fmla="*/ 0 h 2860078"/>
                <a:gd name="connsiteX1" fmla="*/ 55001 w 1711922"/>
                <a:gd name="connsiteY1" fmla="*/ 0 h 2860078"/>
                <a:gd name="connsiteX2" fmla="*/ 206255 w 1711922"/>
                <a:gd name="connsiteY2" fmla="*/ 13750 h 2860078"/>
                <a:gd name="connsiteX3" fmla="*/ 226881 w 1711922"/>
                <a:gd name="connsiteY3" fmla="*/ 27501 h 2860078"/>
                <a:gd name="connsiteX4" fmla="*/ 268132 w 1711922"/>
                <a:gd name="connsiteY4" fmla="*/ 41251 h 2860078"/>
                <a:gd name="connsiteX5" fmla="*/ 309383 w 1711922"/>
                <a:gd name="connsiteY5" fmla="*/ 82502 h 2860078"/>
                <a:gd name="connsiteX6" fmla="*/ 323134 w 1711922"/>
                <a:gd name="connsiteY6" fmla="*/ 137504 h 2860078"/>
                <a:gd name="connsiteX7" fmla="*/ 330009 w 1711922"/>
                <a:gd name="connsiteY7" fmla="*/ 158129 h 2860078"/>
                <a:gd name="connsiteX8" fmla="*/ 350634 w 1711922"/>
                <a:gd name="connsiteY8" fmla="*/ 268132 h 2860078"/>
                <a:gd name="connsiteX9" fmla="*/ 357510 w 1711922"/>
                <a:gd name="connsiteY9" fmla="*/ 350634 h 2860078"/>
                <a:gd name="connsiteX10" fmla="*/ 371260 w 1711922"/>
                <a:gd name="connsiteY10" fmla="*/ 405636 h 2860078"/>
                <a:gd name="connsiteX11" fmla="*/ 378135 w 1711922"/>
                <a:gd name="connsiteY11" fmla="*/ 467513 h 2860078"/>
                <a:gd name="connsiteX12" fmla="*/ 385010 w 1711922"/>
                <a:gd name="connsiteY12" fmla="*/ 501889 h 2860078"/>
                <a:gd name="connsiteX13" fmla="*/ 398761 w 1711922"/>
                <a:gd name="connsiteY13" fmla="*/ 605016 h 2860078"/>
                <a:gd name="connsiteX14" fmla="*/ 412511 w 1711922"/>
                <a:gd name="connsiteY14" fmla="*/ 728770 h 2860078"/>
                <a:gd name="connsiteX15" fmla="*/ 426261 w 1711922"/>
                <a:gd name="connsiteY15" fmla="*/ 818147 h 2860078"/>
                <a:gd name="connsiteX16" fmla="*/ 440012 w 1711922"/>
                <a:gd name="connsiteY16" fmla="*/ 845648 h 2860078"/>
                <a:gd name="connsiteX17" fmla="*/ 467513 w 1711922"/>
                <a:gd name="connsiteY17" fmla="*/ 983152 h 2860078"/>
                <a:gd name="connsiteX18" fmla="*/ 474388 w 1711922"/>
                <a:gd name="connsiteY18" fmla="*/ 1003777 h 2860078"/>
                <a:gd name="connsiteX19" fmla="*/ 481263 w 1711922"/>
                <a:gd name="connsiteY19" fmla="*/ 1031278 h 2860078"/>
                <a:gd name="connsiteX20" fmla="*/ 522514 w 1711922"/>
                <a:gd name="connsiteY20" fmla="*/ 1134406 h 2860078"/>
                <a:gd name="connsiteX21" fmla="*/ 529389 w 1711922"/>
                <a:gd name="connsiteY21" fmla="*/ 1175657 h 2860078"/>
                <a:gd name="connsiteX22" fmla="*/ 556890 w 1711922"/>
                <a:gd name="connsiteY22" fmla="*/ 1230658 h 2860078"/>
                <a:gd name="connsiteX23" fmla="*/ 591266 w 1711922"/>
                <a:gd name="connsiteY23" fmla="*/ 1299410 h 2860078"/>
                <a:gd name="connsiteX24" fmla="*/ 605016 w 1711922"/>
                <a:gd name="connsiteY24" fmla="*/ 1361287 h 2860078"/>
                <a:gd name="connsiteX25" fmla="*/ 625642 w 1711922"/>
                <a:gd name="connsiteY25" fmla="*/ 1416289 h 2860078"/>
                <a:gd name="connsiteX26" fmla="*/ 639392 w 1711922"/>
                <a:gd name="connsiteY26" fmla="*/ 1436914 h 2860078"/>
                <a:gd name="connsiteX27" fmla="*/ 687519 w 1711922"/>
                <a:gd name="connsiteY27" fmla="*/ 1526292 h 2860078"/>
                <a:gd name="connsiteX28" fmla="*/ 708144 w 1711922"/>
                <a:gd name="connsiteY28" fmla="*/ 1553792 h 2860078"/>
                <a:gd name="connsiteX29" fmla="*/ 749395 w 1711922"/>
                <a:gd name="connsiteY29" fmla="*/ 1656920 h 2860078"/>
                <a:gd name="connsiteX30" fmla="*/ 783771 w 1711922"/>
                <a:gd name="connsiteY30" fmla="*/ 1732547 h 2860078"/>
                <a:gd name="connsiteX31" fmla="*/ 811272 w 1711922"/>
                <a:gd name="connsiteY31" fmla="*/ 1801299 h 2860078"/>
                <a:gd name="connsiteX32" fmla="*/ 825022 w 1711922"/>
                <a:gd name="connsiteY32" fmla="*/ 1821925 h 2860078"/>
                <a:gd name="connsiteX33" fmla="*/ 838773 w 1711922"/>
                <a:gd name="connsiteY33" fmla="*/ 1849425 h 2860078"/>
                <a:gd name="connsiteX34" fmla="*/ 873149 w 1711922"/>
                <a:gd name="connsiteY34" fmla="*/ 1897552 h 2860078"/>
                <a:gd name="connsiteX35" fmla="*/ 900649 w 1711922"/>
                <a:gd name="connsiteY35" fmla="*/ 1952553 h 2860078"/>
                <a:gd name="connsiteX36" fmla="*/ 914400 w 1711922"/>
                <a:gd name="connsiteY36" fmla="*/ 1986929 h 2860078"/>
                <a:gd name="connsiteX37" fmla="*/ 1003777 w 1711922"/>
                <a:gd name="connsiteY37" fmla="*/ 2090057 h 2860078"/>
                <a:gd name="connsiteX38" fmla="*/ 1051904 w 1711922"/>
                <a:gd name="connsiteY38" fmla="*/ 2172559 h 2860078"/>
                <a:gd name="connsiteX39" fmla="*/ 1120655 w 1711922"/>
                <a:gd name="connsiteY39" fmla="*/ 2248186 h 2860078"/>
                <a:gd name="connsiteX40" fmla="*/ 1155031 w 1711922"/>
                <a:gd name="connsiteY40" fmla="*/ 2282562 h 2860078"/>
                <a:gd name="connsiteX41" fmla="*/ 1182532 w 1711922"/>
                <a:gd name="connsiteY41" fmla="*/ 2316938 h 2860078"/>
                <a:gd name="connsiteX42" fmla="*/ 1210033 w 1711922"/>
                <a:gd name="connsiteY42" fmla="*/ 2344439 h 2860078"/>
                <a:gd name="connsiteX43" fmla="*/ 1258159 w 1711922"/>
                <a:gd name="connsiteY43" fmla="*/ 2399440 h 2860078"/>
                <a:gd name="connsiteX44" fmla="*/ 1299410 w 1711922"/>
                <a:gd name="connsiteY44" fmla="*/ 2481943 h 2860078"/>
                <a:gd name="connsiteX45" fmla="*/ 1333786 w 1711922"/>
                <a:gd name="connsiteY45" fmla="*/ 2509443 h 2860078"/>
                <a:gd name="connsiteX46" fmla="*/ 1368162 w 1711922"/>
                <a:gd name="connsiteY46" fmla="*/ 2550695 h 2860078"/>
                <a:gd name="connsiteX47" fmla="*/ 1395663 w 1711922"/>
                <a:gd name="connsiteY47" fmla="*/ 2578195 h 2860078"/>
                <a:gd name="connsiteX48" fmla="*/ 1416289 w 1711922"/>
                <a:gd name="connsiteY48" fmla="*/ 2619446 h 2860078"/>
                <a:gd name="connsiteX49" fmla="*/ 1464415 w 1711922"/>
                <a:gd name="connsiteY49" fmla="*/ 2667573 h 2860078"/>
                <a:gd name="connsiteX50" fmla="*/ 1491916 w 1711922"/>
                <a:gd name="connsiteY50" fmla="*/ 2701949 h 2860078"/>
                <a:gd name="connsiteX51" fmla="*/ 1519416 w 1711922"/>
                <a:gd name="connsiteY51" fmla="*/ 2722574 h 2860078"/>
                <a:gd name="connsiteX52" fmla="*/ 1540042 w 1711922"/>
                <a:gd name="connsiteY52" fmla="*/ 2743200 h 2860078"/>
                <a:gd name="connsiteX53" fmla="*/ 1581293 w 1711922"/>
                <a:gd name="connsiteY53" fmla="*/ 2777576 h 2860078"/>
                <a:gd name="connsiteX54" fmla="*/ 1615669 w 1711922"/>
                <a:gd name="connsiteY54" fmla="*/ 2811952 h 2860078"/>
                <a:gd name="connsiteX55" fmla="*/ 1691296 w 1711922"/>
                <a:gd name="connsiteY55" fmla="*/ 2846328 h 2860078"/>
                <a:gd name="connsiteX56" fmla="*/ 1711922 w 1711922"/>
                <a:gd name="connsiteY56" fmla="*/ 2860078 h 2860078"/>
                <a:gd name="connsiteX57" fmla="*/ 1698171 w 1711922"/>
                <a:gd name="connsiteY57" fmla="*/ 2832577 h 2860078"/>
                <a:gd name="connsiteX58" fmla="*/ 1595043 w 1711922"/>
                <a:gd name="connsiteY58" fmla="*/ 2798201 h 2860078"/>
                <a:gd name="connsiteX59" fmla="*/ 1471290 w 1711922"/>
                <a:gd name="connsiteY59" fmla="*/ 2763825 h 2860078"/>
                <a:gd name="connsiteX60" fmla="*/ 1402538 w 1711922"/>
                <a:gd name="connsiteY60" fmla="*/ 2756950 h 2860078"/>
                <a:gd name="connsiteX61" fmla="*/ 790646 w 1711922"/>
                <a:gd name="connsiteY61" fmla="*/ 2770701 h 2860078"/>
                <a:gd name="connsiteX62" fmla="*/ 680643 w 1711922"/>
                <a:gd name="connsiteY62" fmla="*/ 2777576 h 2860078"/>
                <a:gd name="connsiteX63" fmla="*/ 618767 w 1711922"/>
                <a:gd name="connsiteY63" fmla="*/ 2798201 h 2860078"/>
                <a:gd name="connsiteX64" fmla="*/ 27501 w 1711922"/>
                <a:gd name="connsiteY64" fmla="*/ 2791326 h 2860078"/>
                <a:gd name="connsiteX65" fmla="*/ 20625 w 1711922"/>
                <a:gd name="connsiteY65" fmla="*/ 2763825 h 2860078"/>
                <a:gd name="connsiteX66" fmla="*/ 34376 w 1711922"/>
                <a:gd name="connsiteY66" fmla="*/ 2392565 h 2860078"/>
                <a:gd name="connsiteX67" fmla="*/ 20625 w 1711922"/>
                <a:gd name="connsiteY67" fmla="*/ 660018 h 2860078"/>
                <a:gd name="connsiteX68" fmla="*/ 13750 w 1711922"/>
                <a:gd name="connsiteY68" fmla="*/ 61876 h 2860078"/>
                <a:gd name="connsiteX69" fmla="*/ 0 w 1711922"/>
                <a:gd name="connsiteY69" fmla="*/ 0 h 2860078"/>
                <a:gd name="connsiteX70" fmla="*/ 55001 w 1711922"/>
                <a:gd name="connsiteY70" fmla="*/ 0 h 2860078"/>
                <a:gd name="connsiteX0" fmla="*/ 55001 w 1711922"/>
                <a:gd name="connsiteY0" fmla="*/ 0 h 2860078"/>
                <a:gd name="connsiteX1" fmla="*/ 55001 w 1711922"/>
                <a:gd name="connsiteY1" fmla="*/ 0 h 2860078"/>
                <a:gd name="connsiteX2" fmla="*/ 206255 w 1711922"/>
                <a:gd name="connsiteY2" fmla="*/ 13750 h 2860078"/>
                <a:gd name="connsiteX3" fmla="*/ 226881 w 1711922"/>
                <a:gd name="connsiteY3" fmla="*/ 27501 h 2860078"/>
                <a:gd name="connsiteX4" fmla="*/ 268132 w 1711922"/>
                <a:gd name="connsiteY4" fmla="*/ 41251 h 2860078"/>
                <a:gd name="connsiteX5" fmla="*/ 309383 w 1711922"/>
                <a:gd name="connsiteY5" fmla="*/ 82502 h 2860078"/>
                <a:gd name="connsiteX6" fmla="*/ 323134 w 1711922"/>
                <a:gd name="connsiteY6" fmla="*/ 137504 h 2860078"/>
                <a:gd name="connsiteX7" fmla="*/ 330009 w 1711922"/>
                <a:gd name="connsiteY7" fmla="*/ 158129 h 2860078"/>
                <a:gd name="connsiteX8" fmla="*/ 350634 w 1711922"/>
                <a:gd name="connsiteY8" fmla="*/ 268132 h 2860078"/>
                <a:gd name="connsiteX9" fmla="*/ 357510 w 1711922"/>
                <a:gd name="connsiteY9" fmla="*/ 350634 h 2860078"/>
                <a:gd name="connsiteX10" fmla="*/ 371260 w 1711922"/>
                <a:gd name="connsiteY10" fmla="*/ 405636 h 2860078"/>
                <a:gd name="connsiteX11" fmla="*/ 378135 w 1711922"/>
                <a:gd name="connsiteY11" fmla="*/ 467513 h 2860078"/>
                <a:gd name="connsiteX12" fmla="*/ 385010 w 1711922"/>
                <a:gd name="connsiteY12" fmla="*/ 501889 h 2860078"/>
                <a:gd name="connsiteX13" fmla="*/ 398761 w 1711922"/>
                <a:gd name="connsiteY13" fmla="*/ 605016 h 2860078"/>
                <a:gd name="connsiteX14" fmla="*/ 412511 w 1711922"/>
                <a:gd name="connsiteY14" fmla="*/ 728770 h 2860078"/>
                <a:gd name="connsiteX15" fmla="*/ 426261 w 1711922"/>
                <a:gd name="connsiteY15" fmla="*/ 818147 h 2860078"/>
                <a:gd name="connsiteX16" fmla="*/ 440012 w 1711922"/>
                <a:gd name="connsiteY16" fmla="*/ 845648 h 2860078"/>
                <a:gd name="connsiteX17" fmla="*/ 467513 w 1711922"/>
                <a:gd name="connsiteY17" fmla="*/ 983152 h 2860078"/>
                <a:gd name="connsiteX18" fmla="*/ 474388 w 1711922"/>
                <a:gd name="connsiteY18" fmla="*/ 1003777 h 2860078"/>
                <a:gd name="connsiteX19" fmla="*/ 481263 w 1711922"/>
                <a:gd name="connsiteY19" fmla="*/ 1031278 h 2860078"/>
                <a:gd name="connsiteX20" fmla="*/ 522514 w 1711922"/>
                <a:gd name="connsiteY20" fmla="*/ 1134406 h 2860078"/>
                <a:gd name="connsiteX21" fmla="*/ 529389 w 1711922"/>
                <a:gd name="connsiteY21" fmla="*/ 1175657 h 2860078"/>
                <a:gd name="connsiteX22" fmla="*/ 556890 w 1711922"/>
                <a:gd name="connsiteY22" fmla="*/ 1230658 h 2860078"/>
                <a:gd name="connsiteX23" fmla="*/ 591266 w 1711922"/>
                <a:gd name="connsiteY23" fmla="*/ 1299410 h 2860078"/>
                <a:gd name="connsiteX24" fmla="*/ 605016 w 1711922"/>
                <a:gd name="connsiteY24" fmla="*/ 1361287 h 2860078"/>
                <a:gd name="connsiteX25" fmla="*/ 625642 w 1711922"/>
                <a:gd name="connsiteY25" fmla="*/ 1416289 h 2860078"/>
                <a:gd name="connsiteX26" fmla="*/ 639392 w 1711922"/>
                <a:gd name="connsiteY26" fmla="*/ 1436914 h 2860078"/>
                <a:gd name="connsiteX27" fmla="*/ 687519 w 1711922"/>
                <a:gd name="connsiteY27" fmla="*/ 1526292 h 2860078"/>
                <a:gd name="connsiteX28" fmla="*/ 708144 w 1711922"/>
                <a:gd name="connsiteY28" fmla="*/ 1553792 h 2860078"/>
                <a:gd name="connsiteX29" fmla="*/ 749395 w 1711922"/>
                <a:gd name="connsiteY29" fmla="*/ 1656920 h 2860078"/>
                <a:gd name="connsiteX30" fmla="*/ 783771 w 1711922"/>
                <a:gd name="connsiteY30" fmla="*/ 1732547 h 2860078"/>
                <a:gd name="connsiteX31" fmla="*/ 811272 w 1711922"/>
                <a:gd name="connsiteY31" fmla="*/ 1801299 h 2860078"/>
                <a:gd name="connsiteX32" fmla="*/ 825022 w 1711922"/>
                <a:gd name="connsiteY32" fmla="*/ 1821925 h 2860078"/>
                <a:gd name="connsiteX33" fmla="*/ 838773 w 1711922"/>
                <a:gd name="connsiteY33" fmla="*/ 1849425 h 2860078"/>
                <a:gd name="connsiteX34" fmla="*/ 873149 w 1711922"/>
                <a:gd name="connsiteY34" fmla="*/ 1897552 h 2860078"/>
                <a:gd name="connsiteX35" fmla="*/ 900649 w 1711922"/>
                <a:gd name="connsiteY35" fmla="*/ 1952553 h 2860078"/>
                <a:gd name="connsiteX36" fmla="*/ 914400 w 1711922"/>
                <a:gd name="connsiteY36" fmla="*/ 1986929 h 2860078"/>
                <a:gd name="connsiteX37" fmla="*/ 1003777 w 1711922"/>
                <a:gd name="connsiteY37" fmla="*/ 2090057 h 2860078"/>
                <a:gd name="connsiteX38" fmla="*/ 1051904 w 1711922"/>
                <a:gd name="connsiteY38" fmla="*/ 2172559 h 2860078"/>
                <a:gd name="connsiteX39" fmla="*/ 1120655 w 1711922"/>
                <a:gd name="connsiteY39" fmla="*/ 2248186 h 2860078"/>
                <a:gd name="connsiteX40" fmla="*/ 1155031 w 1711922"/>
                <a:gd name="connsiteY40" fmla="*/ 2282562 h 2860078"/>
                <a:gd name="connsiteX41" fmla="*/ 1182532 w 1711922"/>
                <a:gd name="connsiteY41" fmla="*/ 2316938 h 2860078"/>
                <a:gd name="connsiteX42" fmla="*/ 1210033 w 1711922"/>
                <a:gd name="connsiteY42" fmla="*/ 2344439 h 2860078"/>
                <a:gd name="connsiteX43" fmla="*/ 1258159 w 1711922"/>
                <a:gd name="connsiteY43" fmla="*/ 2399440 h 2860078"/>
                <a:gd name="connsiteX44" fmla="*/ 1299410 w 1711922"/>
                <a:gd name="connsiteY44" fmla="*/ 2481943 h 2860078"/>
                <a:gd name="connsiteX45" fmla="*/ 1333786 w 1711922"/>
                <a:gd name="connsiteY45" fmla="*/ 2509443 h 2860078"/>
                <a:gd name="connsiteX46" fmla="*/ 1368162 w 1711922"/>
                <a:gd name="connsiteY46" fmla="*/ 2550695 h 2860078"/>
                <a:gd name="connsiteX47" fmla="*/ 1395663 w 1711922"/>
                <a:gd name="connsiteY47" fmla="*/ 2578195 h 2860078"/>
                <a:gd name="connsiteX48" fmla="*/ 1416289 w 1711922"/>
                <a:gd name="connsiteY48" fmla="*/ 2619446 h 2860078"/>
                <a:gd name="connsiteX49" fmla="*/ 1464415 w 1711922"/>
                <a:gd name="connsiteY49" fmla="*/ 2667573 h 2860078"/>
                <a:gd name="connsiteX50" fmla="*/ 1491916 w 1711922"/>
                <a:gd name="connsiteY50" fmla="*/ 2701949 h 2860078"/>
                <a:gd name="connsiteX51" fmla="*/ 1519416 w 1711922"/>
                <a:gd name="connsiteY51" fmla="*/ 2722574 h 2860078"/>
                <a:gd name="connsiteX52" fmla="*/ 1540042 w 1711922"/>
                <a:gd name="connsiteY52" fmla="*/ 2743200 h 2860078"/>
                <a:gd name="connsiteX53" fmla="*/ 1581293 w 1711922"/>
                <a:gd name="connsiteY53" fmla="*/ 2777576 h 2860078"/>
                <a:gd name="connsiteX54" fmla="*/ 1615669 w 1711922"/>
                <a:gd name="connsiteY54" fmla="*/ 2811952 h 2860078"/>
                <a:gd name="connsiteX55" fmla="*/ 1691296 w 1711922"/>
                <a:gd name="connsiteY55" fmla="*/ 2846328 h 2860078"/>
                <a:gd name="connsiteX56" fmla="*/ 1711922 w 1711922"/>
                <a:gd name="connsiteY56" fmla="*/ 2860078 h 2860078"/>
                <a:gd name="connsiteX57" fmla="*/ 1698171 w 1711922"/>
                <a:gd name="connsiteY57" fmla="*/ 2832577 h 2860078"/>
                <a:gd name="connsiteX58" fmla="*/ 1595043 w 1711922"/>
                <a:gd name="connsiteY58" fmla="*/ 2798201 h 2860078"/>
                <a:gd name="connsiteX59" fmla="*/ 1471290 w 1711922"/>
                <a:gd name="connsiteY59" fmla="*/ 2763825 h 2860078"/>
                <a:gd name="connsiteX60" fmla="*/ 790646 w 1711922"/>
                <a:gd name="connsiteY60" fmla="*/ 2770701 h 2860078"/>
                <a:gd name="connsiteX61" fmla="*/ 680643 w 1711922"/>
                <a:gd name="connsiteY61" fmla="*/ 2777576 h 2860078"/>
                <a:gd name="connsiteX62" fmla="*/ 618767 w 1711922"/>
                <a:gd name="connsiteY62" fmla="*/ 2798201 h 2860078"/>
                <a:gd name="connsiteX63" fmla="*/ 27501 w 1711922"/>
                <a:gd name="connsiteY63" fmla="*/ 2791326 h 2860078"/>
                <a:gd name="connsiteX64" fmla="*/ 20625 w 1711922"/>
                <a:gd name="connsiteY64" fmla="*/ 2763825 h 2860078"/>
                <a:gd name="connsiteX65" fmla="*/ 34376 w 1711922"/>
                <a:gd name="connsiteY65" fmla="*/ 2392565 h 2860078"/>
                <a:gd name="connsiteX66" fmla="*/ 20625 w 1711922"/>
                <a:gd name="connsiteY66" fmla="*/ 660018 h 2860078"/>
                <a:gd name="connsiteX67" fmla="*/ 13750 w 1711922"/>
                <a:gd name="connsiteY67" fmla="*/ 61876 h 2860078"/>
                <a:gd name="connsiteX68" fmla="*/ 0 w 1711922"/>
                <a:gd name="connsiteY68" fmla="*/ 0 h 2860078"/>
                <a:gd name="connsiteX69" fmla="*/ 55001 w 1711922"/>
                <a:gd name="connsiteY69" fmla="*/ 0 h 2860078"/>
                <a:gd name="connsiteX0" fmla="*/ 55001 w 1719019"/>
                <a:gd name="connsiteY0" fmla="*/ 0 h 2860078"/>
                <a:gd name="connsiteX1" fmla="*/ 55001 w 1719019"/>
                <a:gd name="connsiteY1" fmla="*/ 0 h 2860078"/>
                <a:gd name="connsiteX2" fmla="*/ 206255 w 1719019"/>
                <a:gd name="connsiteY2" fmla="*/ 13750 h 2860078"/>
                <a:gd name="connsiteX3" fmla="*/ 226881 w 1719019"/>
                <a:gd name="connsiteY3" fmla="*/ 27501 h 2860078"/>
                <a:gd name="connsiteX4" fmla="*/ 268132 w 1719019"/>
                <a:gd name="connsiteY4" fmla="*/ 41251 h 2860078"/>
                <a:gd name="connsiteX5" fmla="*/ 309383 w 1719019"/>
                <a:gd name="connsiteY5" fmla="*/ 82502 h 2860078"/>
                <a:gd name="connsiteX6" fmla="*/ 323134 w 1719019"/>
                <a:gd name="connsiteY6" fmla="*/ 137504 h 2860078"/>
                <a:gd name="connsiteX7" fmla="*/ 330009 w 1719019"/>
                <a:gd name="connsiteY7" fmla="*/ 158129 h 2860078"/>
                <a:gd name="connsiteX8" fmla="*/ 350634 w 1719019"/>
                <a:gd name="connsiteY8" fmla="*/ 268132 h 2860078"/>
                <a:gd name="connsiteX9" fmla="*/ 357510 w 1719019"/>
                <a:gd name="connsiteY9" fmla="*/ 350634 h 2860078"/>
                <a:gd name="connsiteX10" fmla="*/ 371260 w 1719019"/>
                <a:gd name="connsiteY10" fmla="*/ 405636 h 2860078"/>
                <a:gd name="connsiteX11" fmla="*/ 378135 w 1719019"/>
                <a:gd name="connsiteY11" fmla="*/ 467513 h 2860078"/>
                <a:gd name="connsiteX12" fmla="*/ 385010 w 1719019"/>
                <a:gd name="connsiteY12" fmla="*/ 501889 h 2860078"/>
                <a:gd name="connsiteX13" fmla="*/ 398761 w 1719019"/>
                <a:gd name="connsiteY13" fmla="*/ 605016 h 2860078"/>
                <a:gd name="connsiteX14" fmla="*/ 412511 w 1719019"/>
                <a:gd name="connsiteY14" fmla="*/ 728770 h 2860078"/>
                <a:gd name="connsiteX15" fmla="*/ 426261 w 1719019"/>
                <a:gd name="connsiteY15" fmla="*/ 818147 h 2860078"/>
                <a:gd name="connsiteX16" fmla="*/ 440012 w 1719019"/>
                <a:gd name="connsiteY16" fmla="*/ 845648 h 2860078"/>
                <a:gd name="connsiteX17" fmla="*/ 467513 w 1719019"/>
                <a:gd name="connsiteY17" fmla="*/ 983152 h 2860078"/>
                <a:gd name="connsiteX18" fmla="*/ 474388 w 1719019"/>
                <a:gd name="connsiteY18" fmla="*/ 1003777 h 2860078"/>
                <a:gd name="connsiteX19" fmla="*/ 481263 w 1719019"/>
                <a:gd name="connsiteY19" fmla="*/ 1031278 h 2860078"/>
                <a:gd name="connsiteX20" fmla="*/ 522514 w 1719019"/>
                <a:gd name="connsiteY20" fmla="*/ 1134406 h 2860078"/>
                <a:gd name="connsiteX21" fmla="*/ 529389 w 1719019"/>
                <a:gd name="connsiteY21" fmla="*/ 1175657 h 2860078"/>
                <a:gd name="connsiteX22" fmla="*/ 556890 w 1719019"/>
                <a:gd name="connsiteY22" fmla="*/ 1230658 h 2860078"/>
                <a:gd name="connsiteX23" fmla="*/ 591266 w 1719019"/>
                <a:gd name="connsiteY23" fmla="*/ 1299410 h 2860078"/>
                <a:gd name="connsiteX24" fmla="*/ 605016 w 1719019"/>
                <a:gd name="connsiteY24" fmla="*/ 1361287 h 2860078"/>
                <a:gd name="connsiteX25" fmla="*/ 625642 w 1719019"/>
                <a:gd name="connsiteY25" fmla="*/ 1416289 h 2860078"/>
                <a:gd name="connsiteX26" fmla="*/ 639392 w 1719019"/>
                <a:gd name="connsiteY26" fmla="*/ 1436914 h 2860078"/>
                <a:gd name="connsiteX27" fmla="*/ 687519 w 1719019"/>
                <a:gd name="connsiteY27" fmla="*/ 1526292 h 2860078"/>
                <a:gd name="connsiteX28" fmla="*/ 708144 w 1719019"/>
                <a:gd name="connsiteY28" fmla="*/ 1553792 h 2860078"/>
                <a:gd name="connsiteX29" fmla="*/ 749395 w 1719019"/>
                <a:gd name="connsiteY29" fmla="*/ 1656920 h 2860078"/>
                <a:gd name="connsiteX30" fmla="*/ 783771 w 1719019"/>
                <a:gd name="connsiteY30" fmla="*/ 1732547 h 2860078"/>
                <a:gd name="connsiteX31" fmla="*/ 811272 w 1719019"/>
                <a:gd name="connsiteY31" fmla="*/ 1801299 h 2860078"/>
                <a:gd name="connsiteX32" fmla="*/ 825022 w 1719019"/>
                <a:gd name="connsiteY32" fmla="*/ 1821925 h 2860078"/>
                <a:gd name="connsiteX33" fmla="*/ 838773 w 1719019"/>
                <a:gd name="connsiteY33" fmla="*/ 1849425 h 2860078"/>
                <a:gd name="connsiteX34" fmla="*/ 873149 w 1719019"/>
                <a:gd name="connsiteY34" fmla="*/ 1897552 h 2860078"/>
                <a:gd name="connsiteX35" fmla="*/ 900649 w 1719019"/>
                <a:gd name="connsiteY35" fmla="*/ 1952553 h 2860078"/>
                <a:gd name="connsiteX36" fmla="*/ 914400 w 1719019"/>
                <a:gd name="connsiteY36" fmla="*/ 1986929 h 2860078"/>
                <a:gd name="connsiteX37" fmla="*/ 1003777 w 1719019"/>
                <a:gd name="connsiteY37" fmla="*/ 2090057 h 2860078"/>
                <a:gd name="connsiteX38" fmla="*/ 1051904 w 1719019"/>
                <a:gd name="connsiteY38" fmla="*/ 2172559 h 2860078"/>
                <a:gd name="connsiteX39" fmla="*/ 1120655 w 1719019"/>
                <a:gd name="connsiteY39" fmla="*/ 2248186 h 2860078"/>
                <a:gd name="connsiteX40" fmla="*/ 1155031 w 1719019"/>
                <a:gd name="connsiteY40" fmla="*/ 2282562 h 2860078"/>
                <a:gd name="connsiteX41" fmla="*/ 1182532 w 1719019"/>
                <a:gd name="connsiteY41" fmla="*/ 2316938 h 2860078"/>
                <a:gd name="connsiteX42" fmla="*/ 1210033 w 1719019"/>
                <a:gd name="connsiteY42" fmla="*/ 2344439 h 2860078"/>
                <a:gd name="connsiteX43" fmla="*/ 1258159 w 1719019"/>
                <a:gd name="connsiteY43" fmla="*/ 2399440 h 2860078"/>
                <a:gd name="connsiteX44" fmla="*/ 1299410 w 1719019"/>
                <a:gd name="connsiteY44" fmla="*/ 2481943 h 2860078"/>
                <a:gd name="connsiteX45" fmla="*/ 1333786 w 1719019"/>
                <a:gd name="connsiteY45" fmla="*/ 2509443 h 2860078"/>
                <a:gd name="connsiteX46" fmla="*/ 1368162 w 1719019"/>
                <a:gd name="connsiteY46" fmla="*/ 2550695 h 2860078"/>
                <a:gd name="connsiteX47" fmla="*/ 1395663 w 1719019"/>
                <a:gd name="connsiteY47" fmla="*/ 2578195 h 2860078"/>
                <a:gd name="connsiteX48" fmla="*/ 1416289 w 1719019"/>
                <a:gd name="connsiteY48" fmla="*/ 2619446 h 2860078"/>
                <a:gd name="connsiteX49" fmla="*/ 1464415 w 1719019"/>
                <a:gd name="connsiteY49" fmla="*/ 2667573 h 2860078"/>
                <a:gd name="connsiteX50" fmla="*/ 1491916 w 1719019"/>
                <a:gd name="connsiteY50" fmla="*/ 2701949 h 2860078"/>
                <a:gd name="connsiteX51" fmla="*/ 1519416 w 1719019"/>
                <a:gd name="connsiteY51" fmla="*/ 2722574 h 2860078"/>
                <a:gd name="connsiteX52" fmla="*/ 1540042 w 1719019"/>
                <a:gd name="connsiteY52" fmla="*/ 2743200 h 2860078"/>
                <a:gd name="connsiteX53" fmla="*/ 1581293 w 1719019"/>
                <a:gd name="connsiteY53" fmla="*/ 2777576 h 2860078"/>
                <a:gd name="connsiteX54" fmla="*/ 1615669 w 1719019"/>
                <a:gd name="connsiteY54" fmla="*/ 2811952 h 2860078"/>
                <a:gd name="connsiteX55" fmla="*/ 1691296 w 1719019"/>
                <a:gd name="connsiteY55" fmla="*/ 2846328 h 2860078"/>
                <a:gd name="connsiteX56" fmla="*/ 1711922 w 1719019"/>
                <a:gd name="connsiteY56" fmla="*/ 2860078 h 2860078"/>
                <a:gd name="connsiteX57" fmla="*/ 1698171 w 1719019"/>
                <a:gd name="connsiteY57" fmla="*/ 2832577 h 2860078"/>
                <a:gd name="connsiteX58" fmla="*/ 1471290 w 1719019"/>
                <a:gd name="connsiteY58" fmla="*/ 2763825 h 2860078"/>
                <a:gd name="connsiteX59" fmla="*/ 790646 w 1719019"/>
                <a:gd name="connsiteY59" fmla="*/ 2770701 h 2860078"/>
                <a:gd name="connsiteX60" fmla="*/ 680643 w 1719019"/>
                <a:gd name="connsiteY60" fmla="*/ 2777576 h 2860078"/>
                <a:gd name="connsiteX61" fmla="*/ 618767 w 1719019"/>
                <a:gd name="connsiteY61" fmla="*/ 2798201 h 2860078"/>
                <a:gd name="connsiteX62" fmla="*/ 27501 w 1719019"/>
                <a:gd name="connsiteY62" fmla="*/ 2791326 h 2860078"/>
                <a:gd name="connsiteX63" fmla="*/ 20625 w 1719019"/>
                <a:gd name="connsiteY63" fmla="*/ 2763825 h 2860078"/>
                <a:gd name="connsiteX64" fmla="*/ 34376 w 1719019"/>
                <a:gd name="connsiteY64" fmla="*/ 2392565 h 2860078"/>
                <a:gd name="connsiteX65" fmla="*/ 20625 w 1719019"/>
                <a:gd name="connsiteY65" fmla="*/ 660018 h 2860078"/>
                <a:gd name="connsiteX66" fmla="*/ 13750 w 1719019"/>
                <a:gd name="connsiteY66" fmla="*/ 61876 h 2860078"/>
                <a:gd name="connsiteX67" fmla="*/ 0 w 1719019"/>
                <a:gd name="connsiteY67" fmla="*/ 0 h 2860078"/>
                <a:gd name="connsiteX68" fmla="*/ 55001 w 1719019"/>
                <a:gd name="connsiteY68" fmla="*/ 0 h 2860078"/>
                <a:gd name="connsiteX0" fmla="*/ 55001 w 1719019"/>
                <a:gd name="connsiteY0" fmla="*/ 0 h 2860078"/>
                <a:gd name="connsiteX1" fmla="*/ 55001 w 1719019"/>
                <a:gd name="connsiteY1" fmla="*/ 0 h 2860078"/>
                <a:gd name="connsiteX2" fmla="*/ 206255 w 1719019"/>
                <a:gd name="connsiteY2" fmla="*/ 13750 h 2860078"/>
                <a:gd name="connsiteX3" fmla="*/ 226881 w 1719019"/>
                <a:gd name="connsiteY3" fmla="*/ 27501 h 2860078"/>
                <a:gd name="connsiteX4" fmla="*/ 268132 w 1719019"/>
                <a:gd name="connsiteY4" fmla="*/ 41251 h 2860078"/>
                <a:gd name="connsiteX5" fmla="*/ 309383 w 1719019"/>
                <a:gd name="connsiteY5" fmla="*/ 82502 h 2860078"/>
                <a:gd name="connsiteX6" fmla="*/ 323134 w 1719019"/>
                <a:gd name="connsiteY6" fmla="*/ 137504 h 2860078"/>
                <a:gd name="connsiteX7" fmla="*/ 330009 w 1719019"/>
                <a:gd name="connsiteY7" fmla="*/ 158129 h 2860078"/>
                <a:gd name="connsiteX8" fmla="*/ 350634 w 1719019"/>
                <a:gd name="connsiteY8" fmla="*/ 268132 h 2860078"/>
                <a:gd name="connsiteX9" fmla="*/ 357510 w 1719019"/>
                <a:gd name="connsiteY9" fmla="*/ 350634 h 2860078"/>
                <a:gd name="connsiteX10" fmla="*/ 371260 w 1719019"/>
                <a:gd name="connsiteY10" fmla="*/ 405636 h 2860078"/>
                <a:gd name="connsiteX11" fmla="*/ 378135 w 1719019"/>
                <a:gd name="connsiteY11" fmla="*/ 467513 h 2860078"/>
                <a:gd name="connsiteX12" fmla="*/ 385010 w 1719019"/>
                <a:gd name="connsiteY12" fmla="*/ 501889 h 2860078"/>
                <a:gd name="connsiteX13" fmla="*/ 398761 w 1719019"/>
                <a:gd name="connsiteY13" fmla="*/ 605016 h 2860078"/>
                <a:gd name="connsiteX14" fmla="*/ 412511 w 1719019"/>
                <a:gd name="connsiteY14" fmla="*/ 728770 h 2860078"/>
                <a:gd name="connsiteX15" fmla="*/ 426261 w 1719019"/>
                <a:gd name="connsiteY15" fmla="*/ 818147 h 2860078"/>
                <a:gd name="connsiteX16" fmla="*/ 440012 w 1719019"/>
                <a:gd name="connsiteY16" fmla="*/ 845648 h 2860078"/>
                <a:gd name="connsiteX17" fmla="*/ 467513 w 1719019"/>
                <a:gd name="connsiteY17" fmla="*/ 983152 h 2860078"/>
                <a:gd name="connsiteX18" fmla="*/ 474388 w 1719019"/>
                <a:gd name="connsiteY18" fmla="*/ 1003777 h 2860078"/>
                <a:gd name="connsiteX19" fmla="*/ 481263 w 1719019"/>
                <a:gd name="connsiteY19" fmla="*/ 1031278 h 2860078"/>
                <a:gd name="connsiteX20" fmla="*/ 522514 w 1719019"/>
                <a:gd name="connsiteY20" fmla="*/ 1134406 h 2860078"/>
                <a:gd name="connsiteX21" fmla="*/ 529389 w 1719019"/>
                <a:gd name="connsiteY21" fmla="*/ 1175657 h 2860078"/>
                <a:gd name="connsiteX22" fmla="*/ 556890 w 1719019"/>
                <a:gd name="connsiteY22" fmla="*/ 1230658 h 2860078"/>
                <a:gd name="connsiteX23" fmla="*/ 591266 w 1719019"/>
                <a:gd name="connsiteY23" fmla="*/ 1299410 h 2860078"/>
                <a:gd name="connsiteX24" fmla="*/ 605016 w 1719019"/>
                <a:gd name="connsiteY24" fmla="*/ 1361287 h 2860078"/>
                <a:gd name="connsiteX25" fmla="*/ 625642 w 1719019"/>
                <a:gd name="connsiteY25" fmla="*/ 1416289 h 2860078"/>
                <a:gd name="connsiteX26" fmla="*/ 639392 w 1719019"/>
                <a:gd name="connsiteY26" fmla="*/ 1436914 h 2860078"/>
                <a:gd name="connsiteX27" fmla="*/ 687519 w 1719019"/>
                <a:gd name="connsiteY27" fmla="*/ 1526292 h 2860078"/>
                <a:gd name="connsiteX28" fmla="*/ 708144 w 1719019"/>
                <a:gd name="connsiteY28" fmla="*/ 1553792 h 2860078"/>
                <a:gd name="connsiteX29" fmla="*/ 749395 w 1719019"/>
                <a:gd name="connsiteY29" fmla="*/ 1656920 h 2860078"/>
                <a:gd name="connsiteX30" fmla="*/ 783771 w 1719019"/>
                <a:gd name="connsiteY30" fmla="*/ 1732547 h 2860078"/>
                <a:gd name="connsiteX31" fmla="*/ 811272 w 1719019"/>
                <a:gd name="connsiteY31" fmla="*/ 1801299 h 2860078"/>
                <a:gd name="connsiteX32" fmla="*/ 825022 w 1719019"/>
                <a:gd name="connsiteY32" fmla="*/ 1821925 h 2860078"/>
                <a:gd name="connsiteX33" fmla="*/ 838773 w 1719019"/>
                <a:gd name="connsiteY33" fmla="*/ 1849425 h 2860078"/>
                <a:gd name="connsiteX34" fmla="*/ 873149 w 1719019"/>
                <a:gd name="connsiteY34" fmla="*/ 1897552 h 2860078"/>
                <a:gd name="connsiteX35" fmla="*/ 900649 w 1719019"/>
                <a:gd name="connsiteY35" fmla="*/ 1952553 h 2860078"/>
                <a:gd name="connsiteX36" fmla="*/ 914400 w 1719019"/>
                <a:gd name="connsiteY36" fmla="*/ 1986929 h 2860078"/>
                <a:gd name="connsiteX37" fmla="*/ 1003777 w 1719019"/>
                <a:gd name="connsiteY37" fmla="*/ 2090057 h 2860078"/>
                <a:gd name="connsiteX38" fmla="*/ 1051904 w 1719019"/>
                <a:gd name="connsiteY38" fmla="*/ 2172559 h 2860078"/>
                <a:gd name="connsiteX39" fmla="*/ 1120655 w 1719019"/>
                <a:gd name="connsiteY39" fmla="*/ 2248186 h 2860078"/>
                <a:gd name="connsiteX40" fmla="*/ 1155031 w 1719019"/>
                <a:gd name="connsiteY40" fmla="*/ 2282562 h 2860078"/>
                <a:gd name="connsiteX41" fmla="*/ 1182532 w 1719019"/>
                <a:gd name="connsiteY41" fmla="*/ 2316938 h 2860078"/>
                <a:gd name="connsiteX42" fmla="*/ 1210033 w 1719019"/>
                <a:gd name="connsiteY42" fmla="*/ 2344439 h 2860078"/>
                <a:gd name="connsiteX43" fmla="*/ 1258159 w 1719019"/>
                <a:gd name="connsiteY43" fmla="*/ 2399440 h 2860078"/>
                <a:gd name="connsiteX44" fmla="*/ 1299410 w 1719019"/>
                <a:gd name="connsiteY44" fmla="*/ 2481943 h 2860078"/>
                <a:gd name="connsiteX45" fmla="*/ 1333786 w 1719019"/>
                <a:gd name="connsiteY45" fmla="*/ 2509443 h 2860078"/>
                <a:gd name="connsiteX46" fmla="*/ 1368162 w 1719019"/>
                <a:gd name="connsiteY46" fmla="*/ 2550695 h 2860078"/>
                <a:gd name="connsiteX47" fmla="*/ 1395663 w 1719019"/>
                <a:gd name="connsiteY47" fmla="*/ 2578195 h 2860078"/>
                <a:gd name="connsiteX48" fmla="*/ 1416289 w 1719019"/>
                <a:gd name="connsiteY48" fmla="*/ 2619446 h 2860078"/>
                <a:gd name="connsiteX49" fmla="*/ 1464415 w 1719019"/>
                <a:gd name="connsiteY49" fmla="*/ 2667573 h 2860078"/>
                <a:gd name="connsiteX50" fmla="*/ 1491916 w 1719019"/>
                <a:gd name="connsiteY50" fmla="*/ 2701949 h 2860078"/>
                <a:gd name="connsiteX51" fmla="*/ 1519416 w 1719019"/>
                <a:gd name="connsiteY51" fmla="*/ 2722574 h 2860078"/>
                <a:gd name="connsiteX52" fmla="*/ 1540042 w 1719019"/>
                <a:gd name="connsiteY52" fmla="*/ 2743200 h 2860078"/>
                <a:gd name="connsiteX53" fmla="*/ 1581293 w 1719019"/>
                <a:gd name="connsiteY53" fmla="*/ 2777576 h 2860078"/>
                <a:gd name="connsiteX54" fmla="*/ 1691296 w 1719019"/>
                <a:gd name="connsiteY54" fmla="*/ 2846328 h 2860078"/>
                <a:gd name="connsiteX55" fmla="*/ 1711922 w 1719019"/>
                <a:gd name="connsiteY55" fmla="*/ 2860078 h 2860078"/>
                <a:gd name="connsiteX56" fmla="*/ 1698171 w 1719019"/>
                <a:gd name="connsiteY56" fmla="*/ 2832577 h 2860078"/>
                <a:gd name="connsiteX57" fmla="*/ 1471290 w 1719019"/>
                <a:gd name="connsiteY57" fmla="*/ 2763825 h 2860078"/>
                <a:gd name="connsiteX58" fmla="*/ 790646 w 1719019"/>
                <a:gd name="connsiteY58" fmla="*/ 2770701 h 2860078"/>
                <a:gd name="connsiteX59" fmla="*/ 680643 w 1719019"/>
                <a:gd name="connsiteY59" fmla="*/ 2777576 h 2860078"/>
                <a:gd name="connsiteX60" fmla="*/ 618767 w 1719019"/>
                <a:gd name="connsiteY60" fmla="*/ 2798201 h 2860078"/>
                <a:gd name="connsiteX61" fmla="*/ 27501 w 1719019"/>
                <a:gd name="connsiteY61" fmla="*/ 2791326 h 2860078"/>
                <a:gd name="connsiteX62" fmla="*/ 20625 w 1719019"/>
                <a:gd name="connsiteY62" fmla="*/ 2763825 h 2860078"/>
                <a:gd name="connsiteX63" fmla="*/ 34376 w 1719019"/>
                <a:gd name="connsiteY63" fmla="*/ 2392565 h 2860078"/>
                <a:gd name="connsiteX64" fmla="*/ 20625 w 1719019"/>
                <a:gd name="connsiteY64" fmla="*/ 660018 h 2860078"/>
                <a:gd name="connsiteX65" fmla="*/ 13750 w 1719019"/>
                <a:gd name="connsiteY65" fmla="*/ 61876 h 2860078"/>
                <a:gd name="connsiteX66" fmla="*/ 0 w 1719019"/>
                <a:gd name="connsiteY66" fmla="*/ 0 h 2860078"/>
                <a:gd name="connsiteX67" fmla="*/ 55001 w 1719019"/>
                <a:gd name="connsiteY67" fmla="*/ 0 h 2860078"/>
                <a:gd name="connsiteX0" fmla="*/ 55001 w 1727771"/>
                <a:gd name="connsiteY0" fmla="*/ 0 h 2865773"/>
                <a:gd name="connsiteX1" fmla="*/ 55001 w 1727771"/>
                <a:gd name="connsiteY1" fmla="*/ 0 h 2865773"/>
                <a:gd name="connsiteX2" fmla="*/ 206255 w 1727771"/>
                <a:gd name="connsiteY2" fmla="*/ 13750 h 2865773"/>
                <a:gd name="connsiteX3" fmla="*/ 226881 w 1727771"/>
                <a:gd name="connsiteY3" fmla="*/ 27501 h 2865773"/>
                <a:gd name="connsiteX4" fmla="*/ 268132 w 1727771"/>
                <a:gd name="connsiteY4" fmla="*/ 41251 h 2865773"/>
                <a:gd name="connsiteX5" fmla="*/ 309383 w 1727771"/>
                <a:gd name="connsiteY5" fmla="*/ 82502 h 2865773"/>
                <a:gd name="connsiteX6" fmla="*/ 323134 w 1727771"/>
                <a:gd name="connsiteY6" fmla="*/ 137504 h 2865773"/>
                <a:gd name="connsiteX7" fmla="*/ 330009 w 1727771"/>
                <a:gd name="connsiteY7" fmla="*/ 158129 h 2865773"/>
                <a:gd name="connsiteX8" fmla="*/ 350634 w 1727771"/>
                <a:gd name="connsiteY8" fmla="*/ 268132 h 2865773"/>
                <a:gd name="connsiteX9" fmla="*/ 357510 w 1727771"/>
                <a:gd name="connsiteY9" fmla="*/ 350634 h 2865773"/>
                <a:gd name="connsiteX10" fmla="*/ 371260 w 1727771"/>
                <a:gd name="connsiteY10" fmla="*/ 405636 h 2865773"/>
                <a:gd name="connsiteX11" fmla="*/ 378135 w 1727771"/>
                <a:gd name="connsiteY11" fmla="*/ 467513 h 2865773"/>
                <a:gd name="connsiteX12" fmla="*/ 385010 w 1727771"/>
                <a:gd name="connsiteY12" fmla="*/ 501889 h 2865773"/>
                <a:gd name="connsiteX13" fmla="*/ 398761 w 1727771"/>
                <a:gd name="connsiteY13" fmla="*/ 605016 h 2865773"/>
                <a:gd name="connsiteX14" fmla="*/ 412511 w 1727771"/>
                <a:gd name="connsiteY14" fmla="*/ 728770 h 2865773"/>
                <a:gd name="connsiteX15" fmla="*/ 426261 w 1727771"/>
                <a:gd name="connsiteY15" fmla="*/ 818147 h 2865773"/>
                <a:gd name="connsiteX16" fmla="*/ 440012 w 1727771"/>
                <a:gd name="connsiteY16" fmla="*/ 845648 h 2865773"/>
                <a:gd name="connsiteX17" fmla="*/ 467513 w 1727771"/>
                <a:gd name="connsiteY17" fmla="*/ 983152 h 2865773"/>
                <a:gd name="connsiteX18" fmla="*/ 474388 w 1727771"/>
                <a:gd name="connsiteY18" fmla="*/ 1003777 h 2865773"/>
                <a:gd name="connsiteX19" fmla="*/ 481263 w 1727771"/>
                <a:gd name="connsiteY19" fmla="*/ 1031278 h 2865773"/>
                <a:gd name="connsiteX20" fmla="*/ 522514 w 1727771"/>
                <a:gd name="connsiteY20" fmla="*/ 1134406 h 2865773"/>
                <a:gd name="connsiteX21" fmla="*/ 529389 w 1727771"/>
                <a:gd name="connsiteY21" fmla="*/ 1175657 h 2865773"/>
                <a:gd name="connsiteX22" fmla="*/ 556890 w 1727771"/>
                <a:gd name="connsiteY22" fmla="*/ 1230658 h 2865773"/>
                <a:gd name="connsiteX23" fmla="*/ 591266 w 1727771"/>
                <a:gd name="connsiteY23" fmla="*/ 1299410 h 2865773"/>
                <a:gd name="connsiteX24" fmla="*/ 605016 w 1727771"/>
                <a:gd name="connsiteY24" fmla="*/ 1361287 h 2865773"/>
                <a:gd name="connsiteX25" fmla="*/ 625642 w 1727771"/>
                <a:gd name="connsiteY25" fmla="*/ 1416289 h 2865773"/>
                <a:gd name="connsiteX26" fmla="*/ 639392 w 1727771"/>
                <a:gd name="connsiteY26" fmla="*/ 1436914 h 2865773"/>
                <a:gd name="connsiteX27" fmla="*/ 687519 w 1727771"/>
                <a:gd name="connsiteY27" fmla="*/ 1526292 h 2865773"/>
                <a:gd name="connsiteX28" fmla="*/ 708144 w 1727771"/>
                <a:gd name="connsiteY28" fmla="*/ 1553792 h 2865773"/>
                <a:gd name="connsiteX29" fmla="*/ 749395 w 1727771"/>
                <a:gd name="connsiteY29" fmla="*/ 1656920 h 2865773"/>
                <a:gd name="connsiteX30" fmla="*/ 783771 w 1727771"/>
                <a:gd name="connsiteY30" fmla="*/ 1732547 h 2865773"/>
                <a:gd name="connsiteX31" fmla="*/ 811272 w 1727771"/>
                <a:gd name="connsiteY31" fmla="*/ 1801299 h 2865773"/>
                <a:gd name="connsiteX32" fmla="*/ 825022 w 1727771"/>
                <a:gd name="connsiteY32" fmla="*/ 1821925 h 2865773"/>
                <a:gd name="connsiteX33" fmla="*/ 838773 w 1727771"/>
                <a:gd name="connsiteY33" fmla="*/ 1849425 h 2865773"/>
                <a:gd name="connsiteX34" fmla="*/ 873149 w 1727771"/>
                <a:gd name="connsiteY34" fmla="*/ 1897552 h 2865773"/>
                <a:gd name="connsiteX35" fmla="*/ 900649 w 1727771"/>
                <a:gd name="connsiteY35" fmla="*/ 1952553 h 2865773"/>
                <a:gd name="connsiteX36" fmla="*/ 914400 w 1727771"/>
                <a:gd name="connsiteY36" fmla="*/ 1986929 h 2865773"/>
                <a:gd name="connsiteX37" fmla="*/ 1003777 w 1727771"/>
                <a:gd name="connsiteY37" fmla="*/ 2090057 h 2865773"/>
                <a:gd name="connsiteX38" fmla="*/ 1051904 w 1727771"/>
                <a:gd name="connsiteY38" fmla="*/ 2172559 h 2865773"/>
                <a:gd name="connsiteX39" fmla="*/ 1120655 w 1727771"/>
                <a:gd name="connsiteY39" fmla="*/ 2248186 h 2865773"/>
                <a:gd name="connsiteX40" fmla="*/ 1155031 w 1727771"/>
                <a:gd name="connsiteY40" fmla="*/ 2282562 h 2865773"/>
                <a:gd name="connsiteX41" fmla="*/ 1182532 w 1727771"/>
                <a:gd name="connsiteY41" fmla="*/ 2316938 h 2865773"/>
                <a:gd name="connsiteX42" fmla="*/ 1210033 w 1727771"/>
                <a:gd name="connsiteY42" fmla="*/ 2344439 h 2865773"/>
                <a:gd name="connsiteX43" fmla="*/ 1258159 w 1727771"/>
                <a:gd name="connsiteY43" fmla="*/ 2399440 h 2865773"/>
                <a:gd name="connsiteX44" fmla="*/ 1299410 w 1727771"/>
                <a:gd name="connsiteY44" fmla="*/ 2481943 h 2865773"/>
                <a:gd name="connsiteX45" fmla="*/ 1333786 w 1727771"/>
                <a:gd name="connsiteY45" fmla="*/ 2509443 h 2865773"/>
                <a:gd name="connsiteX46" fmla="*/ 1368162 w 1727771"/>
                <a:gd name="connsiteY46" fmla="*/ 2550695 h 2865773"/>
                <a:gd name="connsiteX47" fmla="*/ 1395663 w 1727771"/>
                <a:gd name="connsiteY47" fmla="*/ 2578195 h 2865773"/>
                <a:gd name="connsiteX48" fmla="*/ 1416289 w 1727771"/>
                <a:gd name="connsiteY48" fmla="*/ 2619446 h 2865773"/>
                <a:gd name="connsiteX49" fmla="*/ 1464415 w 1727771"/>
                <a:gd name="connsiteY49" fmla="*/ 2667573 h 2865773"/>
                <a:gd name="connsiteX50" fmla="*/ 1491916 w 1727771"/>
                <a:gd name="connsiteY50" fmla="*/ 2701949 h 2865773"/>
                <a:gd name="connsiteX51" fmla="*/ 1519416 w 1727771"/>
                <a:gd name="connsiteY51" fmla="*/ 2722574 h 2865773"/>
                <a:gd name="connsiteX52" fmla="*/ 1540042 w 1727771"/>
                <a:gd name="connsiteY52" fmla="*/ 2743200 h 2865773"/>
                <a:gd name="connsiteX53" fmla="*/ 1581293 w 1727771"/>
                <a:gd name="connsiteY53" fmla="*/ 2777576 h 2865773"/>
                <a:gd name="connsiteX54" fmla="*/ 1691296 w 1727771"/>
                <a:gd name="connsiteY54" fmla="*/ 2846328 h 2865773"/>
                <a:gd name="connsiteX55" fmla="*/ 1711922 w 1727771"/>
                <a:gd name="connsiteY55" fmla="*/ 2860078 h 2865773"/>
                <a:gd name="connsiteX56" fmla="*/ 1471290 w 1727771"/>
                <a:gd name="connsiteY56" fmla="*/ 2763825 h 2865773"/>
                <a:gd name="connsiteX57" fmla="*/ 790646 w 1727771"/>
                <a:gd name="connsiteY57" fmla="*/ 2770701 h 2865773"/>
                <a:gd name="connsiteX58" fmla="*/ 680643 w 1727771"/>
                <a:gd name="connsiteY58" fmla="*/ 2777576 h 2865773"/>
                <a:gd name="connsiteX59" fmla="*/ 618767 w 1727771"/>
                <a:gd name="connsiteY59" fmla="*/ 2798201 h 2865773"/>
                <a:gd name="connsiteX60" fmla="*/ 27501 w 1727771"/>
                <a:gd name="connsiteY60" fmla="*/ 2791326 h 2865773"/>
                <a:gd name="connsiteX61" fmla="*/ 20625 w 1727771"/>
                <a:gd name="connsiteY61" fmla="*/ 2763825 h 2865773"/>
                <a:gd name="connsiteX62" fmla="*/ 34376 w 1727771"/>
                <a:gd name="connsiteY62" fmla="*/ 2392565 h 2865773"/>
                <a:gd name="connsiteX63" fmla="*/ 20625 w 1727771"/>
                <a:gd name="connsiteY63" fmla="*/ 660018 h 2865773"/>
                <a:gd name="connsiteX64" fmla="*/ 13750 w 1727771"/>
                <a:gd name="connsiteY64" fmla="*/ 61876 h 2865773"/>
                <a:gd name="connsiteX65" fmla="*/ 0 w 1727771"/>
                <a:gd name="connsiteY65" fmla="*/ 0 h 2865773"/>
                <a:gd name="connsiteX66" fmla="*/ 55001 w 1727771"/>
                <a:gd name="connsiteY66" fmla="*/ 0 h 2865773"/>
                <a:gd name="connsiteX0" fmla="*/ 55001 w 1693466"/>
                <a:gd name="connsiteY0" fmla="*/ 0 h 2846398"/>
                <a:gd name="connsiteX1" fmla="*/ 55001 w 1693466"/>
                <a:gd name="connsiteY1" fmla="*/ 0 h 2846398"/>
                <a:gd name="connsiteX2" fmla="*/ 206255 w 1693466"/>
                <a:gd name="connsiteY2" fmla="*/ 13750 h 2846398"/>
                <a:gd name="connsiteX3" fmla="*/ 226881 w 1693466"/>
                <a:gd name="connsiteY3" fmla="*/ 27501 h 2846398"/>
                <a:gd name="connsiteX4" fmla="*/ 268132 w 1693466"/>
                <a:gd name="connsiteY4" fmla="*/ 41251 h 2846398"/>
                <a:gd name="connsiteX5" fmla="*/ 309383 w 1693466"/>
                <a:gd name="connsiteY5" fmla="*/ 82502 h 2846398"/>
                <a:gd name="connsiteX6" fmla="*/ 323134 w 1693466"/>
                <a:gd name="connsiteY6" fmla="*/ 137504 h 2846398"/>
                <a:gd name="connsiteX7" fmla="*/ 330009 w 1693466"/>
                <a:gd name="connsiteY7" fmla="*/ 158129 h 2846398"/>
                <a:gd name="connsiteX8" fmla="*/ 350634 w 1693466"/>
                <a:gd name="connsiteY8" fmla="*/ 268132 h 2846398"/>
                <a:gd name="connsiteX9" fmla="*/ 357510 w 1693466"/>
                <a:gd name="connsiteY9" fmla="*/ 350634 h 2846398"/>
                <a:gd name="connsiteX10" fmla="*/ 371260 w 1693466"/>
                <a:gd name="connsiteY10" fmla="*/ 405636 h 2846398"/>
                <a:gd name="connsiteX11" fmla="*/ 378135 w 1693466"/>
                <a:gd name="connsiteY11" fmla="*/ 467513 h 2846398"/>
                <a:gd name="connsiteX12" fmla="*/ 385010 w 1693466"/>
                <a:gd name="connsiteY12" fmla="*/ 501889 h 2846398"/>
                <a:gd name="connsiteX13" fmla="*/ 398761 w 1693466"/>
                <a:gd name="connsiteY13" fmla="*/ 605016 h 2846398"/>
                <a:gd name="connsiteX14" fmla="*/ 412511 w 1693466"/>
                <a:gd name="connsiteY14" fmla="*/ 728770 h 2846398"/>
                <a:gd name="connsiteX15" fmla="*/ 426261 w 1693466"/>
                <a:gd name="connsiteY15" fmla="*/ 818147 h 2846398"/>
                <a:gd name="connsiteX16" fmla="*/ 440012 w 1693466"/>
                <a:gd name="connsiteY16" fmla="*/ 845648 h 2846398"/>
                <a:gd name="connsiteX17" fmla="*/ 467513 w 1693466"/>
                <a:gd name="connsiteY17" fmla="*/ 983152 h 2846398"/>
                <a:gd name="connsiteX18" fmla="*/ 474388 w 1693466"/>
                <a:gd name="connsiteY18" fmla="*/ 1003777 h 2846398"/>
                <a:gd name="connsiteX19" fmla="*/ 481263 w 1693466"/>
                <a:gd name="connsiteY19" fmla="*/ 1031278 h 2846398"/>
                <a:gd name="connsiteX20" fmla="*/ 522514 w 1693466"/>
                <a:gd name="connsiteY20" fmla="*/ 1134406 h 2846398"/>
                <a:gd name="connsiteX21" fmla="*/ 529389 w 1693466"/>
                <a:gd name="connsiteY21" fmla="*/ 1175657 h 2846398"/>
                <a:gd name="connsiteX22" fmla="*/ 556890 w 1693466"/>
                <a:gd name="connsiteY22" fmla="*/ 1230658 h 2846398"/>
                <a:gd name="connsiteX23" fmla="*/ 591266 w 1693466"/>
                <a:gd name="connsiteY23" fmla="*/ 1299410 h 2846398"/>
                <a:gd name="connsiteX24" fmla="*/ 605016 w 1693466"/>
                <a:gd name="connsiteY24" fmla="*/ 1361287 h 2846398"/>
                <a:gd name="connsiteX25" fmla="*/ 625642 w 1693466"/>
                <a:gd name="connsiteY25" fmla="*/ 1416289 h 2846398"/>
                <a:gd name="connsiteX26" fmla="*/ 639392 w 1693466"/>
                <a:gd name="connsiteY26" fmla="*/ 1436914 h 2846398"/>
                <a:gd name="connsiteX27" fmla="*/ 687519 w 1693466"/>
                <a:gd name="connsiteY27" fmla="*/ 1526292 h 2846398"/>
                <a:gd name="connsiteX28" fmla="*/ 708144 w 1693466"/>
                <a:gd name="connsiteY28" fmla="*/ 1553792 h 2846398"/>
                <a:gd name="connsiteX29" fmla="*/ 749395 w 1693466"/>
                <a:gd name="connsiteY29" fmla="*/ 1656920 h 2846398"/>
                <a:gd name="connsiteX30" fmla="*/ 783771 w 1693466"/>
                <a:gd name="connsiteY30" fmla="*/ 1732547 h 2846398"/>
                <a:gd name="connsiteX31" fmla="*/ 811272 w 1693466"/>
                <a:gd name="connsiteY31" fmla="*/ 1801299 h 2846398"/>
                <a:gd name="connsiteX32" fmla="*/ 825022 w 1693466"/>
                <a:gd name="connsiteY32" fmla="*/ 1821925 h 2846398"/>
                <a:gd name="connsiteX33" fmla="*/ 838773 w 1693466"/>
                <a:gd name="connsiteY33" fmla="*/ 1849425 h 2846398"/>
                <a:gd name="connsiteX34" fmla="*/ 873149 w 1693466"/>
                <a:gd name="connsiteY34" fmla="*/ 1897552 h 2846398"/>
                <a:gd name="connsiteX35" fmla="*/ 900649 w 1693466"/>
                <a:gd name="connsiteY35" fmla="*/ 1952553 h 2846398"/>
                <a:gd name="connsiteX36" fmla="*/ 914400 w 1693466"/>
                <a:gd name="connsiteY36" fmla="*/ 1986929 h 2846398"/>
                <a:gd name="connsiteX37" fmla="*/ 1003777 w 1693466"/>
                <a:gd name="connsiteY37" fmla="*/ 2090057 h 2846398"/>
                <a:gd name="connsiteX38" fmla="*/ 1051904 w 1693466"/>
                <a:gd name="connsiteY38" fmla="*/ 2172559 h 2846398"/>
                <a:gd name="connsiteX39" fmla="*/ 1120655 w 1693466"/>
                <a:gd name="connsiteY39" fmla="*/ 2248186 h 2846398"/>
                <a:gd name="connsiteX40" fmla="*/ 1155031 w 1693466"/>
                <a:gd name="connsiteY40" fmla="*/ 2282562 h 2846398"/>
                <a:gd name="connsiteX41" fmla="*/ 1182532 w 1693466"/>
                <a:gd name="connsiteY41" fmla="*/ 2316938 h 2846398"/>
                <a:gd name="connsiteX42" fmla="*/ 1210033 w 1693466"/>
                <a:gd name="connsiteY42" fmla="*/ 2344439 h 2846398"/>
                <a:gd name="connsiteX43" fmla="*/ 1258159 w 1693466"/>
                <a:gd name="connsiteY43" fmla="*/ 2399440 h 2846398"/>
                <a:gd name="connsiteX44" fmla="*/ 1299410 w 1693466"/>
                <a:gd name="connsiteY44" fmla="*/ 2481943 h 2846398"/>
                <a:gd name="connsiteX45" fmla="*/ 1333786 w 1693466"/>
                <a:gd name="connsiteY45" fmla="*/ 2509443 h 2846398"/>
                <a:gd name="connsiteX46" fmla="*/ 1368162 w 1693466"/>
                <a:gd name="connsiteY46" fmla="*/ 2550695 h 2846398"/>
                <a:gd name="connsiteX47" fmla="*/ 1395663 w 1693466"/>
                <a:gd name="connsiteY47" fmla="*/ 2578195 h 2846398"/>
                <a:gd name="connsiteX48" fmla="*/ 1416289 w 1693466"/>
                <a:gd name="connsiteY48" fmla="*/ 2619446 h 2846398"/>
                <a:gd name="connsiteX49" fmla="*/ 1464415 w 1693466"/>
                <a:gd name="connsiteY49" fmla="*/ 2667573 h 2846398"/>
                <a:gd name="connsiteX50" fmla="*/ 1491916 w 1693466"/>
                <a:gd name="connsiteY50" fmla="*/ 2701949 h 2846398"/>
                <a:gd name="connsiteX51" fmla="*/ 1519416 w 1693466"/>
                <a:gd name="connsiteY51" fmla="*/ 2722574 h 2846398"/>
                <a:gd name="connsiteX52" fmla="*/ 1540042 w 1693466"/>
                <a:gd name="connsiteY52" fmla="*/ 2743200 h 2846398"/>
                <a:gd name="connsiteX53" fmla="*/ 1581293 w 1693466"/>
                <a:gd name="connsiteY53" fmla="*/ 2777576 h 2846398"/>
                <a:gd name="connsiteX54" fmla="*/ 1691296 w 1693466"/>
                <a:gd name="connsiteY54" fmla="*/ 2846328 h 2846398"/>
                <a:gd name="connsiteX55" fmla="*/ 1471290 w 1693466"/>
                <a:gd name="connsiteY55" fmla="*/ 2763825 h 2846398"/>
                <a:gd name="connsiteX56" fmla="*/ 790646 w 1693466"/>
                <a:gd name="connsiteY56" fmla="*/ 2770701 h 2846398"/>
                <a:gd name="connsiteX57" fmla="*/ 680643 w 1693466"/>
                <a:gd name="connsiteY57" fmla="*/ 2777576 h 2846398"/>
                <a:gd name="connsiteX58" fmla="*/ 618767 w 1693466"/>
                <a:gd name="connsiteY58" fmla="*/ 2798201 h 2846398"/>
                <a:gd name="connsiteX59" fmla="*/ 27501 w 1693466"/>
                <a:gd name="connsiteY59" fmla="*/ 2791326 h 2846398"/>
                <a:gd name="connsiteX60" fmla="*/ 20625 w 1693466"/>
                <a:gd name="connsiteY60" fmla="*/ 2763825 h 2846398"/>
                <a:gd name="connsiteX61" fmla="*/ 34376 w 1693466"/>
                <a:gd name="connsiteY61" fmla="*/ 2392565 h 2846398"/>
                <a:gd name="connsiteX62" fmla="*/ 20625 w 1693466"/>
                <a:gd name="connsiteY62" fmla="*/ 660018 h 2846398"/>
                <a:gd name="connsiteX63" fmla="*/ 13750 w 1693466"/>
                <a:gd name="connsiteY63" fmla="*/ 61876 h 2846398"/>
                <a:gd name="connsiteX64" fmla="*/ 0 w 1693466"/>
                <a:gd name="connsiteY64" fmla="*/ 0 h 2846398"/>
                <a:gd name="connsiteX65" fmla="*/ 55001 w 1693466"/>
                <a:gd name="connsiteY65" fmla="*/ 0 h 2846398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1260 w 1583359"/>
                <a:gd name="connsiteY10" fmla="*/ 405636 h 2817425"/>
                <a:gd name="connsiteX11" fmla="*/ 378135 w 1583359"/>
                <a:gd name="connsiteY11" fmla="*/ 467513 h 2817425"/>
                <a:gd name="connsiteX12" fmla="*/ 385010 w 1583359"/>
                <a:gd name="connsiteY12" fmla="*/ 501889 h 2817425"/>
                <a:gd name="connsiteX13" fmla="*/ 398761 w 1583359"/>
                <a:gd name="connsiteY13" fmla="*/ 605016 h 2817425"/>
                <a:gd name="connsiteX14" fmla="*/ 412511 w 1583359"/>
                <a:gd name="connsiteY14" fmla="*/ 728770 h 2817425"/>
                <a:gd name="connsiteX15" fmla="*/ 426261 w 1583359"/>
                <a:gd name="connsiteY15" fmla="*/ 818147 h 2817425"/>
                <a:gd name="connsiteX16" fmla="*/ 440012 w 1583359"/>
                <a:gd name="connsiteY16" fmla="*/ 845648 h 2817425"/>
                <a:gd name="connsiteX17" fmla="*/ 467513 w 1583359"/>
                <a:gd name="connsiteY17" fmla="*/ 983152 h 2817425"/>
                <a:gd name="connsiteX18" fmla="*/ 474388 w 1583359"/>
                <a:gd name="connsiteY18" fmla="*/ 1003777 h 2817425"/>
                <a:gd name="connsiteX19" fmla="*/ 481263 w 1583359"/>
                <a:gd name="connsiteY19" fmla="*/ 1031278 h 2817425"/>
                <a:gd name="connsiteX20" fmla="*/ 522514 w 1583359"/>
                <a:gd name="connsiteY20" fmla="*/ 1134406 h 2817425"/>
                <a:gd name="connsiteX21" fmla="*/ 529389 w 1583359"/>
                <a:gd name="connsiteY21" fmla="*/ 1175657 h 2817425"/>
                <a:gd name="connsiteX22" fmla="*/ 556890 w 1583359"/>
                <a:gd name="connsiteY22" fmla="*/ 1230658 h 2817425"/>
                <a:gd name="connsiteX23" fmla="*/ 591266 w 1583359"/>
                <a:gd name="connsiteY23" fmla="*/ 1299410 h 2817425"/>
                <a:gd name="connsiteX24" fmla="*/ 605016 w 1583359"/>
                <a:gd name="connsiteY24" fmla="*/ 1361287 h 2817425"/>
                <a:gd name="connsiteX25" fmla="*/ 625642 w 1583359"/>
                <a:gd name="connsiteY25" fmla="*/ 1416289 h 2817425"/>
                <a:gd name="connsiteX26" fmla="*/ 639392 w 1583359"/>
                <a:gd name="connsiteY26" fmla="*/ 1436914 h 2817425"/>
                <a:gd name="connsiteX27" fmla="*/ 687519 w 1583359"/>
                <a:gd name="connsiteY27" fmla="*/ 1526292 h 2817425"/>
                <a:gd name="connsiteX28" fmla="*/ 708144 w 1583359"/>
                <a:gd name="connsiteY28" fmla="*/ 1553792 h 2817425"/>
                <a:gd name="connsiteX29" fmla="*/ 749395 w 1583359"/>
                <a:gd name="connsiteY29" fmla="*/ 1656920 h 2817425"/>
                <a:gd name="connsiteX30" fmla="*/ 783771 w 1583359"/>
                <a:gd name="connsiteY30" fmla="*/ 1732547 h 2817425"/>
                <a:gd name="connsiteX31" fmla="*/ 811272 w 1583359"/>
                <a:gd name="connsiteY31" fmla="*/ 1801299 h 2817425"/>
                <a:gd name="connsiteX32" fmla="*/ 825022 w 1583359"/>
                <a:gd name="connsiteY32" fmla="*/ 1821925 h 2817425"/>
                <a:gd name="connsiteX33" fmla="*/ 838773 w 1583359"/>
                <a:gd name="connsiteY33" fmla="*/ 1849425 h 2817425"/>
                <a:gd name="connsiteX34" fmla="*/ 873149 w 1583359"/>
                <a:gd name="connsiteY34" fmla="*/ 1897552 h 2817425"/>
                <a:gd name="connsiteX35" fmla="*/ 900649 w 1583359"/>
                <a:gd name="connsiteY35" fmla="*/ 1952553 h 2817425"/>
                <a:gd name="connsiteX36" fmla="*/ 914400 w 1583359"/>
                <a:gd name="connsiteY36" fmla="*/ 1986929 h 2817425"/>
                <a:gd name="connsiteX37" fmla="*/ 1003777 w 1583359"/>
                <a:gd name="connsiteY37" fmla="*/ 2090057 h 2817425"/>
                <a:gd name="connsiteX38" fmla="*/ 1051904 w 1583359"/>
                <a:gd name="connsiteY38" fmla="*/ 2172559 h 2817425"/>
                <a:gd name="connsiteX39" fmla="*/ 1120655 w 1583359"/>
                <a:gd name="connsiteY39" fmla="*/ 2248186 h 2817425"/>
                <a:gd name="connsiteX40" fmla="*/ 1155031 w 1583359"/>
                <a:gd name="connsiteY40" fmla="*/ 2282562 h 2817425"/>
                <a:gd name="connsiteX41" fmla="*/ 1182532 w 1583359"/>
                <a:gd name="connsiteY41" fmla="*/ 2316938 h 2817425"/>
                <a:gd name="connsiteX42" fmla="*/ 1210033 w 1583359"/>
                <a:gd name="connsiteY42" fmla="*/ 2344439 h 2817425"/>
                <a:gd name="connsiteX43" fmla="*/ 1258159 w 1583359"/>
                <a:gd name="connsiteY43" fmla="*/ 2399440 h 2817425"/>
                <a:gd name="connsiteX44" fmla="*/ 1299410 w 1583359"/>
                <a:gd name="connsiteY44" fmla="*/ 2481943 h 2817425"/>
                <a:gd name="connsiteX45" fmla="*/ 1333786 w 1583359"/>
                <a:gd name="connsiteY45" fmla="*/ 2509443 h 2817425"/>
                <a:gd name="connsiteX46" fmla="*/ 1368162 w 1583359"/>
                <a:gd name="connsiteY46" fmla="*/ 2550695 h 2817425"/>
                <a:gd name="connsiteX47" fmla="*/ 1395663 w 1583359"/>
                <a:gd name="connsiteY47" fmla="*/ 2578195 h 2817425"/>
                <a:gd name="connsiteX48" fmla="*/ 1416289 w 1583359"/>
                <a:gd name="connsiteY48" fmla="*/ 2619446 h 2817425"/>
                <a:gd name="connsiteX49" fmla="*/ 1464415 w 1583359"/>
                <a:gd name="connsiteY49" fmla="*/ 2667573 h 2817425"/>
                <a:gd name="connsiteX50" fmla="*/ 1491916 w 1583359"/>
                <a:gd name="connsiteY50" fmla="*/ 2701949 h 2817425"/>
                <a:gd name="connsiteX51" fmla="*/ 1519416 w 1583359"/>
                <a:gd name="connsiteY51" fmla="*/ 2722574 h 2817425"/>
                <a:gd name="connsiteX52" fmla="*/ 1540042 w 1583359"/>
                <a:gd name="connsiteY52" fmla="*/ 2743200 h 2817425"/>
                <a:gd name="connsiteX53" fmla="*/ 1581293 w 1583359"/>
                <a:gd name="connsiteY53" fmla="*/ 2777576 h 2817425"/>
                <a:gd name="connsiteX54" fmla="*/ 1471290 w 1583359"/>
                <a:gd name="connsiteY54" fmla="*/ 2763825 h 2817425"/>
                <a:gd name="connsiteX55" fmla="*/ 790646 w 1583359"/>
                <a:gd name="connsiteY55" fmla="*/ 2770701 h 2817425"/>
                <a:gd name="connsiteX56" fmla="*/ 680643 w 1583359"/>
                <a:gd name="connsiteY56" fmla="*/ 2777576 h 2817425"/>
                <a:gd name="connsiteX57" fmla="*/ 618767 w 1583359"/>
                <a:gd name="connsiteY57" fmla="*/ 2798201 h 2817425"/>
                <a:gd name="connsiteX58" fmla="*/ 27501 w 1583359"/>
                <a:gd name="connsiteY58" fmla="*/ 2791326 h 2817425"/>
                <a:gd name="connsiteX59" fmla="*/ 20625 w 1583359"/>
                <a:gd name="connsiteY59" fmla="*/ 2763825 h 2817425"/>
                <a:gd name="connsiteX60" fmla="*/ 34376 w 1583359"/>
                <a:gd name="connsiteY60" fmla="*/ 2392565 h 2817425"/>
                <a:gd name="connsiteX61" fmla="*/ 20625 w 1583359"/>
                <a:gd name="connsiteY61" fmla="*/ 660018 h 2817425"/>
                <a:gd name="connsiteX62" fmla="*/ 13750 w 1583359"/>
                <a:gd name="connsiteY62" fmla="*/ 61876 h 2817425"/>
                <a:gd name="connsiteX63" fmla="*/ 0 w 1583359"/>
                <a:gd name="connsiteY63" fmla="*/ 0 h 2817425"/>
                <a:gd name="connsiteX64" fmla="*/ 55001 w 1583359"/>
                <a:gd name="connsiteY64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1260 w 1583359"/>
                <a:gd name="connsiteY10" fmla="*/ 405636 h 2817425"/>
                <a:gd name="connsiteX11" fmla="*/ 378135 w 1583359"/>
                <a:gd name="connsiteY11" fmla="*/ 467513 h 2817425"/>
                <a:gd name="connsiteX12" fmla="*/ 385010 w 1583359"/>
                <a:gd name="connsiteY12" fmla="*/ 501889 h 2817425"/>
                <a:gd name="connsiteX13" fmla="*/ 398761 w 1583359"/>
                <a:gd name="connsiteY13" fmla="*/ 605016 h 2817425"/>
                <a:gd name="connsiteX14" fmla="*/ 412511 w 1583359"/>
                <a:gd name="connsiteY14" fmla="*/ 728770 h 2817425"/>
                <a:gd name="connsiteX15" fmla="*/ 426261 w 1583359"/>
                <a:gd name="connsiteY15" fmla="*/ 818147 h 2817425"/>
                <a:gd name="connsiteX16" fmla="*/ 440012 w 1583359"/>
                <a:gd name="connsiteY16" fmla="*/ 845648 h 2817425"/>
                <a:gd name="connsiteX17" fmla="*/ 467513 w 1583359"/>
                <a:gd name="connsiteY17" fmla="*/ 983152 h 2817425"/>
                <a:gd name="connsiteX18" fmla="*/ 474388 w 1583359"/>
                <a:gd name="connsiteY18" fmla="*/ 1003777 h 2817425"/>
                <a:gd name="connsiteX19" fmla="*/ 481263 w 1583359"/>
                <a:gd name="connsiteY19" fmla="*/ 1031278 h 2817425"/>
                <a:gd name="connsiteX20" fmla="*/ 522514 w 1583359"/>
                <a:gd name="connsiteY20" fmla="*/ 1134406 h 2817425"/>
                <a:gd name="connsiteX21" fmla="*/ 529389 w 1583359"/>
                <a:gd name="connsiteY21" fmla="*/ 1175657 h 2817425"/>
                <a:gd name="connsiteX22" fmla="*/ 556890 w 1583359"/>
                <a:gd name="connsiteY22" fmla="*/ 1230658 h 2817425"/>
                <a:gd name="connsiteX23" fmla="*/ 591266 w 1583359"/>
                <a:gd name="connsiteY23" fmla="*/ 1299410 h 2817425"/>
                <a:gd name="connsiteX24" fmla="*/ 605016 w 1583359"/>
                <a:gd name="connsiteY24" fmla="*/ 1361287 h 2817425"/>
                <a:gd name="connsiteX25" fmla="*/ 625642 w 1583359"/>
                <a:gd name="connsiteY25" fmla="*/ 1416289 h 2817425"/>
                <a:gd name="connsiteX26" fmla="*/ 687519 w 1583359"/>
                <a:gd name="connsiteY26" fmla="*/ 1526292 h 2817425"/>
                <a:gd name="connsiteX27" fmla="*/ 708144 w 1583359"/>
                <a:gd name="connsiteY27" fmla="*/ 1553792 h 2817425"/>
                <a:gd name="connsiteX28" fmla="*/ 749395 w 1583359"/>
                <a:gd name="connsiteY28" fmla="*/ 1656920 h 2817425"/>
                <a:gd name="connsiteX29" fmla="*/ 783771 w 1583359"/>
                <a:gd name="connsiteY29" fmla="*/ 1732547 h 2817425"/>
                <a:gd name="connsiteX30" fmla="*/ 811272 w 1583359"/>
                <a:gd name="connsiteY30" fmla="*/ 1801299 h 2817425"/>
                <a:gd name="connsiteX31" fmla="*/ 825022 w 1583359"/>
                <a:gd name="connsiteY31" fmla="*/ 1821925 h 2817425"/>
                <a:gd name="connsiteX32" fmla="*/ 838773 w 1583359"/>
                <a:gd name="connsiteY32" fmla="*/ 1849425 h 2817425"/>
                <a:gd name="connsiteX33" fmla="*/ 873149 w 1583359"/>
                <a:gd name="connsiteY33" fmla="*/ 1897552 h 2817425"/>
                <a:gd name="connsiteX34" fmla="*/ 900649 w 1583359"/>
                <a:gd name="connsiteY34" fmla="*/ 1952553 h 2817425"/>
                <a:gd name="connsiteX35" fmla="*/ 914400 w 1583359"/>
                <a:gd name="connsiteY35" fmla="*/ 1986929 h 2817425"/>
                <a:gd name="connsiteX36" fmla="*/ 1003777 w 1583359"/>
                <a:gd name="connsiteY36" fmla="*/ 2090057 h 2817425"/>
                <a:gd name="connsiteX37" fmla="*/ 1051904 w 1583359"/>
                <a:gd name="connsiteY37" fmla="*/ 2172559 h 2817425"/>
                <a:gd name="connsiteX38" fmla="*/ 1120655 w 1583359"/>
                <a:gd name="connsiteY38" fmla="*/ 2248186 h 2817425"/>
                <a:gd name="connsiteX39" fmla="*/ 1155031 w 1583359"/>
                <a:gd name="connsiteY39" fmla="*/ 2282562 h 2817425"/>
                <a:gd name="connsiteX40" fmla="*/ 1182532 w 1583359"/>
                <a:gd name="connsiteY40" fmla="*/ 2316938 h 2817425"/>
                <a:gd name="connsiteX41" fmla="*/ 1210033 w 1583359"/>
                <a:gd name="connsiteY41" fmla="*/ 2344439 h 2817425"/>
                <a:gd name="connsiteX42" fmla="*/ 1258159 w 1583359"/>
                <a:gd name="connsiteY42" fmla="*/ 2399440 h 2817425"/>
                <a:gd name="connsiteX43" fmla="*/ 1299410 w 1583359"/>
                <a:gd name="connsiteY43" fmla="*/ 2481943 h 2817425"/>
                <a:gd name="connsiteX44" fmla="*/ 1333786 w 1583359"/>
                <a:gd name="connsiteY44" fmla="*/ 2509443 h 2817425"/>
                <a:gd name="connsiteX45" fmla="*/ 1368162 w 1583359"/>
                <a:gd name="connsiteY45" fmla="*/ 2550695 h 2817425"/>
                <a:gd name="connsiteX46" fmla="*/ 1395663 w 1583359"/>
                <a:gd name="connsiteY46" fmla="*/ 2578195 h 2817425"/>
                <a:gd name="connsiteX47" fmla="*/ 1416289 w 1583359"/>
                <a:gd name="connsiteY47" fmla="*/ 2619446 h 2817425"/>
                <a:gd name="connsiteX48" fmla="*/ 1464415 w 1583359"/>
                <a:gd name="connsiteY48" fmla="*/ 2667573 h 2817425"/>
                <a:gd name="connsiteX49" fmla="*/ 1491916 w 1583359"/>
                <a:gd name="connsiteY49" fmla="*/ 2701949 h 2817425"/>
                <a:gd name="connsiteX50" fmla="*/ 1519416 w 1583359"/>
                <a:gd name="connsiteY50" fmla="*/ 2722574 h 2817425"/>
                <a:gd name="connsiteX51" fmla="*/ 1540042 w 1583359"/>
                <a:gd name="connsiteY51" fmla="*/ 2743200 h 2817425"/>
                <a:gd name="connsiteX52" fmla="*/ 1581293 w 1583359"/>
                <a:gd name="connsiteY52" fmla="*/ 2777576 h 2817425"/>
                <a:gd name="connsiteX53" fmla="*/ 1471290 w 1583359"/>
                <a:gd name="connsiteY53" fmla="*/ 2763825 h 2817425"/>
                <a:gd name="connsiteX54" fmla="*/ 790646 w 1583359"/>
                <a:gd name="connsiteY54" fmla="*/ 2770701 h 2817425"/>
                <a:gd name="connsiteX55" fmla="*/ 680643 w 1583359"/>
                <a:gd name="connsiteY55" fmla="*/ 2777576 h 2817425"/>
                <a:gd name="connsiteX56" fmla="*/ 618767 w 1583359"/>
                <a:gd name="connsiteY56" fmla="*/ 2798201 h 2817425"/>
                <a:gd name="connsiteX57" fmla="*/ 27501 w 1583359"/>
                <a:gd name="connsiteY57" fmla="*/ 2791326 h 2817425"/>
                <a:gd name="connsiteX58" fmla="*/ 20625 w 1583359"/>
                <a:gd name="connsiteY58" fmla="*/ 2763825 h 2817425"/>
                <a:gd name="connsiteX59" fmla="*/ 34376 w 1583359"/>
                <a:gd name="connsiteY59" fmla="*/ 2392565 h 2817425"/>
                <a:gd name="connsiteX60" fmla="*/ 20625 w 1583359"/>
                <a:gd name="connsiteY60" fmla="*/ 660018 h 2817425"/>
                <a:gd name="connsiteX61" fmla="*/ 13750 w 1583359"/>
                <a:gd name="connsiteY61" fmla="*/ 61876 h 2817425"/>
                <a:gd name="connsiteX62" fmla="*/ 0 w 1583359"/>
                <a:gd name="connsiteY62" fmla="*/ 0 h 2817425"/>
                <a:gd name="connsiteX63" fmla="*/ 55001 w 1583359"/>
                <a:gd name="connsiteY63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1260 w 1583359"/>
                <a:gd name="connsiteY10" fmla="*/ 405636 h 2817425"/>
                <a:gd name="connsiteX11" fmla="*/ 378135 w 1583359"/>
                <a:gd name="connsiteY11" fmla="*/ 467513 h 2817425"/>
                <a:gd name="connsiteX12" fmla="*/ 385010 w 1583359"/>
                <a:gd name="connsiteY12" fmla="*/ 501889 h 2817425"/>
                <a:gd name="connsiteX13" fmla="*/ 398761 w 1583359"/>
                <a:gd name="connsiteY13" fmla="*/ 605016 h 2817425"/>
                <a:gd name="connsiteX14" fmla="*/ 412511 w 1583359"/>
                <a:gd name="connsiteY14" fmla="*/ 728770 h 2817425"/>
                <a:gd name="connsiteX15" fmla="*/ 426261 w 1583359"/>
                <a:gd name="connsiteY15" fmla="*/ 818147 h 2817425"/>
                <a:gd name="connsiteX16" fmla="*/ 440012 w 1583359"/>
                <a:gd name="connsiteY16" fmla="*/ 845648 h 2817425"/>
                <a:gd name="connsiteX17" fmla="*/ 467513 w 1583359"/>
                <a:gd name="connsiteY17" fmla="*/ 983152 h 2817425"/>
                <a:gd name="connsiteX18" fmla="*/ 474388 w 1583359"/>
                <a:gd name="connsiteY18" fmla="*/ 1003777 h 2817425"/>
                <a:gd name="connsiteX19" fmla="*/ 481263 w 1583359"/>
                <a:gd name="connsiteY19" fmla="*/ 1031278 h 2817425"/>
                <a:gd name="connsiteX20" fmla="*/ 522514 w 1583359"/>
                <a:gd name="connsiteY20" fmla="*/ 1134406 h 2817425"/>
                <a:gd name="connsiteX21" fmla="*/ 556890 w 1583359"/>
                <a:gd name="connsiteY21" fmla="*/ 1230658 h 2817425"/>
                <a:gd name="connsiteX22" fmla="*/ 591266 w 1583359"/>
                <a:gd name="connsiteY22" fmla="*/ 1299410 h 2817425"/>
                <a:gd name="connsiteX23" fmla="*/ 605016 w 1583359"/>
                <a:gd name="connsiteY23" fmla="*/ 1361287 h 2817425"/>
                <a:gd name="connsiteX24" fmla="*/ 625642 w 1583359"/>
                <a:gd name="connsiteY24" fmla="*/ 1416289 h 2817425"/>
                <a:gd name="connsiteX25" fmla="*/ 687519 w 1583359"/>
                <a:gd name="connsiteY25" fmla="*/ 1526292 h 2817425"/>
                <a:gd name="connsiteX26" fmla="*/ 708144 w 1583359"/>
                <a:gd name="connsiteY26" fmla="*/ 1553792 h 2817425"/>
                <a:gd name="connsiteX27" fmla="*/ 749395 w 1583359"/>
                <a:gd name="connsiteY27" fmla="*/ 1656920 h 2817425"/>
                <a:gd name="connsiteX28" fmla="*/ 783771 w 1583359"/>
                <a:gd name="connsiteY28" fmla="*/ 1732547 h 2817425"/>
                <a:gd name="connsiteX29" fmla="*/ 811272 w 1583359"/>
                <a:gd name="connsiteY29" fmla="*/ 1801299 h 2817425"/>
                <a:gd name="connsiteX30" fmla="*/ 825022 w 1583359"/>
                <a:gd name="connsiteY30" fmla="*/ 1821925 h 2817425"/>
                <a:gd name="connsiteX31" fmla="*/ 838773 w 1583359"/>
                <a:gd name="connsiteY31" fmla="*/ 1849425 h 2817425"/>
                <a:gd name="connsiteX32" fmla="*/ 873149 w 1583359"/>
                <a:gd name="connsiteY32" fmla="*/ 1897552 h 2817425"/>
                <a:gd name="connsiteX33" fmla="*/ 900649 w 1583359"/>
                <a:gd name="connsiteY33" fmla="*/ 1952553 h 2817425"/>
                <a:gd name="connsiteX34" fmla="*/ 914400 w 1583359"/>
                <a:gd name="connsiteY34" fmla="*/ 1986929 h 2817425"/>
                <a:gd name="connsiteX35" fmla="*/ 1003777 w 1583359"/>
                <a:gd name="connsiteY35" fmla="*/ 2090057 h 2817425"/>
                <a:gd name="connsiteX36" fmla="*/ 1051904 w 1583359"/>
                <a:gd name="connsiteY36" fmla="*/ 2172559 h 2817425"/>
                <a:gd name="connsiteX37" fmla="*/ 1120655 w 1583359"/>
                <a:gd name="connsiteY37" fmla="*/ 2248186 h 2817425"/>
                <a:gd name="connsiteX38" fmla="*/ 1155031 w 1583359"/>
                <a:gd name="connsiteY38" fmla="*/ 2282562 h 2817425"/>
                <a:gd name="connsiteX39" fmla="*/ 1182532 w 1583359"/>
                <a:gd name="connsiteY39" fmla="*/ 2316938 h 2817425"/>
                <a:gd name="connsiteX40" fmla="*/ 1210033 w 1583359"/>
                <a:gd name="connsiteY40" fmla="*/ 2344439 h 2817425"/>
                <a:gd name="connsiteX41" fmla="*/ 1258159 w 1583359"/>
                <a:gd name="connsiteY41" fmla="*/ 2399440 h 2817425"/>
                <a:gd name="connsiteX42" fmla="*/ 1299410 w 1583359"/>
                <a:gd name="connsiteY42" fmla="*/ 2481943 h 2817425"/>
                <a:gd name="connsiteX43" fmla="*/ 1333786 w 1583359"/>
                <a:gd name="connsiteY43" fmla="*/ 2509443 h 2817425"/>
                <a:gd name="connsiteX44" fmla="*/ 1368162 w 1583359"/>
                <a:gd name="connsiteY44" fmla="*/ 2550695 h 2817425"/>
                <a:gd name="connsiteX45" fmla="*/ 1395663 w 1583359"/>
                <a:gd name="connsiteY45" fmla="*/ 2578195 h 2817425"/>
                <a:gd name="connsiteX46" fmla="*/ 1416289 w 1583359"/>
                <a:gd name="connsiteY46" fmla="*/ 2619446 h 2817425"/>
                <a:gd name="connsiteX47" fmla="*/ 1464415 w 1583359"/>
                <a:gd name="connsiteY47" fmla="*/ 2667573 h 2817425"/>
                <a:gd name="connsiteX48" fmla="*/ 1491916 w 1583359"/>
                <a:gd name="connsiteY48" fmla="*/ 2701949 h 2817425"/>
                <a:gd name="connsiteX49" fmla="*/ 1519416 w 1583359"/>
                <a:gd name="connsiteY49" fmla="*/ 2722574 h 2817425"/>
                <a:gd name="connsiteX50" fmla="*/ 1540042 w 1583359"/>
                <a:gd name="connsiteY50" fmla="*/ 2743200 h 2817425"/>
                <a:gd name="connsiteX51" fmla="*/ 1581293 w 1583359"/>
                <a:gd name="connsiteY51" fmla="*/ 2777576 h 2817425"/>
                <a:gd name="connsiteX52" fmla="*/ 1471290 w 1583359"/>
                <a:gd name="connsiteY52" fmla="*/ 2763825 h 2817425"/>
                <a:gd name="connsiteX53" fmla="*/ 790646 w 1583359"/>
                <a:gd name="connsiteY53" fmla="*/ 2770701 h 2817425"/>
                <a:gd name="connsiteX54" fmla="*/ 680643 w 1583359"/>
                <a:gd name="connsiteY54" fmla="*/ 2777576 h 2817425"/>
                <a:gd name="connsiteX55" fmla="*/ 618767 w 1583359"/>
                <a:gd name="connsiteY55" fmla="*/ 2798201 h 2817425"/>
                <a:gd name="connsiteX56" fmla="*/ 27501 w 1583359"/>
                <a:gd name="connsiteY56" fmla="*/ 2791326 h 2817425"/>
                <a:gd name="connsiteX57" fmla="*/ 20625 w 1583359"/>
                <a:gd name="connsiteY57" fmla="*/ 2763825 h 2817425"/>
                <a:gd name="connsiteX58" fmla="*/ 34376 w 1583359"/>
                <a:gd name="connsiteY58" fmla="*/ 2392565 h 2817425"/>
                <a:gd name="connsiteX59" fmla="*/ 20625 w 1583359"/>
                <a:gd name="connsiteY59" fmla="*/ 660018 h 2817425"/>
                <a:gd name="connsiteX60" fmla="*/ 13750 w 1583359"/>
                <a:gd name="connsiteY60" fmla="*/ 61876 h 2817425"/>
                <a:gd name="connsiteX61" fmla="*/ 0 w 1583359"/>
                <a:gd name="connsiteY61" fmla="*/ 0 h 2817425"/>
                <a:gd name="connsiteX62" fmla="*/ 55001 w 1583359"/>
                <a:gd name="connsiteY62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1260 w 1583359"/>
                <a:gd name="connsiteY10" fmla="*/ 405636 h 2817425"/>
                <a:gd name="connsiteX11" fmla="*/ 378135 w 1583359"/>
                <a:gd name="connsiteY11" fmla="*/ 467513 h 2817425"/>
                <a:gd name="connsiteX12" fmla="*/ 385010 w 1583359"/>
                <a:gd name="connsiteY12" fmla="*/ 501889 h 2817425"/>
                <a:gd name="connsiteX13" fmla="*/ 398761 w 1583359"/>
                <a:gd name="connsiteY13" fmla="*/ 605016 h 2817425"/>
                <a:gd name="connsiteX14" fmla="*/ 412511 w 1583359"/>
                <a:gd name="connsiteY14" fmla="*/ 728770 h 2817425"/>
                <a:gd name="connsiteX15" fmla="*/ 426261 w 1583359"/>
                <a:gd name="connsiteY15" fmla="*/ 818147 h 2817425"/>
                <a:gd name="connsiteX16" fmla="*/ 440012 w 1583359"/>
                <a:gd name="connsiteY16" fmla="*/ 845648 h 2817425"/>
                <a:gd name="connsiteX17" fmla="*/ 467513 w 1583359"/>
                <a:gd name="connsiteY17" fmla="*/ 983152 h 2817425"/>
                <a:gd name="connsiteX18" fmla="*/ 474388 w 1583359"/>
                <a:gd name="connsiteY18" fmla="*/ 1003777 h 2817425"/>
                <a:gd name="connsiteX19" fmla="*/ 522514 w 1583359"/>
                <a:gd name="connsiteY19" fmla="*/ 1134406 h 2817425"/>
                <a:gd name="connsiteX20" fmla="*/ 556890 w 1583359"/>
                <a:gd name="connsiteY20" fmla="*/ 1230658 h 2817425"/>
                <a:gd name="connsiteX21" fmla="*/ 591266 w 1583359"/>
                <a:gd name="connsiteY21" fmla="*/ 1299410 h 2817425"/>
                <a:gd name="connsiteX22" fmla="*/ 605016 w 1583359"/>
                <a:gd name="connsiteY22" fmla="*/ 1361287 h 2817425"/>
                <a:gd name="connsiteX23" fmla="*/ 625642 w 1583359"/>
                <a:gd name="connsiteY23" fmla="*/ 1416289 h 2817425"/>
                <a:gd name="connsiteX24" fmla="*/ 687519 w 1583359"/>
                <a:gd name="connsiteY24" fmla="*/ 1526292 h 2817425"/>
                <a:gd name="connsiteX25" fmla="*/ 708144 w 1583359"/>
                <a:gd name="connsiteY25" fmla="*/ 1553792 h 2817425"/>
                <a:gd name="connsiteX26" fmla="*/ 749395 w 1583359"/>
                <a:gd name="connsiteY26" fmla="*/ 1656920 h 2817425"/>
                <a:gd name="connsiteX27" fmla="*/ 783771 w 1583359"/>
                <a:gd name="connsiteY27" fmla="*/ 1732547 h 2817425"/>
                <a:gd name="connsiteX28" fmla="*/ 811272 w 1583359"/>
                <a:gd name="connsiteY28" fmla="*/ 1801299 h 2817425"/>
                <a:gd name="connsiteX29" fmla="*/ 825022 w 1583359"/>
                <a:gd name="connsiteY29" fmla="*/ 1821925 h 2817425"/>
                <a:gd name="connsiteX30" fmla="*/ 838773 w 1583359"/>
                <a:gd name="connsiteY30" fmla="*/ 1849425 h 2817425"/>
                <a:gd name="connsiteX31" fmla="*/ 873149 w 1583359"/>
                <a:gd name="connsiteY31" fmla="*/ 1897552 h 2817425"/>
                <a:gd name="connsiteX32" fmla="*/ 900649 w 1583359"/>
                <a:gd name="connsiteY32" fmla="*/ 1952553 h 2817425"/>
                <a:gd name="connsiteX33" fmla="*/ 914400 w 1583359"/>
                <a:gd name="connsiteY33" fmla="*/ 1986929 h 2817425"/>
                <a:gd name="connsiteX34" fmla="*/ 1003777 w 1583359"/>
                <a:gd name="connsiteY34" fmla="*/ 2090057 h 2817425"/>
                <a:gd name="connsiteX35" fmla="*/ 1051904 w 1583359"/>
                <a:gd name="connsiteY35" fmla="*/ 2172559 h 2817425"/>
                <a:gd name="connsiteX36" fmla="*/ 1120655 w 1583359"/>
                <a:gd name="connsiteY36" fmla="*/ 2248186 h 2817425"/>
                <a:gd name="connsiteX37" fmla="*/ 1155031 w 1583359"/>
                <a:gd name="connsiteY37" fmla="*/ 2282562 h 2817425"/>
                <a:gd name="connsiteX38" fmla="*/ 1182532 w 1583359"/>
                <a:gd name="connsiteY38" fmla="*/ 2316938 h 2817425"/>
                <a:gd name="connsiteX39" fmla="*/ 1210033 w 1583359"/>
                <a:gd name="connsiteY39" fmla="*/ 2344439 h 2817425"/>
                <a:gd name="connsiteX40" fmla="*/ 1258159 w 1583359"/>
                <a:gd name="connsiteY40" fmla="*/ 2399440 h 2817425"/>
                <a:gd name="connsiteX41" fmla="*/ 1299410 w 1583359"/>
                <a:gd name="connsiteY41" fmla="*/ 2481943 h 2817425"/>
                <a:gd name="connsiteX42" fmla="*/ 1333786 w 1583359"/>
                <a:gd name="connsiteY42" fmla="*/ 2509443 h 2817425"/>
                <a:gd name="connsiteX43" fmla="*/ 1368162 w 1583359"/>
                <a:gd name="connsiteY43" fmla="*/ 2550695 h 2817425"/>
                <a:gd name="connsiteX44" fmla="*/ 1395663 w 1583359"/>
                <a:gd name="connsiteY44" fmla="*/ 2578195 h 2817425"/>
                <a:gd name="connsiteX45" fmla="*/ 1416289 w 1583359"/>
                <a:gd name="connsiteY45" fmla="*/ 2619446 h 2817425"/>
                <a:gd name="connsiteX46" fmla="*/ 1464415 w 1583359"/>
                <a:gd name="connsiteY46" fmla="*/ 2667573 h 2817425"/>
                <a:gd name="connsiteX47" fmla="*/ 1491916 w 1583359"/>
                <a:gd name="connsiteY47" fmla="*/ 2701949 h 2817425"/>
                <a:gd name="connsiteX48" fmla="*/ 1519416 w 1583359"/>
                <a:gd name="connsiteY48" fmla="*/ 2722574 h 2817425"/>
                <a:gd name="connsiteX49" fmla="*/ 1540042 w 1583359"/>
                <a:gd name="connsiteY49" fmla="*/ 2743200 h 2817425"/>
                <a:gd name="connsiteX50" fmla="*/ 1581293 w 1583359"/>
                <a:gd name="connsiteY50" fmla="*/ 2777576 h 2817425"/>
                <a:gd name="connsiteX51" fmla="*/ 1471290 w 1583359"/>
                <a:gd name="connsiteY51" fmla="*/ 2763825 h 2817425"/>
                <a:gd name="connsiteX52" fmla="*/ 790646 w 1583359"/>
                <a:gd name="connsiteY52" fmla="*/ 2770701 h 2817425"/>
                <a:gd name="connsiteX53" fmla="*/ 680643 w 1583359"/>
                <a:gd name="connsiteY53" fmla="*/ 2777576 h 2817425"/>
                <a:gd name="connsiteX54" fmla="*/ 618767 w 1583359"/>
                <a:gd name="connsiteY54" fmla="*/ 2798201 h 2817425"/>
                <a:gd name="connsiteX55" fmla="*/ 27501 w 1583359"/>
                <a:gd name="connsiteY55" fmla="*/ 2791326 h 2817425"/>
                <a:gd name="connsiteX56" fmla="*/ 20625 w 1583359"/>
                <a:gd name="connsiteY56" fmla="*/ 2763825 h 2817425"/>
                <a:gd name="connsiteX57" fmla="*/ 34376 w 1583359"/>
                <a:gd name="connsiteY57" fmla="*/ 2392565 h 2817425"/>
                <a:gd name="connsiteX58" fmla="*/ 20625 w 1583359"/>
                <a:gd name="connsiteY58" fmla="*/ 660018 h 2817425"/>
                <a:gd name="connsiteX59" fmla="*/ 13750 w 1583359"/>
                <a:gd name="connsiteY59" fmla="*/ 61876 h 2817425"/>
                <a:gd name="connsiteX60" fmla="*/ 0 w 1583359"/>
                <a:gd name="connsiteY60" fmla="*/ 0 h 2817425"/>
                <a:gd name="connsiteX61" fmla="*/ 55001 w 1583359"/>
                <a:gd name="connsiteY61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1260 w 1583359"/>
                <a:gd name="connsiteY10" fmla="*/ 405636 h 2817425"/>
                <a:gd name="connsiteX11" fmla="*/ 378135 w 1583359"/>
                <a:gd name="connsiteY11" fmla="*/ 467513 h 2817425"/>
                <a:gd name="connsiteX12" fmla="*/ 385010 w 1583359"/>
                <a:gd name="connsiteY12" fmla="*/ 501889 h 2817425"/>
                <a:gd name="connsiteX13" fmla="*/ 398761 w 1583359"/>
                <a:gd name="connsiteY13" fmla="*/ 605016 h 2817425"/>
                <a:gd name="connsiteX14" fmla="*/ 412511 w 1583359"/>
                <a:gd name="connsiteY14" fmla="*/ 728770 h 2817425"/>
                <a:gd name="connsiteX15" fmla="*/ 426261 w 1583359"/>
                <a:gd name="connsiteY15" fmla="*/ 818147 h 2817425"/>
                <a:gd name="connsiteX16" fmla="*/ 440012 w 1583359"/>
                <a:gd name="connsiteY16" fmla="*/ 845648 h 2817425"/>
                <a:gd name="connsiteX17" fmla="*/ 467513 w 1583359"/>
                <a:gd name="connsiteY17" fmla="*/ 983152 h 2817425"/>
                <a:gd name="connsiteX18" fmla="*/ 522514 w 1583359"/>
                <a:gd name="connsiteY18" fmla="*/ 1134406 h 2817425"/>
                <a:gd name="connsiteX19" fmla="*/ 556890 w 1583359"/>
                <a:gd name="connsiteY19" fmla="*/ 1230658 h 2817425"/>
                <a:gd name="connsiteX20" fmla="*/ 591266 w 1583359"/>
                <a:gd name="connsiteY20" fmla="*/ 1299410 h 2817425"/>
                <a:gd name="connsiteX21" fmla="*/ 605016 w 1583359"/>
                <a:gd name="connsiteY21" fmla="*/ 1361287 h 2817425"/>
                <a:gd name="connsiteX22" fmla="*/ 625642 w 1583359"/>
                <a:gd name="connsiteY22" fmla="*/ 1416289 h 2817425"/>
                <a:gd name="connsiteX23" fmla="*/ 687519 w 1583359"/>
                <a:gd name="connsiteY23" fmla="*/ 1526292 h 2817425"/>
                <a:gd name="connsiteX24" fmla="*/ 708144 w 1583359"/>
                <a:gd name="connsiteY24" fmla="*/ 1553792 h 2817425"/>
                <a:gd name="connsiteX25" fmla="*/ 749395 w 1583359"/>
                <a:gd name="connsiteY25" fmla="*/ 1656920 h 2817425"/>
                <a:gd name="connsiteX26" fmla="*/ 783771 w 1583359"/>
                <a:gd name="connsiteY26" fmla="*/ 1732547 h 2817425"/>
                <a:gd name="connsiteX27" fmla="*/ 811272 w 1583359"/>
                <a:gd name="connsiteY27" fmla="*/ 1801299 h 2817425"/>
                <a:gd name="connsiteX28" fmla="*/ 825022 w 1583359"/>
                <a:gd name="connsiteY28" fmla="*/ 1821925 h 2817425"/>
                <a:gd name="connsiteX29" fmla="*/ 838773 w 1583359"/>
                <a:gd name="connsiteY29" fmla="*/ 1849425 h 2817425"/>
                <a:gd name="connsiteX30" fmla="*/ 873149 w 1583359"/>
                <a:gd name="connsiteY30" fmla="*/ 1897552 h 2817425"/>
                <a:gd name="connsiteX31" fmla="*/ 900649 w 1583359"/>
                <a:gd name="connsiteY31" fmla="*/ 1952553 h 2817425"/>
                <a:gd name="connsiteX32" fmla="*/ 914400 w 1583359"/>
                <a:gd name="connsiteY32" fmla="*/ 1986929 h 2817425"/>
                <a:gd name="connsiteX33" fmla="*/ 1003777 w 1583359"/>
                <a:gd name="connsiteY33" fmla="*/ 2090057 h 2817425"/>
                <a:gd name="connsiteX34" fmla="*/ 1051904 w 1583359"/>
                <a:gd name="connsiteY34" fmla="*/ 2172559 h 2817425"/>
                <a:gd name="connsiteX35" fmla="*/ 1120655 w 1583359"/>
                <a:gd name="connsiteY35" fmla="*/ 2248186 h 2817425"/>
                <a:gd name="connsiteX36" fmla="*/ 1155031 w 1583359"/>
                <a:gd name="connsiteY36" fmla="*/ 2282562 h 2817425"/>
                <a:gd name="connsiteX37" fmla="*/ 1182532 w 1583359"/>
                <a:gd name="connsiteY37" fmla="*/ 2316938 h 2817425"/>
                <a:gd name="connsiteX38" fmla="*/ 1210033 w 1583359"/>
                <a:gd name="connsiteY38" fmla="*/ 2344439 h 2817425"/>
                <a:gd name="connsiteX39" fmla="*/ 1258159 w 1583359"/>
                <a:gd name="connsiteY39" fmla="*/ 2399440 h 2817425"/>
                <a:gd name="connsiteX40" fmla="*/ 1299410 w 1583359"/>
                <a:gd name="connsiteY40" fmla="*/ 2481943 h 2817425"/>
                <a:gd name="connsiteX41" fmla="*/ 1333786 w 1583359"/>
                <a:gd name="connsiteY41" fmla="*/ 2509443 h 2817425"/>
                <a:gd name="connsiteX42" fmla="*/ 1368162 w 1583359"/>
                <a:gd name="connsiteY42" fmla="*/ 2550695 h 2817425"/>
                <a:gd name="connsiteX43" fmla="*/ 1395663 w 1583359"/>
                <a:gd name="connsiteY43" fmla="*/ 2578195 h 2817425"/>
                <a:gd name="connsiteX44" fmla="*/ 1416289 w 1583359"/>
                <a:gd name="connsiteY44" fmla="*/ 2619446 h 2817425"/>
                <a:gd name="connsiteX45" fmla="*/ 1464415 w 1583359"/>
                <a:gd name="connsiteY45" fmla="*/ 2667573 h 2817425"/>
                <a:gd name="connsiteX46" fmla="*/ 1491916 w 1583359"/>
                <a:gd name="connsiteY46" fmla="*/ 2701949 h 2817425"/>
                <a:gd name="connsiteX47" fmla="*/ 1519416 w 1583359"/>
                <a:gd name="connsiteY47" fmla="*/ 2722574 h 2817425"/>
                <a:gd name="connsiteX48" fmla="*/ 1540042 w 1583359"/>
                <a:gd name="connsiteY48" fmla="*/ 2743200 h 2817425"/>
                <a:gd name="connsiteX49" fmla="*/ 1581293 w 1583359"/>
                <a:gd name="connsiteY49" fmla="*/ 2777576 h 2817425"/>
                <a:gd name="connsiteX50" fmla="*/ 1471290 w 1583359"/>
                <a:gd name="connsiteY50" fmla="*/ 2763825 h 2817425"/>
                <a:gd name="connsiteX51" fmla="*/ 790646 w 1583359"/>
                <a:gd name="connsiteY51" fmla="*/ 2770701 h 2817425"/>
                <a:gd name="connsiteX52" fmla="*/ 680643 w 1583359"/>
                <a:gd name="connsiteY52" fmla="*/ 2777576 h 2817425"/>
                <a:gd name="connsiteX53" fmla="*/ 618767 w 1583359"/>
                <a:gd name="connsiteY53" fmla="*/ 2798201 h 2817425"/>
                <a:gd name="connsiteX54" fmla="*/ 27501 w 1583359"/>
                <a:gd name="connsiteY54" fmla="*/ 2791326 h 2817425"/>
                <a:gd name="connsiteX55" fmla="*/ 20625 w 1583359"/>
                <a:gd name="connsiteY55" fmla="*/ 2763825 h 2817425"/>
                <a:gd name="connsiteX56" fmla="*/ 34376 w 1583359"/>
                <a:gd name="connsiteY56" fmla="*/ 2392565 h 2817425"/>
                <a:gd name="connsiteX57" fmla="*/ 20625 w 1583359"/>
                <a:gd name="connsiteY57" fmla="*/ 660018 h 2817425"/>
                <a:gd name="connsiteX58" fmla="*/ 13750 w 1583359"/>
                <a:gd name="connsiteY58" fmla="*/ 61876 h 2817425"/>
                <a:gd name="connsiteX59" fmla="*/ 0 w 1583359"/>
                <a:gd name="connsiteY59" fmla="*/ 0 h 2817425"/>
                <a:gd name="connsiteX60" fmla="*/ 55001 w 1583359"/>
                <a:gd name="connsiteY60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1260 w 1583359"/>
                <a:gd name="connsiteY10" fmla="*/ 405636 h 2817425"/>
                <a:gd name="connsiteX11" fmla="*/ 378135 w 1583359"/>
                <a:gd name="connsiteY11" fmla="*/ 467513 h 2817425"/>
                <a:gd name="connsiteX12" fmla="*/ 385010 w 1583359"/>
                <a:gd name="connsiteY12" fmla="*/ 501889 h 2817425"/>
                <a:gd name="connsiteX13" fmla="*/ 398761 w 1583359"/>
                <a:gd name="connsiteY13" fmla="*/ 605016 h 2817425"/>
                <a:gd name="connsiteX14" fmla="*/ 412511 w 1583359"/>
                <a:gd name="connsiteY14" fmla="*/ 728770 h 2817425"/>
                <a:gd name="connsiteX15" fmla="*/ 426261 w 1583359"/>
                <a:gd name="connsiteY15" fmla="*/ 818147 h 2817425"/>
                <a:gd name="connsiteX16" fmla="*/ 467513 w 1583359"/>
                <a:gd name="connsiteY16" fmla="*/ 983152 h 2817425"/>
                <a:gd name="connsiteX17" fmla="*/ 522514 w 1583359"/>
                <a:gd name="connsiteY17" fmla="*/ 1134406 h 2817425"/>
                <a:gd name="connsiteX18" fmla="*/ 556890 w 1583359"/>
                <a:gd name="connsiteY18" fmla="*/ 1230658 h 2817425"/>
                <a:gd name="connsiteX19" fmla="*/ 591266 w 1583359"/>
                <a:gd name="connsiteY19" fmla="*/ 1299410 h 2817425"/>
                <a:gd name="connsiteX20" fmla="*/ 605016 w 1583359"/>
                <a:gd name="connsiteY20" fmla="*/ 1361287 h 2817425"/>
                <a:gd name="connsiteX21" fmla="*/ 625642 w 1583359"/>
                <a:gd name="connsiteY21" fmla="*/ 1416289 h 2817425"/>
                <a:gd name="connsiteX22" fmla="*/ 687519 w 1583359"/>
                <a:gd name="connsiteY22" fmla="*/ 1526292 h 2817425"/>
                <a:gd name="connsiteX23" fmla="*/ 708144 w 1583359"/>
                <a:gd name="connsiteY23" fmla="*/ 1553792 h 2817425"/>
                <a:gd name="connsiteX24" fmla="*/ 749395 w 1583359"/>
                <a:gd name="connsiteY24" fmla="*/ 1656920 h 2817425"/>
                <a:gd name="connsiteX25" fmla="*/ 783771 w 1583359"/>
                <a:gd name="connsiteY25" fmla="*/ 1732547 h 2817425"/>
                <a:gd name="connsiteX26" fmla="*/ 811272 w 1583359"/>
                <a:gd name="connsiteY26" fmla="*/ 1801299 h 2817425"/>
                <a:gd name="connsiteX27" fmla="*/ 825022 w 1583359"/>
                <a:gd name="connsiteY27" fmla="*/ 1821925 h 2817425"/>
                <a:gd name="connsiteX28" fmla="*/ 838773 w 1583359"/>
                <a:gd name="connsiteY28" fmla="*/ 1849425 h 2817425"/>
                <a:gd name="connsiteX29" fmla="*/ 873149 w 1583359"/>
                <a:gd name="connsiteY29" fmla="*/ 1897552 h 2817425"/>
                <a:gd name="connsiteX30" fmla="*/ 900649 w 1583359"/>
                <a:gd name="connsiteY30" fmla="*/ 1952553 h 2817425"/>
                <a:gd name="connsiteX31" fmla="*/ 914400 w 1583359"/>
                <a:gd name="connsiteY31" fmla="*/ 1986929 h 2817425"/>
                <a:gd name="connsiteX32" fmla="*/ 1003777 w 1583359"/>
                <a:gd name="connsiteY32" fmla="*/ 2090057 h 2817425"/>
                <a:gd name="connsiteX33" fmla="*/ 1051904 w 1583359"/>
                <a:gd name="connsiteY33" fmla="*/ 2172559 h 2817425"/>
                <a:gd name="connsiteX34" fmla="*/ 1120655 w 1583359"/>
                <a:gd name="connsiteY34" fmla="*/ 2248186 h 2817425"/>
                <a:gd name="connsiteX35" fmla="*/ 1155031 w 1583359"/>
                <a:gd name="connsiteY35" fmla="*/ 2282562 h 2817425"/>
                <a:gd name="connsiteX36" fmla="*/ 1182532 w 1583359"/>
                <a:gd name="connsiteY36" fmla="*/ 2316938 h 2817425"/>
                <a:gd name="connsiteX37" fmla="*/ 1210033 w 1583359"/>
                <a:gd name="connsiteY37" fmla="*/ 2344439 h 2817425"/>
                <a:gd name="connsiteX38" fmla="*/ 1258159 w 1583359"/>
                <a:gd name="connsiteY38" fmla="*/ 2399440 h 2817425"/>
                <a:gd name="connsiteX39" fmla="*/ 1299410 w 1583359"/>
                <a:gd name="connsiteY39" fmla="*/ 2481943 h 2817425"/>
                <a:gd name="connsiteX40" fmla="*/ 1333786 w 1583359"/>
                <a:gd name="connsiteY40" fmla="*/ 2509443 h 2817425"/>
                <a:gd name="connsiteX41" fmla="*/ 1368162 w 1583359"/>
                <a:gd name="connsiteY41" fmla="*/ 2550695 h 2817425"/>
                <a:gd name="connsiteX42" fmla="*/ 1395663 w 1583359"/>
                <a:gd name="connsiteY42" fmla="*/ 2578195 h 2817425"/>
                <a:gd name="connsiteX43" fmla="*/ 1416289 w 1583359"/>
                <a:gd name="connsiteY43" fmla="*/ 2619446 h 2817425"/>
                <a:gd name="connsiteX44" fmla="*/ 1464415 w 1583359"/>
                <a:gd name="connsiteY44" fmla="*/ 2667573 h 2817425"/>
                <a:gd name="connsiteX45" fmla="*/ 1491916 w 1583359"/>
                <a:gd name="connsiteY45" fmla="*/ 2701949 h 2817425"/>
                <a:gd name="connsiteX46" fmla="*/ 1519416 w 1583359"/>
                <a:gd name="connsiteY46" fmla="*/ 2722574 h 2817425"/>
                <a:gd name="connsiteX47" fmla="*/ 1540042 w 1583359"/>
                <a:gd name="connsiteY47" fmla="*/ 2743200 h 2817425"/>
                <a:gd name="connsiteX48" fmla="*/ 1581293 w 1583359"/>
                <a:gd name="connsiteY48" fmla="*/ 2777576 h 2817425"/>
                <a:gd name="connsiteX49" fmla="*/ 1471290 w 1583359"/>
                <a:gd name="connsiteY49" fmla="*/ 2763825 h 2817425"/>
                <a:gd name="connsiteX50" fmla="*/ 790646 w 1583359"/>
                <a:gd name="connsiteY50" fmla="*/ 2770701 h 2817425"/>
                <a:gd name="connsiteX51" fmla="*/ 680643 w 1583359"/>
                <a:gd name="connsiteY51" fmla="*/ 2777576 h 2817425"/>
                <a:gd name="connsiteX52" fmla="*/ 618767 w 1583359"/>
                <a:gd name="connsiteY52" fmla="*/ 2798201 h 2817425"/>
                <a:gd name="connsiteX53" fmla="*/ 27501 w 1583359"/>
                <a:gd name="connsiteY53" fmla="*/ 2791326 h 2817425"/>
                <a:gd name="connsiteX54" fmla="*/ 20625 w 1583359"/>
                <a:gd name="connsiteY54" fmla="*/ 2763825 h 2817425"/>
                <a:gd name="connsiteX55" fmla="*/ 34376 w 1583359"/>
                <a:gd name="connsiteY55" fmla="*/ 2392565 h 2817425"/>
                <a:gd name="connsiteX56" fmla="*/ 20625 w 1583359"/>
                <a:gd name="connsiteY56" fmla="*/ 660018 h 2817425"/>
                <a:gd name="connsiteX57" fmla="*/ 13750 w 1583359"/>
                <a:gd name="connsiteY57" fmla="*/ 61876 h 2817425"/>
                <a:gd name="connsiteX58" fmla="*/ 0 w 1583359"/>
                <a:gd name="connsiteY58" fmla="*/ 0 h 2817425"/>
                <a:gd name="connsiteX59" fmla="*/ 55001 w 1583359"/>
                <a:gd name="connsiteY59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1260 w 1583359"/>
                <a:gd name="connsiteY10" fmla="*/ 405636 h 2817425"/>
                <a:gd name="connsiteX11" fmla="*/ 378135 w 1583359"/>
                <a:gd name="connsiteY11" fmla="*/ 467513 h 2817425"/>
                <a:gd name="connsiteX12" fmla="*/ 398761 w 1583359"/>
                <a:gd name="connsiteY12" fmla="*/ 605016 h 2817425"/>
                <a:gd name="connsiteX13" fmla="*/ 412511 w 1583359"/>
                <a:gd name="connsiteY13" fmla="*/ 728770 h 2817425"/>
                <a:gd name="connsiteX14" fmla="*/ 426261 w 1583359"/>
                <a:gd name="connsiteY14" fmla="*/ 818147 h 2817425"/>
                <a:gd name="connsiteX15" fmla="*/ 467513 w 1583359"/>
                <a:gd name="connsiteY15" fmla="*/ 983152 h 2817425"/>
                <a:gd name="connsiteX16" fmla="*/ 522514 w 1583359"/>
                <a:gd name="connsiteY16" fmla="*/ 1134406 h 2817425"/>
                <a:gd name="connsiteX17" fmla="*/ 556890 w 1583359"/>
                <a:gd name="connsiteY17" fmla="*/ 1230658 h 2817425"/>
                <a:gd name="connsiteX18" fmla="*/ 591266 w 1583359"/>
                <a:gd name="connsiteY18" fmla="*/ 1299410 h 2817425"/>
                <a:gd name="connsiteX19" fmla="*/ 605016 w 1583359"/>
                <a:gd name="connsiteY19" fmla="*/ 1361287 h 2817425"/>
                <a:gd name="connsiteX20" fmla="*/ 625642 w 1583359"/>
                <a:gd name="connsiteY20" fmla="*/ 1416289 h 2817425"/>
                <a:gd name="connsiteX21" fmla="*/ 687519 w 1583359"/>
                <a:gd name="connsiteY21" fmla="*/ 1526292 h 2817425"/>
                <a:gd name="connsiteX22" fmla="*/ 708144 w 1583359"/>
                <a:gd name="connsiteY22" fmla="*/ 1553792 h 2817425"/>
                <a:gd name="connsiteX23" fmla="*/ 749395 w 1583359"/>
                <a:gd name="connsiteY23" fmla="*/ 1656920 h 2817425"/>
                <a:gd name="connsiteX24" fmla="*/ 783771 w 1583359"/>
                <a:gd name="connsiteY24" fmla="*/ 1732547 h 2817425"/>
                <a:gd name="connsiteX25" fmla="*/ 811272 w 1583359"/>
                <a:gd name="connsiteY25" fmla="*/ 1801299 h 2817425"/>
                <a:gd name="connsiteX26" fmla="*/ 825022 w 1583359"/>
                <a:gd name="connsiteY26" fmla="*/ 1821925 h 2817425"/>
                <a:gd name="connsiteX27" fmla="*/ 838773 w 1583359"/>
                <a:gd name="connsiteY27" fmla="*/ 1849425 h 2817425"/>
                <a:gd name="connsiteX28" fmla="*/ 873149 w 1583359"/>
                <a:gd name="connsiteY28" fmla="*/ 1897552 h 2817425"/>
                <a:gd name="connsiteX29" fmla="*/ 900649 w 1583359"/>
                <a:gd name="connsiteY29" fmla="*/ 1952553 h 2817425"/>
                <a:gd name="connsiteX30" fmla="*/ 914400 w 1583359"/>
                <a:gd name="connsiteY30" fmla="*/ 1986929 h 2817425"/>
                <a:gd name="connsiteX31" fmla="*/ 1003777 w 1583359"/>
                <a:gd name="connsiteY31" fmla="*/ 2090057 h 2817425"/>
                <a:gd name="connsiteX32" fmla="*/ 1051904 w 1583359"/>
                <a:gd name="connsiteY32" fmla="*/ 2172559 h 2817425"/>
                <a:gd name="connsiteX33" fmla="*/ 1120655 w 1583359"/>
                <a:gd name="connsiteY33" fmla="*/ 2248186 h 2817425"/>
                <a:gd name="connsiteX34" fmla="*/ 1155031 w 1583359"/>
                <a:gd name="connsiteY34" fmla="*/ 2282562 h 2817425"/>
                <a:gd name="connsiteX35" fmla="*/ 1182532 w 1583359"/>
                <a:gd name="connsiteY35" fmla="*/ 2316938 h 2817425"/>
                <a:gd name="connsiteX36" fmla="*/ 1210033 w 1583359"/>
                <a:gd name="connsiteY36" fmla="*/ 2344439 h 2817425"/>
                <a:gd name="connsiteX37" fmla="*/ 1258159 w 1583359"/>
                <a:gd name="connsiteY37" fmla="*/ 2399440 h 2817425"/>
                <a:gd name="connsiteX38" fmla="*/ 1299410 w 1583359"/>
                <a:gd name="connsiteY38" fmla="*/ 2481943 h 2817425"/>
                <a:gd name="connsiteX39" fmla="*/ 1333786 w 1583359"/>
                <a:gd name="connsiteY39" fmla="*/ 2509443 h 2817425"/>
                <a:gd name="connsiteX40" fmla="*/ 1368162 w 1583359"/>
                <a:gd name="connsiteY40" fmla="*/ 2550695 h 2817425"/>
                <a:gd name="connsiteX41" fmla="*/ 1395663 w 1583359"/>
                <a:gd name="connsiteY41" fmla="*/ 2578195 h 2817425"/>
                <a:gd name="connsiteX42" fmla="*/ 1416289 w 1583359"/>
                <a:gd name="connsiteY42" fmla="*/ 2619446 h 2817425"/>
                <a:gd name="connsiteX43" fmla="*/ 1464415 w 1583359"/>
                <a:gd name="connsiteY43" fmla="*/ 2667573 h 2817425"/>
                <a:gd name="connsiteX44" fmla="*/ 1491916 w 1583359"/>
                <a:gd name="connsiteY44" fmla="*/ 2701949 h 2817425"/>
                <a:gd name="connsiteX45" fmla="*/ 1519416 w 1583359"/>
                <a:gd name="connsiteY45" fmla="*/ 2722574 h 2817425"/>
                <a:gd name="connsiteX46" fmla="*/ 1540042 w 1583359"/>
                <a:gd name="connsiteY46" fmla="*/ 2743200 h 2817425"/>
                <a:gd name="connsiteX47" fmla="*/ 1581293 w 1583359"/>
                <a:gd name="connsiteY47" fmla="*/ 2777576 h 2817425"/>
                <a:gd name="connsiteX48" fmla="*/ 1471290 w 1583359"/>
                <a:gd name="connsiteY48" fmla="*/ 2763825 h 2817425"/>
                <a:gd name="connsiteX49" fmla="*/ 790646 w 1583359"/>
                <a:gd name="connsiteY49" fmla="*/ 2770701 h 2817425"/>
                <a:gd name="connsiteX50" fmla="*/ 680643 w 1583359"/>
                <a:gd name="connsiteY50" fmla="*/ 2777576 h 2817425"/>
                <a:gd name="connsiteX51" fmla="*/ 618767 w 1583359"/>
                <a:gd name="connsiteY51" fmla="*/ 2798201 h 2817425"/>
                <a:gd name="connsiteX52" fmla="*/ 27501 w 1583359"/>
                <a:gd name="connsiteY52" fmla="*/ 2791326 h 2817425"/>
                <a:gd name="connsiteX53" fmla="*/ 20625 w 1583359"/>
                <a:gd name="connsiteY53" fmla="*/ 2763825 h 2817425"/>
                <a:gd name="connsiteX54" fmla="*/ 34376 w 1583359"/>
                <a:gd name="connsiteY54" fmla="*/ 2392565 h 2817425"/>
                <a:gd name="connsiteX55" fmla="*/ 20625 w 1583359"/>
                <a:gd name="connsiteY55" fmla="*/ 660018 h 2817425"/>
                <a:gd name="connsiteX56" fmla="*/ 13750 w 1583359"/>
                <a:gd name="connsiteY56" fmla="*/ 61876 h 2817425"/>
                <a:gd name="connsiteX57" fmla="*/ 0 w 1583359"/>
                <a:gd name="connsiteY57" fmla="*/ 0 h 2817425"/>
                <a:gd name="connsiteX58" fmla="*/ 55001 w 1583359"/>
                <a:gd name="connsiteY58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591266 w 1583359"/>
                <a:gd name="connsiteY17" fmla="*/ 1299410 h 2817425"/>
                <a:gd name="connsiteX18" fmla="*/ 605016 w 1583359"/>
                <a:gd name="connsiteY18" fmla="*/ 1361287 h 2817425"/>
                <a:gd name="connsiteX19" fmla="*/ 625642 w 1583359"/>
                <a:gd name="connsiteY19" fmla="*/ 1416289 h 2817425"/>
                <a:gd name="connsiteX20" fmla="*/ 687519 w 1583359"/>
                <a:gd name="connsiteY20" fmla="*/ 1526292 h 2817425"/>
                <a:gd name="connsiteX21" fmla="*/ 708144 w 1583359"/>
                <a:gd name="connsiteY21" fmla="*/ 1553792 h 2817425"/>
                <a:gd name="connsiteX22" fmla="*/ 749395 w 1583359"/>
                <a:gd name="connsiteY22" fmla="*/ 1656920 h 2817425"/>
                <a:gd name="connsiteX23" fmla="*/ 783771 w 1583359"/>
                <a:gd name="connsiteY23" fmla="*/ 1732547 h 2817425"/>
                <a:gd name="connsiteX24" fmla="*/ 811272 w 1583359"/>
                <a:gd name="connsiteY24" fmla="*/ 1801299 h 2817425"/>
                <a:gd name="connsiteX25" fmla="*/ 825022 w 1583359"/>
                <a:gd name="connsiteY25" fmla="*/ 1821925 h 2817425"/>
                <a:gd name="connsiteX26" fmla="*/ 838773 w 1583359"/>
                <a:gd name="connsiteY26" fmla="*/ 1849425 h 2817425"/>
                <a:gd name="connsiteX27" fmla="*/ 873149 w 1583359"/>
                <a:gd name="connsiteY27" fmla="*/ 1897552 h 2817425"/>
                <a:gd name="connsiteX28" fmla="*/ 900649 w 1583359"/>
                <a:gd name="connsiteY28" fmla="*/ 1952553 h 2817425"/>
                <a:gd name="connsiteX29" fmla="*/ 914400 w 1583359"/>
                <a:gd name="connsiteY29" fmla="*/ 1986929 h 2817425"/>
                <a:gd name="connsiteX30" fmla="*/ 1003777 w 1583359"/>
                <a:gd name="connsiteY30" fmla="*/ 2090057 h 2817425"/>
                <a:gd name="connsiteX31" fmla="*/ 1051904 w 1583359"/>
                <a:gd name="connsiteY31" fmla="*/ 2172559 h 2817425"/>
                <a:gd name="connsiteX32" fmla="*/ 1120655 w 1583359"/>
                <a:gd name="connsiteY32" fmla="*/ 2248186 h 2817425"/>
                <a:gd name="connsiteX33" fmla="*/ 1155031 w 1583359"/>
                <a:gd name="connsiteY33" fmla="*/ 2282562 h 2817425"/>
                <a:gd name="connsiteX34" fmla="*/ 1182532 w 1583359"/>
                <a:gd name="connsiteY34" fmla="*/ 2316938 h 2817425"/>
                <a:gd name="connsiteX35" fmla="*/ 1210033 w 1583359"/>
                <a:gd name="connsiteY35" fmla="*/ 2344439 h 2817425"/>
                <a:gd name="connsiteX36" fmla="*/ 1258159 w 1583359"/>
                <a:gd name="connsiteY36" fmla="*/ 2399440 h 2817425"/>
                <a:gd name="connsiteX37" fmla="*/ 1299410 w 1583359"/>
                <a:gd name="connsiteY37" fmla="*/ 2481943 h 2817425"/>
                <a:gd name="connsiteX38" fmla="*/ 1333786 w 1583359"/>
                <a:gd name="connsiteY38" fmla="*/ 2509443 h 2817425"/>
                <a:gd name="connsiteX39" fmla="*/ 1368162 w 1583359"/>
                <a:gd name="connsiteY39" fmla="*/ 2550695 h 2817425"/>
                <a:gd name="connsiteX40" fmla="*/ 1395663 w 1583359"/>
                <a:gd name="connsiteY40" fmla="*/ 2578195 h 2817425"/>
                <a:gd name="connsiteX41" fmla="*/ 1416289 w 1583359"/>
                <a:gd name="connsiteY41" fmla="*/ 2619446 h 2817425"/>
                <a:gd name="connsiteX42" fmla="*/ 1464415 w 1583359"/>
                <a:gd name="connsiteY42" fmla="*/ 2667573 h 2817425"/>
                <a:gd name="connsiteX43" fmla="*/ 1491916 w 1583359"/>
                <a:gd name="connsiteY43" fmla="*/ 2701949 h 2817425"/>
                <a:gd name="connsiteX44" fmla="*/ 1519416 w 1583359"/>
                <a:gd name="connsiteY44" fmla="*/ 2722574 h 2817425"/>
                <a:gd name="connsiteX45" fmla="*/ 1540042 w 1583359"/>
                <a:gd name="connsiteY45" fmla="*/ 2743200 h 2817425"/>
                <a:gd name="connsiteX46" fmla="*/ 1581293 w 1583359"/>
                <a:gd name="connsiteY46" fmla="*/ 2777576 h 2817425"/>
                <a:gd name="connsiteX47" fmla="*/ 1471290 w 1583359"/>
                <a:gd name="connsiteY47" fmla="*/ 2763825 h 2817425"/>
                <a:gd name="connsiteX48" fmla="*/ 790646 w 1583359"/>
                <a:gd name="connsiteY48" fmla="*/ 2770701 h 2817425"/>
                <a:gd name="connsiteX49" fmla="*/ 680643 w 1583359"/>
                <a:gd name="connsiteY49" fmla="*/ 2777576 h 2817425"/>
                <a:gd name="connsiteX50" fmla="*/ 618767 w 1583359"/>
                <a:gd name="connsiteY50" fmla="*/ 2798201 h 2817425"/>
                <a:gd name="connsiteX51" fmla="*/ 27501 w 1583359"/>
                <a:gd name="connsiteY51" fmla="*/ 2791326 h 2817425"/>
                <a:gd name="connsiteX52" fmla="*/ 20625 w 1583359"/>
                <a:gd name="connsiteY52" fmla="*/ 2763825 h 2817425"/>
                <a:gd name="connsiteX53" fmla="*/ 34376 w 1583359"/>
                <a:gd name="connsiteY53" fmla="*/ 2392565 h 2817425"/>
                <a:gd name="connsiteX54" fmla="*/ 20625 w 1583359"/>
                <a:gd name="connsiteY54" fmla="*/ 660018 h 2817425"/>
                <a:gd name="connsiteX55" fmla="*/ 13750 w 1583359"/>
                <a:gd name="connsiteY55" fmla="*/ 61876 h 2817425"/>
                <a:gd name="connsiteX56" fmla="*/ 0 w 1583359"/>
                <a:gd name="connsiteY56" fmla="*/ 0 h 2817425"/>
                <a:gd name="connsiteX57" fmla="*/ 55001 w 1583359"/>
                <a:gd name="connsiteY57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591266 w 1583359"/>
                <a:gd name="connsiteY17" fmla="*/ 1299410 h 2817425"/>
                <a:gd name="connsiteX18" fmla="*/ 605016 w 1583359"/>
                <a:gd name="connsiteY18" fmla="*/ 1361287 h 2817425"/>
                <a:gd name="connsiteX19" fmla="*/ 625642 w 1583359"/>
                <a:gd name="connsiteY19" fmla="*/ 1416289 h 2817425"/>
                <a:gd name="connsiteX20" fmla="*/ 687519 w 1583359"/>
                <a:gd name="connsiteY20" fmla="*/ 1526292 h 2817425"/>
                <a:gd name="connsiteX21" fmla="*/ 708144 w 1583359"/>
                <a:gd name="connsiteY21" fmla="*/ 1553792 h 2817425"/>
                <a:gd name="connsiteX22" fmla="*/ 749395 w 1583359"/>
                <a:gd name="connsiteY22" fmla="*/ 1656920 h 2817425"/>
                <a:gd name="connsiteX23" fmla="*/ 783771 w 1583359"/>
                <a:gd name="connsiteY23" fmla="*/ 1732547 h 2817425"/>
                <a:gd name="connsiteX24" fmla="*/ 811272 w 1583359"/>
                <a:gd name="connsiteY24" fmla="*/ 1801299 h 2817425"/>
                <a:gd name="connsiteX25" fmla="*/ 825022 w 1583359"/>
                <a:gd name="connsiteY25" fmla="*/ 1821925 h 2817425"/>
                <a:gd name="connsiteX26" fmla="*/ 873149 w 1583359"/>
                <a:gd name="connsiteY26" fmla="*/ 1897552 h 2817425"/>
                <a:gd name="connsiteX27" fmla="*/ 900649 w 1583359"/>
                <a:gd name="connsiteY27" fmla="*/ 1952553 h 2817425"/>
                <a:gd name="connsiteX28" fmla="*/ 914400 w 1583359"/>
                <a:gd name="connsiteY28" fmla="*/ 1986929 h 2817425"/>
                <a:gd name="connsiteX29" fmla="*/ 1003777 w 1583359"/>
                <a:gd name="connsiteY29" fmla="*/ 2090057 h 2817425"/>
                <a:gd name="connsiteX30" fmla="*/ 1051904 w 1583359"/>
                <a:gd name="connsiteY30" fmla="*/ 2172559 h 2817425"/>
                <a:gd name="connsiteX31" fmla="*/ 1120655 w 1583359"/>
                <a:gd name="connsiteY31" fmla="*/ 2248186 h 2817425"/>
                <a:gd name="connsiteX32" fmla="*/ 1155031 w 1583359"/>
                <a:gd name="connsiteY32" fmla="*/ 2282562 h 2817425"/>
                <a:gd name="connsiteX33" fmla="*/ 1182532 w 1583359"/>
                <a:gd name="connsiteY33" fmla="*/ 2316938 h 2817425"/>
                <a:gd name="connsiteX34" fmla="*/ 1210033 w 1583359"/>
                <a:gd name="connsiteY34" fmla="*/ 2344439 h 2817425"/>
                <a:gd name="connsiteX35" fmla="*/ 1258159 w 1583359"/>
                <a:gd name="connsiteY35" fmla="*/ 2399440 h 2817425"/>
                <a:gd name="connsiteX36" fmla="*/ 1299410 w 1583359"/>
                <a:gd name="connsiteY36" fmla="*/ 2481943 h 2817425"/>
                <a:gd name="connsiteX37" fmla="*/ 1333786 w 1583359"/>
                <a:gd name="connsiteY37" fmla="*/ 2509443 h 2817425"/>
                <a:gd name="connsiteX38" fmla="*/ 1368162 w 1583359"/>
                <a:gd name="connsiteY38" fmla="*/ 2550695 h 2817425"/>
                <a:gd name="connsiteX39" fmla="*/ 1395663 w 1583359"/>
                <a:gd name="connsiteY39" fmla="*/ 2578195 h 2817425"/>
                <a:gd name="connsiteX40" fmla="*/ 1416289 w 1583359"/>
                <a:gd name="connsiteY40" fmla="*/ 2619446 h 2817425"/>
                <a:gd name="connsiteX41" fmla="*/ 1464415 w 1583359"/>
                <a:gd name="connsiteY41" fmla="*/ 2667573 h 2817425"/>
                <a:gd name="connsiteX42" fmla="*/ 1491916 w 1583359"/>
                <a:gd name="connsiteY42" fmla="*/ 2701949 h 2817425"/>
                <a:gd name="connsiteX43" fmla="*/ 1519416 w 1583359"/>
                <a:gd name="connsiteY43" fmla="*/ 2722574 h 2817425"/>
                <a:gd name="connsiteX44" fmla="*/ 1540042 w 1583359"/>
                <a:gd name="connsiteY44" fmla="*/ 2743200 h 2817425"/>
                <a:gd name="connsiteX45" fmla="*/ 1581293 w 1583359"/>
                <a:gd name="connsiteY45" fmla="*/ 2777576 h 2817425"/>
                <a:gd name="connsiteX46" fmla="*/ 1471290 w 1583359"/>
                <a:gd name="connsiteY46" fmla="*/ 2763825 h 2817425"/>
                <a:gd name="connsiteX47" fmla="*/ 790646 w 1583359"/>
                <a:gd name="connsiteY47" fmla="*/ 2770701 h 2817425"/>
                <a:gd name="connsiteX48" fmla="*/ 680643 w 1583359"/>
                <a:gd name="connsiteY48" fmla="*/ 2777576 h 2817425"/>
                <a:gd name="connsiteX49" fmla="*/ 618767 w 1583359"/>
                <a:gd name="connsiteY49" fmla="*/ 2798201 h 2817425"/>
                <a:gd name="connsiteX50" fmla="*/ 27501 w 1583359"/>
                <a:gd name="connsiteY50" fmla="*/ 2791326 h 2817425"/>
                <a:gd name="connsiteX51" fmla="*/ 20625 w 1583359"/>
                <a:gd name="connsiteY51" fmla="*/ 2763825 h 2817425"/>
                <a:gd name="connsiteX52" fmla="*/ 34376 w 1583359"/>
                <a:gd name="connsiteY52" fmla="*/ 2392565 h 2817425"/>
                <a:gd name="connsiteX53" fmla="*/ 20625 w 1583359"/>
                <a:gd name="connsiteY53" fmla="*/ 660018 h 2817425"/>
                <a:gd name="connsiteX54" fmla="*/ 13750 w 1583359"/>
                <a:gd name="connsiteY54" fmla="*/ 61876 h 2817425"/>
                <a:gd name="connsiteX55" fmla="*/ 0 w 1583359"/>
                <a:gd name="connsiteY55" fmla="*/ 0 h 2817425"/>
                <a:gd name="connsiteX56" fmla="*/ 55001 w 1583359"/>
                <a:gd name="connsiteY56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591266 w 1583359"/>
                <a:gd name="connsiteY17" fmla="*/ 1299410 h 2817425"/>
                <a:gd name="connsiteX18" fmla="*/ 605016 w 1583359"/>
                <a:gd name="connsiteY18" fmla="*/ 1361287 h 2817425"/>
                <a:gd name="connsiteX19" fmla="*/ 625642 w 1583359"/>
                <a:gd name="connsiteY19" fmla="*/ 1416289 h 2817425"/>
                <a:gd name="connsiteX20" fmla="*/ 687519 w 1583359"/>
                <a:gd name="connsiteY20" fmla="*/ 1526292 h 2817425"/>
                <a:gd name="connsiteX21" fmla="*/ 708144 w 1583359"/>
                <a:gd name="connsiteY21" fmla="*/ 1553792 h 2817425"/>
                <a:gd name="connsiteX22" fmla="*/ 749395 w 1583359"/>
                <a:gd name="connsiteY22" fmla="*/ 1656920 h 2817425"/>
                <a:gd name="connsiteX23" fmla="*/ 783771 w 1583359"/>
                <a:gd name="connsiteY23" fmla="*/ 1732547 h 2817425"/>
                <a:gd name="connsiteX24" fmla="*/ 811272 w 1583359"/>
                <a:gd name="connsiteY24" fmla="*/ 1801299 h 2817425"/>
                <a:gd name="connsiteX25" fmla="*/ 873149 w 1583359"/>
                <a:gd name="connsiteY25" fmla="*/ 1897552 h 2817425"/>
                <a:gd name="connsiteX26" fmla="*/ 900649 w 1583359"/>
                <a:gd name="connsiteY26" fmla="*/ 1952553 h 2817425"/>
                <a:gd name="connsiteX27" fmla="*/ 914400 w 1583359"/>
                <a:gd name="connsiteY27" fmla="*/ 1986929 h 2817425"/>
                <a:gd name="connsiteX28" fmla="*/ 1003777 w 1583359"/>
                <a:gd name="connsiteY28" fmla="*/ 2090057 h 2817425"/>
                <a:gd name="connsiteX29" fmla="*/ 1051904 w 1583359"/>
                <a:gd name="connsiteY29" fmla="*/ 2172559 h 2817425"/>
                <a:gd name="connsiteX30" fmla="*/ 1120655 w 1583359"/>
                <a:gd name="connsiteY30" fmla="*/ 2248186 h 2817425"/>
                <a:gd name="connsiteX31" fmla="*/ 1155031 w 1583359"/>
                <a:gd name="connsiteY31" fmla="*/ 2282562 h 2817425"/>
                <a:gd name="connsiteX32" fmla="*/ 1182532 w 1583359"/>
                <a:gd name="connsiteY32" fmla="*/ 2316938 h 2817425"/>
                <a:gd name="connsiteX33" fmla="*/ 1210033 w 1583359"/>
                <a:gd name="connsiteY33" fmla="*/ 2344439 h 2817425"/>
                <a:gd name="connsiteX34" fmla="*/ 1258159 w 1583359"/>
                <a:gd name="connsiteY34" fmla="*/ 2399440 h 2817425"/>
                <a:gd name="connsiteX35" fmla="*/ 1299410 w 1583359"/>
                <a:gd name="connsiteY35" fmla="*/ 2481943 h 2817425"/>
                <a:gd name="connsiteX36" fmla="*/ 1333786 w 1583359"/>
                <a:gd name="connsiteY36" fmla="*/ 2509443 h 2817425"/>
                <a:gd name="connsiteX37" fmla="*/ 1368162 w 1583359"/>
                <a:gd name="connsiteY37" fmla="*/ 2550695 h 2817425"/>
                <a:gd name="connsiteX38" fmla="*/ 1395663 w 1583359"/>
                <a:gd name="connsiteY38" fmla="*/ 2578195 h 2817425"/>
                <a:gd name="connsiteX39" fmla="*/ 1416289 w 1583359"/>
                <a:gd name="connsiteY39" fmla="*/ 2619446 h 2817425"/>
                <a:gd name="connsiteX40" fmla="*/ 1464415 w 1583359"/>
                <a:gd name="connsiteY40" fmla="*/ 2667573 h 2817425"/>
                <a:gd name="connsiteX41" fmla="*/ 1491916 w 1583359"/>
                <a:gd name="connsiteY41" fmla="*/ 2701949 h 2817425"/>
                <a:gd name="connsiteX42" fmla="*/ 1519416 w 1583359"/>
                <a:gd name="connsiteY42" fmla="*/ 2722574 h 2817425"/>
                <a:gd name="connsiteX43" fmla="*/ 1540042 w 1583359"/>
                <a:gd name="connsiteY43" fmla="*/ 2743200 h 2817425"/>
                <a:gd name="connsiteX44" fmla="*/ 1581293 w 1583359"/>
                <a:gd name="connsiteY44" fmla="*/ 2777576 h 2817425"/>
                <a:gd name="connsiteX45" fmla="*/ 1471290 w 1583359"/>
                <a:gd name="connsiteY45" fmla="*/ 2763825 h 2817425"/>
                <a:gd name="connsiteX46" fmla="*/ 790646 w 1583359"/>
                <a:gd name="connsiteY46" fmla="*/ 2770701 h 2817425"/>
                <a:gd name="connsiteX47" fmla="*/ 680643 w 1583359"/>
                <a:gd name="connsiteY47" fmla="*/ 2777576 h 2817425"/>
                <a:gd name="connsiteX48" fmla="*/ 618767 w 1583359"/>
                <a:gd name="connsiteY48" fmla="*/ 2798201 h 2817425"/>
                <a:gd name="connsiteX49" fmla="*/ 27501 w 1583359"/>
                <a:gd name="connsiteY49" fmla="*/ 2791326 h 2817425"/>
                <a:gd name="connsiteX50" fmla="*/ 20625 w 1583359"/>
                <a:gd name="connsiteY50" fmla="*/ 2763825 h 2817425"/>
                <a:gd name="connsiteX51" fmla="*/ 34376 w 1583359"/>
                <a:gd name="connsiteY51" fmla="*/ 2392565 h 2817425"/>
                <a:gd name="connsiteX52" fmla="*/ 20625 w 1583359"/>
                <a:gd name="connsiteY52" fmla="*/ 660018 h 2817425"/>
                <a:gd name="connsiteX53" fmla="*/ 13750 w 1583359"/>
                <a:gd name="connsiteY53" fmla="*/ 61876 h 2817425"/>
                <a:gd name="connsiteX54" fmla="*/ 0 w 1583359"/>
                <a:gd name="connsiteY54" fmla="*/ 0 h 2817425"/>
                <a:gd name="connsiteX55" fmla="*/ 55001 w 1583359"/>
                <a:gd name="connsiteY55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591266 w 1583359"/>
                <a:gd name="connsiteY17" fmla="*/ 1299410 h 2817425"/>
                <a:gd name="connsiteX18" fmla="*/ 605016 w 1583359"/>
                <a:gd name="connsiteY18" fmla="*/ 1361287 h 2817425"/>
                <a:gd name="connsiteX19" fmla="*/ 625642 w 1583359"/>
                <a:gd name="connsiteY19" fmla="*/ 1416289 h 2817425"/>
                <a:gd name="connsiteX20" fmla="*/ 687519 w 1583359"/>
                <a:gd name="connsiteY20" fmla="*/ 1526292 h 2817425"/>
                <a:gd name="connsiteX21" fmla="*/ 749395 w 1583359"/>
                <a:gd name="connsiteY21" fmla="*/ 1656920 h 2817425"/>
                <a:gd name="connsiteX22" fmla="*/ 783771 w 1583359"/>
                <a:gd name="connsiteY22" fmla="*/ 1732547 h 2817425"/>
                <a:gd name="connsiteX23" fmla="*/ 811272 w 1583359"/>
                <a:gd name="connsiteY23" fmla="*/ 1801299 h 2817425"/>
                <a:gd name="connsiteX24" fmla="*/ 873149 w 1583359"/>
                <a:gd name="connsiteY24" fmla="*/ 1897552 h 2817425"/>
                <a:gd name="connsiteX25" fmla="*/ 900649 w 1583359"/>
                <a:gd name="connsiteY25" fmla="*/ 1952553 h 2817425"/>
                <a:gd name="connsiteX26" fmla="*/ 914400 w 1583359"/>
                <a:gd name="connsiteY26" fmla="*/ 1986929 h 2817425"/>
                <a:gd name="connsiteX27" fmla="*/ 1003777 w 1583359"/>
                <a:gd name="connsiteY27" fmla="*/ 2090057 h 2817425"/>
                <a:gd name="connsiteX28" fmla="*/ 1051904 w 1583359"/>
                <a:gd name="connsiteY28" fmla="*/ 2172559 h 2817425"/>
                <a:gd name="connsiteX29" fmla="*/ 1120655 w 1583359"/>
                <a:gd name="connsiteY29" fmla="*/ 2248186 h 2817425"/>
                <a:gd name="connsiteX30" fmla="*/ 1155031 w 1583359"/>
                <a:gd name="connsiteY30" fmla="*/ 2282562 h 2817425"/>
                <a:gd name="connsiteX31" fmla="*/ 1182532 w 1583359"/>
                <a:gd name="connsiteY31" fmla="*/ 2316938 h 2817425"/>
                <a:gd name="connsiteX32" fmla="*/ 1210033 w 1583359"/>
                <a:gd name="connsiteY32" fmla="*/ 2344439 h 2817425"/>
                <a:gd name="connsiteX33" fmla="*/ 1258159 w 1583359"/>
                <a:gd name="connsiteY33" fmla="*/ 2399440 h 2817425"/>
                <a:gd name="connsiteX34" fmla="*/ 1299410 w 1583359"/>
                <a:gd name="connsiteY34" fmla="*/ 2481943 h 2817425"/>
                <a:gd name="connsiteX35" fmla="*/ 1333786 w 1583359"/>
                <a:gd name="connsiteY35" fmla="*/ 2509443 h 2817425"/>
                <a:gd name="connsiteX36" fmla="*/ 1368162 w 1583359"/>
                <a:gd name="connsiteY36" fmla="*/ 2550695 h 2817425"/>
                <a:gd name="connsiteX37" fmla="*/ 1395663 w 1583359"/>
                <a:gd name="connsiteY37" fmla="*/ 2578195 h 2817425"/>
                <a:gd name="connsiteX38" fmla="*/ 1416289 w 1583359"/>
                <a:gd name="connsiteY38" fmla="*/ 2619446 h 2817425"/>
                <a:gd name="connsiteX39" fmla="*/ 1464415 w 1583359"/>
                <a:gd name="connsiteY39" fmla="*/ 2667573 h 2817425"/>
                <a:gd name="connsiteX40" fmla="*/ 1491916 w 1583359"/>
                <a:gd name="connsiteY40" fmla="*/ 2701949 h 2817425"/>
                <a:gd name="connsiteX41" fmla="*/ 1519416 w 1583359"/>
                <a:gd name="connsiteY41" fmla="*/ 2722574 h 2817425"/>
                <a:gd name="connsiteX42" fmla="*/ 1540042 w 1583359"/>
                <a:gd name="connsiteY42" fmla="*/ 2743200 h 2817425"/>
                <a:gd name="connsiteX43" fmla="*/ 1581293 w 1583359"/>
                <a:gd name="connsiteY43" fmla="*/ 2777576 h 2817425"/>
                <a:gd name="connsiteX44" fmla="*/ 1471290 w 1583359"/>
                <a:gd name="connsiteY44" fmla="*/ 2763825 h 2817425"/>
                <a:gd name="connsiteX45" fmla="*/ 790646 w 1583359"/>
                <a:gd name="connsiteY45" fmla="*/ 2770701 h 2817425"/>
                <a:gd name="connsiteX46" fmla="*/ 680643 w 1583359"/>
                <a:gd name="connsiteY46" fmla="*/ 2777576 h 2817425"/>
                <a:gd name="connsiteX47" fmla="*/ 618767 w 1583359"/>
                <a:gd name="connsiteY47" fmla="*/ 2798201 h 2817425"/>
                <a:gd name="connsiteX48" fmla="*/ 27501 w 1583359"/>
                <a:gd name="connsiteY48" fmla="*/ 2791326 h 2817425"/>
                <a:gd name="connsiteX49" fmla="*/ 20625 w 1583359"/>
                <a:gd name="connsiteY49" fmla="*/ 2763825 h 2817425"/>
                <a:gd name="connsiteX50" fmla="*/ 34376 w 1583359"/>
                <a:gd name="connsiteY50" fmla="*/ 2392565 h 2817425"/>
                <a:gd name="connsiteX51" fmla="*/ 20625 w 1583359"/>
                <a:gd name="connsiteY51" fmla="*/ 660018 h 2817425"/>
                <a:gd name="connsiteX52" fmla="*/ 13750 w 1583359"/>
                <a:gd name="connsiteY52" fmla="*/ 61876 h 2817425"/>
                <a:gd name="connsiteX53" fmla="*/ 0 w 1583359"/>
                <a:gd name="connsiteY53" fmla="*/ 0 h 2817425"/>
                <a:gd name="connsiteX54" fmla="*/ 55001 w 1583359"/>
                <a:gd name="connsiteY54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591266 w 1583359"/>
                <a:gd name="connsiteY17" fmla="*/ 1299410 h 2817425"/>
                <a:gd name="connsiteX18" fmla="*/ 625642 w 1583359"/>
                <a:gd name="connsiteY18" fmla="*/ 1416289 h 2817425"/>
                <a:gd name="connsiteX19" fmla="*/ 687519 w 1583359"/>
                <a:gd name="connsiteY19" fmla="*/ 1526292 h 2817425"/>
                <a:gd name="connsiteX20" fmla="*/ 749395 w 1583359"/>
                <a:gd name="connsiteY20" fmla="*/ 1656920 h 2817425"/>
                <a:gd name="connsiteX21" fmla="*/ 783771 w 1583359"/>
                <a:gd name="connsiteY21" fmla="*/ 1732547 h 2817425"/>
                <a:gd name="connsiteX22" fmla="*/ 811272 w 1583359"/>
                <a:gd name="connsiteY22" fmla="*/ 1801299 h 2817425"/>
                <a:gd name="connsiteX23" fmla="*/ 873149 w 1583359"/>
                <a:gd name="connsiteY23" fmla="*/ 1897552 h 2817425"/>
                <a:gd name="connsiteX24" fmla="*/ 900649 w 1583359"/>
                <a:gd name="connsiteY24" fmla="*/ 1952553 h 2817425"/>
                <a:gd name="connsiteX25" fmla="*/ 914400 w 1583359"/>
                <a:gd name="connsiteY25" fmla="*/ 1986929 h 2817425"/>
                <a:gd name="connsiteX26" fmla="*/ 1003777 w 1583359"/>
                <a:gd name="connsiteY26" fmla="*/ 2090057 h 2817425"/>
                <a:gd name="connsiteX27" fmla="*/ 1051904 w 1583359"/>
                <a:gd name="connsiteY27" fmla="*/ 2172559 h 2817425"/>
                <a:gd name="connsiteX28" fmla="*/ 1120655 w 1583359"/>
                <a:gd name="connsiteY28" fmla="*/ 2248186 h 2817425"/>
                <a:gd name="connsiteX29" fmla="*/ 1155031 w 1583359"/>
                <a:gd name="connsiteY29" fmla="*/ 2282562 h 2817425"/>
                <a:gd name="connsiteX30" fmla="*/ 1182532 w 1583359"/>
                <a:gd name="connsiteY30" fmla="*/ 2316938 h 2817425"/>
                <a:gd name="connsiteX31" fmla="*/ 1210033 w 1583359"/>
                <a:gd name="connsiteY31" fmla="*/ 2344439 h 2817425"/>
                <a:gd name="connsiteX32" fmla="*/ 1258159 w 1583359"/>
                <a:gd name="connsiteY32" fmla="*/ 2399440 h 2817425"/>
                <a:gd name="connsiteX33" fmla="*/ 1299410 w 1583359"/>
                <a:gd name="connsiteY33" fmla="*/ 2481943 h 2817425"/>
                <a:gd name="connsiteX34" fmla="*/ 1333786 w 1583359"/>
                <a:gd name="connsiteY34" fmla="*/ 2509443 h 2817425"/>
                <a:gd name="connsiteX35" fmla="*/ 1368162 w 1583359"/>
                <a:gd name="connsiteY35" fmla="*/ 2550695 h 2817425"/>
                <a:gd name="connsiteX36" fmla="*/ 1395663 w 1583359"/>
                <a:gd name="connsiteY36" fmla="*/ 2578195 h 2817425"/>
                <a:gd name="connsiteX37" fmla="*/ 1416289 w 1583359"/>
                <a:gd name="connsiteY37" fmla="*/ 2619446 h 2817425"/>
                <a:gd name="connsiteX38" fmla="*/ 1464415 w 1583359"/>
                <a:gd name="connsiteY38" fmla="*/ 2667573 h 2817425"/>
                <a:gd name="connsiteX39" fmla="*/ 1491916 w 1583359"/>
                <a:gd name="connsiteY39" fmla="*/ 2701949 h 2817425"/>
                <a:gd name="connsiteX40" fmla="*/ 1519416 w 1583359"/>
                <a:gd name="connsiteY40" fmla="*/ 2722574 h 2817425"/>
                <a:gd name="connsiteX41" fmla="*/ 1540042 w 1583359"/>
                <a:gd name="connsiteY41" fmla="*/ 2743200 h 2817425"/>
                <a:gd name="connsiteX42" fmla="*/ 1581293 w 1583359"/>
                <a:gd name="connsiteY42" fmla="*/ 2777576 h 2817425"/>
                <a:gd name="connsiteX43" fmla="*/ 1471290 w 1583359"/>
                <a:gd name="connsiteY43" fmla="*/ 2763825 h 2817425"/>
                <a:gd name="connsiteX44" fmla="*/ 790646 w 1583359"/>
                <a:gd name="connsiteY44" fmla="*/ 2770701 h 2817425"/>
                <a:gd name="connsiteX45" fmla="*/ 680643 w 1583359"/>
                <a:gd name="connsiteY45" fmla="*/ 2777576 h 2817425"/>
                <a:gd name="connsiteX46" fmla="*/ 618767 w 1583359"/>
                <a:gd name="connsiteY46" fmla="*/ 2798201 h 2817425"/>
                <a:gd name="connsiteX47" fmla="*/ 27501 w 1583359"/>
                <a:gd name="connsiteY47" fmla="*/ 2791326 h 2817425"/>
                <a:gd name="connsiteX48" fmla="*/ 20625 w 1583359"/>
                <a:gd name="connsiteY48" fmla="*/ 2763825 h 2817425"/>
                <a:gd name="connsiteX49" fmla="*/ 34376 w 1583359"/>
                <a:gd name="connsiteY49" fmla="*/ 2392565 h 2817425"/>
                <a:gd name="connsiteX50" fmla="*/ 20625 w 1583359"/>
                <a:gd name="connsiteY50" fmla="*/ 660018 h 2817425"/>
                <a:gd name="connsiteX51" fmla="*/ 13750 w 1583359"/>
                <a:gd name="connsiteY51" fmla="*/ 61876 h 2817425"/>
                <a:gd name="connsiteX52" fmla="*/ 0 w 1583359"/>
                <a:gd name="connsiteY52" fmla="*/ 0 h 2817425"/>
                <a:gd name="connsiteX53" fmla="*/ 55001 w 1583359"/>
                <a:gd name="connsiteY53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625642 w 1583359"/>
                <a:gd name="connsiteY17" fmla="*/ 1416289 h 2817425"/>
                <a:gd name="connsiteX18" fmla="*/ 687519 w 1583359"/>
                <a:gd name="connsiteY18" fmla="*/ 1526292 h 2817425"/>
                <a:gd name="connsiteX19" fmla="*/ 749395 w 1583359"/>
                <a:gd name="connsiteY19" fmla="*/ 1656920 h 2817425"/>
                <a:gd name="connsiteX20" fmla="*/ 783771 w 1583359"/>
                <a:gd name="connsiteY20" fmla="*/ 1732547 h 2817425"/>
                <a:gd name="connsiteX21" fmla="*/ 811272 w 1583359"/>
                <a:gd name="connsiteY21" fmla="*/ 1801299 h 2817425"/>
                <a:gd name="connsiteX22" fmla="*/ 873149 w 1583359"/>
                <a:gd name="connsiteY22" fmla="*/ 1897552 h 2817425"/>
                <a:gd name="connsiteX23" fmla="*/ 900649 w 1583359"/>
                <a:gd name="connsiteY23" fmla="*/ 1952553 h 2817425"/>
                <a:gd name="connsiteX24" fmla="*/ 914400 w 1583359"/>
                <a:gd name="connsiteY24" fmla="*/ 1986929 h 2817425"/>
                <a:gd name="connsiteX25" fmla="*/ 1003777 w 1583359"/>
                <a:gd name="connsiteY25" fmla="*/ 2090057 h 2817425"/>
                <a:gd name="connsiteX26" fmla="*/ 1051904 w 1583359"/>
                <a:gd name="connsiteY26" fmla="*/ 2172559 h 2817425"/>
                <a:gd name="connsiteX27" fmla="*/ 1120655 w 1583359"/>
                <a:gd name="connsiteY27" fmla="*/ 2248186 h 2817425"/>
                <a:gd name="connsiteX28" fmla="*/ 1155031 w 1583359"/>
                <a:gd name="connsiteY28" fmla="*/ 2282562 h 2817425"/>
                <a:gd name="connsiteX29" fmla="*/ 1182532 w 1583359"/>
                <a:gd name="connsiteY29" fmla="*/ 2316938 h 2817425"/>
                <a:gd name="connsiteX30" fmla="*/ 1210033 w 1583359"/>
                <a:gd name="connsiteY30" fmla="*/ 2344439 h 2817425"/>
                <a:gd name="connsiteX31" fmla="*/ 1258159 w 1583359"/>
                <a:gd name="connsiteY31" fmla="*/ 2399440 h 2817425"/>
                <a:gd name="connsiteX32" fmla="*/ 1299410 w 1583359"/>
                <a:gd name="connsiteY32" fmla="*/ 2481943 h 2817425"/>
                <a:gd name="connsiteX33" fmla="*/ 1333786 w 1583359"/>
                <a:gd name="connsiteY33" fmla="*/ 2509443 h 2817425"/>
                <a:gd name="connsiteX34" fmla="*/ 1368162 w 1583359"/>
                <a:gd name="connsiteY34" fmla="*/ 2550695 h 2817425"/>
                <a:gd name="connsiteX35" fmla="*/ 1395663 w 1583359"/>
                <a:gd name="connsiteY35" fmla="*/ 2578195 h 2817425"/>
                <a:gd name="connsiteX36" fmla="*/ 1416289 w 1583359"/>
                <a:gd name="connsiteY36" fmla="*/ 2619446 h 2817425"/>
                <a:gd name="connsiteX37" fmla="*/ 1464415 w 1583359"/>
                <a:gd name="connsiteY37" fmla="*/ 2667573 h 2817425"/>
                <a:gd name="connsiteX38" fmla="*/ 1491916 w 1583359"/>
                <a:gd name="connsiteY38" fmla="*/ 2701949 h 2817425"/>
                <a:gd name="connsiteX39" fmla="*/ 1519416 w 1583359"/>
                <a:gd name="connsiteY39" fmla="*/ 2722574 h 2817425"/>
                <a:gd name="connsiteX40" fmla="*/ 1540042 w 1583359"/>
                <a:gd name="connsiteY40" fmla="*/ 2743200 h 2817425"/>
                <a:gd name="connsiteX41" fmla="*/ 1581293 w 1583359"/>
                <a:gd name="connsiteY41" fmla="*/ 2777576 h 2817425"/>
                <a:gd name="connsiteX42" fmla="*/ 1471290 w 1583359"/>
                <a:gd name="connsiteY42" fmla="*/ 2763825 h 2817425"/>
                <a:gd name="connsiteX43" fmla="*/ 790646 w 1583359"/>
                <a:gd name="connsiteY43" fmla="*/ 2770701 h 2817425"/>
                <a:gd name="connsiteX44" fmla="*/ 680643 w 1583359"/>
                <a:gd name="connsiteY44" fmla="*/ 2777576 h 2817425"/>
                <a:gd name="connsiteX45" fmla="*/ 618767 w 1583359"/>
                <a:gd name="connsiteY45" fmla="*/ 2798201 h 2817425"/>
                <a:gd name="connsiteX46" fmla="*/ 27501 w 1583359"/>
                <a:gd name="connsiteY46" fmla="*/ 2791326 h 2817425"/>
                <a:gd name="connsiteX47" fmla="*/ 20625 w 1583359"/>
                <a:gd name="connsiteY47" fmla="*/ 2763825 h 2817425"/>
                <a:gd name="connsiteX48" fmla="*/ 34376 w 1583359"/>
                <a:gd name="connsiteY48" fmla="*/ 2392565 h 2817425"/>
                <a:gd name="connsiteX49" fmla="*/ 20625 w 1583359"/>
                <a:gd name="connsiteY49" fmla="*/ 660018 h 2817425"/>
                <a:gd name="connsiteX50" fmla="*/ 13750 w 1583359"/>
                <a:gd name="connsiteY50" fmla="*/ 61876 h 2817425"/>
                <a:gd name="connsiteX51" fmla="*/ 0 w 1583359"/>
                <a:gd name="connsiteY51" fmla="*/ 0 h 2817425"/>
                <a:gd name="connsiteX52" fmla="*/ 55001 w 1583359"/>
                <a:gd name="connsiteY52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625642 w 1583359"/>
                <a:gd name="connsiteY17" fmla="*/ 1416289 h 2817425"/>
                <a:gd name="connsiteX18" fmla="*/ 687519 w 1583359"/>
                <a:gd name="connsiteY18" fmla="*/ 1526292 h 2817425"/>
                <a:gd name="connsiteX19" fmla="*/ 749395 w 1583359"/>
                <a:gd name="connsiteY19" fmla="*/ 1656920 h 2817425"/>
                <a:gd name="connsiteX20" fmla="*/ 783771 w 1583359"/>
                <a:gd name="connsiteY20" fmla="*/ 1732547 h 2817425"/>
                <a:gd name="connsiteX21" fmla="*/ 811272 w 1583359"/>
                <a:gd name="connsiteY21" fmla="*/ 1801299 h 2817425"/>
                <a:gd name="connsiteX22" fmla="*/ 873149 w 1583359"/>
                <a:gd name="connsiteY22" fmla="*/ 1897552 h 2817425"/>
                <a:gd name="connsiteX23" fmla="*/ 900649 w 1583359"/>
                <a:gd name="connsiteY23" fmla="*/ 1952553 h 2817425"/>
                <a:gd name="connsiteX24" fmla="*/ 1003777 w 1583359"/>
                <a:gd name="connsiteY24" fmla="*/ 2090057 h 2817425"/>
                <a:gd name="connsiteX25" fmla="*/ 1051904 w 1583359"/>
                <a:gd name="connsiteY25" fmla="*/ 2172559 h 2817425"/>
                <a:gd name="connsiteX26" fmla="*/ 1120655 w 1583359"/>
                <a:gd name="connsiteY26" fmla="*/ 2248186 h 2817425"/>
                <a:gd name="connsiteX27" fmla="*/ 1155031 w 1583359"/>
                <a:gd name="connsiteY27" fmla="*/ 2282562 h 2817425"/>
                <a:gd name="connsiteX28" fmla="*/ 1182532 w 1583359"/>
                <a:gd name="connsiteY28" fmla="*/ 2316938 h 2817425"/>
                <a:gd name="connsiteX29" fmla="*/ 1210033 w 1583359"/>
                <a:gd name="connsiteY29" fmla="*/ 2344439 h 2817425"/>
                <a:gd name="connsiteX30" fmla="*/ 1258159 w 1583359"/>
                <a:gd name="connsiteY30" fmla="*/ 2399440 h 2817425"/>
                <a:gd name="connsiteX31" fmla="*/ 1299410 w 1583359"/>
                <a:gd name="connsiteY31" fmla="*/ 2481943 h 2817425"/>
                <a:gd name="connsiteX32" fmla="*/ 1333786 w 1583359"/>
                <a:gd name="connsiteY32" fmla="*/ 2509443 h 2817425"/>
                <a:gd name="connsiteX33" fmla="*/ 1368162 w 1583359"/>
                <a:gd name="connsiteY33" fmla="*/ 2550695 h 2817425"/>
                <a:gd name="connsiteX34" fmla="*/ 1395663 w 1583359"/>
                <a:gd name="connsiteY34" fmla="*/ 2578195 h 2817425"/>
                <a:gd name="connsiteX35" fmla="*/ 1416289 w 1583359"/>
                <a:gd name="connsiteY35" fmla="*/ 2619446 h 2817425"/>
                <a:gd name="connsiteX36" fmla="*/ 1464415 w 1583359"/>
                <a:gd name="connsiteY36" fmla="*/ 2667573 h 2817425"/>
                <a:gd name="connsiteX37" fmla="*/ 1491916 w 1583359"/>
                <a:gd name="connsiteY37" fmla="*/ 2701949 h 2817425"/>
                <a:gd name="connsiteX38" fmla="*/ 1519416 w 1583359"/>
                <a:gd name="connsiteY38" fmla="*/ 2722574 h 2817425"/>
                <a:gd name="connsiteX39" fmla="*/ 1540042 w 1583359"/>
                <a:gd name="connsiteY39" fmla="*/ 2743200 h 2817425"/>
                <a:gd name="connsiteX40" fmla="*/ 1581293 w 1583359"/>
                <a:gd name="connsiteY40" fmla="*/ 2777576 h 2817425"/>
                <a:gd name="connsiteX41" fmla="*/ 1471290 w 1583359"/>
                <a:gd name="connsiteY41" fmla="*/ 2763825 h 2817425"/>
                <a:gd name="connsiteX42" fmla="*/ 790646 w 1583359"/>
                <a:gd name="connsiteY42" fmla="*/ 2770701 h 2817425"/>
                <a:gd name="connsiteX43" fmla="*/ 680643 w 1583359"/>
                <a:gd name="connsiteY43" fmla="*/ 2777576 h 2817425"/>
                <a:gd name="connsiteX44" fmla="*/ 618767 w 1583359"/>
                <a:gd name="connsiteY44" fmla="*/ 2798201 h 2817425"/>
                <a:gd name="connsiteX45" fmla="*/ 27501 w 1583359"/>
                <a:gd name="connsiteY45" fmla="*/ 2791326 h 2817425"/>
                <a:gd name="connsiteX46" fmla="*/ 20625 w 1583359"/>
                <a:gd name="connsiteY46" fmla="*/ 2763825 h 2817425"/>
                <a:gd name="connsiteX47" fmla="*/ 34376 w 1583359"/>
                <a:gd name="connsiteY47" fmla="*/ 2392565 h 2817425"/>
                <a:gd name="connsiteX48" fmla="*/ 20625 w 1583359"/>
                <a:gd name="connsiteY48" fmla="*/ 660018 h 2817425"/>
                <a:gd name="connsiteX49" fmla="*/ 13750 w 1583359"/>
                <a:gd name="connsiteY49" fmla="*/ 61876 h 2817425"/>
                <a:gd name="connsiteX50" fmla="*/ 0 w 1583359"/>
                <a:gd name="connsiteY50" fmla="*/ 0 h 2817425"/>
                <a:gd name="connsiteX51" fmla="*/ 55001 w 1583359"/>
                <a:gd name="connsiteY51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625642 w 1583359"/>
                <a:gd name="connsiteY17" fmla="*/ 1416289 h 2817425"/>
                <a:gd name="connsiteX18" fmla="*/ 687519 w 1583359"/>
                <a:gd name="connsiteY18" fmla="*/ 1526292 h 2817425"/>
                <a:gd name="connsiteX19" fmla="*/ 749395 w 1583359"/>
                <a:gd name="connsiteY19" fmla="*/ 1656920 h 2817425"/>
                <a:gd name="connsiteX20" fmla="*/ 783771 w 1583359"/>
                <a:gd name="connsiteY20" fmla="*/ 1732547 h 2817425"/>
                <a:gd name="connsiteX21" fmla="*/ 811272 w 1583359"/>
                <a:gd name="connsiteY21" fmla="*/ 1801299 h 2817425"/>
                <a:gd name="connsiteX22" fmla="*/ 873149 w 1583359"/>
                <a:gd name="connsiteY22" fmla="*/ 1897552 h 2817425"/>
                <a:gd name="connsiteX23" fmla="*/ 900649 w 1583359"/>
                <a:gd name="connsiteY23" fmla="*/ 1952553 h 2817425"/>
                <a:gd name="connsiteX24" fmla="*/ 1003777 w 1583359"/>
                <a:gd name="connsiteY24" fmla="*/ 2090057 h 2817425"/>
                <a:gd name="connsiteX25" fmla="*/ 1051904 w 1583359"/>
                <a:gd name="connsiteY25" fmla="*/ 2172559 h 2817425"/>
                <a:gd name="connsiteX26" fmla="*/ 1120655 w 1583359"/>
                <a:gd name="connsiteY26" fmla="*/ 2248186 h 2817425"/>
                <a:gd name="connsiteX27" fmla="*/ 1155031 w 1583359"/>
                <a:gd name="connsiteY27" fmla="*/ 2282562 h 2817425"/>
                <a:gd name="connsiteX28" fmla="*/ 1182532 w 1583359"/>
                <a:gd name="connsiteY28" fmla="*/ 2316938 h 2817425"/>
                <a:gd name="connsiteX29" fmla="*/ 1258159 w 1583359"/>
                <a:gd name="connsiteY29" fmla="*/ 2399440 h 2817425"/>
                <a:gd name="connsiteX30" fmla="*/ 1299410 w 1583359"/>
                <a:gd name="connsiteY30" fmla="*/ 2481943 h 2817425"/>
                <a:gd name="connsiteX31" fmla="*/ 1333786 w 1583359"/>
                <a:gd name="connsiteY31" fmla="*/ 2509443 h 2817425"/>
                <a:gd name="connsiteX32" fmla="*/ 1368162 w 1583359"/>
                <a:gd name="connsiteY32" fmla="*/ 2550695 h 2817425"/>
                <a:gd name="connsiteX33" fmla="*/ 1395663 w 1583359"/>
                <a:gd name="connsiteY33" fmla="*/ 2578195 h 2817425"/>
                <a:gd name="connsiteX34" fmla="*/ 1416289 w 1583359"/>
                <a:gd name="connsiteY34" fmla="*/ 2619446 h 2817425"/>
                <a:gd name="connsiteX35" fmla="*/ 1464415 w 1583359"/>
                <a:gd name="connsiteY35" fmla="*/ 2667573 h 2817425"/>
                <a:gd name="connsiteX36" fmla="*/ 1491916 w 1583359"/>
                <a:gd name="connsiteY36" fmla="*/ 2701949 h 2817425"/>
                <a:gd name="connsiteX37" fmla="*/ 1519416 w 1583359"/>
                <a:gd name="connsiteY37" fmla="*/ 2722574 h 2817425"/>
                <a:gd name="connsiteX38" fmla="*/ 1540042 w 1583359"/>
                <a:gd name="connsiteY38" fmla="*/ 2743200 h 2817425"/>
                <a:gd name="connsiteX39" fmla="*/ 1581293 w 1583359"/>
                <a:gd name="connsiteY39" fmla="*/ 2777576 h 2817425"/>
                <a:gd name="connsiteX40" fmla="*/ 1471290 w 1583359"/>
                <a:gd name="connsiteY40" fmla="*/ 2763825 h 2817425"/>
                <a:gd name="connsiteX41" fmla="*/ 790646 w 1583359"/>
                <a:gd name="connsiteY41" fmla="*/ 2770701 h 2817425"/>
                <a:gd name="connsiteX42" fmla="*/ 680643 w 1583359"/>
                <a:gd name="connsiteY42" fmla="*/ 2777576 h 2817425"/>
                <a:gd name="connsiteX43" fmla="*/ 618767 w 1583359"/>
                <a:gd name="connsiteY43" fmla="*/ 2798201 h 2817425"/>
                <a:gd name="connsiteX44" fmla="*/ 27501 w 1583359"/>
                <a:gd name="connsiteY44" fmla="*/ 2791326 h 2817425"/>
                <a:gd name="connsiteX45" fmla="*/ 20625 w 1583359"/>
                <a:gd name="connsiteY45" fmla="*/ 2763825 h 2817425"/>
                <a:gd name="connsiteX46" fmla="*/ 34376 w 1583359"/>
                <a:gd name="connsiteY46" fmla="*/ 2392565 h 2817425"/>
                <a:gd name="connsiteX47" fmla="*/ 20625 w 1583359"/>
                <a:gd name="connsiteY47" fmla="*/ 660018 h 2817425"/>
                <a:gd name="connsiteX48" fmla="*/ 13750 w 1583359"/>
                <a:gd name="connsiteY48" fmla="*/ 61876 h 2817425"/>
                <a:gd name="connsiteX49" fmla="*/ 0 w 1583359"/>
                <a:gd name="connsiteY49" fmla="*/ 0 h 2817425"/>
                <a:gd name="connsiteX50" fmla="*/ 55001 w 1583359"/>
                <a:gd name="connsiteY50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625642 w 1583359"/>
                <a:gd name="connsiteY17" fmla="*/ 1416289 h 2817425"/>
                <a:gd name="connsiteX18" fmla="*/ 687519 w 1583359"/>
                <a:gd name="connsiteY18" fmla="*/ 1526292 h 2817425"/>
                <a:gd name="connsiteX19" fmla="*/ 749395 w 1583359"/>
                <a:gd name="connsiteY19" fmla="*/ 1656920 h 2817425"/>
                <a:gd name="connsiteX20" fmla="*/ 783771 w 1583359"/>
                <a:gd name="connsiteY20" fmla="*/ 1732547 h 2817425"/>
                <a:gd name="connsiteX21" fmla="*/ 811272 w 1583359"/>
                <a:gd name="connsiteY21" fmla="*/ 1801299 h 2817425"/>
                <a:gd name="connsiteX22" fmla="*/ 873149 w 1583359"/>
                <a:gd name="connsiteY22" fmla="*/ 1897552 h 2817425"/>
                <a:gd name="connsiteX23" fmla="*/ 900649 w 1583359"/>
                <a:gd name="connsiteY23" fmla="*/ 1952553 h 2817425"/>
                <a:gd name="connsiteX24" fmla="*/ 1003777 w 1583359"/>
                <a:gd name="connsiteY24" fmla="*/ 2090057 h 2817425"/>
                <a:gd name="connsiteX25" fmla="*/ 1051904 w 1583359"/>
                <a:gd name="connsiteY25" fmla="*/ 2172559 h 2817425"/>
                <a:gd name="connsiteX26" fmla="*/ 1120655 w 1583359"/>
                <a:gd name="connsiteY26" fmla="*/ 2248186 h 2817425"/>
                <a:gd name="connsiteX27" fmla="*/ 1182532 w 1583359"/>
                <a:gd name="connsiteY27" fmla="*/ 2316938 h 2817425"/>
                <a:gd name="connsiteX28" fmla="*/ 1258159 w 1583359"/>
                <a:gd name="connsiteY28" fmla="*/ 2399440 h 2817425"/>
                <a:gd name="connsiteX29" fmla="*/ 1299410 w 1583359"/>
                <a:gd name="connsiteY29" fmla="*/ 2481943 h 2817425"/>
                <a:gd name="connsiteX30" fmla="*/ 1333786 w 1583359"/>
                <a:gd name="connsiteY30" fmla="*/ 2509443 h 2817425"/>
                <a:gd name="connsiteX31" fmla="*/ 1368162 w 1583359"/>
                <a:gd name="connsiteY31" fmla="*/ 2550695 h 2817425"/>
                <a:gd name="connsiteX32" fmla="*/ 1395663 w 1583359"/>
                <a:gd name="connsiteY32" fmla="*/ 2578195 h 2817425"/>
                <a:gd name="connsiteX33" fmla="*/ 1416289 w 1583359"/>
                <a:gd name="connsiteY33" fmla="*/ 2619446 h 2817425"/>
                <a:gd name="connsiteX34" fmla="*/ 1464415 w 1583359"/>
                <a:gd name="connsiteY34" fmla="*/ 2667573 h 2817425"/>
                <a:gd name="connsiteX35" fmla="*/ 1491916 w 1583359"/>
                <a:gd name="connsiteY35" fmla="*/ 2701949 h 2817425"/>
                <a:gd name="connsiteX36" fmla="*/ 1519416 w 1583359"/>
                <a:gd name="connsiteY36" fmla="*/ 2722574 h 2817425"/>
                <a:gd name="connsiteX37" fmla="*/ 1540042 w 1583359"/>
                <a:gd name="connsiteY37" fmla="*/ 2743200 h 2817425"/>
                <a:gd name="connsiteX38" fmla="*/ 1581293 w 1583359"/>
                <a:gd name="connsiteY38" fmla="*/ 2777576 h 2817425"/>
                <a:gd name="connsiteX39" fmla="*/ 1471290 w 1583359"/>
                <a:gd name="connsiteY39" fmla="*/ 2763825 h 2817425"/>
                <a:gd name="connsiteX40" fmla="*/ 790646 w 1583359"/>
                <a:gd name="connsiteY40" fmla="*/ 2770701 h 2817425"/>
                <a:gd name="connsiteX41" fmla="*/ 680643 w 1583359"/>
                <a:gd name="connsiteY41" fmla="*/ 2777576 h 2817425"/>
                <a:gd name="connsiteX42" fmla="*/ 618767 w 1583359"/>
                <a:gd name="connsiteY42" fmla="*/ 2798201 h 2817425"/>
                <a:gd name="connsiteX43" fmla="*/ 27501 w 1583359"/>
                <a:gd name="connsiteY43" fmla="*/ 2791326 h 2817425"/>
                <a:gd name="connsiteX44" fmla="*/ 20625 w 1583359"/>
                <a:gd name="connsiteY44" fmla="*/ 2763825 h 2817425"/>
                <a:gd name="connsiteX45" fmla="*/ 34376 w 1583359"/>
                <a:gd name="connsiteY45" fmla="*/ 2392565 h 2817425"/>
                <a:gd name="connsiteX46" fmla="*/ 20625 w 1583359"/>
                <a:gd name="connsiteY46" fmla="*/ 660018 h 2817425"/>
                <a:gd name="connsiteX47" fmla="*/ 13750 w 1583359"/>
                <a:gd name="connsiteY47" fmla="*/ 61876 h 2817425"/>
                <a:gd name="connsiteX48" fmla="*/ 0 w 1583359"/>
                <a:gd name="connsiteY48" fmla="*/ 0 h 2817425"/>
                <a:gd name="connsiteX49" fmla="*/ 55001 w 1583359"/>
                <a:gd name="connsiteY49" fmla="*/ 0 h 2817425"/>
                <a:gd name="connsiteX0" fmla="*/ 55001 w 1583359"/>
                <a:gd name="connsiteY0" fmla="*/ 0 h 2817425"/>
                <a:gd name="connsiteX1" fmla="*/ 55001 w 1583359"/>
                <a:gd name="connsiteY1" fmla="*/ 0 h 2817425"/>
                <a:gd name="connsiteX2" fmla="*/ 206255 w 1583359"/>
                <a:gd name="connsiteY2" fmla="*/ 13750 h 2817425"/>
                <a:gd name="connsiteX3" fmla="*/ 226881 w 1583359"/>
                <a:gd name="connsiteY3" fmla="*/ 27501 h 2817425"/>
                <a:gd name="connsiteX4" fmla="*/ 268132 w 1583359"/>
                <a:gd name="connsiteY4" fmla="*/ 41251 h 2817425"/>
                <a:gd name="connsiteX5" fmla="*/ 309383 w 1583359"/>
                <a:gd name="connsiteY5" fmla="*/ 82502 h 2817425"/>
                <a:gd name="connsiteX6" fmla="*/ 323134 w 1583359"/>
                <a:gd name="connsiteY6" fmla="*/ 137504 h 2817425"/>
                <a:gd name="connsiteX7" fmla="*/ 330009 w 1583359"/>
                <a:gd name="connsiteY7" fmla="*/ 158129 h 2817425"/>
                <a:gd name="connsiteX8" fmla="*/ 350634 w 1583359"/>
                <a:gd name="connsiteY8" fmla="*/ 268132 h 2817425"/>
                <a:gd name="connsiteX9" fmla="*/ 357510 w 1583359"/>
                <a:gd name="connsiteY9" fmla="*/ 350634 h 2817425"/>
                <a:gd name="connsiteX10" fmla="*/ 378135 w 1583359"/>
                <a:gd name="connsiteY10" fmla="*/ 467513 h 2817425"/>
                <a:gd name="connsiteX11" fmla="*/ 398761 w 1583359"/>
                <a:gd name="connsiteY11" fmla="*/ 605016 h 2817425"/>
                <a:gd name="connsiteX12" fmla="*/ 412511 w 1583359"/>
                <a:gd name="connsiteY12" fmla="*/ 728770 h 2817425"/>
                <a:gd name="connsiteX13" fmla="*/ 426261 w 1583359"/>
                <a:gd name="connsiteY13" fmla="*/ 818147 h 2817425"/>
                <a:gd name="connsiteX14" fmla="*/ 467513 w 1583359"/>
                <a:gd name="connsiteY14" fmla="*/ 983152 h 2817425"/>
                <a:gd name="connsiteX15" fmla="*/ 522514 w 1583359"/>
                <a:gd name="connsiteY15" fmla="*/ 1134406 h 2817425"/>
                <a:gd name="connsiteX16" fmla="*/ 556890 w 1583359"/>
                <a:gd name="connsiteY16" fmla="*/ 1230658 h 2817425"/>
                <a:gd name="connsiteX17" fmla="*/ 625642 w 1583359"/>
                <a:gd name="connsiteY17" fmla="*/ 1416289 h 2817425"/>
                <a:gd name="connsiteX18" fmla="*/ 687519 w 1583359"/>
                <a:gd name="connsiteY18" fmla="*/ 1526292 h 2817425"/>
                <a:gd name="connsiteX19" fmla="*/ 749395 w 1583359"/>
                <a:gd name="connsiteY19" fmla="*/ 1656920 h 2817425"/>
                <a:gd name="connsiteX20" fmla="*/ 783771 w 1583359"/>
                <a:gd name="connsiteY20" fmla="*/ 1732547 h 2817425"/>
                <a:gd name="connsiteX21" fmla="*/ 811272 w 1583359"/>
                <a:gd name="connsiteY21" fmla="*/ 1801299 h 2817425"/>
                <a:gd name="connsiteX22" fmla="*/ 873149 w 1583359"/>
                <a:gd name="connsiteY22" fmla="*/ 1897552 h 2817425"/>
                <a:gd name="connsiteX23" fmla="*/ 900649 w 1583359"/>
                <a:gd name="connsiteY23" fmla="*/ 1952553 h 2817425"/>
                <a:gd name="connsiteX24" fmla="*/ 1003777 w 1583359"/>
                <a:gd name="connsiteY24" fmla="*/ 2090057 h 2817425"/>
                <a:gd name="connsiteX25" fmla="*/ 1051904 w 1583359"/>
                <a:gd name="connsiteY25" fmla="*/ 2172559 h 2817425"/>
                <a:gd name="connsiteX26" fmla="*/ 1120655 w 1583359"/>
                <a:gd name="connsiteY26" fmla="*/ 2248186 h 2817425"/>
                <a:gd name="connsiteX27" fmla="*/ 1182532 w 1583359"/>
                <a:gd name="connsiteY27" fmla="*/ 2316938 h 2817425"/>
                <a:gd name="connsiteX28" fmla="*/ 1258159 w 1583359"/>
                <a:gd name="connsiteY28" fmla="*/ 2399440 h 2817425"/>
                <a:gd name="connsiteX29" fmla="*/ 1299410 w 1583359"/>
                <a:gd name="connsiteY29" fmla="*/ 2481943 h 2817425"/>
                <a:gd name="connsiteX30" fmla="*/ 1333786 w 1583359"/>
                <a:gd name="connsiteY30" fmla="*/ 2509443 h 2817425"/>
                <a:gd name="connsiteX31" fmla="*/ 1368162 w 1583359"/>
                <a:gd name="connsiteY31" fmla="*/ 2550695 h 2817425"/>
                <a:gd name="connsiteX32" fmla="*/ 1395663 w 1583359"/>
                <a:gd name="connsiteY32" fmla="*/ 2578195 h 2817425"/>
                <a:gd name="connsiteX33" fmla="*/ 1464415 w 1583359"/>
                <a:gd name="connsiteY33" fmla="*/ 2667573 h 2817425"/>
                <a:gd name="connsiteX34" fmla="*/ 1491916 w 1583359"/>
                <a:gd name="connsiteY34" fmla="*/ 2701949 h 2817425"/>
                <a:gd name="connsiteX35" fmla="*/ 1519416 w 1583359"/>
                <a:gd name="connsiteY35" fmla="*/ 2722574 h 2817425"/>
                <a:gd name="connsiteX36" fmla="*/ 1540042 w 1583359"/>
                <a:gd name="connsiteY36" fmla="*/ 2743200 h 2817425"/>
                <a:gd name="connsiteX37" fmla="*/ 1581293 w 1583359"/>
                <a:gd name="connsiteY37" fmla="*/ 2777576 h 2817425"/>
                <a:gd name="connsiteX38" fmla="*/ 1471290 w 1583359"/>
                <a:gd name="connsiteY38" fmla="*/ 2763825 h 2817425"/>
                <a:gd name="connsiteX39" fmla="*/ 790646 w 1583359"/>
                <a:gd name="connsiteY39" fmla="*/ 2770701 h 2817425"/>
                <a:gd name="connsiteX40" fmla="*/ 680643 w 1583359"/>
                <a:gd name="connsiteY40" fmla="*/ 2777576 h 2817425"/>
                <a:gd name="connsiteX41" fmla="*/ 618767 w 1583359"/>
                <a:gd name="connsiteY41" fmla="*/ 2798201 h 2817425"/>
                <a:gd name="connsiteX42" fmla="*/ 27501 w 1583359"/>
                <a:gd name="connsiteY42" fmla="*/ 2791326 h 2817425"/>
                <a:gd name="connsiteX43" fmla="*/ 20625 w 1583359"/>
                <a:gd name="connsiteY43" fmla="*/ 2763825 h 2817425"/>
                <a:gd name="connsiteX44" fmla="*/ 34376 w 1583359"/>
                <a:gd name="connsiteY44" fmla="*/ 2392565 h 2817425"/>
                <a:gd name="connsiteX45" fmla="*/ 20625 w 1583359"/>
                <a:gd name="connsiteY45" fmla="*/ 660018 h 2817425"/>
                <a:gd name="connsiteX46" fmla="*/ 13750 w 1583359"/>
                <a:gd name="connsiteY46" fmla="*/ 61876 h 2817425"/>
                <a:gd name="connsiteX47" fmla="*/ 0 w 1583359"/>
                <a:gd name="connsiteY47" fmla="*/ 0 h 2817425"/>
                <a:gd name="connsiteX48" fmla="*/ 55001 w 1583359"/>
                <a:gd name="connsiteY48" fmla="*/ 0 h 2817425"/>
                <a:gd name="connsiteX0" fmla="*/ 55001 w 1583359"/>
                <a:gd name="connsiteY0" fmla="*/ 0 h 2791326"/>
                <a:gd name="connsiteX1" fmla="*/ 55001 w 1583359"/>
                <a:gd name="connsiteY1" fmla="*/ 0 h 2791326"/>
                <a:gd name="connsiteX2" fmla="*/ 206255 w 1583359"/>
                <a:gd name="connsiteY2" fmla="*/ 13750 h 2791326"/>
                <a:gd name="connsiteX3" fmla="*/ 226881 w 1583359"/>
                <a:gd name="connsiteY3" fmla="*/ 27501 h 2791326"/>
                <a:gd name="connsiteX4" fmla="*/ 268132 w 1583359"/>
                <a:gd name="connsiteY4" fmla="*/ 41251 h 2791326"/>
                <a:gd name="connsiteX5" fmla="*/ 309383 w 1583359"/>
                <a:gd name="connsiteY5" fmla="*/ 82502 h 2791326"/>
                <a:gd name="connsiteX6" fmla="*/ 323134 w 1583359"/>
                <a:gd name="connsiteY6" fmla="*/ 137504 h 2791326"/>
                <a:gd name="connsiteX7" fmla="*/ 330009 w 1583359"/>
                <a:gd name="connsiteY7" fmla="*/ 158129 h 2791326"/>
                <a:gd name="connsiteX8" fmla="*/ 350634 w 1583359"/>
                <a:gd name="connsiteY8" fmla="*/ 268132 h 2791326"/>
                <a:gd name="connsiteX9" fmla="*/ 357510 w 1583359"/>
                <a:gd name="connsiteY9" fmla="*/ 350634 h 2791326"/>
                <a:gd name="connsiteX10" fmla="*/ 378135 w 1583359"/>
                <a:gd name="connsiteY10" fmla="*/ 467513 h 2791326"/>
                <a:gd name="connsiteX11" fmla="*/ 398761 w 1583359"/>
                <a:gd name="connsiteY11" fmla="*/ 605016 h 2791326"/>
                <a:gd name="connsiteX12" fmla="*/ 412511 w 1583359"/>
                <a:gd name="connsiteY12" fmla="*/ 728770 h 2791326"/>
                <a:gd name="connsiteX13" fmla="*/ 426261 w 1583359"/>
                <a:gd name="connsiteY13" fmla="*/ 818147 h 2791326"/>
                <a:gd name="connsiteX14" fmla="*/ 467513 w 1583359"/>
                <a:gd name="connsiteY14" fmla="*/ 983152 h 2791326"/>
                <a:gd name="connsiteX15" fmla="*/ 522514 w 1583359"/>
                <a:gd name="connsiteY15" fmla="*/ 1134406 h 2791326"/>
                <a:gd name="connsiteX16" fmla="*/ 556890 w 1583359"/>
                <a:gd name="connsiteY16" fmla="*/ 1230658 h 2791326"/>
                <a:gd name="connsiteX17" fmla="*/ 625642 w 1583359"/>
                <a:gd name="connsiteY17" fmla="*/ 1416289 h 2791326"/>
                <a:gd name="connsiteX18" fmla="*/ 687519 w 1583359"/>
                <a:gd name="connsiteY18" fmla="*/ 1526292 h 2791326"/>
                <a:gd name="connsiteX19" fmla="*/ 749395 w 1583359"/>
                <a:gd name="connsiteY19" fmla="*/ 1656920 h 2791326"/>
                <a:gd name="connsiteX20" fmla="*/ 783771 w 1583359"/>
                <a:gd name="connsiteY20" fmla="*/ 1732547 h 2791326"/>
                <a:gd name="connsiteX21" fmla="*/ 811272 w 1583359"/>
                <a:gd name="connsiteY21" fmla="*/ 1801299 h 2791326"/>
                <a:gd name="connsiteX22" fmla="*/ 873149 w 1583359"/>
                <a:gd name="connsiteY22" fmla="*/ 1897552 h 2791326"/>
                <a:gd name="connsiteX23" fmla="*/ 900649 w 1583359"/>
                <a:gd name="connsiteY23" fmla="*/ 1952553 h 2791326"/>
                <a:gd name="connsiteX24" fmla="*/ 1003777 w 1583359"/>
                <a:gd name="connsiteY24" fmla="*/ 2090057 h 2791326"/>
                <a:gd name="connsiteX25" fmla="*/ 1051904 w 1583359"/>
                <a:gd name="connsiteY25" fmla="*/ 2172559 h 2791326"/>
                <a:gd name="connsiteX26" fmla="*/ 1120655 w 1583359"/>
                <a:gd name="connsiteY26" fmla="*/ 2248186 h 2791326"/>
                <a:gd name="connsiteX27" fmla="*/ 1182532 w 1583359"/>
                <a:gd name="connsiteY27" fmla="*/ 2316938 h 2791326"/>
                <a:gd name="connsiteX28" fmla="*/ 1258159 w 1583359"/>
                <a:gd name="connsiteY28" fmla="*/ 2399440 h 2791326"/>
                <a:gd name="connsiteX29" fmla="*/ 1299410 w 1583359"/>
                <a:gd name="connsiteY29" fmla="*/ 2481943 h 2791326"/>
                <a:gd name="connsiteX30" fmla="*/ 1333786 w 1583359"/>
                <a:gd name="connsiteY30" fmla="*/ 2509443 h 2791326"/>
                <a:gd name="connsiteX31" fmla="*/ 1368162 w 1583359"/>
                <a:gd name="connsiteY31" fmla="*/ 2550695 h 2791326"/>
                <a:gd name="connsiteX32" fmla="*/ 1395663 w 1583359"/>
                <a:gd name="connsiteY32" fmla="*/ 2578195 h 2791326"/>
                <a:gd name="connsiteX33" fmla="*/ 1464415 w 1583359"/>
                <a:gd name="connsiteY33" fmla="*/ 2667573 h 2791326"/>
                <a:gd name="connsiteX34" fmla="*/ 1491916 w 1583359"/>
                <a:gd name="connsiteY34" fmla="*/ 2701949 h 2791326"/>
                <a:gd name="connsiteX35" fmla="*/ 1519416 w 1583359"/>
                <a:gd name="connsiteY35" fmla="*/ 2722574 h 2791326"/>
                <a:gd name="connsiteX36" fmla="*/ 1540042 w 1583359"/>
                <a:gd name="connsiteY36" fmla="*/ 2743200 h 2791326"/>
                <a:gd name="connsiteX37" fmla="*/ 1581293 w 1583359"/>
                <a:gd name="connsiteY37" fmla="*/ 2777576 h 2791326"/>
                <a:gd name="connsiteX38" fmla="*/ 1471290 w 1583359"/>
                <a:gd name="connsiteY38" fmla="*/ 2763825 h 2791326"/>
                <a:gd name="connsiteX39" fmla="*/ 790646 w 1583359"/>
                <a:gd name="connsiteY39" fmla="*/ 2770701 h 2791326"/>
                <a:gd name="connsiteX40" fmla="*/ 680643 w 1583359"/>
                <a:gd name="connsiteY40" fmla="*/ 2777576 h 2791326"/>
                <a:gd name="connsiteX41" fmla="*/ 27501 w 1583359"/>
                <a:gd name="connsiteY41" fmla="*/ 2791326 h 2791326"/>
                <a:gd name="connsiteX42" fmla="*/ 20625 w 1583359"/>
                <a:gd name="connsiteY42" fmla="*/ 2763825 h 2791326"/>
                <a:gd name="connsiteX43" fmla="*/ 34376 w 1583359"/>
                <a:gd name="connsiteY43" fmla="*/ 2392565 h 2791326"/>
                <a:gd name="connsiteX44" fmla="*/ 20625 w 1583359"/>
                <a:gd name="connsiteY44" fmla="*/ 660018 h 2791326"/>
                <a:gd name="connsiteX45" fmla="*/ 13750 w 1583359"/>
                <a:gd name="connsiteY45" fmla="*/ 61876 h 2791326"/>
                <a:gd name="connsiteX46" fmla="*/ 0 w 1583359"/>
                <a:gd name="connsiteY46" fmla="*/ 0 h 2791326"/>
                <a:gd name="connsiteX47" fmla="*/ 55001 w 1583359"/>
                <a:gd name="connsiteY47" fmla="*/ 0 h 2791326"/>
                <a:gd name="connsiteX0" fmla="*/ 55001 w 1583359"/>
                <a:gd name="connsiteY0" fmla="*/ 0 h 2791326"/>
                <a:gd name="connsiteX1" fmla="*/ 55001 w 1583359"/>
                <a:gd name="connsiteY1" fmla="*/ 0 h 2791326"/>
                <a:gd name="connsiteX2" fmla="*/ 206255 w 1583359"/>
                <a:gd name="connsiteY2" fmla="*/ 13750 h 2791326"/>
                <a:gd name="connsiteX3" fmla="*/ 226881 w 1583359"/>
                <a:gd name="connsiteY3" fmla="*/ 27501 h 2791326"/>
                <a:gd name="connsiteX4" fmla="*/ 268132 w 1583359"/>
                <a:gd name="connsiteY4" fmla="*/ 41251 h 2791326"/>
                <a:gd name="connsiteX5" fmla="*/ 309383 w 1583359"/>
                <a:gd name="connsiteY5" fmla="*/ 82502 h 2791326"/>
                <a:gd name="connsiteX6" fmla="*/ 323134 w 1583359"/>
                <a:gd name="connsiteY6" fmla="*/ 137504 h 2791326"/>
                <a:gd name="connsiteX7" fmla="*/ 330009 w 1583359"/>
                <a:gd name="connsiteY7" fmla="*/ 158129 h 2791326"/>
                <a:gd name="connsiteX8" fmla="*/ 350634 w 1583359"/>
                <a:gd name="connsiteY8" fmla="*/ 268132 h 2791326"/>
                <a:gd name="connsiteX9" fmla="*/ 357510 w 1583359"/>
                <a:gd name="connsiteY9" fmla="*/ 350634 h 2791326"/>
                <a:gd name="connsiteX10" fmla="*/ 378135 w 1583359"/>
                <a:gd name="connsiteY10" fmla="*/ 467513 h 2791326"/>
                <a:gd name="connsiteX11" fmla="*/ 398761 w 1583359"/>
                <a:gd name="connsiteY11" fmla="*/ 605016 h 2791326"/>
                <a:gd name="connsiteX12" fmla="*/ 412511 w 1583359"/>
                <a:gd name="connsiteY12" fmla="*/ 728770 h 2791326"/>
                <a:gd name="connsiteX13" fmla="*/ 426261 w 1583359"/>
                <a:gd name="connsiteY13" fmla="*/ 818147 h 2791326"/>
                <a:gd name="connsiteX14" fmla="*/ 467513 w 1583359"/>
                <a:gd name="connsiteY14" fmla="*/ 983152 h 2791326"/>
                <a:gd name="connsiteX15" fmla="*/ 522514 w 1583359"/>
                <a:gd name="connsiteY15" fmla="*/ 1134406 h 2791326"/>
                <a:gd name="connsiteX16" fmla="*/ 556890 w 1583359"/>
                <a:gd name="connsiteY16" fmla="*/ 1230658 h 2791326"/>
                <a:gd name="connsiteX17" fmla="*/ 625642 w 1583359"/>
                <a:gd name="connsiteY17" fmla="*/ 1416289 h 2791326"/>
                <a:gd name="connsiteX18" fmla="*/ 687519 w 1583359"/>
                <a:gd name="connsiteY18" fmla="*/ 1526292 h 2791326"/>
                <a:gd name="connsiteX19" fmla="*/ 749395 w 1583359"/>
                <a:gd name="connsiteY19" fmla="*/ 1656920 h 2791326"/>
                <a:gd name="connsiteX20" fmla="*/ 783771 w 1583359"/>
                <a:gd name="connsiteY20" fmla="*/ 1732547 h 2791326"/>
                <a:gd name="connsiteX21" fmla="*/ 811272 w 1583359"/>
                <a:gd name="connsiteY21" fmla="*/ 1801299 h 2791326"/>
                <a:gd name="connsiteX22" fmla="*/ 873149 w 1583359"/>
                <a:gd name="connsiteY22" fmla="*/ 1897552 h 2791326"/>
                <a:gd name="connsiteX23" fmla="*/ 900649 w 1583359"/>
                <a:gd name="connsiteY23" fmla="*/ 1952553 h 2791326"/>
                <a:gd name="connsiteX24" fmla="*/ 1003777 w 1583359"/>
                <a:gd name="connsiteY24" fmla="*/ 2090057 h 2791326"/>
                <a:gd name="connsiteX25" fmla="*/ 1051904 w 1583359"/>
                <a:gd name="connsiteY25" fmla="*/ 2172559 h 2791326"/>
                <a:gd name="connsiteX26" fmla="*/ 1120655 w 1583359"/>
                <a:gd name="connsiteY26" fmla="*/ 2248186 h 2791326"/>
                <a:gd name="connsiteX27" fmla="*/ 1182532 w 1583359"/>
                <a:gd name="connsiteY27" fmla="*/ 2316938 h 2791326"/>
                <a:gd name="connsiteX28" fmla="*/ 1258159 w 1583359"/>
                <a:gd name="connsiteY28" fmla="*/ 2399440 h 2791326"/>
                <a:gd name="connsiteX29" fmla="*/ 1299410 w 1583359"/>
                <a:gd name="connsiteY29" fmla="*/ 2481943 h 2791326"/>
                <a:gd name="connsiteX30" fmla="*/ 1333786 w 1583359"/>
                <a:gd name="connsiteY30" fmla="*/ 2509443 h 2791326"/>
                <a:gd name="connsiteX31" fmla="*/ 1368162 w 1583359"/>
                <a:gd name="connsiteY31" fmla="*/ 2550695 h 2791326"/>
                <a:gd name="connsiteX32" fmla="*/ 1395663 w 1583359"/>
                <a:gd name="connsiteY32" fmla="*/ 2578195 h 2791326"/>
                <a:gd name="connsiteX33" fmla="*/ 1464415 w 1583359"/>
                <a:gd name="connsiteY33" fmla="*/ 2667573 h 2791326"/>
                <a:gd name="connsiteX34" fmla="*/ 1491916 w 1583359"/>
                <a:gd name="connsiteY34" fmla="*/ 2701949 h 2791326"/>
                <a:gd name="connsiteX35" fmla="*/ 1519416 w 1583359"/>
                <a:gd name="connsiteY35" fmla="*/ 2722574 h 2791326"/>
                <a:gd name="connsiteX36" fmla="*/ 1540042 w 1583359"/>
                <a:gd name="connsiteY36" fmla="*/ 2743200 h 2791326"/>
                <a:gd name="connsiteX37" fmla="*/ 1581293 w 1583359"/>
                <a:gd name="connsiteY37" fmla="*/ 2777576 h 2791326"/>
                <a:gd name="connsiteX38" fmla="*/ 1471290 w 1583359"/>
                <a:gd name="connsiteY38" fmla="*/ 2763825 h 2791326"/>
                <a:gd name="connsiteX39" fmla="*/ 790646 w 1583359"/>
                <a:gd name="connsiteY39" fmla="*/ 2770701 h 2791326"/>
                <a:gd name="connsiteX40" fmla="*/ 27501 w 1583359"/>
                <a:gd name="connsiteY40" fmla="*/ 2791326 h 2791326"/>
                <a:gd name="connsiteX41" fmla="*/ 20625 w 1583359"/>
                <a:gd name="connsiteY41" fmla="*/ 2763825 h 2791326"/>
                <a:gd name="connsiteX42" fmla="*/ 34376 w 1583359"/>
                <a:gd name="connsiteY42" fmla="*/ 2392565 h 2791326"/>
                <a:gd name="connsiteX43" fmla="*/ 20625 w 1583359"/>
                <a:gd name="connsiteY43" fmla="*/ 660018 h 2791326"/>
                <a:gd name="connsiteX44" fmla="*/ 13750 w 1583359"/>
                <a:gd name="connsiteY44" fmla="*/ 61876 h 2791326"/>
                <a:gd name="connsiteX45" fmla="*/ 0 w 1583359"/>
                <a:gd name="connsiteY45" fmla="*/ 0 h 2791326"/>
                <a:gd name="connsiteX46" fmla="*/ 55001 w 1583359"/>
                <a:gd name="connsiteY46" fmla="*/ 0 h 2791326"/>
                <a:gd name="connsiteX0" fmla="*/ 55001 w 1583359"/>
                <a:gd name="connsiteY0" fmla="*/ 0 h 2791326"/>
                <a:gd name="connsiteX1" fmla="*/ 55001 w 1583359"/>
                <a:gd name="connsiteY1" fmla="*/ 0 h 2791326"/>
                <a:gd name="connsiteX2" fmla="*/ 206255 w 1583359"/>
                <a:gd name="connsiteY2" fmla="*/ 13750 h 2791326"/>
                <a:gd name="connsiteX3" fmla="*/ 226881 w 1583359"/>
                <a:gd name="connsiteY3" fmla="*/ 27501 h 2791326"/>
                <a:gd name="connsiteX4" fmla="*/ 268132 w 1583359"/>
                <a:gd name="connsiteY4" fmla="*/ 41251 h 2791326"/>
                <a:gd name="connsiteX5" fmla="*/ 309383 w 1583359"/>
                <a:gd name="connsiteY5" fmla="*/ 82502 h 2791326"/>
                <a:gd name="connsiteX6" fmla="*/ 323134 w 1583359"/>
                <a:gd name="connsiteY6" fmla="*/ 137504 h 2791326"/>
                <a:gd name="connsiteX7" fmla="*/ 330009 w 1583359"/>
                <a:gd name="connsiteY7" fmla="*/ 158129 h 2791326"/>
                <a:gd name="connsiteX8" fmla="*/ 350634 w 1583359"/>
                <a:gd name="connsiteY8" fmla="*/ 268132 h 2791326"/>
                <a:gd name="connsiteX9" fmla="*/ 357510 w 1583359"/>
                <a:gd name="connsiteY9" fmla="*/ 350634 h 2791326"/>
                <a:gd name="connsiteX10" fmla="*/ 378135 w 1583359"/>
                <a:gd name="connsiteY10" fmla="*/ 467513 h 2791326"/>
                <a:gd name="connsiteX11" fmla="*/ 398761 w 1583359"/>
                <a:gd name="connsiteY11" fmla="*/ 605016 h 2791326"/>
                <a:gd name="connsiteX12" fmla="*/ 412511 w 1583359"/>
                <a:gd name="connsiteY12" fmla="*/ 728770 h 2791326"/>
                <a:gd name="connsiteX13" fmla="*/ 426261 w 1583359"/>
                <a:gd name="connsiteY13" fmla="*/ 818147 h 2791326"/>
                <a:gd name="connsiteX14" fmla="*/ 467513 w 1583359"/>
                <a:gd name="connsiteY14" fmla="*/ 983152 h 2791326"/>
                <a:gd name="connsiteX15" fmla="*/ 522514 w 1583359"/>
                <a:gd name="connsiteY15" fmla="*/ 1134406 h 2791326"/>
                <a:gd name="connsiteX16" fmla="*/ 556890 w 1583359"/>
                <a:gd name="connsiteY16" fmla="*/ 1230658 h 2791326"/>
                <a:gd name="connsiteX17" fmla="*/ 625642 w 1583359"/>
                <a:gd name="connsiteY17" fmla="*/ 1416289 h 2791326"/>
                <a:gd name="connsiteX18" fmla="*/ 687519 w 1583359"/>
                <a:gd name="connsiteY18" fmla="*/ 1526292 h 2791326"/>
                <a:gd name="connsiteX19" fmla="*/ 749395 w 1583359"/>
                <a:gd name="connsiteY19" fmla="*/ 1656920 h 2791326"/>
                <a:gd name="connsiteX20" fmla="*/ 783771 w 1583359"/>
                <a:gd name="connsiteY20" fmla="*/ 1732547 h 2791326"/>
                <a:gd name="connsiteX21" fmla="*/ 811272 w 1583359"/>
                <a:gd name="connsiteY21" fmla="*/ 1801299 h 2791326"/>
                <a:gd name="connsiteX22" fmla="*/ 873149 w 1583359"/>
                <a:gd name="connsiteY22" fmla="*/ 1897552 h 2791326"/>
                <a:gd name="connsiteX23" fmla="*/ 900649 w 1583359"/>
                <a:gd name="connsiteY23" fmla="*/ 1952553 h 2791326"/>
                <a:gd name="connsiteX24" fmla="*/ 1003777 w 1583359"/>
                <a:gd name="connsiteY24" fmla="*/ 2090057 h 2791326"/>
                <a:gd name="connsiteX25" fmla="*/ 1051904 w 1583359"/>
                <a:gd name="connsiteY25" fmla="*/ 2172559 h 2791326"/>
                <a:gd name="connsiteX26" fmla="*/ 1120655 w 1583359"/>
                <a:gd name="connsiteY26" fmla="*/ 2248186 h 2791326"/>
                <a:gd name="connsiteX27" fmla="*/ 1182532 w 1583359"/>
                <a:gd name="connsiteY27" fmla="*/ 2316938 h 2791326"/>
                <a:gd name="connsiteX28" fmla="*/ 1258159 w 1583359"/>
                <a:gd name="connsiteY28" fmla="*/ 2399440 h 2791326"/>
                <a:gd name="connsiteX29" fmla="*/ 1299410 w 1583359"/>
                <a:gd name="connsiteY29" fmla="*/ 2481943 h 2791326"/>
                <a:gd name="connsiteX30" fmla="*/ 1333786 w 1583359"/>
                <a:gd name="connsiteY30" fmla="*/ 2509443 h 2791326"/>
                <a:gd name="connsiteX31" fmla="*/ 1368162 w 1583359"/>
                <a:gd name="connsiteY31" fmla="*/ 2550695 h 2791326"/>
                <a:gd name="connsiteX32" fmla="*/ 1395663 w 1583359"/>
                <a:gd name="connsiteY32" fmla="*/ 2578195 h 2791326"/>
                <a:gd name="connsiteX33" fmla="*/ 1464415 w 1583359"/>
                <a:gd name="connsiteY33" fmla="*/ 2667573 h 2791326"/>
                <a:gd name="connsiteX34" fmla="*/ 1491916 w 1583359"/>
                <a:gd name="connsiteY34" fmla="*/ 2701949 h 2791326"/>
                <a:gd name="connsiteX35" fmla="*/ 1519416 w 1583359"/>
                <a:gd name="connsiteY35" fmla="*/ 2722574 h 2791326"/>
                <a:gd name="connsiteX36" fmla="*/ 1540042 w 1583359"/>
                <a:gd name="connsiteY36" fmla="*/ 2743200 h 2791326"/>
                <a:gd name="connsiteX37" fmla="*/ 1581293 w 1583359"/>
                <a:gd name="connsiteY37" fmla="*/ 2777576 h 2791326"/>
                <a:gd name="connsiteX38" fmla="*/ 1471290 w 1583359"/>
                <a:gd name="connsiteY38" fmla="*/ 2763825 h 2791326"/>
                <a:gd name="connsiteX39" fmla="*/ 27501 w 1583359"/>
                <a:gd name="connsiteY39" fmla="*/ 2791326 h 2791326"/>
                <a:gd name="connsiteX40" fmla="*/ 20625 w 1583359"/>
                <a:gd name="connsiteY40" fmla="*/ 2763825 h 2791326"/>
                <a:gd name="connsiteX41" fmla="*/ 34376 w 1583359"/>
                <a:gd name="connsiteY41" fmla="*/ 2392565 h 2791326"/>
                <a:gd name="connsiteX42" fmla="*/ 20625 w 1583359"/>
                <a:gd name="connsiteY42" fmla="*/ 660018 h 2791326"/>
                <a:gd name="connsiteX43" fmla="*/ 13750 w 1583359"/>
                <a:gd name="connsiteY43" fmla="*/ 61876 h 2791326"/>
                <a:gd name="connsiteX44" fmla="*/ 0 w 1583359"/>
                <a:gd name="connsiteY44" fmla="*/ 0 h 2791326"/>
                <a:gd name="connsiteX45" fmla="*/ 55001 w 1583359"/>
                <a:gd name="connsiteY45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87519 w 1583422"/>
                <a:gd name="connsiteY18" fmla="*/ 1526292 h 2791326"/>
                <a:gd name="connsiteX19" fmla="*/ 749395 w 1583422"/>
                <a:gd name="connsiteY19" fmla="*/ 1656920 h 2791326"/>
                <a:gd name="connsiteX20" fmla="*/ 783771 w 1583422"/>
                <a:gd name="connsiteY20" fmla="*/ 1732547 h 2791326"/>
                <a:gd name="connsiteX21" fmla="*/ 811272 w 1583422"/>
                <a:gd name="connsiteY21" fmla="*/ 1801299 h 2791326"/>
                <a:gd name="connsiteX22" fmla="*/ 873149 w 1583422"/>
                <a:gd name="connsiteY22" fmla="*/ 1897552 h 2791326"/>
                <a:gd name="connsiteX23" fmla="*/ 900649 w 1583422"/>
                <a:gd name="connsiteY23" fmla="*/ 1952553 h 2791326"/>
                <a:gd name="connsiteX24" fmla="*/ 1003777 w 1583422"/>
                <a:gd name="connsiteY24" fmla="*/ 2090057 h 2791326"/>
                <a:gd name="connsiteX25" fmla="*/ 1051904 w 1583422"/>
                <a:gd name="connsiteY25" fmla="*/ 2172559 h 2791326"/>
                <a:gd name="connsiteX26" fmla="*/ 1120655 w 1583422"/>
                <a:gd name="connsiteY26" fmla="*/ 2248186 h 2791326"/>
                <a:gd name="connsiteX27" fmla="*/ 1182532 w 1583422"/>
                <a:gd name="connsiteY27" fmla="*/ 2316938 h 2791326"/>
                <a:gd name="connsiteX28" fmla="*/ 1258159 w 1583422"/>
                <a:gd name="connsiteY28" fmla="*/ 2399440 h 2791326"/>
                <a:gd name="connsiteX29" fmla="*/ 1299410 w 1583422"/>
                <a:gd name="connsiteY29" fmla="*/ 2481943 h 2791326"/>
                <a:gd name="connsiteX30" fmla="*/ 1333786 w 1583422"/>
                <a:gd name="connsiteY30" fmla="*/ 2509443 h 2791326"/>
                <a:gd name="connsiteX31" fmla="*/ 1368162 w 1583422"/>
                <a:gd name="connsiteY31" fmla="*/ 2550695 h 2791326"/>
                <a:gd name="connsiteX32" fmla="*/ 1395663 w 1583422"/>
                <a:gd name="connsiteY32" fmla="*/ 2578195 h 2791326"/>
                <a:gd name="connsiteX33" fmla="*/ 1464415 w 1583422"/>
                <a:gd name="connsiteY33" fmla="*/ 2667573 h 2791326"/>
                <a:gd name="connsiteX34" fmla="*/ 1491916 w 1583422"/>
                <a:gd name="connsiteY34" fmla="*/ 2701949 h 2791326"/>
                <a:gd name="connsiteX35" fmla="*/ 1540042 w 1583422"/>
                <a:gd name="connsiteY35" fmla="*/ 2743200 h 2791326"/>
                <a:gd name="connsiteX36" fmla="*/ 1581293 w 1583422"/>
                <a:gd name="connsiteY36" fmla="*/ 2777576 h 2791326"/>
                <a:gd name="connsiteX37" fmla="*/ 1471290 w 1583422"/>
                <a:gd name="connsiteY37" fmla="*/ 2763825 h 2791326"/>
                <a:gd name="connsiteX38" fmla="*/ 27501 w 1583422"/>
                <a:gd name="connsiteY38" fmla="*/ 2791326 h 2791326"/>
                <a:gd name="connsiteX39" fmla="*/ 20625 w 1583422"/>
                <a:gd name="connsiteY39" fmla="*/ 2763825 h 2791326"/>
                <a:gd name="connsiteX40" fmla="*/ 34376 w 1583422"/>
                <a:gd name="connsiteY40" fmla="*/ 2392565 h 2791326"/>
                <a:gd name="connsiteX41" fmla="*/ 20625 w 1583422"/>
                <a:gd name="connsiteY41" fmla="*/ 660018 h 2791326"/>
                <a:gd name="connsiteX42" fmla="*/ 13750 w 1583422"/>
                <a:gd name="connsiteY42" fmla="*/ 61876 h 2791326"/>
                <a:gd name="connsiteX43" fmla="*/ 0 w 1583422"/>
                <a:gd name="connsiteY43" fmla="*/ 0 h 2791326"/>
                <a:gd name="connsiteX44" fmla="*/ 55001 w 1583422"/>
                <a:gd name="connsiteY4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87519 w 1583422"/>
                <a:gd name="connsiteY18" fmla="*/ 1526292 h 2791326"/>
                <a:gd name="connsiteX19" fmla="*/ 749395 w 1583422"/>
                <a:gd name="connsiteY19" fmla="*/ 1656920 h 2791326"/>
                <a:gd name="connsiteX20" fmla="*/ 783771 w 1583422"/>
                <a:gd name="connsiteY20" fmla="*/ 1732547 h 2791326"/>
                <a:gd name="connsiteX21" fmla="*/ 811272 w 1583422"/>
                <a:gd name="connsiteY21" fmla="*/ 1801299 h 2791326"/>
                <a:gd name="connsiteX22" fmla="*/ 873149 w 1583422"/>
                <a:gd name="connsiteY22" fmla="*/ 1897552 h 2791326"/>
                <a:gd name="connsiteX23" fmla="*/ 900649 w 1583422"/>
                <a:gd name="connsiteY23" fmla="*/ 1952553 h 2791326"/>
                <a:gd name="connsiteX24" fmla="*/ 1003777 w 1583422"/>
                <a:gd name="connsiteY24" fmla="*/ 2090057 h 2791326"/>
                <a:gd name="connsiteX25" fmla="*/ 1051904 w 1583422"/>
                <a:gd name="connsiteY25" fmla="*/ 2172559 h 2791326"/>
                <a:gd name="connsiteX26" fmla="*/ 1120655 w 1583422"/>
                <a:gd name="connsiteY26" fmla="*/ 2248186 h 2791326"/>
                <a:gd name="connsiteX27" fmla="*/ 1182532 w 1583422"/>
                <a:gd name="connsiteY27" fmla="*/ 2316938 h 2791326"/>
                <a:gd name="connsiteX28" fmla="*/ 1258159 w 1583422"/>
                <a:gd name="connsiteY28" fmla="*/ 2399440 h 2791326"/>
                <a:gd name="connsiteX29" fmla="*/ 1299410 w 1583422"/>
                <a:gd name="connsiteY29" fmla="*/ 2481943 h 2791326"/>
                <a:gd name="connsiteX30" fmla="*/ 1333786 w 1583422"/>
                <a:gd name="connsiteY30" fmla="*/ 2509443 h 2791326"/>
                <a:gd name="connsiteX31" fmla="*/ 1368162 w 1583422"/>
                <a:gd name="connsiteY31" fmla="*/ 2550695 h 2791326"/>
                <a:gd name="connsiteX32" fmla="*/ 1395663 w 1583422"/>
                <a:gd name="connsiteY32" fmla="*/ 2578195 h 2791326"/>
                <a:gd name="connsiteX33" fmla="*/ 1491916 w 1583422"/>
                <a:gd name="connsiteY33" fmla="*/ 2701949 h 2791326"/>
                <a:gd name="connsiteX34" fmla="*/ 1540042 w 1583422"/>
                <a:gd name="connsiteY34" fmla="*/ 2743200 h 2791326"/>
                <a:gd name="connsiteX35" fmla="*/ 1581293 w 1583422"/>
                <a:gd name="connsiteY35" fmla="*/ 2777576 h 2791326"/>
                <a:gd name="connsiteX36" fmla="*/ 1471290 w 1583422"/>
                <a:gd name="connsiteY36" fmla="*/ 2763825 h 2791326"/>
                <a:gd name="connsiteX37" fmla="*/ 27501 w 1583422"/>
                <a:gd name="connsiteY37" fmla="*/ 2791326 h 2791326"/>
                <a:gd name="connsiteX38" fmla="*/ 20625 w 1583422"/>
                <a:gd name="connsiteY38" fmla="*/ 2763825 h 2791326"/>
                <a:gd name="connsiteX39" fmla="*/ 34376 w 1583422"/>
                <a:gd name="connsiteY39" fmla="*/ 2392565 h 2791326"/>
                <a:gd name="connsiteX40" fmla="*/ 20625 w 1583422"/>
                <a:gd name="connsiteY40" fmla="*/ 660018 h 2791326"/>
                <a:gd name="connsiteX41" fmla="*/ 13750 w 1583422"/>
                <a:gd name="connsiteY41" fmla="*/ 61876 h 2791326"/>
                <a:gd name="connsiteX42" fmla="*/ 0 w 1583422"/>
                <a:gd name="connsiteY42" fmla="*/ 0 h 2791326"/>
                <a:gd name="connsiteX43" fmla="*/ 55001 w 1583422"/>
                <a:gd name="connsiteY43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87519 w 1583422"/>
                <a:gd name="connsiteY18" fmla="*/ 1526292 h 2791326"/>
                <a:gd name="connsiteX19" fmla="*/ 749395 w 1583422"/>
                <a:gd name="connsiteY19" fmla="*/ 1656920 h 2791326"/>
                <a:gd name="connsiteX20" fmla="*/ 783771 w 1583422"/>
                <a:gd name="connsiteY20" fmla="*/ 1732547 h 2791326"/>
                <a:gd name="connsiteX21" fmla="*/ 811272 w 1583422"/>
                <a:gd name="connsiteY21" fmla="*/ 1801299 h 2791326"/>
                <a:gd name="connsiteX22" fmla="*/ 873149 w 1583422"/>
                <a:gd name="connsiteY22" fmla="*/ 1897552 h 2791326"/>
                <a:gd name="connsiteX23" fmla="*/ 900649 w 1583422"/>
                <a:gd name="connsiteY23" fmla="*/ 1952553 h 2791326"/>
                <a:gd name="connsiteX24" fmla="*/ 1003777 w 1583422"/>
                <a:gd name="connsiteY24" fmla="*/ 2090057 h 2791326"/>
                <a:gd name="connsiteX25" fmla="*/ 1051904 w 1583422"/>
                <a:gd name="connsiteY25" fmla="*/ 2172559 h 2791326"/>
                <a:gd name="connsiteX26" fmla="*/ 1120655 w 1583422"/>
                <a:gd name="connsiteY26" fmla="*/ 2248186 h 2791326"/>
                <a:gd name="connsiteX27" fmla="*/ 1182532 w 1583422"/>
                <a:gd name="connsiteY27" fmla="*/ 2316938 h 2791326"/>
                <a:gd name="connsiteX28" fmla="*/ 1258159 w 1583422"/>
                <a:gd name="connsiteY28" fmla="*/ 2399440 h 2791326"/>
                <a:gd name="connsiteX29" fmla="*/ 1299410 w 1583422"/>
                <a:gd name="connsiteY29" fmla="*/ 2481943 h 2791326"/>
                <a:gd name="connsiteX30" fmla="*/ 1333786 w 1583422"/>
                <a:gd name="connsiteY30" fmla="*/ 2509443 h 2791326"/>
                <a:gd name="connsiteX31" fmla="*/ 1368162 w 1583422"/>
                <a:gd name="connsiteY31" fmla="*/ 2550695 h 2791326"/>
                <a:gd name="connsiteX32" fmla="*/ 1491916 w 1583422"/>
                <a:gd name="connsiteY32" fmla="*/ 2701949 h 2791326"/>
                <a:gd name="connsiteX33" fmla="*/ 1540042 w 1583422"/>
                <a:gd name="connsiteY33" fmla="*/ 2743200 h 2791326"/>
                <a:gd name="connsiteX34" fmla="*/ 1581293 w 1583422"/>
                <a:gd name="connsiteY34" fmla="*/ 2777576 h 2791326"/>
                <a:gd name="connsiteX35" fmla="*/ 1471290 w 1583422"/>
                <a:gd name="connsiteY35" fmla="*/ 2763825 h 2791326"/>
                <a:gd name="connsiteX36" fmla="*/ 27501 w 1583422"/>
                <a:gd name="connsiteY36" fmla="*/ 2791326 h 2791326"/>
                <a:gd name="connsiteX37" fmla="*/ 20625 w 1583422"/>
                <a:gd name="connsiteY37" fmla="*/ 2763825 h 2791326"/>
                <a:gd name="connsiteX38" fmla="*/ 34376 w 1583422"/>
                <a:gd name="connsiteY38" fmla="*/ 2392565 h 2791326"/>
                <a:gd name="connsiteX39" fmla="*/ 20625 w 1583422"/>
                <a:gd name="connsiteY39" fmla="*/ 660018 h 2791326"/>
                <a:gd name="connsiteX40" fmla="*/ 13750 w 1583422"/>
                <a:gd name="connsiteY40" fmla="*/ 61876 h 2791326"/>
                <a:gd name="connsiteX41" fmla="*/ 0 w 1583422"/>
                <a:gd name="connsiteY41" fmla="*/ 0 h 2791326"/>
                <a:gd name="connsiteX42" fmla="*/ 55001 w 1583422"/>
                <a:gd name="connsiteY42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87519 w 1583422"/>
                <a:gd name="connsiteY18" fmla="*/ 1526292 h 2791326"/>
                <a:gd name="connsiteX19" fmla="*/ 749395 w 1583422"/>
                <a:gd name="connsiteY19" fmla="*/ 1656920 h 2791326"/>
                <a:gd name="connsiteX20" fmla="*/ 783771 w 1583422"/>
                <a:gd name="connsiteY20" fmla="*/ 1732547 h 2791326"/>
                <a:gd name="connsiteX21" fmla="*/ 811272 w 1583422"/>
                <a:gd name="connsiteY21" fmla="*/ 1801299 h 2791326"/>
                <a:gd name="connsiteX22" fmla="*/ 873149 w 1583422"/>
                <a:gd name="connsiteY22" fmla="*/ 1897552 h 2791326"/>
                <a:gd name="connsiteX23" fmla="*/ 900649 w 1583422"/>
                <a:gd name="connsiteY23" fmla="*/ 1952553 h 2791326"/>
                <a:gd name="connsiteX24" fmla="*/ 1003777 w 1583422"/>
                <a:gd name="connsiteY24" fmla="*/ 2090057 h 2791326"/>
                <a:gd name="connsiteX25" fmla="*/ 1051904 w 1583422"/>
                <a:gd name="connsiteY25" fmla="*/ 2172559 h 2791326"/>
                <a:gd name="connsiteX26" fmla="*/ 1120655 w 1583422"/>
                <a:gd name="connsiteY26" fmla="*/ 2248186 h 2791326"/>
                <a:gd name="connsiteX27" fmla="*/ 1182532 w 1583422"/>
                <a:gd name="connsiteY27" fmla="*/ 2316938 h 2791326"/>
                <a:gd name="connsiteX28" fmla="*/ 1258159 w 1583422"/>
                <a:gd name="connsiteY28" fmla="*/ 2399440 h 2791326"/>
                <a:gd name="connsiteX29" fmla="*/ 1299410 w 1583422"/>
                <a:gd name="connsiteY29" fmla="*/ 2481943 h 2791326"/>
                <a:gd name="connsiteX30" fmla="*/ 1333786 w 1583422"/>
                <a:gd name="connsiteY30" fmla="*/ 2509443 h 2791326"/>
                <a:gd name="connsiteX31" fmla="*/ 1491916 w 1583422"/>
                <a:gd name="connsiteY31" fmla="*/ 2701949 h 2791326"/>
                <a:gd name="connsiteX32" fmla="*/ 1540042 w 1583422"/>
                <a:gd name="connsiteY32" fmla="*/ 2743200 h 2791326"/>
                <a:gd name="connsiteX33" fmla="*/ 1581293 w 1583422"/>
                <a:gd name="connsiteY33" fmla="*/ 2777576 h 2791326"/>
                <a:gd name="connsiteX34" fmla="*/ 1471290 w 1583422"/>
                <a:gd name="connsiteY34" fmla="*/ 2763825 h 2791326"/>
                <a:gd name="connsiteX35" fmla="*/ 27501 w 1583422"/>
                <a:gd name="connsiteY35" fmla="*/ 2791326 h 2791326"/>
                <a:gd name="connsiteX36" fmla="*/ 20625 w 1583422"/>
                <a:gd name="connsiteY36" fmla="*/ 2763825 h 2791326"/>
                <a:gd name="connsiteX37" fmla="*/ 34376 w 1583422"/>
                <a:gd name="connsiteY37" fmla="*/ 2392565 h 2791326"/>
                <a:gd name="connsiteX38" fmla="*/ 20625 w 1583422"/>
                <a:gd name="connsiteY38" fmla="*/ 660018 h 2791326"/>
                <a:gd name="connsiteX39" fmla="*/ 13750 w 1583422"/>
                <a:gd name="connsiteY39" fmla="*/ 61876 h 2791326"/>
                <a:gd name="connsiteX40" fmla="*/ 0 w 1583422"/>
                <a:gd name="connsiteY40" fmla="*/ 0 h 2791326"/>
                <a:gd name="connsiteX41" fmla="*/ 55001 w 1583422"/>
                <a:gd name="connsiteY41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87519 w 1583422"/>
                <a:gd name="connsiteY18" fmla="*/ 1526292 h 2791326"/>
                <a:gd name="connsiteX19" fmla="*/ 749395 w 1583422"/>
                <a:gd name="connsiteY19" fmla="*/ 1656920 h 2791326"/>
                <a:gd name="connsiteX20" fmla="*/ 783771 w 1583422"/>
                <a:gd name="connsiteY20" fmla="*/ 1732547 h 2791326"/>
                <a:gd name="connsiteX21" fmla="*/ 811272 w 1583422"/>
                <a:gd name="connsiteY21" fmla="*/ 1801299 h 2791326"/>
                <a:gd name="connsiteX22" fmla="*/ 873149 w 1583422"/>
                <a:gd name="connsiteY22" fmla="*/ 1897552 h 2791326"/>
                <a:gd name="connsiteX23" fmla="*/ 900649 w 1583422"/>
                <a:gd name="connsiteY23" fmla="*/ 1952553 h 2791326"/>
                <a:gd name="connsiteX24" fmla="*/ 1003777 w 1583422"/>
                <a:gd name="connsiteY24" fmla="*/ 2090057 h 2791326"/>
                <a:gd name="connsiteX25" fmla="*/ 1051904 w 1583422"/>
                <a:gd name="connsiteY25" fmla="*/ 2172559 h 2791326"/>
                <a:gd name="connsiteX26" fmla="*/ 1120655 w 1583422"/>
                <a:gd name="connsiteY26" fmla="*/ 2248186 h 2791326"/>
                <a:gd name="connsiteX27" fmla="*/ 1182532 w 1583422"/>
                <a:gd name="connsiteY27" fmla="*/ 2316938 h 2791326"/>
                <a:gd name="connsiteX28" fmla="*/ 1299410 w 1583422"/>
                <a:gd name="connsiteY28" fmla="*/ 2481943 h 2791326"/>
                <a:gd name="connsiteX29" fmla="*/ 1333786 w 1583422"/>
                <a:gd name="connsiteY29" fmla="*/ 2509443 h 2791326"/>
                <a:gd name="connsiteX30" fmla="*/ 1491916 w 1583422"/>
                <a:gd name="connsiteY30" fmla="*/ 2701949 h 2791326"/>
                <a:gd name="connsiteX31" fmla="*/ 1540042 w 1583422"/>
                <a:gd name="connsiteY31" fmla="*/ 2743200 h 2791326"/>
                <a:gd name="connsiteX32" fmla="*/ 1581293 w 1583422"/>
                <a:gd name="connsiteY32" fmla="*/ 2777576 h 2791326"/>
                <a:gd name="connsiteX33" fmla="*/ 1471290 w 1583422"/>
                <a:gd name="connsiteY33" fmla="*/ 2763825 h 2791326"/>
                <a:gd name="connsiteX34" fmla="*/ 27501 w 1583422"/>
                <a:gd name="connsiteY34" fmla="*/ 2791326 h 2791326"/>
                <a:gd name="connsiteX35" fmla="*/ 20625 w 1583422"/>
                <a:gd name="connsiteY35" fmla="*/ 2763825 h 2791326"/>
                <a:gd name="connsiteX36" fmla="*/ 34376 w 1583422"/>
                <a:gd name="connsiteY36" fmla="*/ 2392565 h 2791326"/>
                <a:gd name="connsiteX37" fmla="*/ 20625 w 1583422"/>
                <a:gd name="connsiteY37" fmla="*/ 660018 h 2791326"/>
                <a:gd name="connsiteX38" fmla="*/ 13750 w 1583422"/>
                <a:gd name="connsiteY38" fmla="*/ 61876 h 2791326"/>
                <a:gd name="connsiteX39" fmla="*/ 0 w 1583422"/>
                <a:gd name="connsiteY39" fmla="*/ 0 h 2791326"/>
                <a:gd name="connsiteX40" fmla="*/ 55001 w 1583422"/>
                <a:gd name="connsiteY40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87519 w 1583422"/>
                <a:gd name="connsiteY18" fmla="*/ 1526292 h 2791326"/>
                <a:gd name="connsiteX19" fmla="*/ 749395 w 1583422"/>
                <a:gd name="connsiteY19" fmla="*/ 1656920 h 2791326"/>
                <a:gd name="connsiteX20" fmla="*/ 783771 w 1583422"/>
                <a:gd name="connsiteY20" fmla="*/ 1732547 h 2791326"/>
                <a:gd name="connsiteX21" fmla="*/ 811272 w 1583422"/>
                <a:gd name="connsiteY21" fmla="*/ 1801299 h 2791326"/>
                <a:gd name="connsiteX22" fmla="*/ 873149 w 1583422"/>
                <a:gd name="connsiteY22" fmla="*/ 1897552 h 2791326"/>
                <a:gd name="connsiteX23" fmla="*/ 1003777 w 1583422"/>
                <a:gd name="connsiteY23" fmla="*/ 2090057 h 2791326"/>
                <a:gd name="connsiteX24" fmla="*/ 1051904 w 1583422"/>
                <a:gd name="connsiteY24" fmla="*/ 2172559 h 2791326"/>
                <a:gd name="connsiteX25" fmla="*/ 1120655 w 1583422"/>
                <a:gd name="connsiteY25" fmla="*/ 2248186 h 2791326"/>
                <a:gd name="connsiteX26" fmla="*/ 1182532 w 1583422"/>
                <a:gd name="connsiteY26" fmla="*/ 2316938 h 2791326"/>
                <a:gd name="connsiteX27" fmla="*/ 1299410 w 1583422"/>
                <a:gd name="connsiteY27" fmla="*/ 2481943 h 2791326"/>
                <a:gd name="connsiteX28" fmla="*/ 1333786 w 1583422"/>
                <a:gd name="connsiteY28" fmla="*/ 2509443 h 2791326"/>
                <a:gd name="connsiteX29" fmla="*/ 1491916 w 1583422"/>
                <a:gd name="connsiteY29" fmla="*/ 2701949 h 2791326"/>
                <a:gd name="connsiteX30" fmla="*/ 1540042 w 1583422"/>
                <a:gd name="connsiteY30" fmla="*/ 2743200 h 2791326"/>
                <a:gd name="connsiteX31" fmla="*/ 1581293 w 1583422"/>
                <a:gd name="connsiteY31" fmla="*/ 2777576 h 2791326"/>
                <a:gd name="connsiteX32" fmla="*/ 1471290 w 1583422"/>
                <a:gd name="connsiteY32" fmla="*/ 2763825 h 2791326"/>
                <a:gd name="connsiteX33" fmla="*/ 27501 w 1583422"/>
                <a:gd name="connsiteY33" fmla="*/ 2791326 h 2791326"/>
                <a:gd name="connsiteX34" fmla="*/ 20625 w 1583422"/>
                <a:gd name="connsiteY34" fmla="*/ 2763825 h 2791326"/>
                <a:gd name="connsiteX35" fmla="*/ 34376 w 1583422"/>
                <a:gd name="connsiteY35" fmla="*/ 2392565 h 2791326"/>
                <a:gd name="connsiteX36" fmla="*/ 20625 w 1583422"/>
                <a:gd name="connsiteY36" fmla="*/ 660018 h 2791326"/>
                <a:gd name="connsiteX37" fmla="*/ 13750 w 1583422"/>
                <a:gd name="connsiteY37" fmla="*/ 61876 h 2791326"/>
                <a:gd name="connsiteX38" fmla="*/ 0 w 1583422"/>
                <a:gd name="connsiteY38" fmla="*/ 0 h 2791326"/>
                <a:gd name="connsiteX39" fmla="*/ 55001 w 1583422"/>
                <a:gd name="connsiteY39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87519 w 1583422"/>
                <a:gd name="connsiteY18" fmla="*/ 1526292 h 2791326"/>
                <a:gd name="connsiteX19" fmla="*/ 749395 w 1583422"/>
                <a:gd name="connsiteY19" fmla="*/ 1656920 h 2791326"/>
                <a:gd name="connsiteX20" fmla="*/ 811272 w 1583422"/>
                <a:gd name="connsiteY20" fmla="*/ 1801299 h 2791326"/>
                <a:gd name="connsiteX21" fmla="*/ 873149 w 1583422"/>
                <a:gd name="connsiteY21" fmla="*/ 1897552 h 2791326"/>
                <a:gd name="connsiteX22" fmla="*/ 1003777 w 1583422"/>
                <a:gd name="connsiteY22" fmla="*/ 2090057 h 2791326"/>
                <a:gd name="connsiteX23" fmla="*/ 1051904 w 1583422"/>
                <a:gd name="connsiteY23" fmla="*/ 2172559 h 2791326"/>
                <a:gd name="connsiteX24" fmla="*/ 1120655 w 1583422"/>
                <a:gd name="connsiteY24" fmla="*/ 2248186 h 2791326"/>
                <a:gd name="connsiteX25" fmla="*/ 1182532 w 1583422"/>
                <a:gd name="connsiteY25" fmla="*/ 2316938 h 2791326"/>
                <a:gd name="connsiteX26" fmla="*/ 1299410 w 1583422"/>
                <a:gd name="connsiteY26" fmla="*/ 2481943 h 2791326"/>
                <a:gd name="connsiteX27" fmla="*/ 1333786 w 1583422"/>
                <a:gd name="connsiteY27" fmla="*/ 2509443 h 2791326"/>
                <a:gd name="connsiteX28" fmla="*/ 1491916 w 1583422"/>
                <a:gd name="connsiteY28" fmla="*/ 2701949 h 2791326"/>
                <a:gd name="connsiteX29" fmla="*/ 1540042 w 1583422"/>
                <a:gd name="connsiteY29" fmla="*/ 2743200 h 2791326"/>
                <a:gd name="connsiteX30" fmla="*/ 1581293 w 1583422"/>
                <a:gd name="connsiteY30" fmla="*/ 2777576 h 2791326"/>
                <a:gd name="connsiteX31" fmla="*/ 1471290 w 1583422"/>
                <a:gd name="connsiteY31" fmla="*/ 2763825 h 2791326"/>
                <a:gd name="connsiteX32" fmla="*/ 27501 w 1583422"/>
                <a:gd name="connsiteY32" fmla="*/ 2791326 h 2791326"/>
                <a:gd name="connsiteX33" fmla="*/ 20625 w 1583422"/>
                <a:gd name="connsiteY33" fmla="*/ 2763825 h 2791326"/>
                <a:gd name="connsiteX34" fmla="*/ 34376 w 1583422"/>
                <a:gd name="connsiteY34" fmla="*/ 2392565 h 2791326"/>
                <a:gd name="connsiteX35" fmla="*/ 20625 w 1583422"/>
                <a:gd name="connsiteY35" fmla="*/ 660018 h 2791326"/>
                <a:gd name="connsiteX36" fmla="*/ 13750 w 1583422"/>
                <a:gd name="connsiteY36" fmla="*/ 61876 h 2791326"/>
                <a:gd name="connsiteX37" fmla="*/ 0 w 1583422"/>
                <a:gd name="connsiteY37" fmla="*/ 0 h 2791326"/>
                <a:gd name="connsiteX38" fmla="*/ 55001 w 1583422"/>
                <a:gd name="connsiteY38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749395 w 1583422"/>
                <a:gd name="connsiteY19" fmla="*/ 1656920 h 2791326"/>
                <a:gd name="connsiteX20" fmla="*/ 811272 w 1583422"/>
                <a:gd name="connsiteY20" fmla="*/ 1801299 h 2791326"/>
                <a:gd name="connsiteX21" fmla="*/ 873149 w 1583422"/>
                <a:gd name="connsiteY21" fmla="*/ 1897552 h 2791326"/>
                <a:gd name="connsiteX22" fmla="*/ 1003777 w 1583422"/>
                <a:gd name="connsiteY22" fmla="*/ 2090057 h 2791326"/>
                <a:gd name="connsiteX23" fmla="*/ 1051904 w 1583422"/>
                <a:gd name="connsiteY23" fmla="*/ 2172559 h 2791326"/>
                <a:gd name="connsiteX24" fmla="*/ 1120655 w 1583422"/>
                <a:gd name="connsiteY24" fmla="*/ 2248186 h 2791326"/>
                <a:gd name="connsiteX25" fmla="*/ 1182532 w 1583422"/>
                <a:gd name="connsiteY25" fmla="*/ 2316938 h 2791326"/>
                <a:gd name="connsiteX26" fmla="*/ 1299410 w 1583422"/>
                <a:gd name="connsiteY26" fmla="*/ 2481943 h 2791326"/>
                <a:gd name="connsiteX27" fmla="*/ 1333786 w 1583422"/>
                <a:gd name="connsiteY27" fmla="*/ 2509443 h 2791326"/>
                <a:gd name="connsiteX28" fmla="*/ 1491916 w 1583422"/>
                <a:gd name="connsiteY28" fmla="*/ 2701949 h 2791326"/>
                <a:gd name="connsiteX29" fmla="*/ 1540042 w 1583422"/>
                <a:gd name="connsiteY29" fmla="*/ 2743200 h 2791326"/>
                <a:gd name="connsiteX30" fmla="*/ 1581293 w 1583422"/>
                <a:gd name="connsiteY30" fmla="*/ 2777576 h 2791326"/>
                <a:gd name="connsiteX31" fmla="*/ 1471290 w 1583422"/>
                <a:gd name="connsiteY31" fmla="*/ 2763825 h 2791326"/>
                <a:gd name="connsiteX32" fmla="*/ 27501 w 1583422"/>
                <a:gd name="connsiteY32" fmla="*/ 2791326 h 2791326"/>
                <a:gd name="connsiteX33" fmla="*/ 20625 w 1583422"/>
                <a:gd name="connsiteY33" fmla="*/ 2763825 h 2791326"/>
                <a:gd name="connsiteX34" fmla="*/ 34376 w 1583422"/>
                <a:gd name="connsiteY34" fmla="*/ 2392565 h 2791326"/>
                <a:gd name="connsiteX35" fmla="*/ 20625 w 1583422"/>
                <a:gd name="connsiteY35" fmla="*/ 660018 h 2791326"/>
                <a:gd name="connsiteX36" fmla="*/ 13750 w 1583422"/>
                <a:gd name="connsiteY36" fmla="*/ 61876 h 2791326"/>
                <a:gd name="connsiteX37" fmla="*/ 0 w 1583422"/>
                <a:gd name="connsiteY37" fmla="*/ 0 h 2791326"/>
                <a:gd name="connsiteX38" fmla="*/ 55001 w 1583422"/>
                <a:gd name="connsiteY38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03777 w 1583422"/>
                <a:gd name="connsiteY21" fmla="*/ 2090057 h 2791326"/>
                <a:gd name="connsiteX22" fmla="*/ 1051904 w 1583422"/>
                <a:gd name="connsiteY22" fmla="*/ 2172559 h 2791326"/>
                <a:gd name="connsiteX23" fmla="*/ 1120655 w 1583422"/>
                <a:gd name="connsiteY23" fmla="*/ 2248186 h 2791326"/>
                <a:gd name="connsiteX24" fmla="*/ 1182532 w 1583422"/>
                <a:gd name="connsiteY24" fmla="*/ 2316938 h 2791326"/>
                <a:gd name="connsiteX25" fmla="*/ 1299410 w 1583422"/>
                <a:gd name="connsiteY25" fmla="*/ 2481943 h 2791326"/>
                <a:gd name="connsiteX26" fmla="*/ 1333786 w 1583422"/>
                <a:gd name="connsiteY26" fmla="*/ 2509443 h 2791326"/>
                <a:gd name="connsiteX27" fmla="*/ 1491916 w 1583422"/>
                <a:gd name="connsiteY27" fmla="*/ 2701949 h 2791326"/>
                <a:gd name="connsiteX28" fmla="*/ 1540042 w 1583422"/>
                <a:gd name="connsiteY28" fmla="*/ 2743200 h 2791326"/>
                <a:gd name="connsiteX29" fmla="*/ 1581293 w 1583422"/>
                <a:gd name="connsiteY29" fmla="*/ 2777576 h 2791326"/>
                <a:gd name="connsiteX30" fmla="*/ 1471290 w 1583422"/>
                <a:gd name="connsiteY30" fmla="*/ 2763825 h 2791326"/>
                <a:gd name="connsiteX31" fmla="*/ 27501 w 1583422"/>
                <a:gd name="connsiteY31" fmla="*/ 2791326 h 2791326"/>
                <a:gd name="connsiteX32" fmla="*/ 20625 w 1583422"/>
                <a:gd name="connsiteY32" fmla="*/ 2763825 h 2791326"/>
                <a:gd name="connsiteX33" fmla="*/ 34376 w 1583422"/>
                <a:gd name="connsiteY33" fmla="*/ 2392565 h 2791326"/>
                <a:gd name="connsiteX34" fmla="*/ 20625 w 1583422"/>
                <a:gd name="connsiteY34" fmla="*/ 660018 h 2791326"/>
                <a:gd name="connsiteX35" fmla="*/ 13750 w 1583422"/>
                <a:gd name="connsiteY35" fmla="*/ 61876 h 2791326"/>
                <a:gd name="connsiteX36" fmla="*/ 0 w 1583422"/>
                <a:gd name="connsiteY36" fmla="*/ 0 h 2791326"/>
                <a:gd name="connsiteX37" fmla="*/ 55001 w 1583422"/>
                <a:gd name="connsiteY37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120655 w 1583422"/>
                <a:gd name="connsiteY22" fmla="*/ 2248186 h 2791326"/>
                <a:gd name="connsiteX23" fmla="*/ 1182532 w 1583422"/>
                <a:gd name="connsiteY23" fmla="*/ 2316938 h 2791326"/>
                <a:gd name="connsiteX24" fmla="*/ 1299410 w 1583422"/>
                <a:gd name="connsiteY24" fmla="*/ 2481943 h 2791326"/>
                <a:gd name="connsiteX25" fmla="*/ 1333786 w 1583422"/>
                <a:gd name="connsiteY25" fmla="*/ 2509443 h 2791326"/>
                <a:gd name="connsiteX26" fmla="*/ 1491916 w 1583422"/>
                <a:gd name="connsiteY26" fmla="*/ 2701949 h 2791326"/>
                <a:gd name="connsiteX27" fmla="*/ 1540042 w 1583422"/>
                <a:gd name="connsiteY27" fmla="*/ 2743200 h 2791326"/>
                <a:gd name="connsiteX28" fmla="*/ 1581293 w 1583422"/>
                <a:gd name="connsiteY28" fmla="*/ 2777576 h 2791326"/>
                <a:gd name="connsiteX29" fmla="*/ 1471290 w 1583422"/>
                <a:gd name="connsiteY29" fmla="*/ 2763825 h 2791326"/>
                <a:gd name="connsiteX30" fmla="*/ 27501 w 1583422"/>
                <a:gd name="connsiteY30" fmla="*/ 2791326 h 2791326"/>
                <a:gd name="connsiteX31" fmla="*/ 20625 w 1583422"/>
                <a:gd name="connsiteY31" fmla="*/ 2763825 h 2791326"/>
                <a:gd name="connsiteX32" fmla="*/ 34376 w 1583422"/>
                <a:gd name="connsiteY32" fmla="*/ 2392565 h 2791326"/>
                <a:gd name="connsiteX33" fmla="*/ 20625 w 1583422"/>
                <a:gd name="connsiteY33" fmla="*/ 660018 h 2791326"/>
                <a:gd name="connsiteX34" fmla="*/ 13750 w 1583422"/>
                <a:gd name="connsiteY34" fmla="*/ 61876 h 2791326"/>
                <a:gd name="connsiteX35" fmla="*/ 0 w 1583422"/>
                <a:gd name="connsiteY35" fmla="*/ 0 h 2791326"/>
                <a:gd name="connsiteX36" fmla="*/ 55001 w 1583422"/>
                <a:gd name="connsiteY36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120655 w 1583422"/>
                <a:gd name="connsiteY22" fmla="*/ 2248186 h 2791326"/>
                <a:gd name="connsiteX23" fmla="*/ 1299410 w 1583422"/>
                <a:gd name="connsiteY23" fmla="*/ 2481943 h 2791326"/>
                <a:gd name="connsiteX24" fmla="*/ 1333786 w 1583422"/>
                <a:gd name="connsiteY24" fmla="*/ 2509443 h 2791326"/>
                <a:gd name="connsiteX25" fmla="*/ 1491916 w 1583422"/>
                <a:gd name="connsiteY25" fmla="*/ 2701949 h 2791326"/>
                <a:gd name="connsiteX26" fmla="*/ 1540042 w 1583422"/>
                <a:gd name="connsiteY26" fmla="*/ 2743200 h 2791326"/>
                <a:gd name="connsiteX27" fmla="*/ 1581293 w 1583422"/>
                <a:gd name="connsiteY27" fmla="*/ 2777576 h 2791326"/>
                <a:gd name="connsiteX28" fmla="*/ 1471290 w 1583422"/>
                <a:gd name="connsiteY28" fmla="*/ 2763825 h 2791326"/>
                <a:gd name="connsiteX29" fmla="*/ 27501 w 1583422"/>
                <a:gd name="connsiteY29" fmla="*/ 2791326 h 2791326"/>
                <a:gd name="connsiteX30" fmla="*/ 20625 w 1583422"/>
                <a:gd name="connsiteY30" fmla="*/ 2763825 h 2791326"/>
                <a:gd name="connsiteX31" fmla="*/ 34376 w 1583422"/>
                <a:gd name="connsiteY31" fmla="*/ 2392565 h 2791326"/>
                <a:gd name="connsiteX32" fmla="*/ 20625 w 1583422"/>
                <a:gd name="connsiteY32" fmla="*/ 660018 h 2791326"/>
                <a:gd name="connsiteX33" fmla="*/ 13750 w 1583422"/>
                <a:gd name="connsiteY33" fmla="*/ 61876 h 2791326"/>
                <a:gd name="connsiteX34" fmla="*/ 0 w 1583422"/>
                <a:gd name="connsiteY34" fmla="*/ 0 h 2791326"/>
                <a:gd name="connsiteX35" fmla="*/ 55001 w 1583422"/>
                <a:gd name="connsiteY35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299410 w 1583422"/>
                <a:gd name="connsiteY22" fmla="*/ 2481943 h 2791326"/>
                <a:gd name="connsiteX23" fmla="*/ 1333786 w 1583422"/>
                <a:gd name="connsiteY23" fmla="*/ 2509443 h 2791326"/>
                <a:gd name="connsiteX24" fmla="*/ 1491916 w 1583422"/>
                <a:gd name="connsiteY24" fmla="*/ 2701949 h 2791326"/>
                <a:gd name="connsiteX25" fmla="*/ 1540042 w 1583422"/>
                <a:gd name="connsiteY25" fmla="*/ 2743200 h 2791326"/>
                <a:gd name="connsiteX26" fmla="*/ 1581293 w 1583422"/>
                <a:gd name="connsiteY26" fmla="*/ 2777576 h 2791326"/>
                <a:gd name="connsiteX27" fmla="*/ 1471290 w 1583422"/>
                <a:gd name="connsiteY27" fmla="*/ 2763825 h 2791326"/>
                <a:gd name="connsiteX28" fmla="*/ 27501 w 1583422"/>
                <a:gd name="connsiteY28" fmla="*/ 2791326 h 2791326"/>
                <a:gd name="connsiteX29" fmla="*/ 20625 w 1583422"/>
                <a:gd name="connsiteY29" fmla="*/ 2763825 h 2791326"/>
                <a:gd name="connsiteX30" fmla="*/ 34376 w 1583422"/>
                <a:gd name="connsiteY30" fmla="*/ 2392565 h 2791326"/>
                <a:gd name="connsiteX31" fmla="*/ 20625 w 1583422"/>
                <a:gd name="connsiteY31" fmla="*/ 660018 h 2791326"/>
                <a:gd name="connsiteX32" fmla="*/ 13750 w 1583422"/>
                <a:gd name="connsiteY32" fmla="*/ 61876 h 2791326"/>
                <a:gd name="connsiteX33" fmla="*/ 0 w 1583422"/>
                <a:gd name="connsiteY33" fmla="*/ 0 h 2791326"/>
                <a:gd name="connsiteX34" fmla="*/ 55001 w 1583422"/>
                <a:gd name="connsiteY3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299410 w 1583422"/>
                <a:gd name="connsiteY22" fmla="*/ 2481943 h 2791326"/>
                <a:gd name="connsiteX23" fmla="*/ 1376966 w 1583422"/>
                <a:gd name="connsiteY23" fmla="*/ 2588183 h 2791326"/>
                <a:gd name="connsiteX24" fmla="*/ 1491916 w 1583422"/>
                <a:gd name="connsiteY24" fmla="*/ 2701949 h 2791326"/>
                <a:gd name="connsiteX25" fmla="*/ 1540042 w 1583422"/>
                <a:gd name="connsiteY25" fmla="*/ 2743200 h 2791326"/>
                <a:gd name="connsiteX26" fmla="*/ 1581293 w 1583422"/>
                <a:gd name="connsiteY26" fmla="*/ 2777576 h 2791326"/>
                <a:gd name="connsiteX27" fmla="*/ 1471290 w 1583422"/>
                <a:gd name="connsiteY27" fmla="*/ 2763825 h 2791326"/>
                <a:gd name="connsiteX28" fmla="*/ 27501 w 1583422"/>
                <a:gd name="connsiteY28" fmla="*/ 2791326 h 2791326"/>
                <a:gd name="connsiteX29" fmla="*/ 20625 w 1583422"/>
                <a:gd name="connsiteY29" fmla="*/ 2763825 h 2791326"/>
                <a:gd name="connsiteX30" fmla="*/ 34376 w 1583422"/>
                <a:gd name="connsiteY30" fmla="*/ 2392565 h 2791326"/>
                <a:gd name="connsiteX31" fmla="*/ 20625 w 1583422"/>
                <a:gd name="connsiteY31" fmla="*/ 660018 h 2791326"/>
                <a:gd name="connsiteX32" fmla="*/ 13750 w 1583422"/>
                <a:gd name="connsiteY32" fmla="*/ 61876 h 2791326"/>
                <a:gd name="connsiteX33" fmla="*/ 0 w 1583422"/>
                <a:gd name="connsiteY33" fmla="*/ 0 h 2791326"/>
                <a:gd name="connsiteX34" fmla="*/ 55001 w 1583422"/>
                <a:gd name="connsiteY3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268930 w 1583422"/>
                <a:gd name="connsiteY22" fmla="*/ 2464163 h 2791326"/>
                <a:gd name="connsiteX23" fmla="*/ 1376966 w 1583422"/>
                <a:gd name="connsiteY23" fmla="*/ 2588183 h 2791326"/>
                <a:gd name="connsiteX24" fmla="*/ 1491916 w 1583422"/>
                <a:gd name="connsiteY24" fmla="*/ 2701949 h 2791326"/>
                <a:gd name="connsiteX25" fmla="*/ 1540042 w 1583422"/>
                <a:gd name="connsiteY25" fmla="*/ 2743200 h 2791326"/>
                <a:gd name="connsiteX26" fmla="*/ 1581293 w 1583422"/>
                <a:gd name="connsiteY26" fmla="*/ 2777576 h 2791326"/>
                <a:gd name="connsiteX27" fmla="*/ 1471290 w 1583422"/>
                <a:gd name="connsiteY27" fmla="*/ 2763825 h 2791326"/>
                <a:gd name="connsiteX28" fmla="*/ 27501 w 1583422"/>
                <a:gd name="connsiteY28" fmla="*/ 2791326 h 2791326"/>
                <a:gd name="connsiteX29" fmla="*/ 20625 w 1583422"/>
                <a:gd name="connsiteY29" fmla="*/ 2763825 h 2791326"/>
                <a:gd name="connsiteX30" fmla="*/ 34376 w 1583422"/>
                <a:gd name="connsiteY30" fmla="*/ 2392565 h 2791326"/>
                <a:gd name="connsiteX31" fmla="*/ 20625 w 1583422"/>
                <a:gd name="connsiteY31" fmla="*/ 660018 h 2791326"/>
                <a:gd name="connsiteX32" fmla="*/ 13750 w 1583422"/>
                <a:gd name="connsiteY32" fmla="*/ 61876 h 2791326"/>
                <a:gd name="connsiteX33" fmla="*/ 0 w 1583422"/>
                <a:gd name="connsiteY33" fmla="*/ 0 h 2791326"/>
                <a:gd name="connsiteX34" fmla="*/ 55001 w 1583422"/>
                <a:gd name="connsiteY3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268930 w 1583422"/>
                <a:gd name="connsiteY22" fmla="*/ 2464163 h 2791326"/>
                <a:gd name="connsiteX23" fmla="*/ 1376966 w 1583422"/>
                <a:gd name="connsiteY23" fmla="*/ 2588183 h 2791326"/>
                <a:gd name="connsiteX24" fmla="*/ 1491916 w 1583422"/>
                <a:gd name="connsiteY24" fmla="*/ 2701949 h 2791326"/>
                <a:gd name="connsiteX25" fmla="*/ 1540042 w 1583422"/>
                <a:gd name="connsiteY25" fmla="*/ 2743200 h 2791326"/>
                <a:gd name="connsiteX26" fmla="*/ 1581293 w 1583422"/>
                <a:gd name="connsiteY26" fmla="*/ 2777576 h 2791326"/>
                <a:gd name="connsiteX27" fmla="*/ 1471290 w 1583422"/>
                <a:gd name="connsiteY27" fmla="*/ 2763825 h 2791326"/>
                <a:gd name="connsiteX28" fmla="*/ 27501 w 1583422"/>
                <a:gd name="connsiteY28" fmla="*/ 2791326 h 2791326"/>
                <a:gd name="connsiteX29" fmla="*/ 38405 w 1583422"/>
                <a:gd name="connsiteY29" fmla="*/ 2667305 h 2791326"/>
                <a:gd name="connsiteX30" fmla="*/ 34376 w 1583422"/>
                <a:gd name="connsiteY30" fmla="*/ 2392565 h 2791326"/>
                <a:gd name="connsiteX31" fmla="*/ 20625 w 1583422"/>
                <a:gd name="connsiteY31" fmla="*/ 660018 h 2791326"/>
                <a:gd name="connsiteX32" fmla="*/ 13750 w 1583422"/>
                <a:gd name="connsiteY32" fmla="*/ 61876 h 2791326"/>
                <a:gd name="connsiteX33" fmla="*/ 0 w 1583422"/>
                <a:gd name="connsiteY33" fmla="*/ 0 h 2791326"/>
                <a:gd name="connsiteX34" fmla="*/ 55001 w 1583422"/>
                <a:gd name="connsiteY3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268930 w 1583422"/>
                <a:gd name="connsiteY22" fmla="*/ 2464163 h 2791326"/>
                <a:gd name="connsiteX23" fmla="*/ 1376966 w 1583422"/>
                <a:gd name="connsiteY23" fmla="*/ 2588183 h 2791326"/>
                <a:gd name="connsiteX24" fmla="*/ 1491916 w 1583422"/>
                <a:gd name="connsiteY24" fmla="*/ 2701949 h 2791326"/>
                <a:gd name="connsiteX25" fmla="*/ 1540042 w 1583422"/>
                <a:gd name="connsiteY25" fmla="*/ 2743200 h 2791326"/>
                <a:gd name="connsiteX26" fmla="*/ 1581293 w 1583422"/>
                <a:gd name="connsiteY26" fmla="*/ 2777576 h 2791326"/>
                <a:gd name="connsiteX27" fmla="*/ 1471290 w 1583422"/>
                <a:gd name="connsiteY27" fmla="*/ 2763825 h 2791326"/>
                <a:gd name="connsiteX28" fmla="*/ 27501 w 1583422"/>
                <a:gd name="connsiteY28" fmla="*/ 2791326 h 2791326"/>
                <a:gd name="connsiteX29" fmla="*/ 38405 w 1583422"/>
                <a:gd name="connsiteY29" fmla="*/ 2667305 h 2791326"/>
                <a:gd name="connsiteX30" fmla="*/ 34376 w 1583422"/>
                <a:gd name="connsiteY30" fmla="*/ 2392565 h 2791326"/>
                <a:gd name="connsiteX31" fmla="*/ 20625 w 1583422"/>
                <a:gd name="connsiteY31" fmla="*/ 660018 h 2791326"/>
                <a:gd name="connsiteX32" fmla="*/ 13750 w 1583422"/>
                <a:gd name="connsiteY32" fmla="*/ 61876 h 2791326"/>
                <a:gd name="connsiteX33" fmla="*/ 0 w 1583422"/>
                <a:gd name="connsiteY33" fmla="*/ 0 h 2791326"/>
                <a:gd name="connsiteX34" fmla="*/ 55001 w 1583422"/>
                <a:gd name="connsiteY3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268930 w 1583422"/>
                <a:gd name="connsiteY22" fmla="*/ 2464163 h 2791326"/>
                <a:gd name="connsiteX23" fmla="*/ 1376966 w 1583422"/>
                <a:gd name="connsiteY23" fmla="*/ 2588183 h 2791326"/>
                <a:gd name="connsiteX24" fmla="*/ 1491916 w 1583422"/>
                <a:gd name="connsiteY24" fmla="*/ 2701949 h 2791326"/>
                <a:gd name="connsiteX25" fmla="*/ 1540042 w 1583422"/>
                <a:gd name="connsiteY25" fmla="*/ 2743200 h 2791326"/>
                <a:gd name="connsiteX26" fmla="*/ 1581293 w 1583422"/>
                <a:gd name="connsiteY26" fmla="*/ 2777576 h 2791326"/>
                <a:gd name="connsiteX27" fmla="*/ 1471290 w 1583422"/>
                <a:gd name="connsiteY27" fmla="*/ 2763825 h 2791326"/>
                <a:gd name="connsiteX28" fmla="*/ 27501 w 1583422"/>
                <a:gd name="connsiteY28" fmla="*/ 2791326 h 2791326"/>
                <a:gd name="connsiteX29" fmla="*/ 38405 w 1583422"/>
                <a:gd name="connsiteY29" fmla="*/ 2667305 h 2791326"/>
                <a:gd name="connsiteX30" fmla="*/ 34376 w 1583422"/>
                <a:gd name="connsiteY30" fmla="*/ 2392565 h 2791326"/>
                <a:gd name="connsiteX31" fmla="*/ 20625 w 1583422"/>
                <a:gd name="connsiteY31" fmla="*/ 660018 h 2791326"/>
                <a:gd name="connsiteX32" fmla="*/ 13750 w 1583422"/>
                <a:gd name="connsiteY32" fmla="*/ 61876 h 2791326"/>
                <a:gd name="connsiteX33" fmla="*/ 0 w 1583422"/>
                <a:gd name="connsiteY33" fmla="*/ 0 h 2791326"/>
                <a:gd name="connsiteX34" fmla="*/ 55001 w 1583422"/>
                <a:gd name="connsiteY3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398761 w 1583422"/>
                <a:gd name="connsiteY11" fmla="*/ 605016 h 2791326"/>
                <a:gd name="connsiteX12" fmla="*/ 412511 w 1583422"/>
                <a:gd name="connsiteY12" fmla="*/ 728770 h 2791326"/>
                <a:gd name="connsiteX13" fmla="*/ 426261 w 1583422"/>
                <a:gd name="connsiteY13" fmla="*/ 818147 h 2791326"/>
                <a:gd name="connsiteX14" fmla="*/ 467513 w 1583422"/>
                <a:gd name="connsiteY14" fmla="*/ 983152 h 2791326"/>
                <a:gd name="connsiteX15" fmla="*/ 522514 w 1583422"/>
                <a:gd name="connsiteY15" fmla="*/ 1134406 h 2791326"/>
                <a:gd name="connsiteX16" fmla="*/ 556890 w 1583422"/>
                <a:gd name="connsiteY16" fmla="*/ 1230658 h 2791326"/>
                <a:gd name="connsiteX17" fmla="*/ 625642 w 1583422"/>
                <a:gd name="connsiteY17" fmla="*/ 1416289 h 2791326"/>
                <a:gd name="connsiteX18" fmla="*/ 677359 w 1583422"/>
                <a:gd name="connsiteY18" fmla="*/ 1541532 h 2791326"/>
                <a:gd name="connsiteX19" fmla="*/ 811272 w 1583422"/>
                <a:gd name="connsiteY19" fmla="*/ 1801299 h 2791326"/>
                <a:gd name="connsiteX20" fmla="*/ 873149 w 1583422"/>
                <a:gd name="connsiteY20" fmla="*/ 1897552 h 2791326"/>
                <a:gd name="connsiteX21" fmla="*/ 1051904 w 1583422"/>
                <a:gd name="connsiteY21" fmla="*/ 2172559 h 2791326"/>
                <a:gd name="connsiteX22" fmla="*/ 1268930 w 1583422"/>
                <a:gd name="connsiteY22" fmla="*/ 2464163 h 2791326"/>
                <a:gd name="connsiteX23" fmla="*/ 1376966 w 1583422"/>
                <a:gd name="connsiteY23" fmla="*/ 2588183 h 2791326"/>
                <a:gd name="connsiteX24" fmla="*/ 1491916 w 1583422"/>
                <a:gd name="connsiteY24" fmla="*/ 2701949 h 2791326"/>
                <a:gd name="connsiteX25" fmla="*/ 1540042 w 1583422"/>
                <a:gd name="connsiteY25" fmla="*/ 2743200 h 2791326"/>
                <a:gd name="connsiteX26" fmla="*/ 1581293 w 1583422"/>
                <a:gd name="connsiteY26" fmla="*/ 2777576 h 2791326"/>
                <a:gd name="connsiteX27" fmla="*/ 1471290 w 1583422"/>
                <a:gd name="connsiteY27" fmla="*/ 2775255 h 2791326"/>
                <a:gd name="connsiteX28" fmla="*/ 27501 w 1583422"/>
                <a:gd name="connsiteY28" fmla="*/ 2791326 h 2791326"/>
                <a:gd name="connsiteX29" fmla="*/ 38405 w 1583422"/>
                <a:gd name="connsiteY29" fmla="*/ 2667305 h 2791326"/>
                <a:gd name="connsiteX30" fmla="*/ 34376 w 1583422"/>
                <a:gd name="connsiteY30" fmla="*/ 2392565 h 2791326"/>
                <a:gd name="connsiteX31" fmla="*/ 20625 w 1583422"/>
                <a:gd name="connsiteY31" fmla="*/ 660018 h 2791326"/>
                <a:gd name="connsiteX32" fmla="*/ 13750 w 1583422"/>
                <a:gd name="connsiteY32" fmla="*/ 61876 h 2791326"/>
                <a:gd name="connsiteX33" fmla="*/ 0 w 1583422"/>
                <a:gd name="connsiteY33" fmla="*/ 0 h 2791326"/>
                <a:gd name="connsiteX34" fmla="*/ 55001 w 1583422"/>
                <a:gd name="connsiteY34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467513 h 2791326"/>
                <a:gd name="connsiteX11" fmla="*/ 412511 w 1583422"/>
                <a:gd name="connsiteY11" fmla="*/ 728770 h 2791326"/>
                <a:gd name="connsiteX12" fmla="*/ 426261 w 1583422"/>
                <a:gd name="connsiteY12" fmla="*/ 818147 h 2791326"/>
                <a:gd name="connsiteX13" fmla="*/ 467513 w 1583422"/>
                <a:gd name="connsiteY13" fmla="*/ 983152 h 2791326"/>
                <a:gd name="connsiteX14" fmla="*/ 522514 w 1583422"/>
                <a:gd name="connsiteY14" fmla="*/ 1134406 h 2791326"/>
                <a:gd name="connsiteX15" fmla="*/ 556890 w 1583422"/>
                <a:gd name="connsiteY15" fmla="*/ 1230658 h 2791326"/>
                <a:gd name="connsiteX16" fmla="*/ 625642 w 1583422"/>
                <a:gd name="connsiteY16" fmla="*/ 1416289 h 2791326"/>
                <a:gd name="connsiteX17" fmla="*/ 677359 w 1583422"/>
                <a:gd name="connsiteY17" fmla="*/ 1541532 h 2791326"/>
                <a:gd name="connsiteX18" fmla="*/ 811272 w 1583422"/>
                <a:gd name="connsiteY18" fmla="*/ 1801299 h 2791326"/>
                <a:gd name="connsiteX19" fmla="*/ 873149 w 1583422"/>
                <a:gd name="connsiteY19" fmla="*/ 1897552 h 2791326"/>
                <a:gd name="connsiteX20" fmla="*/ 1051904 w 1583422"/>
                <a:gd name="connsiteY20" fmla="*/ 2172559 h 2791326"/>
                <a:gd name="connsiteX21" fmla="*/ 1268930 w 1583422"/>
                <a:gd name="connsiteY21" fmla="*/ 2464163 h 2791326"/>
                <a:gd name="connsiteX22" fmla="*/ 1376966 w 1583422"/>
                <a:gd name="connsiteY22" fmla="*/ 2588183 h 2791326"/>
                <a:gd name="connsiteX23" fmla="*/ 1491916 w 1583422"/>
                <a:gd name="connsiteY23" fmla="*/ 2701949 h 2791326"/>
                <a:gd name="connsiteX24" fmla="*/ 1540042 w 1583422"/>
                <a:gd name="connsiteY24" fmla="*/ 2743200 h 2791326"/>
                <a:gd name="connsiteX25" fmla="*/ 1581293 w 1583422"/>
                <a:gd name="connsiteY25" fmla="*/ 2777576 h 2791326"/>
                <a:gd name="connsiteX26" fmla="*/ 1471290 w 1583422"/>
                <a:gd name="connsiteY26" fmla="*/ 2775255 h 2791326"/>
                <a:gd name="connsiteX27" fmla="*/ 27501 w 1583422"/>
                <a:gd name="connsiteY27" fmla="*/ 2791326 h 2791326"/>
                <a:gd name="connsiteX28" fmla="*/ 38405 w 1583422"/>
                <a:gd name="connsiteY28" fmla="*/ 2667305 h 2791326"/>
                <a:gd name="connsiteX29" fmla="*/ 34376 w 1583422"/>
                <a:gd name="connsiteY29" fmla="*/ 2392565 h 2791326"/>
                <a:gd name="connsiteX30" fmla="*/ 20625 w 1583422"/>
                <a:gd name="connsiteY30" fmla="*/ 660018 h 2791326"/>
                <a:gd name="connsiteX31" fmla="*/ 13750 w 1583422"/>
                <a:gd name="connsiteY31" fmla="*/ 61876 h 2791326"/>
                <a:gd name="connsiteX32" fmla="*/ 0 w 1583422"/>
                <a:gd name="connsiteY32" fmla="*/ 0 h 2791326"/>
                <a:gd name="connsiteX33" fmla="*/ 55001 w 1583422"/>
                <a:gd name="connsiteY33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513233 h 2791326"/>
                <a:gd name="connsiteX11" fmla="*/ 412511 w 1583422"/>
                <a:gd name="connsiteY11" fmla="*/ 728770 h 2791326"/>
                <a:gd name="connsiteX12" fmla="*/ 426261 w 1583422"/>
                <a:gd name="connsiteY12" fmla="*/ 818147 h 2791326"/>
                <a:gd name="connsiteX13" fmla="*/ 467513 w 1583422"/>
                <a:gd name="connsiteY13" fmla="*/ 983152 h 2791326"/>
                <a:gd name="connsiteX14" fmla="*/ 522514 w 1583422"/>
                <a:gd name="connsiteY14" fmla="*/ 1134406 h 2791326"/>
                <a:gd name="connsiteX15" fmla="*/ 556890 w 1583422"/>
                <a:gd name="connsiteY15" fmla="*/ 1230658 h 2791326"/>
                <a:gd name="connsiteX16" fmla="*/ 625642 w 1583422"/>
                <a:gd name="connsiteY16" fmla="*/ 1416289 h 2791326"/>
                <a:gd name="connsiteX17" fmla="*/ 677359 w 1583422"/>
                <a:gd name="connsiteY17" fmla="*/ 1541532 h 2791326"/>
                <a:gd name="connsiteX18" fmla="*/ 811272 w 1583422"/>
                <a:gd name="connsiteY18" fmla="*/ 1801299 h 2791326"/>
                <a:gd name="connsiteX19" fmla="*/ 873149 w 1583422"/>
                <a:gd name="connsiteY19" fmla="*/ 1897552 h 2791326"/>
                <a:gd name="connsiteX20" fmla="*/ 1051904 w 1583422"/>
                <a:gd name="connsiteY20" fmla="*/ 2172559 h 2791326"/>
                <a:gd name="connsiteX21" fmla="*/ 1268930 w 1583422"/>
                <a:gd name="connsiteY21" fmla="*/ 2464163 h 2791326"/>
                <a:gd name="connsiteX22" fmla="*/ 1376966 w 1583422"/>
                <a:gd name="connsiteY22" fmla="*/ 2588183 h 2791326"/>
                <a:gd name="connsiteX23" fmla="*/ 1491916 w 1583422"/>
                <a:gd name="connsiteY23" fmla="*/ 2701949 h 2791326"/>
                <a:gd name="connsiteX24" fmla="*/ 1540042 w 1583422"/>
                <a:gd name="connsiteY24" fmla="*/ 2743200 h 2791326"/>
                <a:gd name="connsiteX25" fmla="*/ 1581293 w 1583422"/>
                <a:gd name="connsiteY25" fmla="*/ 2777576 h 2791326"/>
                <a:gd name="connsiteX26" fmla="*/ 1471290 w 1583422"/>
                <a:gd name="connsiteY26" fmla="*/ 2775255 h 2791326"/>
                <a:gd name="connsiteX27" fmla="*/ 27501 w 1583422"/>
                <a:gd name="connsiteY27" fmla="*/ 2791326 h 2791326"/>
                <a:gd name="connsiteX28" fmla="*/ 38405 w 1583422"/>
                <a:gd name="connsiteY28" fmla="*/ 2667305 h 2791326"/>
                <a:gd name="connsiteX29" fmla="*/ 34376 w 1583422"/>
                <a:gd name="connsiteY29" fmla="*/ 2392565 h 2791326"/>
                <a:gd name="connsiteX30" fmla="*/ 20625 w 1583422"/>
                <a:gd name="connsiteY30" fmla="*/ 660018 h 2791326"/>
                <a:gd name="connsiteX31" fmla="*/ 13750 w 1583422"/>
                <a:gd name="connsiteY31" fmla="*/ 61876 h 2791326"/>
                <a:gd name="connsiteX32" fmla="*/ 0 w 1583422"/>
                <a:gd name="connsiteY32" fmla="*/ 0 h 2791326"/>
                <a:gd name="connsiteX33" fmla="*/ 55001 w 1583422"/>
                <a:gd name="connsiteY33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513233 h 2791326"/>
                <a:gd name="connsiteX11" fmla="*/ 404891 w 1583422"/>
                <a:gd name="connsiteY11" fmla="*/ 732580 h 2791326"/>
                <a:gd name="connsiteX12" fmla="*/ 426261 w 1583422"/>
                <a:gd name="connsiteY12" fmla="*/ 818147 h 2791326"/>
                <a:gd name="connsiteX13" fmla="*/ 467513 w 1583422"/>
                <a:gd name="connsiteY13" fmla="*/ 983152 h 2791326"/>
                <a:gd name="connsiteX14" fmla="*/ 522514 w 1583422"/>
                <a:gd name="connsiteY14" fmla="*/ 1134406 h 2791326"/>
                <a:gd name="connsiteX15" fmla="*/ 556890 w 1583422"/>
                <a:gd name="connsiteY15" fmla="*/ 1230658 h 2791326"/>
                <a:gd name="connsiteX16" fmla="*/ 625642 w 1583422"/>
                <a:gd name="connsiteY16" fmla="*/ 1416289 h 2791326"/>
                <a:gd name="connsiteX17" fmla="*/ 677359 w 1583422"/>
                <a:gd name="connsiteY17" fmla="*/ 1541532 h 2791326"/>
                <a:gd name="connsiteX18" fmla="*/ 811272 w 1583422"/>
                <a:gd name="connsiteY18" fmla="*/ 1801299 h 2791326"/>
                <a:gd name="connsiteX19" fmla="*/ 873149 w 1583422"/>
                <a:gd name="connsiteY19" fmla="*/ 1897552 h 2791326"/>
                <a:gd name="connsiteX20" fmla="*/ 1051904 w 1583422"/>
                <a:gd name="connsiteY20" fmla="*/ 2172559 h 2791326"/>
                <a:gd name="connsiteX21" fmla="*/ 1268930 w 1583422"/>
                <a:gd name="connsiteY21" fmla="*/ 2464163 h 2791326"/>
                <a:gd name="connsiteX22" fmla="*/ 1376966 w 1583422"/>
                <a:gd name="connsiteY22" fmla="*/ 2588183 h 2791326"/>
                <a:gd name="connsiteX23" fmla="*/ 1491916 w 1583422"/>
                <a:gd name="connsiteY23" fmla="*/ 2701949 h 2791326"/>
                <a:gd name="connsiteX24" fmla="*/ 1540042 w 1583422"/>
                <a:gd name="connsiteY24" fmla="*/ 2743200 h 2791326"/>
                <a:gd name="connsiteX25" fmla="*/ 1581293 w 1583422"/>
                <a:gd name="connsiteY25" fmla="*/ 2777576 h 2791326"/>
                <a:gd name="connsiteX26" fmla="*/ 1471290 w 1583422"/>
                <a:gd name="connsiteY26" fmla="*/ 2775255 h 2791326"/>
                <a:gd name="connsiteX27" fmla="*/ 27501 w 1583422"/>
                <a:gd name="connsiteY27" fmla="*/ 2791326 h 2791326"/>
                <a:gd name="connsiteX28" fmla="*/ 38405 w 1583422"/>
                <a:gd name="connsiteY28" fmla="*/ 2667305 h 2791326"/>
                <a:gd name="connsiteX29" fmla="*/ 34376 w 1583422"/>
                <a:gd name="connsiteY29" fmla="*/ 2392565 h 2791326"/>
                <a:gd name="connsiteX30" fmla="*/ 20625 w 1583422"/>
                <a:gd name="connsiteY30" fmla="*/ 660018 h 2791326"/>
                <a:gd name="connsiteX31" fmla="*/ 13750 w 1583422"/>
                <a:gd name="connsiteY31" fmla="*/ 61876 h 2791326"/>
                <a:gd name="connsiteX32" fmla="*/ 0 w 1583422"/>
                <a:gd name="connsiteY32" fmla="*/ 0 h 2791326"/>
                <a:gd name="connsiteX33" fmla="*/ 55001 w 1583422"/>
                <a:gd name="connsiteY33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513233 h 2791326"/>
                <a:gd name="connsiteX11" fmla="*/ 404891 w 1583422"/>
                <a:gd name="connsiteY11" fmla="*/ 732580 h 2791326"/>
                <a:gd name="connsiteX12" fmla="*/ 426261 w 1583422"/>
                <a:gd name="connsiteY12" fmla="*/ 818147 h 2791326"/>
                <a:gd name="connsiteX13" fmla="*/ 467513 w 1583422"/>
                <a:gd name="connsiteY13" fmla="*/ 983152 h 2791326"/>
                <a:gd name="connsiteX14" fmla="*/ 522514 w 1583422"/>
                <a:gd name="connsiteY14" fmla="*/ 1134406 h 2791326"/>
                <a:gd name="connsiteX15" fmla="*/ 556890 w 1583422"/>
                <a:gd name="connsiteY15" fmla="*/ 1238278 h 2791326"/>
                <a:gd name="connsiteX16" fmla="*/ 625642 w 1583422"/>
                <a:gd name="connsiteY16" fmla="*/ 1416289 h 2791326"/>
                <a:gd name="connsiteX17" fmla="*/ 677359 w 1583422"/>
                <a:gd name="connsiteY17" fmla="*/ 1541532 h 2791326"/>
                <a:gd name="connsiteX18" fmla="*/ 811272 w 1583422"/>
                <a:gd name="connsiteY18" fmla="*/ 1801299 h 2791326"/>
                <a:gd name="connsiteX19" fmla="*/ 873149 w 1583422"/>
                <a:gd name="connsiteY19" fmla="*/ 1897552 h 2791326"/>
                <a:gd name="connsiteX20" fmla="*/ 1051904 w 1583422"/>
                <a:gd name="connsiteY20" fmla="*/ 2172559 h 2791326"/>
                <a:gd name="connsiteX21" fmla="*/ 1268930 w 1583422"/>
                <a:gd name="connsiteY21" fmla="*/ 2464163 h 2791326"/>
                <a:gd name="connsiteX22" fmla="*/ 1376966 w 1583422"/>
                <a:gd name="connsiteY22" fmla="*/ 2588183 h 2791326"/>
                <a:gd name="connsiteX23" fmla="*/ 1491916 w 1583422"/>
                <a:gd name="connsiteY23" fmla="*/ 2701949 h 2791326"/>
                <a:gd name="connsiteX24" fmla="*/ 1540042 w 1583422"/>
                <a:gd name="connsiteY24" fmla="*/ 2743200 h 2791326"/>
                <a:gd name="connsiteX25" fmla="*/ 1581293 w 1583422"/>
                <a:gd name="connsiteY25" fmla="*/ 2777576 h 2791326"/>
                <a:gd name="connsiteX26" fmla="*/ 1471290 w 1583422"/>
                <a:gd name="connsiteY26" fmla="*/ 2775255 h 2791326"/>
                <a:gd name="connsiteX27" fmla="*/ 27501 w 1583422"/>
                <a:gd name="connsiteY27" fmla="*/ 2791326 h 2791326"/>
                <a:gd name="connsiteX28" fmla="*/ 38405 w 1583422"/>
                <a:gd name="connsiteY28" fmla="*/ 2667305 h 2791326"/>
                <a:gd name="connsiteX29" fmla="*/ 34376 w 1583422"/>
                <a:gd name="connsiteY29" fmla="*/ 2392565 h 2791326"/>
                <a:gd name="connsiteX30" fmla="*/ 20625 w 1583422"/>
                <a:gd name="connsiteY30" fmla="*/ 660018 h 2791326"/>
                <a:gd name="connsiteX31" fmla="*/ 13750 w 1583422"/>
                <a:gd name="connsiteY31" fmla="*/ 61876 h 2791326"/>
                <a:gd name="connsiteX32" fmla="*/ 0 w 1583422"/>
                <a:gd name="connsiteY32" fmla="*/ 0 h 2791326"/>
                <a:gd name="connsiteX33" fmla="*/ 55001 w 1583422"/>
                <a:gd name="connsiteY33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513233 h 2791326"/>
                <a:gd name="connsiteX11" fmla="*/ 404891 w 1583422"/>
                <a:gd name="connsiteY11" fmla="*/ 732580 h 2791326"/>
                <a:gd name="connsiteX12" fmla="*/ 426261 w 1583422"/>
                <a:gd name="connsiteY12" fmla="*/ 818147 h 2791326"/>
                <a:gd name="connsiteX13" fmla="*/ 467513 w 1583422"/>
                <a:gd name="connsiteY13" fmla="*/ 983152 h 2791326"/>
                <a:gd name="connsiteX14" fmla="*/ 503464 w 1583422"/>
                <a:gd name="connsiteY14" fmla="*/ 1115356 h 2791326"/>
                <a:gd name="connsiteX15" fmla="*/ 556890 w 1583422"/>
                <a:gd name="connsiteY15" fmla="*/ 1238278 h 2791326"/>
                <a:gd name="connsiteX16" fmla="*/ 625642 w 1583422"/>
                <a:gd name="connsiteY16" fmla="*/ 1416289 h 2791326"/>
                <a:gd name="connsiteX17" fmla="*/ 677359 w 1583422"/>
                <a:gd name="connsiteY17" fmla="*/ 1541532 h 2791326"/>
                <a:gd name="connsiteX18" fmla="*/ 811272 w 1583422"/>
                <a:gd name="connsiteY18" fmla="*/ 1801299 h 2791326"/>
                <a:gd name="connsiteX19" fmla="*/ 873149 w 1583422"/>
                <a:gd name="connsiteY19" fmla="*/ 1897552 h 2791326"/>
                <a:gd name="connsiteX20" fmla="*/ 1051904 w 1583422"/>
                <a:gd name="connsiteY20" fmla="*/ 2172559 h 2791326"/>
                <a:gd name="connsiteX21" fmla="*/ 1268930 w 1583422"/>
                <a:gd name="connsiteY21" fmla="*/ 2464163 h 2791326"/>
                <a:gd name="connsiteX22" fmla="*/ 1376966 w 1583422"/>
                <a:gd name="connsiteY22" fmla="*/ 2588183 h 2791326"/>
                <a:gd name="connsiteX23" fmla="*/ 1491916 w 1583422"/>
                <a:gd name="connsiteY23" fmla="*/ 2701949 h 2791326"/>
                <a:gd name="connsiteX24" fmla="*/ 1540042 w 1583422"/>
                <a:gd name="connsiteY24" fmla="*/ 2743200 h 2791326"/>
                <a:gd name="connsiteX25" fmla="*/ 1581293 w 1583422"/>
                <a:gd name="connsiteY25" fmla="*/ 2777576 h 2791326"/>
                <a:gd name="connsiteX26" fmla="*/ 1471290 w 1583422"/>
                <a:gd name="connsiteY26" fmla="*/ 2775255 h 2791326"/>
                <a:gd name="connsiteX27" fmla="*/ 27501 w 1583422"/>
                <a:gd name="connsiteY27" fmla="*/ 2791326 h 2791326"/>
                <a:gd name="connsiteX28" fmla="*/ 38405 w 1583422"/>
                <a:gd name="connsiteY28" fmla="*/ 2667305 h 2791326"/>
                <a:gd name="connsiteX29" fmla="*/ 34376 w 1583422"/>
                <a:gd name="connsiteY29" fmla="*/ 2392565 h 2791326"/>
                <a:gd name="connsiteX30" fmla="*/ 20625 w 1583422"/>
                <a:gd name="connsiteY30" fmla="*/ 660018 h 2791326"/>
                <a:gd name="connsiteX31" fmla="*/ 13750 w 1583422"/>
                <a:gd name="connsiteY31" fmla="*/ 61876 h 2791326"/>
                <a:gd name="connsiteX32" fmla="*/ 0 w 1583422"/>
                <a:gd name="connsiteY32" fmla="*/ 0 h 2791326"/>
                <a:gd name="connsiteX33" fmla="*/ 55001 w 1583422"/>
                <a:gd name="connsiteY33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513233 h 2791326"/>
                <a:gd name="connsiteX11" fmla="*/ 404891 w 1583422"/>
                <a:gd name="connsiteY11" fmla="*/ 732580 h 2791326"/>
                <a:gd name="connsiteX12" fmla="*/ 426261 w 1583422"/>
                <a:gd name="connsiteY12" fmla="*/ 818147 h 2791326"/>
                <a:gd name="connsiteX13" fmla="*/ 467513 w 1583422"/>
                <a:gd name="connsiteY13" fmla="*/ 983152 h 2791326"/>
                <a:gd name="connsiteX14" fmla="*/ 503464 w 1583422"/>
                <a:gd name="connsiteY14" fmla="*/ 1115356 h 2791326"/>
                <a:gd name="connsiteX15" fmla="*/ 560700 w 1583422"/>
                <a:gd name="connsiteY15" fmla="*/ 1257328 h 2791326"/>
                <a:gd name="connsiteX16" fmla="*/ 625642 w 1583422"/>
                <a:gd name="connsiteY16" fmla="*/ 1416289 h 2791326"/>
                <a:gd name="connsiteX17" fmla="*/ 677359 w 1583422"/>
                <a:gd name="connsiteY17" fmla="*/ 1541532 h 2791326"/>
                <a:gd name="connsiteX18" fmla="*/ 811272 w 1583422"/>
                <a:gd name="connsiteY18" fmla="*/ 1801299 h 2791326"/>
                <a:gd name="connsiteX19" fmla="*/ 873149 w 1583422"/>
                <a:gd name="connsiteY19" fmla="*/ 1897552 h 2791326"/>
                <a:gd name="connsiteX20" fmla="*/ 1051904 w 1583422"/>
                <a:gd name="connsiteY20" fmla="*/ 2172559 h 2791326"/>
                <a:gd name="connsiteX21" fmla="*/ 1268930 w 1583422"/>
                <a:gd name="connsiteY21" fmla="*/ 2464163 h 2791326"/>
                <a:gd name="connsiteX22" fmla="*/ 1376966 w 1583422"/>
                <a:gd name="connsiteY22" fmla="*/ 2588183 h 2791326"/>
                <a:gd name="connsiteX23" fmla="*/ 1491916 w 1583422"/>
                <a:gd name="connsiteY23" fmla="*/ 2701949 h 2791326"/>
                <a:gd name="connsiteX24" fmla="*/ 1540042 w 1583422"/>
                <a:gd name="connsiteY24" fmla="*/ 2743200 h 2791326"/>
                <a:gd name="connsiteX25" fmla="*/ 1581293 w 1583422"/>
                <a:gd name="connsiteY25" fmla="*/ 2777576 h 2791326"/>
                <a:gd name="connsiteX26" fmla="*/ 1471290 w 1583422"/>
                <a:gd name="connsiteY26" fmla="*/ 2775255 h 2791326"/>
                <a:gd name="connsiteX27" fmla="*/ 27501 w 1583422"/>
                <a:gd name="connsiteY27" fmla="*/ 2791326 h 2791326"/>
                <a:gd name="connsiteX28" fmla="*/ 38405 w 1583422"/>
                <a:gd name="connsiteY28" fmla="*/ 2667305 h 2791326"/>
                <a:gd name="connsiteX29" fmla="*/ 34376 w 1583422"/>
                <a:gd name="connsiteY29" fmla="*/ 2392565 h 2791326"/>
                <a:gd name="connsiteX30" fmla="*/ 20625 w 1583422"/>
                <a:gd name="connsiteY30" fmla="*/ 660018 h 2791326"/>
                <a:gd name="connsiteX31" fmla="*/ 13750 w 1583422"/>
                <a:gd name="connsiteY31" fmla="*/ 61876 h 2791326"/>
                <a:gd name="connsiteX32" fmla="*/ 0 w 1583422"/>
                <a:gd name="connsiteY32" fmla="*/ 0 h 2791326"/>
                <a:gd name="connsiteX33" fmla="*/ 55001 w 1583422"/>
                <a:gd name="connsiteY33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513233 h 2791326"/>
                <a:gd name="connsiteX11" fmla="*/ 404891 w 1583422"/>
                <a:gd name="connsiteY11" fmla="*/ 732580 h 2791326"/>
                <a:gd name="connsiteX12" fmla="*/ 426261 w 1583422"/>
                <a:gd name="connsiteY12" fmla="*/ 818147 h 2791326"/>
                <a:gd name="connsiteX13" fmla="*/ 467513 w 1583422"/>
                <a:gd name="connsiteY13" fmla="*/ 983152 h 2791326"/>
                <a:gd name="connsiteX14" fmla="*/ 560700 w 1583422"/>
                <a:gd name="connsiteY14" fmla="*/ 1257328 h 2791326"/>
                <a:gd name="connsiteX15" fmla="*/ 625642 w 1583422"/>
                <a:gd name="connsiteY15" fmla="*/ 1416289 h 2791326"/>
                <a:gd name="connsiteX16" fmla="*/ 677359 w 1583422"/>
                <a:gd name="connsiteY16" fmla="*/ 1541532 h 2791326"/>
                <a:gd name="connsiteX17" fmla="*/ 811272 w 1583422"/>
                <a:gd name="connsiteY17" fmla="*/ 1801299 h 2791326"/>
                <a:gd name="connsiteX18" fmla="*/ 873149 w 1583422"/>
                <a:gd name="connsiteY18" fmla="*/ 1897552 h 2791326"/>
                <a:gd name="connsiteX19" fmla="*/ 1051904 w 1583422"/>
                <a:gd name="connsiteY19" fmla="*/ 2172559 h 2791326"/>
                <a:gd name="connsiteX20" fmla="*/ 1268930 w 1583422"/>
                <a:gd name="connsiteY20" fmla="*/ 2464163 h 2791326"/>
                <a:gd name="connsiteX21" fmla="*/ 1376966 w 1583422"/>
                <a:gd name="connsiteY21" fmla="*/ 2588183 h 2791326"/>
                <a:gd name="connsiteX22" fmla="*/ 1491916 w 1583422"/>
                <a:gd name="connsiteY22" fmla="*/ 2701949 h 2791326"/>
                <a:gd name="connsiteX23" fmla="*/ 1540042 w 1583422"/>
                <a:gd name="connsiteY23" fmla="*/ 2743200 h 2791326"/>
                <a:gd name="connsiteX24" fmla="*/ 1581293 w 1583422"/>
                <a:gd name="connsiteY24" fmla="*/ 2777576 h 2791326"/>
                <a:gd name="connsiteX25" fmla="*/ 1471290 w 1583422"/>
                <a:gd name="connsiteY25" fmla="*/ 2775255 h 2791326"/>
                <a:gd name="connsiteX26" fmla="*/ 27501 w 1583422"/>
                <a:gd name="connsiteY26" fmla="*/ 2791326 h 2791326"/>
                <a:gd name="connsiteX27" fmla="*/ 38405 w 1583422"/>
                <a:gd name="connsiteY27" fmla="*/ 2667305 h 2791326"/>
                <a:gd name="connsiteX28" fmla="*/ 34376 w 1583422"/>
                <a:gd name="connsiteY28" fmla="*/ 2392565 h 2791326"/>
                <a:gd name="connsiteX29" fmla="*/ 20625 w 1583422"/>
                <a:gd name="connsiteY29" fmla="*/ 660018 h 2791326"/>
                <a:gd name="connsiteX30" fmla="*/ 13750 w 1583422"/>
                <a:gd name="connsiteY30" fmla="*/ 61876 h 2791326"/>
                <a:gd name="connsiteX31" fmla="*/ 0 w 1583422"/>
                <a:gd name="connsiteY31" fmla="*/ 0 h 2791326"/>
                <a:gd name="connsiteX32" fmla="*/ 55001 w 1583422"/>
                <a:gd name="connsiteY32" fmla="*/ 0 h 2791326"/>
                <a:gd name="connsiteX0" fmla="*/ 55001 w 1583422"/>
                <a:gd name="connsiteY0" fmla="*/ 0 h 2791326"/>
                <a:gd name="connsiteX1" fmla="*/ 55001 w 1583422"/>
                <a:gd name="connsiteY1" fmla="*/ 0 h 2791326"/>
                <a:gd name="connsiteX2" fmla="*/ 206255 w 1583422"/>
                <a:gd name="connsiteY2" fmla="*/ 13750 h 2791326"/>
                <a:gd name="connsiteX3" fmla="*/ 226881 w 1583422"/>
                <a:gd name="connsiteY3" fmla="*/ 27501 h 2791326"/>
                <a:gd name="connsiteX4" fmla="*/ 268132 w 1583422"/>
                <a:gd name="connsiteY4" fmla="*/ 41251 h 2791326"/>
                <a:gd name="connsiteX5" fmla="*/ 309383 w 1583422"/>
                <a:gd name="connsiteY5" fmla="*/ 82502 h 2791326"/>
                <a:gd name="connsiteX6" fmla="*/ 323134 w 1583422"/>
                <a:gd name="connsiteY6" fmla="*/ 137504 h 2791326"/>
                <a:gd name="connsiteX7" fmla="*/ 330009 w 1583422"/>
                <a:gd name="connsiteY7" fmla="*/ 158129 h 2791326"/>
                <a:gd name="connsiteX8" fmla="*/ 350634 w 1583422"/>
                <a:gd name="connsiteY8" fmla="*/ 268132 h 2791326"/>
                <a:gd name="connsiteX9" fmla="*/ 357510 w 1583422"/>
                <a:gd name="connsiteY9" fmla="*/ 350634 h 2791326"/>
                <a:gd name="connsiteX10" fmla="*/ 378135 w 1583422"/>
                <a:gd name="connsiteY10" fmla="*/ 513233 h 2791326"/>
                <a:gd name="connsiteX11" fmla="*/ 426261 w 1583422"/>
                <a:gd name="connsiteY11" fmla="*/ 818147 h 2791326"/>
                <a:gd name="connsiteX12" fmla="*/ 467513 w 1583422"/>
                <a:gd name="connsiteY12" fmla="*/ 983152 h 2791326"/>
                <a:gd name="connsiteX13" fmla="*/ 560700 w 1583422"/>
                <a:gd name="connsiteY13" fmla="*/ 1257328 h 2791326"/>
                <a:gd name="connsiteX14" fmla="*/ 625642 w 1583422"/>
                <a:gd name="connsiteY14" fmla="*/ 1416289 h 2791326"/>
                <a:gd name="connsiteX15" fmla="*/ 677359 w 1583422"/>
                <a:gd name="connsiteY15" fmla="*/ 1541532 h 2791326"/>
                <a:gd name="connsiteX16" fmla="*/ 811272 w 1583422"/>
                <a:gd name="connsiteY16" fmla="*/ 1801299 h 2791326"/>
                <a:gd name="connsiteX17" fmla="*/ 873149 w 1583422"/>
                <a:gd name="connsiteY17" fmla="*/ 1897552 h 2791326"/>
                <a:gd name="connsiteX18" fmla="*/ 1051904 w 1583422"/>
                <a:gd name="connsiteY18" fmla="*/ 2172559 h 2791326"/>
                <a:gd name="connsiteX19" fmla="*/ 1268930 w 1583422"/>
                <a:gd name="connsiteY19" fmla="*/ 2464163 h 2791326"/>
                <a:gd name="connsiteX20" fmla="*/ 1376966 w 1583422"/>
                <a:gd name="connsiteY20" fmla="*/ 2588183 h 2791326"/>
                <a:gd name="connsiteX21" fmla="*/ 1491916 w 1583422"/>
                <a:gd name="connsiteY21" fmla="*/ 2701949 h 2791326"/>
                <a:gd name="connsiteX22" fmla="*/ 1540042 w 1583422"/>
                <a:gd name="connsiteY22" fmla="*/ 2743200 h 2791326"/>
                <a:gd name="connsiteX23" fmla="*/ 1581293 w 1583422"/>
                <a:gd name="connsiteY23" fmla="*/ 2777576 h 2791326"/>
                <a:gd name="connsiteX24" fmla="*/ 1471290 w 1583422"/>
                <a:gd name="connsiteY24" fmla="*/ 2775255 h 2791326"/>
                <a:gd name="connsiteX25" fmla="*/ 27501 w 1583422"/>
                <a:gd name="connsiteY25" fmla="*/ 2791326 h 2791326"/>
                <a:gd name="connsiteX26" fmla="*/ 38405 w 1583422"/>
                <a:gd name="connsiteY26" fmla="*/ 2667305 h 2791326"/>
                <a:gd name="connsiteX27" fmla="*/ 34376 w 1583422"/>
                <a:gd name="connsiteY27" fmla="*/ 2392565 h 2791326"/>
                <a:gd name="connsiteX28" fmla="*/ 20625 w 1583422"/>
                <a:gd name="connsiteY28" fmla="*/ 660018 h 2791326"/>
                <a:gd name="connsiteX29" fmla="*/ 13750 w 1583422"/>
                <a:gd name="connsiteY29" fmla="*/ 61876 h 2791326"/>
                <a:gd name="connsiteX30" fmla="*/ 0 w 1583422"/>
                <a:gd name="connsiteY30" fmla="*/ 0 h 2791326"/>
                <a:gd name="connsiteX31" fmla="*/ 55001 w 1583422"/>
                <a:gd name="connsiteY31" fmla="*/ 0 h 279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83422" h="2791326">
                  <a:moveTo>
                    <a:pt x="55001" y="0"/>
                  </a:moveTo>
                  <a:lnTo>
                    <a:pt x="55001" y="0"/>
                  </a:lnTo>
                  <a:cubicBezTo>
                    <a:pt x="56553" y="103"/>
                    <a:pt x="179405" y="5695"/>
                    <a:pt x="206255" y="13750"/>
                  </a:cubicBezTo>
                  <a:cubicBezTo>
                    <a:pt x="214170" y="16124"/>
                    <a:pt x="219330" y="24145"/>
                    <a:pt x="226881" y="27501"/>
                  </a:cubicBezTo>
                  <a:cubicBezTo>
                    <a:pt x="240126" y="33388"/>
                    <a:pt x="268132" y="41251"/>
                    <a:pt x="268132" y="41251"/>
                  </a:cubicBezTo>
                  <a:cubicBezTo>
                    <a:pt x="325158" y="126783"/>
                    <a:pt x="224076" y="-19871"/>
                    <a:pt x="309383" y="82502"/>
                  </a:cubicBezTo>
                  <a:cubicBezTo>
                    <a:pt x="314994" y="89236"/>
                    <a:pt x="322832" y="136297"/>
                    <a:pt x="323134" y="137504"/>
                  </a:cubicBezTo>
                  <a:cubicBezTo>
                    <a:pt x="324892" y="144534"/>
                    <a:pt x="328380" y="151068"/>
                    <a:pt x="330009" y="158129"/>
                  </a:cubicBezTo>
                  <a:cubicBezTo>
                    <a:pt x="332588" y="169304"/>
                    <a:pt x="348211" y="246324"/>
                    <a:pt x="350634" y="268132"/>
                  </a:cubicBezTo>
                  <a:cubicBezTo>
                    <a:pt x="353682" y="295559"/>
                    <a:pt x="352927" y="309784"/>
                    <a:pt x="357510" y="350634"/>
                  </a:cubicBezTo>
                  <a:cubicBezTo>
                    <a:pt x="362093" y="391484"/>
                    <a:pt x="366677" y="435314"/>
                    <a:pt x="378135" y="513233"/>
                  </a:cubicBezTo>
                  <a:cubicBezTo>
                    <a:pt x="389593" y="591152"/>
                    <a:pt x="411365" y="739827"/>
                    <a:pt x="426261" y="818147"/>
                  </a:cubicBezTo>
                  <a:cubicBezTo>
                    <a:pt x="441157" y="896467"/>
                    <a:pt x="445106" y="909955"/>
                    <a:pt x="467513" y="983152"/>
                  </a:cubicBezTo>
                  <a:cubicBezTo>
                    <a:pt x="489920" y="1056349"/>
                    <a:pt x="534345" y="1185139"/>
                    <a:pt x="560700" y="1257328"/>
                  </a:cubicBezTo>
                  <a:cubicBezTo>
                    <a:pt x="587055" y="1329517"/>
                    <a:pt x="606199" y="1368922"/>
                    <a:pt x="625642" y="1416289"/>
                  </a:cubicBezTo>
                  <a:cubicBezTo>
                    <a:pt x="645085" y="1463656"/>
                    <a:pt x="646421" y="1477364"/>
                    <a:pt x="677359" y="1541532"/>
                  </a:cubicBezTo>
                  <a:cubicBezTo>
                    <a:pt x="708297" y="1605700"/>
                    <a:pt x="778640" y="1741962"/>
                    <a:pt x="811272" y="1801299"/>
                  </a:cubicBezTo>
                  <a:cubicBezTo>
                    <a:pt x="843904" y="1860636"/>
                    <a:pt x="833044" y="1835675"/>
                    <a:pt x="873149" y="1897552"/>
                  </a:cubicBezTo>
                  <a:cubicBezTo>
                    <a:pt x="913254" y="1959429"/>
                    <a:pt x="985941" y="2078124"/>
                    <a:pt x="1051904" y="2172559"/>
                  </a:cubicBezTo>
                  <a:cubicBezTo>
                    <a:pt x="1117867" y="2266994"/>
                    <a:pt x="1214753" y="2394892"/>
                    <a:pt x="1268930" y="2464163"/>
                  </a:cubicBezTo>
                  <a:cubicBezTo>
                    <a:pt x="1323107" y="2533434"/>
                    <a:pt x="1339802" y="2548552"/>
                    <a:pt x="1376966" y="2588183"/>
                  </a:cubicBezTo>
                  <a:cubicBezTo>
                    <a:pt x="1414130" y="2627814"/>
                    <a:pt x="1464737" y="2676113"/>
                    <a:pt x="1491916" y="2701949"/>
                  </a:cubicBezTo>
                  <a:cubicBezTo>
                    <a:pt x="1519095" y="2727785"/>
                    <a:pt x="1525146" y="2730596"/>
                    <a:pt x="1540042" y="2743200"/>
                  </a:cubicBezTo>
                  <a:cubicBezTo>
                    <a:pt x="1554938" y="2755804"/>
                    <a:pt x="1592752" y="2772234"/>
                    <a:pt x="1581293" y="2777576"/>
                  </a:cubicBezTo>
                  <a:cubicBezTo>
                    <a:pt x="1569834" y="2782919"/>
                    <a:pt x="1603064" y="2776401"/>
                    <a:pt x="1471290" y="2775255"/>
                  </a:cubicBezTo>
                  <a:lnTo>
                    <a:pt x="27501" y="2791326"/>
                  </a:lnTo>
                  <a:cubicBezTo>
                    <a:pt x="25209" y="2782159"/>
                    <a:pt x="37671" y="2676725"/>
                    <a:pt x="38405" y="2667305"/>
                  </a:cubicBezTo>
                  <a:cubicBezTo>
                    <a:pt x="49146" y="2529536"/>
                    <a:pt x="14009" y="2514771"/>
                    <a:pt x="34376" y="2392565"/>
                  </a:cubicBezTo>
                  <a:cubicBezTo>
                    <a:pt x="34376" y="2041931"/>
                    <a:pt x="24063" y="1048466"/>
                    <a:pt x="20625" y="660018"/>
                  </a:cubicBezTo>
                  <a:cubicBezTo>
                    <a:pt x="18333" y="460637"/>
                    <a:pt x="17991" y="261225"/>
                    <a:pt x="13750" y="61876"/>
                  </a:cubicBezTo>
                  <a:cubicBezTo>
                    <a:pt x="12906" y="22188"/>
                    <a:pt x="11986" y="23972"/>
                    <a:pt x="0" y="0"/>
                  </a:cubicBezTo>
                  <a:lnTo>
                    <a:pt x="55001" y="0"/>
                  </a:lnTo>
                  <a:close/>
                </a:path>
              </a:pathLst>
            </a:custGeom>
            <a:gradFill>
              <a:gsLst>
                <a:gs pos="0">
                  <a:srgbClr val="7030A0"/>
                </a:gs>
                <a:gs pos="62000">
                  <a:srgbClr val="00B0F0"/>
                </a:gs>
                <a:gs pos="37000">
                  <a:srgbClr val="00B0F0"/>
                </a:gs>
                <a:gs pos="100000">
                  <a:srgbClr val="0000FF"/>
                </a:gs>
              </a:gsLst>
              <a:lin ang="5400000" scaled="1"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F9D77B1-C25C-410D-B143-BFC5CD67B7EC}"/>
                </a:ext>
              </a:extLst>
            </p:cNvPr>
            <p:cNvSpPr/>
            <p:nvPr/>
          </p:nvSpPr>
          <p:spPr>
            <a:xfrm>
              <a:off x="6272233" y="1868007"/>
              <a:ext cx="439444" cy="2781866"/>
            </a:xfrm>
            <a:prstGeom prst="rect">
              <a:avLst/>
            </a:prstGeom>
            <a:pattFill prst="wdUpDiag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84B049D-DB3E-4393-9B91-E019B004DA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1677" y="1868008"/>
              <a:ext cx="0" cy="27818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3CFA184-68AE-4119-8E2E-C9003B5DE03A}"/>
                </a:ext>
              </a:extLst>
            </p:cNvPr>
            <p:cNvCxnSpPr>
              <a:cxnSpLocks/>
            </p:cNvCxnSpPr>
            <p:nvPr/>
          </p:nvCxnSpPr>
          <p:spPr>
            <a:xfrm>
              <a:off x="6267106" y="1868007"/>
              <a:ext cx="444571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446BE11-1C7C-41FF-8866-BC33745719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11680" y="1863320"/>
              <a:ext cx="4687289" cy="0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7E5B343-C2CD-448D-8E31-47765E898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1676" y="2741517"/>
              <a:ext cx="37119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06BBF4D-879B-4EAF-B12C-64F33A2DC9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1676" y="3771387"/>
              <a:ext cx="37119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D65096D-8717-414C-A202-159859C82573}"/>
                </a:ext>
              </a:extLst>
            </p:cNvPr>
            <p:cNvCxnSpPr>
              <a:cxnSpLocks/>
              <a:stCxn id="118" idx="1"/>
            </p:cNvCxnSpPr>
            <p:nvPr/>
          </p:nvCxnSpPr>
          <p:spPr>
            <a:xfrm flipH="1">
              <a:off x="8120106" y="4264138"/>
              <a:ext cx="672694" cy="30933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C6B1A3F-CED7-4D43-B185-223DD329E074}"/>
                </a:ext>
              </a:extLst>
            </p:cNvPr>
            <p:cNvSpPr txBox="1"/>
            <p:nvPr/>
          </p:nvSpPr>
          <p:spPr>
            <a:xfrm>
              <a:off x="7054288" y="2150832"/>
              <a:ext cx="2100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– equilibrium zone 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329A738-E6F2-4220-9D2B-7401D7585791}"/>
                </a:ext>
              </a:extLst>
            </p:cNvPr>
            <p:cNvSpPr txBox="1"/>
            <p:nvPr/>
          </p:nvSpPr>
          <p:spPr>
            <a:xfrm>
              <a:off x="7861107" y="2803430"/>
              <a:ext cx="14438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II – evaporation zone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984F2481-A313-419F-9A4E-805C93731D2C}"/>
                </a:ext>
              </a:extLst>
            </p:cNvPr>
            <p:cNvSpPr txBox="1"/>
            <p:nvPr/>
          </p:nvSpPr>
          <p:spPr>
            <a:xfrm>
              <a:off x="7637715" y="3765593"/>
              <a:ext cx="1721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III – meniscus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AA604983-1C68-4481-8D33-F121589E71CB}"/>
                    </a:ext>
                  </a:extLst>
                </p:cNvPr>
                <p:cNvSpPr txBox="1"/>
                <p:nvPr/>
              </p:nvSpPr>
              <p:spPr>
                <a:xfrm>
                  <a:off x="8792800" y="4110249"/>
                  <a:ext cx="33054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AA604983-1C68-4481-8D33-F121589E7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2800" y="4110249"/>
                  <a:ext cx="330540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8519" r="-7407" b="-1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C213D893-B4F3-4AE4-858A-116DB224421F}"/>
                </a:ext>
              </a:extLst>
            </p:cNvPr>
            <p:cNvSpPr/>
            <p:nvPr/>
          </p:nvSpPr>
          <p:spPr>
            <a:xfrm rot="11314666">
              <a:off x="7177703" y="3129887"/>
              <a:ext cx="1195661" cy="1107328"/>
            </a:xfrm>
            <a:prstGeom prst="arc">
              <a:avLst>
                <a:gd name="adj1" fmla="val 18262510"/>
                <a:gd name="adj2" fmla="val 0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c 120">
              <a:extLst>
                <a:ext uri="{FF2B5EF4-FFF2-40B4-BE49-F238E27FC236}">
                  <a16:creationId xmlns:a16="http://schemas.microsoft.com/office/drawing/2014/main" id="{8C83997C-D2AD-44D2-A039-10661D970457}"/>
                </a:ext>
              </a:extLst>
            </p:cNvPr>
            <p:cNvSpPr/>
            <p:nvPr/>
          </p:nvSpPr>
          <p:spPr>
            <a:xfrm rot="11331994">
              <a:off x="6914069" y="2444580"/>
              <a:ext cx="2344242" cy="2344242"/>
            </a:xfrm>
            <a:prstGeom prst="arc">
              <a:avLst>
                <a:gd name="adj1" fmla="val 18665073"/>
                <a:gd name="adj2" fmla="val 470479"/>
              </a:avLst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08B9919B-A243-46CE-9113-F26A26D21A42}"/>
                </a:ext>
              </a:extLst>
            </p:cNvPr>
            <p:cNvSpPr/>
            <p:nvPr/>
          </p:nvSpPr>
          <p:spPr>
            <a:xfrm>
              <a:off x="7173710" y="2807238"/>
              <a:ext cx="404247" cy="166342"/>
            </a:xfrm>
            <a:custGeom>
              <a:avLst/>
              <a:gdLst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36884 w 831897"/>
                <a:gd name="connsiteY8" fmla="*/ 117229 h 144729"/>
                <a:gd name="connsiteX9" fmla="*/ 378135 w 831897"/>
                <a:gd name="connsiteY9" fmla="*/ 130979 h 144729"/>
                <a:gd name="connsiteX10" fmla="*/ 550015 w 831897"/>
                <a:gd name="connsiteY10" fmla="*/ 117229 h 144729"/>
                <a:gd name="connsiteX11" fmla="*/ 591266 w 831897"/>
                <a:gd name="connsiteY11" fmla="*/ 103478 h 144729"/>
                <a:gd name="connsiteX12" fmla="*/ 625642 w 831897"/>
                <a:gd name="connsiteY12" fmla="*/ 82853 h 144729"/>
                <a:gd name="connsiteX13" fmla="*/ 653142 w 831897"/>
                <a:gd name="connsiteY13" fmla="*/ 62227 h 144729"/>
                <a:gd name="connsiteX14" fmla="*/ 701269 w 831897"/>
                <a:gd name="connsiteY14" fmla="*/ 34726 h 144729"/>
                <a:gd name="connsiteX15" fmla="*/ 728769 w 831897"/>
                <a:gd name="connsiteY15" fmla="*/ 14101 h 144729"/>
                <a:gd name="connsiteX16" fmla="*/ 756270 w 831897"/>
                <a:gd name="connsiteY16" fmla="*/ 7226 h 144729"/>
                <a:gd name="connsiteX17" fmla="*/ 831897 w 831897"/>
                <a:gd name="connsiteY17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78135 w 831897"/>
                <a:gd name="connsiteY8" fmla="*/ 130979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425179 w 831897"/>
                <a:gd name="connsiteY8" fmla="*/ 126007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309383 w 831897"/>
                <a:gd name="connsiteY6" fmla="*/ 110353 h 144729"/>
                <a:gd name="connsiteX7" fmla="*/ 425179 w 831897"/>
                <a:gd name="connsiteY7" fmla="*/ 126007 h 144729"/>
                <a:gd name="connsiteX8" fmla="*/ 550015 w 831897"/>
                <a:gd name="connsiteY8" fmla="*/ 117229 h 144729"/>
                <a:gd name="connsiteX9" fmla="*/ 591266 w 831897"/>
                <a:gd name="connsiteY9" fmla="*/ 103478 h 144729"/>
                <a:gd name="connsiteX10" fmla="*/ 625642 w 831897"/>
                <a:gd name="connsiteY10" fmla="*/ 82853 h 144729"/>
                <a:gd name="connsiteX11" fmla="*/ 653142 w 831897"/>
                <a:gd name="connsiteY11" fmla="*/ 62227 h 144729"/>
                <a:gd name="connsiteX12" fmla="*/ 701269 w 831897"/>
                <a:gd name="connsiteY12" fmla="*/ 34726 h 144729"/>
                <a:gd name="connsiteX13" fmla="*/ 728769 w 831897"/>
                <a:gd name="connsiteY13" fmla="*/ 14101 h 144729"/>
                <a:gd name="connsiteX14" fmla="*/ 756270 w 831897"/>
                <a:gd name="connsiteY14" fmla="*/ 7226 h 144729"/>
                <a:gd name="connsiteX15" fmla="*/ 831897 w 831897"/>
                <a:gd name="connsiteY15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09383 w 831897"/>
                <a:gd name="connsiteY5" fmla="*/ 110353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33020 w 831897"/>
                <a:gd name="connsiteY6" fmla="*/ 116062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897" h="144729">
                  <a:moveTo>
                    <a:pt x="0" y="144729"/>
                  </a:moveTo>
                  <a:cubicBezTo>
                    <a:pt x="4583" y="133270"/>
                    <a:pt x="6345" y="120226"/>
                    <a:pt x="13750" y="110353"/>
                  </a:cubicBezTo>
                  <a:cubicBezTo>
                    <a:pt x="20625" y="101186"/>
                    <a:pt x="31002" y="94852"/>
                    <a:pt x="41251" y="89728"/>
                  </a:cubicBezTo>
                  <a:cubicBezTo>
                    <a:pt x="63041" y="78833"/>
                    <a:pt x="74481" y="71394"/>
                    <a:pt x="110003" y="69102"/>
                  </a:cubicBezTo>
                  <a:cubicBezTo>
                    <a:pt x="145525" y="66810"/>
                    <a:pt x="217231" y="69654"/>
                    <a:pt x="254381" y="75977"/>
                  </a:cubicBezTo>
                  <a:cubicBezTo>
                    <a:pt x="291531" y="82300"/>
                    <a:pt x="304439" y="98700"/>
                    <a:pt x="332905" y="107038"/>
                  </a:cubicBezTo>
                  <a:cubicBezTo>
                    <a:pt x="361371" y="115376"/>
                    <a:pt x="388994" y="124309"/>
                    <a:pt x="425179" y="126007"/>
                  </a:cubicBezTo>
                  <a:cubicBezTo>
                    <a:pt x="461364" y="127705"/>
                    <a:pt x="522334" y="120984"/>
                    <a:pt x="550015" y="117229"/>
                  </a:cubicBezTo>
                  <a:cubicBezTo>
                    <a:pt x="577696" y="113474"/>
                    <a:pt x="574078" y="112645"/>
                    <a:pt x="591266" y="103478"/>
                  </a:cubicBezTo>
                  <a:cubicBezTo>
                    <a:pt x="608454" y="94311"/>
                    <a:pt x="634808" y="73686"/>
                    <a:pt x="653142" y="62227"/>
                  </a:cubicBezTo>
                  <a:cubicBezTo>
                    <a:pt x="671476" y="50768"/>
                    <a:pt x="685681" y="44646"/>
                    <a:pt x="701269" y="34726"/>
                  </a:cubicBezTo>
                  <a:cubicBezTo>
                    <a:pt x="710936" y="28574"/>
                    <a:pt x="718520" y="19225"/>
                    <a:pt x="728769" y="14101"/>
                  </a:cubicBezTo>
                  <a:cubicBezTo>
                    <a:pt x="737221" y="9875"/>
                    <a:pt x="747046" y="9276"/>
                    <a:pt x="756270" y="7226"/>
                  </a:cubicBezTo>
                  <a:cubicBezTo>
                    <a:pt x="799347" y="-2347"/>
                    <a:pt x="784588" y="350"/>
                    <a:pt x="831897" y="3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74AC09A-C04C-4362-B8D8-8087525192C1}"/>
                </a:ext>
              </a:extLst>
            </p:cNvPr>
            <p:cNvSpPr/>
            <p:nvPr/>
          </p:nvSpPr>
          <p:spPr>
            <a:xfrm>
              <a:off x="7297588" y="3033760"/>
              <a:ext cx="792657" cy="277643"/>
            </a:xfrm>
            <a:custGeom>
              <a:avLst/>
              <a:gdLst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36884 w 831897"/>
                <a:gd name="connsiteY8" fmla="*/ 117229 h 144729"/>
                <a:gd name="connsiteX9" fmla="*/ 378135 w 831897"/>
                <a:gd name="connsiteY9" fmla="*/ 130979 h 144729"/>
                <a:gd name="connsiteX10" fmla="*/ 550015 w 831897"/>
                <a:gd name="connsiteY10" fmla="*/ 117229 h 144729"/>
                <a:gd name="connsiteX11" fmla="*/ 591266 w 831897"/>
                <a:gd name="connsiteY11" fmla="*/ 103478 h 144729"/>
                <a:gd name="connsiteX12" fmla="*/ 625642 w 831897"/>
                <a:gd name="connsiteY12" fmla="*/ 82853 h 144729"/>
                <a:gd name="connsiteX13" fmla="*/ 653142 w 831897"/>
                <a:gd name="connsiteY13" fmla="*/ 62227 h 144729"/>
                <a:gd name="connsiteX14" fmla="*/ 701269 w 831897"/>
                <a:gd name="connsiteY14" fmla="*/ 34726 h 144729"/>
                <a:gd name="connsiteX15" fmla="*/ 728769 w 831897"/>
                <a:gd name="connsiteY15" fmla="*/ 14101 h 144729"/>
                <a:gd name="connsiteX16" fmla="*/ 756270 w 831897"/>
                <a:gd name="connsiteY16" fmla="*/ 7226 h 144729"/>
                <a:gd name="connsiteX17" fmla="*/ 831897 w 831897"/>
                <a:gd name="connsiteY17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78135 w 831897"/>
                <a:gd name="connsiteY8" fmla="*/ 130979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425179 w 831897"/>
                <a:gd name="connsiteY8" fmla="*/ 126007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309383 w 831897"/>
                <a:gd name="connsiteY6" fmla="*/ 110353 h 144729"/>
                <a:gd name="connsiteX7" fmla="*/ 425179 w 831897"/>
                <a:gd name="connsiteY7" fmla="*/ 126007 h 144729"/>
                <a:gd name="connsiteX8" fmla="*/ 550015 w 831897"/>
                <a:gd name="connsiteY8" fmla="*/ 117229 h 144729"/>
                <a:gd name="connsiteX9" fmla="*/ 591266 w 831897"/>
                <a:gd name="connsiteY9" fmla="*/ 103478 h 144729"/>
                <a:gd name="connsiteX10" fmla="*/ 625642 w 831897"/>
                <a:gd name="connsiteY10" fmla="*/ 82853 h 144729"/>
                <a:gd name="connsiteX11" fmla="*/ 653142 w 831897"/>
                <a:gd name="connsiteY11" fmla="*/ 62227 h 144729"/>
                <a:gd name="connsiteX12" fmla="*/ 701269 w 831897"/>
                <a:gd name="connsiteY12" fmla="*/ 34726 h 144729"/>
                <a:gd name="connsiteX13" fmla="*/ 728769 w 831897"/>
                <a:gd name="connsiteY13" fmla="*/ 14101 h 144729"/>
                <a:gd name="connsiteX14" fmla="*/ 756270 w 831897"/>
                <a:gd name="connsiteY14" fmla="*/ 7226 h 144729"/>
                <a:gd name="connsiteX15" fmla="*/ 831897 w 831897"/>
                <a:gd name="connsiteY15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09383 w 831897"/>
                <a:gd name="connsiteY5" fmla="*/ 110353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33020 w 831897"/>
                <a:gd name="connsiteY6" fmla="*/ 116062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609719 w 831897"/>
                <a:gd name="connsiteY8" fmla="*/ 100974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609719 w 831897"/>
                <a:gd name="connsiteY8" fmla="*/ 100974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609719 w 831897"/>
                <a:gd name="connsiteY8" fmla="*/ 100974 h 144729"/>
                <a:gd name="connsiteX9" fmla="*/ 653142 w 831897"/>
                <a:gd name="connsiteY9" fmla="*/ 62227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609719 w 831897"/>
                <a:gd name="connsiteY8" fmla="*/ 100974 h 144729"/>
                <a:gd name="connsiteX9" fmla="*/ 653142 w 831897"/>
                <a:gd name="connsiteY9" fmla="*/ 62227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609719 w 831897"/>
                <a:gd name="connsiteY8" fmla="*/ 100974 h 144729"/>
                <a:gd name="connsiteX9" fmla="*/ 653142 w 831897"/>
                <a:gd name="connsiteY9" fmla="*/ 62227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609719 w 831897"/>
                <a:gd name="connsiteY8" fmla="*/ 100974 h 144729"/>
                <a:gd name="connsiteX9" fmla="*/ 653142 w 831897"/>
                <a:gd name="connsiteY9" fmla="*/ 62227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609719 w 831897"/>
                <a:gd name="connsiteY8" fmla="*/ 100974 h 144729"/>
                <a:gd name="connsiteX9" fmla="*/ 635149 w 831897"/>
                <a:gd name="connsiteY9" fmla="*/ 62227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557737 w 831897"/>
                <a:gd name="connsiteY8" fmla="*/ 93531 h 144729"/>
                <a:gd name="connsiteX9" fmla="*/ 635149 w 831897"/>
                <a:gd name="connsiteY9" fmla="*/ 62227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38482 w 831897"/>
                <a:gd name="connsiteY7" fmla="*/ 127243 h 144729"/>
                <a:gd name="connsiteX8" fmla="*/ 557737 w 831897"/>
                <a:gd name="connsiteY8" fmla="*/ 93531 h 144729"/>
                <a:gd name="connsiteX9" fmla="*/ 597162 w 831897"/>
                <a:gd name="connsiteY9" fmla="*/ 47342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496496 w 831897"/>
                <a:gd name="connsiteY7" fmla="*/ 126180 h 144729"/>
                <a:gd name="connsiteX8" fmla="*/ 557737 w 831897"/>
                <a:gd name="connsiteY8" fmla="*/ 93531 h 144729"/>
                <a:gd name="connsiteX9" fmla="*/ 597162 w 831897"/>
                <a:gd name="connsiteY9" fmla="*/ 47342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09185 w 831897"/>
                <a:gd name="connsiteY6" fmla="*/ 129197 h 144729"/>
                <a:gd name="connsiteX7" fmla="*/ 496496 w 831897"/>
                <a:gd name="connsiteY7" fmla="*/ 126180 h 144729"/>
                <a:gd name="connsiteX8" fmla="*/ 557737 w 831897"/>
                <a:gd name="connsiteY8" fmla="*/ 93531 h 144729"/>
                <a:gd name="connsiteX9" fmla="*/ 597162 w 831897"/>
                <a:gd name="connsiteY9" fmla="*/ 47342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09185 w 831897"/>
                <a:gd name="connsiteY6" fmla="*/ 129197 h 144729"/>
                <a:gd name="connsiteX7" fmla="*/ 496496 w 831897"/>
                <a:gd name="connsiteY7" fmla="*/ 126180 h 144729"/>
                <a:gd name="connsiteX8" fmla="*/ 543742 w 831897"/>
                <a:gd name="connsiteY8" fmla="*/ 93531 h 144729"/>
                <a:gd name="connsiteX9" fmla="*/ 597162 w 831897"/>
                <a:gd name="connsiteY9" fmla="*/ 47342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09185 w 831897"/>
                <a:gd name="connsiteY6" fmla="*/ 129197 h 144729"/>
                <a:gd name="connsiteX7" fmla="*/ 496496 w 831897"/>
                <a:gd name="connsiteY7" fmla="*/ 126180 h 144729"/>
                <a:gd name="connsiteX8" fmla="*/ 543742 w 831897"/>
                <a:gd name="connsiteY8" fmla="*/ 93531 h 144729"/>
                <a:gd name="connsiteX9" fmla="*/ 613156 w 831897"/>
                <a:gd name="connsiteY9" fmla="*/ 53722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09185 w 831897"/>
                <a:gd name="connsiteY6" fmla="*/ 129197 h 144729"/>
                <a:gd name="connsiteX7" fmla="*/ 482501 w 831897"/>
                <a:gd name="connsiteY7" fmla="*/ 119801 h 144729"/>
                <a:gd name="connsiteX8" fmla="*/ 543742 w 831897"/>
                <a:gd name="connsiteY8" fmla="*/ 93531 h 144729"/>
                <a:gd name="connsiteX9" fmla="*/ 613156 w 831897"/>
                <a:gd name="connsiteY9" fmla="*/ 53722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20671 w 831897"/>
                <a:gd name="connsiteY1" fmla="*/ 120366 h 144729"/>
                <a:gd name="connsiteX2" fmla="*/ 43557 w 831897"/>
                <a:gd name="connsiteY2" fmla="*/ 83470 h 144729"/>
                <a:gd name="connsiteX3" fmla="*/ 137684 w 831897"/>
                <a:gd name="connsiteY3" fmla="*/ 60340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395190 w 831897"/>
                <a:gd name="connsiteY6" fmla="*/ 120691 h 144729"/>
                <a:gd name="connsiteX7" fmla="*/ 482501 w 831897"/>
                <a:gd name="connsiteY7" fmla="*/ 119801 h 144729"/>
                <a:gd name="connsiteX8" fmla="*/ 543742 w 831897"/>
                <a:gd name="connsiteY8" fmla="*/ 93531 h 144729"/>
                <a:gd name="connsiteX9" fmla="*/ 613156 w 831897"/>
                <a:gd name="connsiteY9" fmla="*/ 53722 h 144729"/>
                <a:gd name="connsiteX10" fmla="*/ 687429 w 831897"/>
                <a:gd name="connsiteY10" fmla="*/ 2721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897" h="144729">
                  <a:moveTo>
                    <a:pt x="0" y="144729"/>
                  </a:moveTo>
                  <a:cubicBezTo>
                    <a:pt x="4583" y="133270"/>
                    <a:pt x="13412" y="130576"/>
                    <a:pt x="20671" y="120366"/>
                  </a:cubicBezTo>
                  <a:cubicBezTo>
                    <a:pt x="27930" y="110156"/>
                    <a:pt x="24055" y="93474"/>
                    <a:pt x="43557" y="83470"/>
                  </a:cubicBezTo>
                  <a:cubicBezTo>
                    <a:pt x="63059" y="73466"/>
                    <a:pt x="102547" y="61589"/>
                    <a:pt x="137684" y="60340"/>
                  </a:cubicBezTo>
                  <a:cubicBezTo>
                    <a:pt x="172821" y="59091"/>
                    <a:pt x="221844" y="68194"/>
                    <a:pt x="254381" y="75977"/>
                  </a:cubicBezTo>
                  <a:cubicBezTo>
                    <a:pt x="286918" y="83760"/>
                    <a:pt x="309437" y="99586"/>
                    <a:pt x="332905" y="107038"/>
                  </a:cubicBezTo>
                  <a:cubicBezTo>
                    <a:pt x="356373" y="114490"/>
                    <a:pt x="370257" y="118564"/>
                    <a:pt x="395190" y="120691"/>
                  </a:cubicBezTo>
                  <a:cubicBezTo>
                    <a:pt x="420123" y="122818"/>
                    <a:pt x="457742" y="124328"/>
                    <a:pt x="482501" y="119801"/>
                  </a:cubicBezTo>
                  <a:cubicBezTo>
                    <a:pt x="507260" y="115274"/>
                    <a:pt x="521966" y="104544"/>
                    <a:pt x="543742" y="93531"/>
                  </a:cubicBezTo>
                  <a:cubicBezTo>
                    <a:pt x="565518" y="82518"/>
                    <a:pt x="589208" y="64774"/>
                    <a:pt x="613156" y="53722"/>
                  </a:cubicBezTo>
                  <a:cubicBezTo>
                    <a:pt x="637104" y="42670"/>
                    <a:pt x="668160" y="33819"/>
                    <a:pt x="687429" y="27216"/>
                  </a:cubicBezTo>
                  <a:cubicBezTo>
                    <a:pt x="706698" y="20613"/>
                    <a:pt x="717296" y="17433"/>
                    <a:pt x="728769" y="14101"/>
                  </a:cubicBezTo>
                  <a:cubicBezTo>
                    <a:pt x="740242" y="10769"/>
                    <a:pt x="747046" y="9276"/>
                    <a:pt x="756270" y="7226"/>
                  </a:cubicBezTo>
                  <a:cubicBezTo>
                    <a:pt x="799347" y="-2347"/>
                    <a:pt x="784588" y="350"/>
                    <a:pt x="831897" y="3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0076E81-4F7C-4F3C-8BC7-D43553882D69}"/>
                </a:ext>
              </a:extLst>
            </p:cNvPr>
            <p:cNvSpPr/>
            <p:nvPr/>
          </p:nvSpPr>
          <p:spPr>
            <a:xfrm>
              <a:off x="7519099" y="3558449"/>
              <a:ext cx="404247" cy="166342"/>
            </a:xfrm>
            <a:custGeom>
              <a:avLst/>
              <a:gdLst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36884 w 831897"/>
                <a:gd name="connsiteY8" fmla="*/ 117229 h 144729"/>
                <a:gd name="connsiteX9" fmla="*/ 378135 w 831897"/>
                <a:gd name="connsiteY9" fmla="*/ 130979 h 144729"/>
                <a:gd name="connsiteX10" fmla="*/ 550015 w 831897"/>
                <a:gd name="connsiteY10" fmla="*/ 117229 h 144729"/>
                <a:gd name="connsiteX11" fmla="*/ 591266 w 831897"/>
                <a:gd name="connsiteY11" fmla="*/ 103478 h 144729"/>
                <a:gd name="connsiteX12" fmla="*/ 625642 w 831897"/>
                <a:gd name="connsiteY12" fmla="*/ 82853 h 144729"/>
                <a:gd name="connsiteX13" fmla="*/ 653142 w 831897"/>
                <a:gd name="connsiteY13" fmla="*/ 62227 h 144729"/>
                <a:gd name="connsiteX14" fmla="*/ 701269 w 831897"/>
                <a:gd name="connsiteY14" fmla="*/ 34726 h 144729"/>
                <a:gd name="connsiteX15" fmla="*/ 728769 w 831897"/>
                <a:gd name="connsiteY15" fmla="*/ 14101 h 144729"/>
                <a:gd name="connsiteX16" fmla="*/ 756270 w 831897"/>
                <a:gd name="connsiteY16" fmla="*/ 7226 h 144729"/>
                <a:gd name="connsiteX17" fmla="*/ 831897 w 831897"/>
                <a:gd name="connsiteY17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78135 w 831897"/>
                <a:gd name="connsiteY8" fmla="*/ 130979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425179 w 831897"/>
                <a:gd name="connsiteY8" fmla="*/ 126007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309383 w 831897"/>
                <a:gd name="connsiteY6" fmla="*/ 110353 h 144729"/>
                <a:gd name="connsiteX7" fmla="*/ 425179 w 831897"/>
                <a:gd name="connsiteY7" fmla="*/ 126007 h 144729"/>
                <a:gd name="connsiteX8" fmla="*/ 550015 w 831897"/>
                <a:gd name="connsiteY8" fmla="*/ 117229 h 144729"/>
                <a:gd name="connsiteX9" fmla="*/ 591266 w 831897"/>
                <a:gd name="connsiteY9" fmla="*/ 103478 h 144729"/>
                <a:gd name="connsiteX10" fmla="*/ 625642 w 831897"/>
                <a:gd name="connsiteY10" fmla="*/ 82853 h 144729"/>
                <a:gd name="connsiteX11" fmla="*/ 653142 w 831897"/>
                <a:gd name="connsiteY11" fmla="*/ 62227 h 144729"/>
                <a:gd name="connsiteX12" fmla="*/ 701269 w 831897"/>
                <a:gd name="connsiteY12" fmla="*/ 34726 h 144729"/>
                <a:gd name="connsiteX13" fmla="*/ 728769 w 831897"/>
                <a:gd name="connsiteY13" fmla="*/ 14101 h 144729"/>
                <a:gd name="connsiteX14" fmla="*/ 756270 w 831897"/>
                <a:gd name="connsiteY14" fmla="*/ 7226 h 144729"/>
                <a:gd name="connsiteX15" fmla="*/ 831897 w 831897"/>
                <a:gd name="connsiteY15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09383 w 831897"/>
                <a:gd name="connsiteY5" fmla="*/ 110353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33020 w 831897"/>
                <a:gd name="connsiteY6" fmla="*/ 116062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897" h="144729">
                  <a:moveTo>
                    <a:pt x="0" y="144729"/>
                  </a:moveTo>
                  <a:cubicBezTo>
                    <a:pt x="4583" y="133270"/>
                    <a:pt x="6345" y="120226"/>
                    <a:pt x="13750" y="110353"/>
                  </a:cubicBezTo>
                  <a:cubicBezTo>
                    <a:pt x="20625" y="101186"/>
                    <a:pt x="31002" y="94852"/>
                    <a:pt x="41251" y="89728"/>
                  </a:cubicBezTo>
                  <a:cubicBezTo>
                    <a:pt x="63041" y="78833"/>
                    <a:pt x="74481" y="71394"/>
                    <a:pt x="110003" y="69102"/>
                  </a:cubicBezTo>
                  <a:cubicBezTo>
                    <a:pt x="145525" y="66810"/>
                    <a:pt x="217231" y="69654"/>
                    <a:pt x="254381" y="75977"/>
                  </a:cubicBezTo>
                  <a:cubicBezTo>
                    <a:pt x="291531" y="82300"/>
                    <a:pt x="304439" y="98700"/>
                    <a:pt x="332905" y="107038"/>
                  </a:cubicBezTo>
                  <a:cubicBezTo>
                    <a:pt x="361371" y="115376"/>
                    <a:pt x="388994" y="124309"/>
                    <a:pt x="425179" y="126007"/>
                  </a:cubicBezTo>
                  <a:cubicBezTo>
                    <a:pt x="461364" y="127705"/>
                    <a:pt x="522334" y="120984"/>
                    <a:pt x="550015" y="117229"/>
                  </a:cubicBezTo>
                  <a:cubicBezTo>
                    <a:pt x="577696" y="113474"/>
                    <a:pt x="574078" y="112645"/>
                    <a:pt x="591266" y="103478"/>
                  </a:cubicBezTo>
                  <a:cubicBezTo>
                    <a:pt x="608454" y="94311"/>
                    <a:pt x="634808" y="73686"/>
                    <a:pt x="653142" y="62227"/>
                  </a:cubicBezTo>
                  <a:cubicBezTo>
                    <a:pt x="671476" y="50768"/>
                    <a:pt x="685681" y="44646"/>
                    <a:pt x="701269" y="34726"/>
                  </a:cubicBezTo>
                  <a:cubicBezTo>
                    <a:pt x="710936" y="28574"/>
                    <a:pt x="718520" y="19225"/>
                    <a:pt x="728769" y="14101"/>
                  </a:cubicBezTo>
                  <a:cubicBezTo>
                    <a:pt x="737221" y="9875"/>
                    <a:pt x="747046" y="9276"/>
                    <a:pt x="756270" y="7226"/>
                  </a:cubicBezTo>
                  <a:cubicBezTo>
                    <a:pt x="799347" y="-2347"/>
                    <a:pt x="784588" y="350"/>
                    <a:pt x="831897" y="3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25ED53D-2B8C-4A39-901E-22C7448D790C}"/>
                </a:ext>
              </a:extLst>
            </p:cNvPr>
            <p:cNvSpPr/>
            <p:nvPr/>
          </p:nvSpPr>
          <p:spPr>
            <a:xfrm>
              <a:off x="7234442" y="2978766"/>
              <a:ext cx="584439" cy="159597"/>
            </a:xfrm>
            <a:custGeom>
              <a:avLst/>
              <a:gdLst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36884 w 831897"/>
                <a:gd name="connsiteY8" fmla="*/ 117229 h 144729"/>
                <a:gd name="connsiteX9" fmla="*/ 378135 w 831897"/>
                <a:gd name="connsiteY9" fmla="*/ 130979 h 144729"/>
                <a:gd name="connsiteX10" fmla="*/ 550015 w 831897"/>
                <a:gd name="connsiteY10" fmla="*/ 117229 h 144729"/>
                <a:gd name="connsiteX11" fmla="*/ 591266 w 831897"/>
                <a:gd name="connsiteY11" fmla="*/ 103478 h 144729"/>
                <a:gd name="connsiteX12" fmla="*/ 625642 w 831897"/>
                <a:gd name="connsiteY12" fmla="*/ 82853 h 144729"/>
                <a:gd name="connsiteX13" fmla="*/ 653142 w 831897"/>
                <a:gd name="connsiteY13" fmla="*/ 62227 h 144729"/>
                <a:gd name="connsiteX14" fmla="*/ 701269 w 831897"/>
                <a:gd name="connsiteY14" fmla="*/ 34726 h 144729"/>
                <a:gd name="connsiteX15" fmla="*/ 728769 w 831897"/>
                <a:gd name="connsiteY15" fmla="*/ 14101 h 144729"/>
                <a:gd name="connsiteX16" fmla="*/ 756270 w 831897"/>
                <a:gd name="connsiteY16" fmla="*/ 7226 h 144729"/>
                <a:gd name="connsiteX17" fmla="*/ 831897 w 831897"/>
                <a:gd name="connsiteY17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78135 w 831897"/>
                <a:gd name="connsiteY8" fmla="*/ 130979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425179 w 831897"/>
                <a:gd name="connsiteY8" fmla="*/ 126007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309383 w 831897"/>
                <a:gd name="connsiteY6" fmla="*/ 110353 h 144729"/>
                <a:gd name="connsiteX7" fmla="*/ 425179 w 831897"/>
                <a:gd name="connsiteY7" fmla="*/ 126007 h 144729"/>
                <a:gd name="connsiteX8" fmla="*/ 550015 w 831897"/>
                <a:gd name="connsiteY8" fmla="*/ 117229 h 144729"/>
                <a:gd name="connsiteX9" fmla="*/ 591266 w 831897"/>
                <a:gd name="connsiteY9" fmla="*/ 103478 h 144729"/>
                <a:gd name="connsiteX10" fmla="*/ 625642 w 831897"/>
                <a:gd name="connsiteY10" fmla="*/ 82853 h 144729"/>
                <a:gd name="connsiteX11" fmla="*/ 653142 w 831897"/>
                <a:gd name="connsiteY11" fmla="*/ 62227 h 144729"/>
                <a:gd name="connsiteX12" fmla="*/ 701269 w 831897"/>
                <a:gd name="connsiteY12" fmla="*/ 34726 h 144729"/>
                <a:gd name="connsiteX13" fmla="*/ 728769 w 831897"/>
                <a:gd name="connsiteY13" fmla="*/ 14101 h 144729"/>
                <a:gd name="connsiteX14" fmla="*/ 756270 w 831897"/>
                <a:gd name="connsiteY14" fmla="*/ 7226 h 144729"/>
                <a:gd name="connsiteX15" fmla="*/ 831897 w 831897"/>
                <a:gd name="connsiteY15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09383 w 831897"/>
                <a:gd name="connsiteY5" fmla="*/ 110353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33020 w 831897"/>
                <a:gd name="connsiteY6" fmla="*/ 116062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40823 w 831897"/>
                <a:gd name="connsiteY4" fmla="*/ 5524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93733 w 831897"/>
                <a:gd name="connsiteY3" fmla="*/ 51827 h 144729"/>
                <a:gd name="connsiteX4" fmla="*/ 240823 w 831897"/>
                <a:gd name="connsiteY4" fmla="*/ 5524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41251 w 831897"/>
                <a:gd name="connsiteY1" fmla="*/ 89728 h 144729"/>
                <a:gd name="connsiteX2" fmla="*/ 93733 w 831897"/>
                <a:gd name="connsiteY2" fmla="*/ 51827 h 144729"/>
                <a:gd name="connsiteX3" fmla="*/ 240823 w 831897"/>
                <a:gd name="connsiteY3" fmla="*/ 55247 h 144729"/>
                <a:gd name="connsiteX4" fmla="*/ 332905 w 831897"/>
                <a:gd name="connsiteY4" fmla="*/ 107038 h 144729"/>
                <a:gd name="connsiteX5" fmla="*/ 425179 w 831897"/>
                <a:gd name="connsiteY5" fmla="*/ 126007 h 144729"/>
                <a:gd name="connsiteX6" fmla="*/ 550015 w 831897"/>
                <a:gd name="connsiteY6" fmla="*/ 117229 h 144729"/>
                <a:gd name="connsiteX7" fmla="*/ 591266 w 831897"/>
                <a:gd name="connsiteY7" fmla="*/ 103478 h 144729"/>
                <a:gd name="connsiteX8" fmla="*/ 653142 w 831897"/>
                <a:gd name="connsiteY8" fmla="*/ 62227 h 144729"/>
                <a:gd name="connsiteX9" fmla="*/ 701269 w 831897"/>
                <a:gd name="connsiteY9" fmla="*/ 34726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93733 w 831897"/>
                <a:gd name="connsiteY2" fmla="*/ 51827 h 144729"/>
                <a:gd name="connsiteX3" fmla="*/ 240823 w 831897"/>
                <a:gd name="connsiteY3" fmla="*/ 55247 h 144729"/>
                <a:gd name="connsiteX4" fmla="*/ 332905 w 831897"/>
                <a:gd name="connsiteY4" fmla="*/ 107038 h 144729"/>
                <a:gd name="connsiteX5" fmla="*/ 425179 w 831897"/>
                <a:gd name="connsiteY5" fmla="*/ 126007 h 144729"/>
                <a:gd name="connsiteX6" fmla="*/ 550015 w 831897"/>
                <a:gd name="connsiteY6" fmla="*/ 117229 h 144729"/>
                <a:gd name="connsiteX7" fmla="*/ 591266 w 831897"/>
                <a:gd name="connsiteY7" fmla="*/ 103478 h 144729"/>
                <a:gd name="connsiteX8" fmla="*/ 653142 w 831897"/>
                <a:gd name="connsiteY8" fmla="*/ 62227 h 144729"/>
                <a:gd name="connsiteX9" fmla="*/ 701269 w 831897"/>
                <a:gd name="connsiteY9" fmla="*/ 34726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107038 h 144729"/>
                <a:gd name="connsiteX5" fmla="*/ 425179 w 831897"/>
                <a:gd name="connsiteY5" fmla="*/ 126007 h 144729"/>
                <a:gd name="connsiteX6" fmla="*/ 550015 w 831897"/>
                <a:gd name="connsiteY6" fmla="*/ 117229 h 144729"/>
                <a:gd name="connsiteX7" fmla="*/ 591266 w 831897"/>
                <a:gd name="connsiteY7" fmla="*/ 103478 h 144729"/>
                <a:gd name="connsiteX8" fmla="*/ 653142 w 831897"/>
                <a:gd name="connsiteY8" fmla="*/ 62227 h 144729"/>
                <a:gd name="connsiteX9" fmla="*/ 701269 w 831897"/>
                <a:gd name="connsiteY9" fmla="*/ 34726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101855 h 144729"/>
                <a:gd name="connsiteX5" fmla="*/ 425179 w 831897"/>
                <a:gd name="connsiteY5" fmla="*/ 126007 h 144729"/>
                <a:gd name="connsiteX6" fmla="*/ 550015 w 831897"/>
                <a:gd name="connsiteY6" fmla="*/ 117229 h 144729"/>
                <a:gd name="connsiteX7" fmla="*/ 591266 w 831897"/>
                <a:gd name="connsiteY7" fmla="*/ 103478 h 144729"/>
                <a:gd name="connsiteX8" fmla="*/ 653142 w 831897"/>
                <a:gd name="connsiteY8" fmla="*/ 62227 h 144729"/>
                <a:gd name="connsiteX9" fmla="*/ 701269 w 831897"/>
                <a:gd name="connsiteY9" fmla="*/ 34726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10185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591266 w 831897"/>
                <a:gd name="connsiteY7" fmla="*/ 103478 h 144729"/>
                <a:gd name="connsiteX8" fmla="*/ 653142 w 831897"/>
                <a:gd name="connsiteY8" fmla="*/ 62227 h 144729"/>
                <a:gd name="connsiteX9" fmla="*/ 701269 w 831897"/>
                <a:gd name="connsiteY9" fmla="*/ 34726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8803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591266 w 831897"/>
                <a:gd name="connsiteY7" fmla="*/ 103478 h 144729"/>
                <a:gd name="connsiteX8" fmla="*/ 653142 w 831897"/>
                <a:gd name="connsiteY8" fmla="*/ 62227 h 144729"/>
                <a:gd name="connsiteX9" fmla="*/ 701269 w 831897"/>
                <a:gd name="connsiteY9" fmla="*/ 34726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8803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653142 w 831897"/>
                <a:gd name="connsiteY7" fmla="*/ 62227 h 144729"/>
                <a:gd name="connsiteX8" fmla="*/ 701269 w 831897"/>
                <a:gd name="connsiteY8" fmla="*/ 34726 h 144729"/>
                <a:gd name="connsiteX9" fmla="*/ 728769 w 831897"/>
                <a:gd name="connsiteY9" fmla="*/ 14101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8803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653142 w 831897"/>
                <a:gd name="connsiteY7" fmla="*/ 62227 h 144729"/>
                <a:gd name="connsiteX8" fmla="*/ 701269 w 831897"/>
                <a:gd name="connsiteY8" fmla="*/ 34726 h 144729"/>
                <a:gd name="connsiteX9" fmla="*/ 728769 w 831897"/>
                <a:gd name="connsiteY9" fmla="*/ 14101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8803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639584 w 831897"/>
                <a:gd name="connsiteY7" fmla="*/ 55317 h 144729"/>
                <a:gd name="connsiteX8" fmla="*/ 701269 w 831897"/>
                <a:gd name="connsiteY8" fmla="*/ 34726 h 144729"/>
                <a:gd name="connsiteX9" fmla="*/ 728769 w 831897"/>
                <a:gd name="connsiteY9" fmla="*/ 14101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8803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639584 w 831897"/>
                <a:gd name="connsiteY7" fmla="*/ 55317 h 144729"/>
                <a:gd name="connsiteX8" fmla="*/ 663307 w 831897"/>
                <a:gd name="connsiteY8" fmla="*/ 22633 h 144729"/>
                <a:gd name="connsiteX9" fmla="*/ 728769 w 831897"/>
                <a:gd name="connsiteY9" fmla="*/ 14101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8803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617891 w 831897"/>
                <a:gd name="connsiteY7" fmla="*/ 53590 h 144729"/>
                <a:gd name="connsiteX8" fmla="*/ 663307 w 831897"/>
                <a:gd name="connsiteY8" fmla="*/ 22633 h 144729"/>
                <a:gd name="connsiteX9" fmla="*/ 728769 w 831897"/>
                <a:gd name="connsiteY9" fmla="*/ 14101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  <a:gd name="connsiteX0" fmla="*/ 0 w 831897"/>
                <a:gd name="connsiteY0" fmla="*/ 144729 h 144729"/>
                <a:gd name="connsiteX1" fmla="*/ 33116 w 831897"/>
                <a:gd name="connsiteY1" fmla="*/ 89728 h 144729"/>
                <a:gd name="connsiteX2" fmla="*/ 110003 w 831897"/>
                <a:gd name="connsiteY2" fmla="*/ 43189 h 144729"/>
                <a:gd name="connsiteX3" fmla="*/ 240823 w 831897"/>
                <a:gd name="connsiteY3" fmla="*/ 55247 h 144729"/>
                <a:gd name="connsiteX4" fmla="*/ 332905 w 831897"/>
                <a:gd name="connsiteY4" fmla="*/ 88035 h 144729"/>
                <a:gd name="connsiteX5" fmla="*/ 436025 w 831897"/>
                <a:gd name="connsiteY5" fmla="*/ 117370 h 144729"/>
                <a:gd name="connsiteX6" fmla="*/ 550015 w 831897"/>
                <a:gd name="connsiteY6" fmla="*/ 117229 h 144729"/>
                <a:gd name="connsiteX7" fmla="*/ 617891 w 831897"/>
                <a:gd name="connsiteY7" fmla="*/ 53590 h 144729"/>
                <a:gd name="connsiteX8" fmla="*/ 676865 w 831897"/>
                <a:gd name="connsiteY8" fmla="*/ 22633 h 144729"/>
                <a:gd name="connsiteX9" fmla="*/ 728769 w 831897"/>
                <a:gd name="connsiteY9" fmla="*/ 14101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897" h="144729">
                  <a:moveTo>
                    <a:pt x="0" y="144729"/>
                  </a:moveTo>
                  <a:cubicBezTo>
                    <a:pt x="8594" y="133271"/>
                    <a:pt x="14782" y="106651"/>
                    <a:pt x="33116" y="89728"/>
                  </a:cubicBezTo>
                  <a:cubicBezTo>
                    <a:pt x="51450" y="72805"/>
                    <a:pt x="75385" y="48936"/>
                    <a:pt x="110003" y="43189"/>
                  </a:cubicBezTo>
                  <a:cubicBezTo>
                    <a:pt x="144621" y="37442"/>
                    <a:pt x="203673" y="47773"/>
                    <a:pt x="240823" y="55247"/>
                  </a:cubicBezTo>
                  <a:cubicBezTo>
                    <a:pt x="277973" y="62721"/>
                    <a:pt x="300371" y="77681"/>
                    <a:pt x="332905" y="88035"/>
                  </a:cubicBezTo>
                  <a:cubicBezTo>
                    <a:pt x="365439" y="98389"/>
                    <a:pt x="399840" y="112504"/>
                    <a:pt x="436025" y="117370"/>
                  </a:cubicBezTo>
                  <a:cubicBezTo>
                    <a:pt x="472210" y="122236"/>
                    <a:pt x="519704" y="127859"/>
                    <a:pt x="550015" y="117229"/>
                  </a:cubicBezTo>
                  <a:cubicBezTo>
                    <a:pt x="580326" y="106599"/>
                    <a:pt x="596749" y="69356"/>
                    <a:pt x="617891" y="53590"/>
                  </a:cubicBezTo>
                  <a:cubicBezTo>
                    <a:pt x="639033" y="37824"/>
                    <a:pt x="658385" y="29214"/>
                    <a:pt x="676865" y="22633"/>
                  </a:cubicBezTo>
                  <a:cubicBezTo>
                    <a:pt x="695345" y="16052"/>
                    <a:pt x="715535" y="16669"/>
                    <a:pt x="728769" y="14101"/>
                  </a:cubicBezTo>
                  <a:cubicBezTo>
                    <a:pt x="742003" y="11533"/>
                    <a:pt x="747046" y="9276"/>
                    <a:pt x="756270" y="7226"/>
                  </a:cubicBezTo>
                  <a:cubicBezTo>
                    <a:pt x="799347" y="-2347"/>
                    <a:pt x="784588" y="350"/>
                    <a:pt x="831897" y="3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60D9CF6-8687-4E57-B093-D8E118A7DC9C}"/>
                </a:ext>
              </a:extLst>
            </p:cNvPr>
            <p:cNvSpPr/>
            <p:nvPr/>
          </p:nvSpPr>
          <p:spPr>
            <a:xfrm>
              <a:off x="7428362" y="3384735"/>
              <a:ext cx="556255" cy="197600"/>
            </a:xfrm>
            <a:custGeom>
              <a:avLst/>
              <a:gdLst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36884 w 831897"/>
                <a:gd name="connsiteY8" fmla="*/ 117229 h 144729"/>
                <a:gd name="connsiteX9" fmla="*/ 378135 w 831897"/>
                <a:gd name="connsiteY9" fmla="*/ 130979 h 144729"/>
                <a:gd name="connsiteX10" fmla="*/ 550015 w 831897"/>
                <a:gd name="connsiteY10" fmla="*/ 117229 h 144729"/>
                <a:gd name="connsiteX11" fmla="*/ 591266 w 831897"/>
                <a:gd name="connsiteY11" fmla="*/ 103478 h 144729"/>
                <a:gd name="connsiteX12" fmla="*/ 625642 w 831897"/>
                <a:gd name="connsiteY12" fmla="*/ 82853 h 144729"/>
                <a:gd name="connsiteX13" fmla="*/ 653142 w 831897"/>
                <a:gd name="connsiteY13" fmla="*/ 62227 h 144729"/>
                <a:gd name="connsiteX14" fmla="*/ 701269 w 831897"/>
                <a:gd name="connsiteY14" fmla="*/ 34726 h 144729"/>
                <a:gd name="connsiteX15" fmla="*/ 728769 w 831897"/>
                <a:gd name="connsiteY15" fmla="*/ 14101 h 144729"/>
                <a:gd name="connsiteX16" fmla="*/ 756270 w 831897"/>
                <a:gd name="connsiteY16" fmla="*/ 7226 h 144729"/>
                <a:gd name="connsiteX17" fmla="*/ 831897 w 831897"/>
                <a:gd name="connsiteY17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78135 w 831897"/>
                <a:gd name="connsiteY8" fmla="*/ 130979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425179 w 831897"/>
                <a:gd name="connsiteY8" fmla="*/ 126007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309383 w 831897"/>
                <a:gd name="connsiteY6" fmla="*/ 110353 h 144729"/>
                <a:gd name="connsiteX7" fmla="*/ 425179 w 831897"/>
                <a:gd name="connsiteY7" fmla="*/ 126007 h 144729"/>
                <a:gd name="connsiteX8" fmla="*/ 550015 w 831897"/>
                <a:gd name="connsiteY8" fmla="*/ 117229 h 144729"/>
                <a:gd name="connsiteX9" fmla="*/ 591266 w 831897"/>
                <a:gd name="connsiteY9" fmla="*/ 103478 h 144729"/>
                <a:gd name="connsiteX10" fmla="*/ 625642 w 831897"/>
                <a:gd name="connsiteY10" fmla="*/ 82853 h 144729"/>
                <a:gd name="connsiteX11" fmla="*/ 653142 w 831897"/>
                <a:gd name="connsiteY11" fmla="*/ 62227 h 144729"/>
                <a:gd name="connsiteX12" fmla="*/ 701269 w 831897"/>
                <a:gd name="connsiteY12" fmla="*/ 34726 h 144729"/>
                <a:gd name="connsiteX13" fmla="*/ 728769 w 831897"/>
                <a:gd name="connsiteY13" fmla="*/ 14101 h 144729"/>
                <a:gd name="connsiteX14" fmla="*/ 756270 w 831897"/>
                <a:gd name="connsiteY14" fmla="*/ 7226 h 144729"/>
                <a:gd name="connsiteX15" fmla="*/ 831897 w 831897"/>
                <a:gd name="connsiteY15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09383 w 831897"/>
                <a:gd name="connsiteY5" fmla="*/ 110353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33020 w 831897"/>
                <a:gd name="connsiteY6" fmla="*/ 116062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31897" h="144729">
                  <a:moveTo>
                    <a:pt x="0" y="144729"/>
                  </a:moveTo>
                  <a:cubicBezTo>
                    <a:pt x="4583" y="133270"/>
                    <a:pt x="6345" y="120226"/>
                    <a:pt x="13750" y="110353"/>
                  </a:cubicBezTo>
                  <a:cubicBezTo>
                    <a:pt x="20625" y="101186"/>
                    <a:pt x="31002" y="94852"/>
                    <a:pt x="41251" y="89728"/>
                  </a:cubicBezTo>
                  <a:cubicBezTo>
                    <a:pt x="63041" y="78833"/>
                    <a:pt x="74481" y="71394"/>
                    <a:pt x="110003" y="69102"/>
                  </a:cubicBezTo>
                  <a:cubicBezTo>
                    <a:pt x="145525" y="66810"/>
                    <a:pt x="217231" y="69654"/>
                    <a:pt x="254381" y="75977"/>
                  </a:cubicBezTo>
                  <a:cubicBezTo>
                    <a:pt x="291531" y="82300"/>
                    <a:pt x="304439" y="98700"/>
                    <a:pt x="332905" y="107038"/>
                  </a:cubicBezTo>
                  <a:cubicBezTo>
                    <a:pt x="361371" y="115376"/>
                    <a:pt x="388994" y="124309"/>
                    <a:pt x="425179" y="126007"/>
                  </a:cubicBezTo>
                  <a:cubicBezTo>
                    <a:pt x="461364" y="127705"/>
                    <a:pt x="522334" y="120984"/>
                    <a:pt x="550015" y="117229"/>
                  </a:cubicBezTo>
                  <a:cubicBezTo>
                    <a:pt x="577696" y="113474"/>
                    <a:pt x="574078" y="112645"/>
                    <a:pt x="591266" y="103478"/>
                  </a:cubicBezTo>
                  <a:cubicBezTo>
                    <a:pt x="608454" y="94311"/>
                    <a:pt x="634808" y="73686"/>
                    <a:pt x="653142" y="62227"/>
                  </a:cubicBezTo>
                  <a:cubicBezTo>
                    <a:pt x="671476" y="50768"/>
                    <a:pt x="685681" y="44646"/>
                    <a:pt x="701269" y="34726"/>
                  </a:cubicBezTo>
                  <a:cubicBezTo>
                    <a:pt x="710936" y="28574"/>
                    <a:pt x="718520" y="19225"/>
                    <a:pt x="728769" y="14101"/>
                  </a:cubicBezTo>
                  <a:cubicBezTo>
                    <a:pt x="737221" y="9875"/>
                    <a:pt x="747046" y="9276"/>
                    <a:pt x="756270" y="7226"/>
                  </a:cubicBezTo>
                  <a:cubicBezTo>
                    <a:pt x="799347" y="-2347"/>
                    <a:pt x="784588" y="350"/>
                    <a:pt x="831897" y="3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DDC0192-EB4E-435A-8C76-F800EBAE2874}"/>
                </a:ext>
              </a:extLst>
            </p:cNvPr>
            <p:cNvSpPr/>
            <p:nvPr/>
          </p:nvSpPr>
          <p:spPr>
            <a:xfrm>
              <a:off x="7375833" y="3268393"/>
              <a:ext cx="608784" cy="197600"/>
            </a:xfrm>
            <a:custGeom>
              <a:avLst/>
              <a:gdLst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36884 w 831897"/>
                <a:gd name="connsiteY8" fmla="*/ 117229 h 144729"/>
                <a:gd name="connsiteX9" fmla="*/ 378135 w 831897"/>
                <a:gd name="connsiteY9" fmla="*/ 130979 h 144729"/>
                <a:gd name="connsiteX10" fmla="*/ 550015 w 831897"/>
                <a:gd name="connsiteY10" fmla="*/ 117229 h 144729"/>
                <a:gd name="connsiteX11" fmla="*/ 591266 w 831897"/>
                <a:gd name="connsiteY11" fmla="*/ 103478 h 144729"/>
                <a:gd name="connsiteX12" fmla="*/ 625642 w 831897"/>
                <a:gd name="connsiteY12" fmla="*/ 82853 h 144729"/>
                <a:gd name="connsiteX13" fmla="*/ 653142 w 831897"/>
                <a:gd name="connsiteY13" fmla="*/ 62227 h 144729"/>
                <a:gd name="connsiteX14" fmla="*/ 701269 w 831897"/>
                <a:gd name="connsiteY14" fmla="*/ 34726 h 144729"/>
                <a:gd name="connsiteX15" fmla="*/ 728769 w 831897"/>
                <a:gd name="connsiteY15" fmla="*/ 14101 h 144729"/>
                <a:gd name="connsiteX16" fmla="*/ 756270 w 831897"/>
                <a:gd name="connsiteY16" fmla="*/ 7226 h 144729"/>
                <a:gd name="connsiteX17" fmla="*/ 831897 w 831897"/>
                <a:gd name="connsiteY17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78135 w 831897"/>
                <a:gd name="connsiteY8" fmla="*/ 130979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425179 w 831897"/>
                <a:gd name="connsiteY8" fmla="*/ 126007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309383 w 831897"/>
                <a:gd name="connsiteY6" fmla="*/ 110353 h 144729"/>
                <a:gd name="connsiteX7" fmla="*/ 425179 w 831897"/>
                <a:gd name="connsiteY7" fmla="*/ 126007 h 144729"/>
                <a:gd name="connsiteX8" fmla="*/ 550015 w 831897"/>
                <a:gd name="connsiteY8" fmla="*/ 117229 h 144729"/>
                <a:gd name="connsiteX9" fmla="*/ 591266 w 831897"/>
                <a:gd name="connsiteY9" fmla="*/ 103478 h 144729"/>
                <a:gd name="connsiteX10" fmla="*/ 625642 w 831897"/>
                <a:gd name="connsiteY10" fmla="*/ 82853 h 144729"/>
                <a:gd name="connsiteX11" fmla="*/ 653142 w 831897"/>
                <a:gd name="connsiteY11" fmla="*/ 62227 h 144729"/>
                <a:gd name="connsiteX12" fmla="*/ 701269 w 831897"/>
                <a:gd name="connsiteY12" fmla="*/ 34726 h 144729"/>
                <a:gd name="connsiteX13" fmla="*/ 728769 w 831897"/>
                <a:gd name="connsiteY13" fmla="*/ 14101 h 144729"/>
                <a:gd name="connsiteX14" fmla="*/ 756270 w 831897"/>
                <a:gd name="connsiteY14" fmla="*/ 7226 h 144729"/>
                <a:gd name="connsiteX15" fmla="*/ 831897 w 831897"/>
                <a:gd name="connsiteY15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09383 w 831897"/>
                <a:gd name="connsiteY5" fmla="*/ 110353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33020 w 831897"/>
                <a:gd name="connsiteY6" fmla="*/ 116062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34920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34920 w 831897"/>
                <a:gd name="connsiteY9" fmla="*/ 62227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29189 w 831897"/>
                <a:gd name="connsiteY7" fmla="*/ 128391 h 144729"/>
                <a:gd name="connsiteX8" fmla="*/ 591266 w 831897"/>
                <a:gd name="connsiteY8" fmla="*/ 103478 h 144729"/>
                <a:gd name="connsiteX9" fmla="*/ 634920 w 831897"/>
                <a:gd name="connsiteY9" fmla="*/ 62227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28225 w 831897"/>
                <a:gd name="connsiteY3" fmla="*/ 64916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29189 w 831897"/>
                <a:gd name="connsiteY7" fmla="*/ 128391 h 144729"/>
                <a:gd name="connsiteX8" fmla="*/ 591266 w 831897"/>
                <a:gd name="connsiteY8" fmla="*/ 103478 h 144729"/>
                <a:gd name="connsiteX9" fmla="*/ 634920 w 831897"/>
                <a:gd name="connsiteY9" fmla="*/ 62227 h 144729"/>
                <a:gd name="connsiteX10" fmla="*/ 728769 w 831897"/>
                <a:gd name="connsiteY10" fmla="*/ 14101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41251 w 831897"/>
                <a:gd name="connsiteY1" fmla="*/ 89728 h 144729"/>
                <a:gd name="connsiteX2" fmla="*/ 128225 w 831897"/>
                <a:gd name="connsiteY2" fmla="*/ 64916 h 144729"/>
                <a:gd name="connsiteX3" fmla="*/ 254381 w 831897"/>
                <a:gd name="connsiteY3" fmla="*/ 75977 h 144729"/>
                <a:gd name="connsiteX4" fmla="*/ 332905 w 831897"/>
                <a:gd name="connsiteY4" fmla="*/ 107038 h 144729"/>
                <a:gd name="connsiteX5" fmla="*/ 425179 w 831897"/>
                <a:gd name="connsiteY5" fmla="*/ 126007 h 144729"/>
                <a:gd name="connsiteX6" fmla="*/ 529189 w 831897"/>
                <a:gd name="connsiteY6" fmla="*/ 128391 h 144729"/>
                <a:gd name="connsiteX7" fmla="*/ 591266 w 831897"/>
                <a:gd name="connsiteY7" fmla="*/ 103478 h 144729"/>
                <a:gd name="connsiteX8" fmla="*/ 634920 w 831897"/>
                <a:gd name="connsiteY8" fmla="*/ 62227 h 144729"/>
                <a:gd name="connsiteX9" fmla="*/ 728769 w 831897"/>
                <a:gd name="connsiteY9" fmla="*/ 14101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31897" h="144729">
                  <a:moveTo>
                    <a:pt x="0" y="144729"/>
                  </a:moveTo>
                  <a:cubicBezTo>
                    <a:pt x="8594" y="133271"/>
                    <a:pt x="19880" y="103030"/>
                    <a:pt x="41251" y="89728"/>
                  </a:cubicBezTo>
                  <a:cubicBezTo>
                    <a:pt x="62622" y="76426"/>
                    <a:pt x="92703" y="67208"/>
                    <a:pt x="128225" y="64916"/>
                  </a:cubicBezTo>
                  <a:cubicBezTo>
                    <a:pt x="163747" y="62624"/>
                    <a:pt x="220268" y="68957"/>
                    <a:pt x="254381" y="75977"/>
                  </a:cubicBezTo>
                  <a:cubicBezTo>
                    <a:pt x="288494" y="82997"/>
                    <a:pt x="304439" y="98700"/>
                    <a:pt x="332905" y="107038"/>
                  </a:cubicBezTo>
                  <a:cubicBezTo>
                    <a:pt x="361371" y="115376"/>
                    <a:pt x="392465" y="122448"/>
                    <a:pt x="425179" y="126007"/>
                  </a:cubicBezTo>
                  <a:cubicBezTo>
                    <a:pt x="457893" y="129566"/>
                    <a:pt x="501508" y="132146"/>
                    <a:pt x="529189" y="128391"/>
                  </a:cubicBezTo>
                  <a:cubicBezTo>
                    <a:pt x="556870" y="124636"/>
                    <a:pt x="573644" y="114505"/>
                    <a:pt x="591266" y="103478"/>
                  </a:cubicBezTo>
                  <a:cubicBezTo>
                    <a:pt x="608888" y="92451"/>
                    <a:pt x="612003" y="77123"/>
                    <a:pt x="634920" y="62227"/>
                  </a:cubicBezTo>
                  <a:cubicBezTo>
                    <a:pt x="657837" y="47331"/>
                    <a:pt x="708544" y="23268"/>
                    <a:pt x="728769" y="14101"/>
                  </a:cubicBezTo>
                  <a:cubicBezTo>
                    <a:pt x="748994" y="4934"/>
                    <a:pt x="747046" y="9276"/>
                    <a:pt x="756270" y="7226"/>
                  </a:cubicBezTo>
                  <a:cubicBezTo>
                    <a:pt x="799347" y="-2347"/>
                    <a:pt x="784588" y="350"/>
                    <a:pt x="831897" y="35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C5B5EACB-2CF7-499E-9930-092B1085515F}"/>
                </a:ext>
              </a:extLst>
            </p:cNvPr>
            <p:cNvSpPr/>
            <p:nvPr/>
          </p:nvSpPr>
          <p:spPr>
            <a:xfrm>
              <a:off x="7122603" y="2758123"/>
              <a:ext cx="277996" cy="90614"/>
            </a:xfrm>
            <a:custGeom>
              <a:avLst/>
              <a:gdLst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36884 w 831897"/>
                <a:gd name="connsiteY8" fmla="*/ 117229 h 144729"/>
                <a:gd name="connsiteX9" fmla="*/ 378135 w 831897"/>
                <a:gd name="connsiteY9" fmla="*/ 130979 h 144729"/>
                <a:gd name="connsiteX10" fmla="*/ 550015 w 831897"/>
                <a:gd name="connsiteY10" fmla="*/ 117229 h 144729"/>
                <a:gd name="connsiteX11" fmla="*/ 591266 w 831897"/>
                <a:gd name="connsiteY11" fmla="*/ 103478 h 144729"/>
                <a:gd name="connsiteX12" fmla="*/ 625642 w 831897"/>
                <a:gd name="connsiteY12" fmla="*/ 82853 h 144729"/>
                <a:gd name="connsiteX13" fmla="*/ 653142 w 831897"/>
                <a:gd name="connsiteY13" fmla="*/ 62227 h 144729"/>
                <a:gd name="connsiteX14" fmla="*/ 701269 w 831897"/>
                <a:gd name="connsiteY14" fmla="*/ 34726 h 144729"/>
                <a:gd name="connsiteX15" fmla="*/ 728769 w 831897"/>
                <a:gd name="connsiteY15" fmla="*/ 14101 h 144729"/>
                <a:gd name="connsiteX16" fmla="*/ 756270 w 831897"/>
                <a:gd name="connsiteY16" fmla="*/ 7226 h 144729"/>
                <a:gd name="connsiteX17" fmla="*/ 831897 w 831897"/>
                <a:gd name="connsiteY17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378135 w 831897"/>
                <a:gd name="connsiteY8" fmla="*/ 130979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275007 w 831897"/>
                <a:gd name="connsiteY6" fmla="*/ 82853 h 144729"/>
                <a:gd name="connsiteX7" fmla="*/ 309383 w 831897"/>
                <a:gd name="connsiteY7" fmla="*/ 110353 h 144729"/>
                <a:gd name="connsiteX8" fmla="*/ 425179 w 831897"/>
                <a:gd name="connsiteY8" fmla="*/ 126007 h 144729"/>
                <a:gd name="connsiteX9" fmla="*/ 550015 w 831897"/>
                <a:gd name="connsiteY9" fmla="*/ 117229 h 144729"/>
                <a:gd name="connsiteX10" fmla="*/ 591266 w 831897"/>
                <a:gd name="connsiteY10" fmla="*/ 103478 h 144729"/>
                <a:gd name="connsiteX11" fmla="*/ 625642 w 831897"/>
                <a:gd name="connsiteY11" fmla="*/ 82853 h 144729"/>
                <a:gd name="connsiteX12" fmla="*/ 653142 w 831897"/>
                <a:gd name="connsiteY12" fmla="*/ 62227 h 144729"/>
                <a:gd name="connsiteX13" fmla="*/ 701269 w 831897"/>
                <a:gd name="connsiteY13" fmla="*/ 34726 h 144729"/>
                <a:gd name="connsiteX14" fmla="*/ 728769 w 831897"/>
                <a:gd name="connsiteY14" fmla="*/ 14101 h 144729"/>
                <a:gd name="connsiteX15" fmla="*/ 756270 w 831897"/>
                <a:gd name="connsiteY15" fmla="*/ 7226 h 144729"/>
                <a:gd name="connsiteX16" fmla="*/ 831897 w 831897"/>
                <a:gd name="connsiteY16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130628 w 831897"/>
                <a:gd name="connsiteY4" fmla="*/ 62227 h 144729"/>
                <a:gd name="connsiteX5" fmla="*/ 254381 w 831897"/>
                <a:gd name="connsiteY5" fmla="*/ 75977 h 144729"/>
                <a:gd name="connsiteX6" fmla="*/ 309383 w 831897"/>
                <a:gd name="connsiteY6" fmla="*/ 110353 h 144729"/>
                <a:gd name="connsiteX7" fmla="*/ 425179 w 831897"/>
                <a:gd name="connsiteY7" fmla="*/ 126007 h 144729"/>
                <a:gd name="connsiteX8" fmla="*/ 550015 w 831897"/>
                <a:gd name="connsiteY8" fmla="*/ 117229 h 144729"/>
                <a:gd name="connsiteX9" fmla="*/ 591266 w 831897"/>
                <a:gd name="connsiteY9" fmla="*/ 103478 h 144729"/>
                <a:gd name="connsiteX10" fmla="*/ 625642 w 831897"/>
                <a:gd name="connsiteY10" fmla="*/ 82853 h 144729"/>
                <a:gd name="connsiteX11" fmla="*/ 653142 w 831897"/>
                <a:gd name="connsiteY11" fmla="*/ 62227 h 144729"/>
                <a:gd name="connsiteX12" fmla="*/ 701269 w 831897"/>
                <a:gd name="connsiteY12" fmla="*/ 34726 h 144729"/>
                <a:gd name="connsiteX13" fmla="*/ 728769 w 831897"/>
                <a:gd name="connsiteY13" fmla="*/ 14101 h 144729"/>
                <a:gd name="connsiteX14" fmla="*/ 756270 w 831897"/>
                <a:gd name="connsiteY14" fmla="*/ 7226 h 144729"/>
                <a:gd name="connsiteX15" fmla="*/ 831897 w 831897"/>
                <a:gd name="connsiteY15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09383 w 831897"/>
                <a:gd name="connsiteY5" fmla="*/ 110353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33020 w 831897"/>
                <a:gd name="connsiteY6" fmla="*/ 116062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25642 w 831897"/>
                <a:gd name="connsiteY9" fmla="*/ 82853 h 144729"/>
                <a:gd name="connsiteX10" fmla="*/ 653142 w 831897"/>
                <a:gd name="connsiteY10" fmla="*/ 62227 h 144729"/>
                <a:gd name="connsiteX11" fmla="*/ 701269 w 831897"/>
                <a:gd name="connsiteY11" fmla="*/ 34726 h 144729"/>
                <a:gd name="connsiteX12" fmla="*/ 728769 w 831897"/>
                <a:gd name="connsiteY12" fmla="*/ 14101 h 144729"/>
                <a:gd name="connsiteX13" fmla="*/ 756270 w 831897"/>
                <a:gd name="connsiteY13" fmla="*/ 7226 h 144729"/>
                <a:gd name="connsiteX14" fmla="*/ 831897 w 831897"/>
                <a:gd name="connsiteY14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28769 w 831897"/>
                <a:gd name="connsiteY11" fmla="*/ 14101 h 144729"/>
                <a:gd name="connsiteX12" fmla="*/ 756270 w 831897"/>
                <a:gd name="connsiteY12" fmla="*/ 7226 h 144729"/>
                <a:gd name="connsiteX13" fmla="*/ 831897 w 831897"/>
                <a:gd name="connsiteY13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01269 w 831897"/>
                <a:gd name="connsiteY10" fmla="*/ 34726 h 144729"/>
                <a:gd name="connsiteX11" fmla="*/ 756270 w 831897"/>
                <a:gd name="connsiteY11" fmla="*/ 7226 h 144729"/>
                <a:gd name="connsiteX12" fmla="*/ 831897 w 831897"/>
                <a:gd name="connsiteY12" fmla="*/ 350 h 144729"/>
                <a:gd name="connsiteX0" fmla="*/ 0 w 831897"/>
                <a:gd name="connsiteY0" fmla="*/ 144729 h 144729"/>
                <a:gd name="connsiteX1" fmla="*/ 13750 w 831897"/>
                <a:gd name="connsiteY1" fmla="*/ 110353 h 144729"/>
                <a:gd name="connsiteX2" fmla="*/ 41251 w 831897"/>
                <a:gd name="connsiteY2" fmla="*/ 89728 h 144729"/>
                <a:gd name="connsiteX3" fmla="*/ 110003 w 831897"/>
                <a:gd name="connsiteY3" fmla="*/ 69102 h 144729"/>
                <a:gd name="connsiteX4" fmla="*/ 254381 w 831897"/>
                <a:gd name="connsiteY4" fmla="*/ 75977 h 144729"/>
                <a:gd name="connsiteX5" fmla="*/ 332905 w 831897"/>
                <a:gd name="connsiteY5" fmla="*/ 107038 h 144729"/>
                <a:gd name="connsiteX6" fmla="*/ 425179 w 831897"/>
                <a:gd name="connsiteY6" fmla="*/ 126007 h 144729"/>
                <a:gd name="connsiteX7" fmla="*/ 550015 w 831897"/>
                <a:gd name="connsiteY7" fmla="*/ 117229 h 144729"/>
                <a:gd name="connsiteX8" fmla="*/ 591266 w 831897"/>
                <a:gd name="connsiteY8" fmla="*/ 103478 h 144729"/>
                <a:gd name="connsiteX9" fmla="*/ 653142 w 831897"/>
                <a:gd name="connsiteY9" fmla="*/ 62227 h 144729"/>
                <a:gd name="connsiteX10" fmla="*/ 756270 w 831897"/>
                <a:gd name="connsiteY10" fmla="*/ 7226 h 144729"/>
                <a:gd name="connsiteX11" fmla="*/ 831897 w 831897"/>
                <a:gd name="connsiteY11" fmla="*/ 350 h 144729"/>
                <a:gd name="connsiteX0" fmla="*/ 0 w 831897"/>
                <a:gd name="connsiteY0" fmla="*/ 144379 h 144379"/>
                <a:gd name="connsiteX1" fmla="*/ 13750 w 831897"/>
                <a:gd name="connsiteY1" fmla="*/ 110003 h 144379"/>
                <a:gd name="connsiteX2" fmla="*/ 41251 w 831897"/>
                <a:gd name="connsiteY2" fmla="*/ 89378 h 144379"/>
                <a:gd name="connsiteX3" fmla="*/ 110003 w 831897"/>
                <a:gd name="connsiteY3" fmla="*/ 68752 h 144379"/>
                <a:gd name="connsiteX4" fmla="*/ 254381 w 831897"/>
                <a:gd name="connsiteY4" fmla="*/ 75627 h 144379"/>
                <a:gd name="connsiteX5" fmla="*/ 332905 w 831897"/>
                <a:gd name="connsiteY5" fmla="*/ 106688 h 144379"/>
                <a:gd name="connsiteX6" fmla="*/ 425179 w 831897"/>
                <a:gd name="connsiteY6" fmla="*/ 125657 h 144379"/>
                <a:gd name="connsiteX7" fmla="*/ 550015 w 831897"/>
                <a:gd name="connsiteY7" fmla="*/ 116879 h 144379"/>
                <a:gd name="connsiteX8" fmla="*/ 591266 w 831897"/>
                <a:gd name="connsiteY8" fmla="*/ 103128 h 144379"/>
                <a:gd name="connsiteX9" fmla="*/ 653142 w 831897"/>
                <a:gd name="connsiteY9" fmla="*/ 61877 h 144379"/>
                <a:gd name="connsiteX10" fmla="*/ 831897 w 831897"/>
                <a:gd name="connsiteY10" fmla="*/ 0 h 144379"/>
                <a:gd name="connsiteX0" fmla="*/ 0 w 900737"/>
                <a:gd name="connsiteY0" fmla="*/ 120566 h 120566"/>
                <a:gd name="connsiteX1" fmla="*/ 13750 w 900737"/>
                <a:gd name="connsiteY1" fmla="*/ 86190 h 120566"/>
                <a:gd name="connsiteX2" fmla="*/ 41251 w 900737"/>
                <a:gd name="connsiteY2" fmla="*/ 65565 h 120566"/>
                <a:gd name="connsiteX3" fmla="*/ 110003 w 900737"/>
                <a:gd name="connsiteY3" fmla="*/ 44939 h 120566"/>
                <a:gd name="connsiteX4" fmla="*/ 254381 w 900737"/>
                <a:gd name="connsiteY4" fmla="*/ 51814 h 120566"/>
                <a:gd name="connsiteX5" fmla="*/ 332905 w 900737"/>
                <a:gd name="connsiteY5" fmla="*/ 82875 h 120566"/>
                <a:gd name="connsiteX6" fmla="*/ 425179 w 900737"/>
                <a:gd name="connsiteY6" fmla="*/ 101844 h 120566"/>
                <a:gd name="connsiteX7" fmla="*/ 550015 w 900737"/>
                <a:gd name="connsiteY7" fmla="*/ 93066 h 120566"/>
                <a:gd name="connsiteX8" fmla="*/ 591266 w 900737"/>
                <a:gd name="connsiteY8" fmla="*/ 79315 h 120566"/>
                <a:gd name="connsiteX9" fmla="*/ 653142 w 900737"/>
                <a:gd name="connsiteY9" fmla="*/ 38064 h 120566"/>
                <a:gd name="connsiteX10" fmla="*/ 900737 w 900737"/>
                <a:gd name="connsiteY10" fmla="*/ 0 h 120566"/>
                <a:gd name="connsiteX0" fmla="*/ 0 w 900737"/>
                <a:gd name="connsiteY0" fmla="*/ 120566 h 120566"/>
                <a:gd name="connsiteX1" fmla="*/ 13750 w 900737"/>
                <a:gd name="connsiteY1" fmla="*/ 86190 h 120566"/>
                <a:gd name="connsiteX2" fmla="*/ 41251 w 900737"/>
                <a:gd name="connsiteY2" fmla="*/ 65565 h 120566"/>
                <a:gd name="connsiteX3" fmla="*/ 110003 w 900737"/>
                <a:gd name="connsiteY3" fmla="*/ 44939 h 120566"/>
                <a:gd name="connsiteX4" fmla="*/ 254381 w 900737"/>
                <a:gd name="connsiteY4" fmla="*/ 51814 h 120566"/>
                <a:gd name="connsiteX5" fmla="*/ 332905 w 900737"/>
                <a:gd name="connsiteY5" fmla="*/ 82875 h 120566"/>
                <a:gd name="connsiteX6" fmla="*/ 425179 w 900737"/>
                <a:gd name="connsiteY6" fmla="*/ 101844 h 120566"/>
                <a:gd name="connsiteX7" fmla="*/ 550015 w 900737"/>
                <a:gd name="connsiteY7" fmla="*/ 93066 h 120566"/>
                <a:gd name="connsiteX8" fmla="*/ 653142 w 900737"/>
                <a:gd name="connsiteY8" fmla="*/ 38064 h 120566"/>
                <a:gd name="connsiteX9" fmla="*/ 900737 w 900737"/>
                <a:gd name="connsiteY9" fmla="*/ 0 h 120566"/>
                <a:gd name="connsiteX0" fmla="*/ 0 w 932028"/>
                <a:gd name="connsiteY0" fmla="*/ 88815 h 88815"/>
                <a:gd name="connsiteX1" fmla="*/ 13750 w 932028"/>
                <a:gd name="connsiteY1" fmla="*/ 54439 h 88815"/>
                <a:gd name="connsiteX2" fmla="*/ 41251 w 932028"/>
                <a:gd name="connsiteY2" fmla="*/ 33814 h 88815"/>
                <a:gd name="connsiteX3" fmla="*/ 110003 w 932028"/>
                <a:gd name="connsiteY3" fmla="*/ 13188 h 88815"/>
                <a:gd name="connsiteX4" fmla="*/ 254381 w 932028"/>
                <a:gd name="connsiteY4" fmla="*/ 20063 h 88815"/>
                <a:gd name="connsiteX5" fmla="*/ 332905 w 932028"/>
                <a:gd name="connsiteY5" fmla="*/ 51124 h 88815"/>
                <a:gd name="connsiteX6" fmla="*/ 425179 w 932028"/>
                <a:gd name="connsiteY6" fmla="*/ 70093 h 88815"/>
                <a:gd name="connsiteX7" fmla="*/ 550015 w 932028"/>
                <a:gd name="connsiteY7" fmla="*/ 61315 h 88815"/>
                <a:gd name="connsiteX8" fmla="*/ 653142 w 932028"/>
                <a:gd name="connsiteY8" fmla="*/ 6313 h 88815"/>
                <a:gd name="connsiteX9" fmla="*/ 932028 w 932028"/>
                <a:gd name="connsiteY9" fmla="*/ 0 h 88815"/>
                <a:gd name="connsiteX0" fmla="*/ 0 w 913253"/>
                <a:gd name="connsiteY0" fmla="*/ 125858 h 125858"/>
                <a:gd name="connsiteX1" fmla="*/ 13750 w 913253"/>
                <a:gd name="connsiteY1" fmla="*/ 91482 h 125858"/>
                <a:gd name="connsiteX2" fmla="*/ 41251 w 913253"/>
                <a:gd name="connsiteY2" fmla="*/ 70857 h 125858"/>
                <a:gd name="connsiteX3" fmla="*/ 110003 w 913253"/>
                <a:gd name="connsiteY3" fmla="*/ 50231 h 125858"/>
                <a:gd name="connsiteX4" fmla="*/ 254381 w 913253"/>
                <a:gd name="connsiteY4" fmla="*/ 57106 h 125858"/>
                <a:gd name="connsiteX5" fmla="*/ 332905 w 913253"/>
                <a:gd name="connsiteY5" fmla="*/ 88167 h 125858"/>
                <a:gd name="connsiteX6" fmla="*/ 425179 w 913253"/>
                <a:gd name="connsiteY6" fmla="*/ 107136 h 125858"/>
                <a:gd name="connsiteX7" fmla="*/ 550015 w 913253"/>
                <a:gd name="connsiteY7" fmla="*/ 98358 h 125858"/>
                <a:gd name="connsiteX8" fmla="*/ 653142 w 913253"/>
                <a:gd name="connsiteY8" fmla="*/ 43356 h 125858"/>
                <a:gd name="connsiteX9" fmla="*/ 913253 w 913253"/>
                <a:gd name="connsiteY9" fmla="*/ 0 h 125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3253" h="125858">
                  <a:moveTo>
                    <a:pt x="0" y="125858"/>
                  </a:moveTo>
                  <a:cubicBezTo>
                    <a:pt x="4583" y="114399"/>
                    <a:pt x="6345" y="101355"/>
                    <a:pt x="13750" y="91482"/>
                  </a:cubicBezTo>
                  <a:cubicBezTo>
                    <a:pt x="20625" y="82315"/>
                    <a:pt x="31002" y="75981"/>
                    <a:pt x="41251" y="70857"/>
                  </a:cubicBezTo>
                  <a:cubicBezTo>
                    <a:pt x="63041" y="59962"/>
                    <a:pt x="74481" y="52523"/>
                    <a:pt x="110003" y="50231"/>
                  </a:cubicBezTo>
                  <a:cubicBezTo>
                    <a:pt x="145525" y="47939"/>
                    <a:pt x="217231" y="50783"/>
                    <a:pt x="254381" y="57106"/>
                  </a:cubicBezTo>
                  <a:cubicBezTo>
                    <a:pt x="291531" y="63429"/>
                    <a:pt x="304439" y="79829"/>
                    <a:pt x="332905" y="88167"/>
                  </a:cubicBezTo>
                  <a:cubicBezTo>
                    <a:pt x="361371" y="96505"/>
                    <a:pt x="388994" y="105438"/>
                    <a:pt x="425179" y="107136"/>
                  </a:cubicBezTo>
                  <a:cubicBezTo>
                    <a:pt x="461364" y="108834"/>
                    <a:pt x="512021" y="108988"/>
                    <a:pt x="550015" y="98358"/>
                  </a:cubicBezTo>
                  <a:cubicBezTo>
                    <a:pt x="588009" y="87728"/>
                    <a:pt x="592602" y="59749"/>
                    <a:pt x="653142" y="43356"/>
                  </a:cubicBezTo>
                  <a:cubicBezTo>
                    <a:pt x="713682" y="26963"/>
                    <a:pt x="876013" y="12891"/>
                    <a:pt x="913253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054F739-49ED-4823-8F8F-CB732A4054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46611" y="1876470"/>
              <a:ext cx="0" cy="2825866"/>
            </a:xfrm>
            <a:prstGeom prst="line">
              <a:avLst/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9CF76D91-72C6-42DF-A4F6-867BC19EE513}"/>
                </a:ext>
              </a:extLst>
            </p:cNvPr>
            <p:cNvSpPr txBox="1"/>
            <p:nvPr/>
          </p:nvSpPr>
          <p:spPr>
            <a:xfrm>
              <a:off x="10476025" y="1231739"/>
              <a:ext cx="1226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q”, W/m</a:t>
              </a:r>
              <a:r>
                <a:rPr lang="en-US" i="1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CE22587-1D56-47C4-9A26-C9DDC8D69940}"/>
                </a:ext>
              </a:extLst>
            </p:cNvPr>
            <p:cNvSpPr/>
            <p:nvPr/>
          </p:nvSpPr>
          <p:spPr>
            <a:xfrm>
              <a:off x="6258274" y="1796315"/>
              <a:ext cx="2910462" cy="284986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2B6544C-CFE9-45B8-8A5D-AE5437B9004B}"/>
                </a:ext>
              </a:extLst>
            </p:cNvPr>
            <p:cNvSpPr txBox="1"/>
            <p:nvPr/>
          </p:nvSpPr>
          <p:spPr>
            <a:xfrm>
              <a:off x="9042320" y="4680623"/>
              <a:ext cx="6804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h, m  </a:t>
              </a: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B5D1734-77B2-48C7-8B9F-8D4729BFE9E6}"/>
                </a:ext>
              </a:extLst>
            </p:cNvPr>
            <p:cNvSpPr/>
            <p:nvPr/>
          </p:nvSpPr>
          <p:spPr>
            <a:xfrm>
              <a:off x="9295848" y="1893634"/>
              <a:ext cx="1994753" cy="2772463"/>
            </a:xfrm>
            <a:custGeom>
              <a:avLst/>
              <a:gdLst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199380 w 790647"/>
                <a:gd name="connsiteY2" fmla="*/ 75627 h 1746298"/>
                <a:gd name="connsiteX3" fmla="*/ 268132 w 790647"/>
                <a:gd name="connsiteY3" fmla="*/ 130629 h 1746298"/>
                <a:gd name="connsiteX4" fmla="*/ 295633 w 790647"/>
                <a:gd name="connsiteY4" fmla="*/ 151255 h 1746298"/>
                <a:gd name="connsiteX5" fmla="*/ 330009 w 790647"/>
                <a:gd name="connsiteY5" fmla="*/ 171880 h 1746298"/>
                <a:gd name="connsiteX6" fmla="*/ 350635 w 790647"/>
                <a:gd name="connsiteY6" fmla="*/ 185630 h 1746298"/>
                <a:gd name="connsiteX7" fmla="*/ 378135 w 790647"/>
                <a:gd name="connsiteY7" fmla="*/ 192506 h 1746298"/>
                <a:gd name="connsiteX8" fmla="*/ 419386 w 790647"/>
                <a:gd name="connsiteY8" fmla="*/ 220006 h 1746298"/>
                <a:gd name="connsiteX9" fmla="*/ 474388 w 790647"/>
                <a:gd name="connsiteY9" fmla="*/ 247507 h 1746298"/>
                <a:gd name="connsiteX10" fmla="*/ 495013 w 790647"/>
                <a:gd name="connsiteY10" fmla="*/ 261258 h 1746298"/>
                <a:gd name="connsiteX11" fmla="*/ 550015 w 790647"/>
                <a:gd name="connsiteY11" fmla="*/ 295633 h 1746298"/>
                <a:gd name="connsiteX12" fmla="*/ 598141 w 790647"/>
                <a:gd name="connsiteY12" fmla="*/ 343760 h 1746298"/>
                <a:gd name="connsiteX13" fmla="*/ 618767 w 790647"/>
                <a:gd name="connsiteY13" fmla="*/ 364385 h 1746298"/>
                <a:gd name="connsiteX14" fmla="*/ 666893 w 790647"/>
                <a:gd name="connsiteY14" fmla="*/ 391886 h 1746298"/>
                <a:gd name="connsiteX15" fmla="*/ 708144 w 790647"/>
                <a:gd name="connsiteY15" fmla="*/ 453763 h 1746298"/>
                <a:gd name="connsiteX16" fmla="*/ 735645 w 790647"/>
                <a:gd name="connsiteY16" fmla="*/ 481264 h 1746298"/>
                <a:gd name="connsiteX17" fmla="*/ 742520 w 790647"/>
                <a:gd name="connsiteY17" fmla="*/ 501889 h 1746298"/>
                <a:gd name="connsiteX18" fmla="*/ 763146 w 790647"/>
                <a:gd name="connsiteY18" fmla="*/ 543140 h 1746298"/>
                <a:gd name="connsiteX19" fmla="*/ 790647 w 790647"/>
                <a:gd name="connsiteY19" fmla="*/ 611892 h 1746298"/>
                <a:gd name="connsiteX20" fmla="*/ 776896 w 790647"/>
                <a:gd name="connsiteY20" fmla="*/ 763146 h 1746298"/>
                <a:gd name="connsiteX21" fmla="*/ 749395 w 790647"/>
                <a:gd name="connsiteY21" fmla="*/ 804397 h 1746298"/>
                <a:gd name="connsiteX22" fmla="*/ 632517 w 790647"/>
                <a:gd name="connsiteY22" fmla="*/ 914400 h 1746298"/>
                <a:gd name="connsiteX23" fmla="*/ 598141 w 790647"/>
                <a:gd name="connsiteY23" fmla="*/ 948776 h 1746298"/>
                <a:gd name="connsiteX24" fmla="*/ 529389 w 790647"/>
                <a:gd name="connsiteY24" fmla="*/ 1003778 h 1746298"/>
                <a:gd name="connsiteX25" fmla="*/ 446887 w 790647"/>
                <a:gd name="connsiteY25" fmla="*/ 1106906 h 1746298"/>
                <a:gd name="connsiteX26" fmla="*/ 405636 w 790647"/>
                <a:gd name="connsiteY26" fmla="*/ 1148157 h 1746298"/>
                <a:gd name="connsiteX27" fmla="*/ 385010 w 790647"/>
                <a:gd name="connsiteY27" fmla="*/ 1182533 h 1746298"/>
                <a:gd name="connsiteX28" fmla="*/ 350635 w 790647"/>
                <a:gd name="connsiteY28" fmla="*/ 1223784 h 1746298"/>
                <a:gd name="connsiteX29" fmla="*/ 323134 w 790647"/>
                <a:gd name="connsiteY29" fmla="*/ 1265035 h 1746298"/>
                <a:gd name="connsiteX30" fmla="*/ 281883 w 790647"/>
                <a:gd name="connsiteY30" fmla="*/ 1306286 h 1746298"/>
                <a:gd name="connsiteX31" fmla="*/ 247507 w 790647"/>
                <a:gd name="connsiteY31" fmla="*/ 1354412 h 1746298"/>
                <a:gd name="connsiteX32" fmla="*/ 226881 w 790647"/>
                <a:gd name="connsiteY32" fmla="*/ 1388788 h 1746298"/>
                <a:gd name="connsiteX33" fmla="*/ 192505 w 790647"/>
                <a:gd name="connsiteY33" fmla="*/ 1423164 h 1746298"/>
                <a:gd name="connsiteX34" fmla="*/ 130628 w 790647"/>
                <a:gd name="connsiteY34" fmla="*/ 1512542 h 1746298"/>
                <a:gd name="connsiteX35" fmla="*/ 75627 w 790647"/>
                <a:gd name="connsiteY35" fmla="*/ 1595044 h 1746298"/>
                <a:gd name="connsiteX36" fmla="*/ 61877 w 790647"/>
                <a:gd name="connsiteY36" fmla="*/ 1622545 h 1746298"/>
                <a:gd name="connsiteX37" fmla="*/ 55001 w 790647"/>
                <a:gd name="connsiteY37" fmla="*/ 1650045 h 1746298"/>
                <a:gd name="connsiteX38" fmla="*/ 41251 w 790647"/>
                <a:gd name="connsiteY38" fmla="*/ 1677546 h 1746298"/>
                <a:gd name="connsiteX39" fmla="*/ 27501 w 790647"/>
                <a:gd name="connsiteY39" fmla="*/ 1711922 h 1746298"/>
                <a:gd name="connsiteX40" fmla="*/ 20625 w 790647"/>
                <a:gd name="connsiteY40" fmla="*/ 1732548 h 1746298"/>
                <a:gd name="connsiteX41" fmla="*/ 0 w 790647"/>
                <a:gd name="connsiteY41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199380 w 790647"/>
                <a:gd name="connsiteY2" fmla="*/ 75627 h 1746298"/>
                <a:gd name="connsiteX3" fmla="*/ 268132 w 790647"/>
                <a:gd name="connsiteY3" fmla="*/ 130629 h 1746298"/>
                <a:gd name="connsiteX4" fmla="*/ 295633 w 790647"/>
                <a:gd name="connsiteY4" fmla="*/ 151255 h 1746298"/>
                <a:gd name="connsiteX5" fmla="*/ 330009 w 790647"/>
                <a:gd name="connsiteY5" fmla="*/ 171880 h 1746298"/>
                <a:gd name="connsiteX6" fmla="*/ 378135 w 790647"/>
                <a:gd name="connsiteY6" fmla="*/ 192506 h 1746298"/>
                <a:gd name="connsiteX7" fmla="*/ 419386 w 790647"/>
                <a:gd name="connsiteY7" fmla="*/ 220006 h 1746298"/>
                <a:gd name="connsiteX8" fmla="*/ 474388 w 790647"/>
                <a:gd name="connsiteY8" fmla="*/ 247507 h 1746298"/>
                <a:gd name="connsiteX9" fmla="*/ 495013 w 790647"/>
                <a:gd name="connsiteY9" fmla="*/ 261258 h 1746298"/>
                <a:gd name="connsiteX10" fmla="*/ 550015 w 790647"/>
                <a:gd name="connsiteY10" fmla="*/ 295633 h 1746298"/>
                <a:gd name="connsiteX11" fmla="*/ 598141 w 790647"/>
                <a:gd name="connsiteY11" fmla="*/ 343760 h 1746298"/>
                <a:gd name="connsiteX12" fmla="*/ 618767 w 790647"/>
                <a:gd name="connsiteY12" fmla="*/ 364385 h 1746298"/>
                <a:gd name="connsiteX13" fmla="*/ 666893 w 790647"/>
                <a:gd name="connsiteY13" fmla="*/ 391886 h 1746298"/>
                <a:gd name="connsiteX14" fmla="*/ 708144 w 790647"/>
                <a:gd name="connsiteY14" fmla="*/ 453763 h 1746298"/>
                <a:gd name="connsiteX15" fmla="*/ 735645 w 790647"/>
                <a:gd name="connsiteY15" fmla="*/ 481264 h 1746298"/>
                <a:gd name="connsiteX16" fmla="*/ 742520 w 790647"/>
                <a:gd name="connsiteY16" fmla="*/ 501889 h 1746298"/>
                <a:gd name="connsiteX17" fmla="*/ 763146 w 790647"/>
                <a:gd name="connsiteY17" fmla="*/ 543140 h 1746298"/>
                <a:gd name="connsiteX18" fmla="*/ 790647 w 790647"/>
                <a:gd name="connsiteY18" fmla="*/ 611892 h 1746298"/>
                <a:gd name="connsiteX19" fmla="*/ 776896 w 790647"/>
                <a:gd name="connsiteY19" fmla="*/ 763146 h 1746298"/>
                <a:gd name="connsiteX20" fmla="*/ 749395 w 790647"/>
                <a:gd name="connsiteY20" fmla="*/ 804397 h 1746298"/>
                <a:gd name="connsiteX21" fmla="*/ 632517 w 790647"/>
                <a:gd name="connsiteY21" fmla="*/ 914400 h 1746298"/>
                <a:gd name="connsiteX22" fmla="*/ 598141 w 790647"/>
                <a:gd name="connsiteY22" fmla="*/ 948776 h 1746298"/>
                <a:gd name="connsiteX23" fmla="*/ 529389 w 790647"/>
                <a:gd name="connsiteY23" fmla="*/ 1003778 h 1746298"/>
                <a:gd name="connsiteX24" fmla="*/ 446887 w 790647"/>
                <a:gd name="connsiteY24" fmla="*/ 1106906 h 1746298"/>
                <a:gd name="connsiteX25" fmla="*/ 405636 w 790647"/>
                <a:gd name="connsiteY25" fmla="*/ 1148157 h 1746298"/>
                <a:gd name="connsiteX26" fmla="*/ 385010 w 790647"/>
                <a:gd name="connsiteY26" fmla="*/ 1182533 h 1746298"/>
                <a:gd name="connsiteX27" fmla="*/ 350635 w 790647"/>
                <a:gd name="connsiteY27" fmla="*/ 1223784 h 1746298"/>
                <a:gd name="connsiteX28" fmla="*/ 323134 w 790647"/>
                <a:gd name="connsiteY28" fmla="*/ 1265035 h 1746298"/>
                <a:gd name="connsiteX29" fmla="*/ 281883 w 790647"/>
                <a:gd name="connsiteY29" fmla="*/ 1306286 h 1746298"/>
                <a:gd name="connsiteX30" fmla="*/ 247507 w 790647"/>
                <a:gd name="connsiteY30" fmla="*/ 1354412 h 1746298"/>
                <a:gd name="connsiteX31" fmla="*/ 226881 w 790647"/>
                <a:gd name="connsiteY31" fmla="*/ 1388788 h 1746298"/>
                <a:gd name="connsiteX32" fmla="*/ 192505 w 790647"/>
                <a:gd name="connsiteY32" fmla="*/ 1423164 h 1746298"/>
                <a:gd name="connsiteX33" fmla="*/ 130628 w 790647"/>
                <a:gd name="connsiteY33" fmla="*/ 1512542 h 1746298"/>
                <a:gd name="connsiteX34" fmla="*/ 75627 w 790647"/>
                <a:gd name="connsiteY34" fmla="*/ 1595044 h 1746298"/>
                <a:gd name="connsiteX35" fmla="*/ 61877 w 790647"/>
                <a:gd name="connsiteY35" fmla="*/ 1622545 h 1746298"/>
                <a:gd name="connsiteX36" fmla="*/ 55001 w 790647"/>
                <a:gd name="connsiteY36" fmla="*/ 1650045 h 1746298"/>
                <a:gd name="connsiteX37" fmla="*/ 41251 w 790647"/>
                <a:gd name="connsiteY37" fmla="*/ 1677546 h 1746298"/>
                <a:gd name="connsiteX38" fmla="*/ 27501 w 790647"/>
                <a:gd name="connsiteY38" fmla="*/ 1711922 h 1746298"/>
                <a:gd name="connsiteX39" fmla="*/ 20625 w 790647"/>
                <a:gd name="connsiteY39" fmla="*/ 1732548 h 1746298"/>
                <a:gd name="connsiteX40" fmla="*/ 0 w 790647"/>
                <a:gd name="connsiteY40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295633 w 790647"/>
                <a:gd name="connsiteY3" fmla="*/ 151255 h 1746298"/>
                <a:gd name="connsiteX4" fmla="*/ 330009 w 790647"/>
                <a:gd name="connsiteY4" fmla="*/ 171880 h 1746298"/>
                <a:gd name="connsiteX5" fmla="*/ 378135 w 790647"/>
                <a:gd name="connsiteY5" fmla="*/ 192506 h 1746298"/>
                <a:gd name="connsiteX6" fmla="*/ 419386 w 790647"/>
                <a:gd name="connsiteY6" fmla="*/ 220006 h 1746298"/>
                <a:gd name="connsiteX7" fmla="*/ 474388 w 790647"/>
                <a:gd name="connsiteY7" fmla="*/ 247507 h 1746298"/>
                <a:gd name="connsiteX8" fmla="*/ 495013 w 790647"/>
                <a:gd name="connsiteY8" fmla="*/ 261258 h 1746298"/>
                <a:gd name="connsiteX9" fmla="*/ 550015 w 790647"/>
                <a:gd name="connsiteY9" fmla="*/ 295633 h 1746298"/>
                <a:gd name="connsiteX10" fmla="*/ 598141 w 790647"/>
                <a:gd name="connsiteY10" fmla="*/ 343760 h 1746298"/>
                <a:gd name="connsiteX11" fmla="*/ 618767 w 790647"/>
                <a:gd name="connsiteY11" fmla="*/ 364385 h 1746298"/>
                <a:gd name="connsiteX12" fmla="*/ 666893 w 790647"/>
                <a:gd name="connsiteY12" fmla="*/ 391886 h 1746298"/>
                <a:gd name="connsiteX13" fmla="*/ 708144 w 790647"/>
                <a:gd name="connsiteY13" fmla="*/ 453763 h 1746298"/>
                <a:gd name="connsiteX14" fmla="*/ 735645 w 790647"/>
                <a:gd name="connsiteY14" fmla="*/ 481264 h 1746298"/>
                <a:gd name="connsiteX15" fmla="*/ 742520 w 790647"/>
                <a:gd name="connsiteY15" fmla="*/ 501889 h 1746298"/>
                <a:gd name="connsiteX16" fmla="*/ 763146 w 790647"/>
                <a:gd name="connsiteY16" fmla="*/ 543140 h 1746298"/>
                <a:gd name="connsiteX17" fmla="*/ 790647 w 790647"/>
                <a:gd name="connsiteY17" fmla="*/ 611892 h 1746298"/>
                <a:gd name="connsiteX18" fmla="*/ 776896 w 790647"/>
                <a:gd name="connsiteY18" fmla="*/ 763146 h 1746298"/>
                <a:gd name="connsiteX19" fmla="*/ 749395 w 790647"/>
                <a:gd name="connsiteY19" fmla="*/ 804397 h 1746298"/>
                <a:gd name="connsiteX20" fmla="*/ 632517 w 790647"/>
                <a:gd name="connsiteY20" fmla="*/ 914400 h 1746298"/>
                <a:gd name="connsiteX21" fmla="*/ 598141 w 790647"/>
                <a:gd name="connsiteY21" fmla="*/ 948776 h 1746298"/>
                <a:gd name="connsiteX22" fmla="*/ 529389 w 790647"/>
                <a:gd name="connsiteY22" fmla="*/ 1003778 h 1746298"/>
                <a:gd name="connsiteX23" fmla="*/ 446887 w 790647"/>
                <a:gd name="connsiteY23" fmla="*/ 1106906 h 1746298"/>
                <a:gd name="connsiteX24" fmla="*/ 405636 w 790647"/>
                <a:gd name="connsiteY24" fmla="*/ 1148157 h 1746298"/>
                <a:gd name="connsiteX25" fmla="*/ 385010 w 790647"/>
                <a:gd name="connsiteY25" fmla="*/ 1182533 h 1746298"/>
                <a:gd name="connsiteX26" fmla="*/ 350635 w 790647"/>
                <a:gd name="connsiteY26" fmla="*/ 1223784 h 1746298"/>
                <a:gd name="connsiteX27" fmla="*/ 323134 w 790647"/>
                <a:gd name="connsiteY27" fmla="*/ 1265035 h 1746298"/>
                <a:gd name="connsiteX28" fmla="*/ 281883 w 790647"/>
                <a:gd name="connsiteY28" fmla="*/ 1306286 h 1746298"/>
                <a:gd name="connsiteX29" fmla="*/ 247507 w 790647"/>
                <a:gd name="connsiteY29" fmla="*/ 1354412 h 1746298"/>
                <a:gd name="connsiteX30" fmla="*/ 226881 w 790647"/>
                <a:gd name="connsiteY30" fmla="*/ 1388788 h 1746298"/>
                <a:gd name="connsiteX31" fmla="*/ 192505 w 790647"/>
                <a:gd name="connsiteY31" fmla="*/ 1423164 h 1746298"/>
                <a:gd name="connsiteX32" fmla="*/ 130628 w 790647"/>
                <a:gd name="connsiteY32" fmla="*/ 1512542 h 1746298"/>
                <a:gd name="connsiteX33" fmla="*/ 75627 w 790647"/>
                <a:gd name="connsiteY33" fmla="*/ 1595044 h 1746298"/>
                <a:gd name="connsiteX34" fmla="*/ 61877 w 790647"/>
                <a:gd name="connsiteY34" fmla="*/ 1622545 h 1746298"/>
                <a:gd name="connsiteX35" fmla="*/ 55001 w 790647"/>
                <a:gd name="connsiteY35" fmla="*/ 1650045 h 1746298"/>
                <a:gd name="connsiteX36" fmla="*/ 41251 w 790647"/>
                <a:gd name="connsiteY36" fmla="*/ 1677546 h 1746298"/>
                <a:gd name="connsiteX37" fmla="*/ 27501 w 790647"/>
                <a:gd name="connsiteY37" fmla="*/ 1711922 h 1746298"/>
                <a:gd name="connsiteX38" fmla="*/ 20625 w 790647"/>
                <a:gd name="connsiteY38" fmla="*/ 1732548 h 1746298"/>
                <a:gd name="connsiteX39" fmla="*/ 0 w 790647"/>
                <a:gd name="connsiteY39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295633 w 790647"/>
                <a:gd name="connsiteY3" fmla="*/ 151255 h 1746298"/>
                <a:gd name="connsiteX4" fmla="*/ 378135 w 790647"/>
                <a:gd name="connsiteY4" fmla="*/ 192506 h 1746298"/>
                <a:gd name="connsiteX5" fmla="*/ 419386 w 790647"/>
                <a:gd name="connsiteY5" fmla="*/ 220006 h 1746298"/>
                <a:gd name="connsiteX6" fmla="*/ 474388 w 790647"/>
                <a:gd name="connsiteY6" fmla="*/ 247507 h 1746298"/>
                <a:gd name="connsiteX7" fmla="*/ 495013 w 790647"/>
                <a:gd name="connsiteY7" fmla="*/ 261258 h 1746298"/>
                <a:gd name="connsiteX8" fmla="*/ 550015 w 790647"/>
                <a:gd name="connsiteY8" fmla="*/ 295633 h 1746298"/>
                <a:gd name="connsiteX9" fmla="*/ 598141 w 790647"/>
                <a:gd name="connsiteY9" fmla="*/ 343760 h 1746298"/>
                <a:gd name="connsiteX10" fmla="*/ 618767 w 790647"/>
                <a:gd name="connsiteY10" fmla="*/ 364385 h 1746298"/>
                <a:gd name="connsiteX11" fmla="*/ 666893 w 790647"/>
                <a:gd name="connsiteY11" fmla="*/ 391886 h 1746298"/>
                <a:gd name="connsiteX12" fmla="*/ 708144 w 790647"/>
                <a:gd name="connsiteY12" fmla="*/ 453763 h 1746298"/>
                <a:gd name="connsiteX13" fmla="*/ 735645 w 790647"/>
                <a:gd name="connsiteY13" fmla="*/ 481264 h 1746298"/>
                <a:gd name="connsiteX14" fmla="*/ 742520 w 790647"/>
                <a:gd name="connsiteY14" fmla="*/ 501889 h 1746298"/>
                <a:gd name="connsiteX15" fmla="*/ 763146 w 790647"/>
                <a:gd name="connsiteY15" fmla="*/ 543140 h 1746298"/>
                <a:gd name="connsiteX16" fmla="*/ 790647 w 790647"/>
                <a:gd name="connsiteY16" fmla="*/ 611892 h 1746298"/>
                <a:gd name="connsiteX17" fmla="*/ 776896 w 790647"/>
                <a:gd name="connsiteY17" fmla="*/ 763146 h 1746298"/>
                <a:gd name="connsiteX18" fmla="*/ 749395 w 790647"/>
                <a:gd name="connsiteY18" fmla="*/ 804397 h 1746298"/>
                <a:gd name="connsiteX19" fmla="*/ 632517 w 790647"/>
                <a:gd name="connsiteY19" fmla="*/ 914400 h 1746298"/>
                <a:gd name="connsiteX20" fmla="*/ 598141 w 790647"/>
                <a:gd name="connsiteY20" fmla="*/ 948776 h 1746298"/>
                <a:gd name="connsiteX21" fmla="*/ 529389 w 790647"/>
                <a:gd name="connsiteY21" fmla="*/ 1003778 h 1746298"/>
                <a:gd name="connsiteX22" fmla="*/ 446887 w 790647"/>
                <a:gd name="connsiteY22" fmla="*/ 1106906 h 1746298"/>
                <a:gd name="connsiteX23" fmla="*/ 405636 w 790647"/>
                <a:gd name="connsiteY23" fmla="*/ 1148157 h 1746298"/>
                <a:gd name="connsiteX24" fmla="*/ 385010 w 790647"/>
                <a:gd name="connsiteY24" fmla="*/ 1182533 h 1746298"/>
                <a:gd name="connsiteX25" fmla="*/ 350635 w 790647"/>
                <a:gd name="connsiteY25" fmla="*/ 1223784 h 1746298"/>
                <a:gd name="connsiteX26" fmla="*/ 323134 w 790647"/>
                <a:gd name="connsiteY26" fmla="*/ 1265035 h 1746298"/>
                <a:gd name="connsiteX27" fmla="*/ 281883 w 790647"/>
                <a:gd name="connsiteY27" fmla="*/ 1306286 h 1746298"/>
                <a:gd name="connsiteX28" fmla="*/ 247507 w 790647"/>
                <a:gd name="connsiteY28" fmla="*/ 1354412 h 1746298"/>
                <a:gd name="connsiteX29" fmla="*/ 226881 w 790647"/>
                <a:gd name="connsiteY29" fmla="*/ 1388788 h 1746298"/>
                <a:gd name="connsiteX30" fmla="*/ 192505 w 790647"/>
                <a:gd name="connsiteY30" fmla="*/ 1423164 h 1746298"/>
                <a:gd name="connsiteX31" fmla="*/ 130628 w 790647"/>
                <a:gd name="connsiteY31" fmla="*/ 1512542 h 1746298"/>
                <a:gd name="connsiteX32" fmla="*/ 75627 w 790647"/>
                <a:gd name="connsiteY32" fmla="*/ 1595044 h 1746298"/>
                <a:gd name="connsiteX33" fmla="*/ 61877 w 790647"/>
                <a:gd name="connsiteY33" fmla="*/ 1622545 h 1746298"/>
                <a:gd name="connsiteX34" fmla="*/ 55001 w 790647"/>
                <a:gd name="connsiteY34" fmla="*/ 1650045 h 1746298"/>
                <a:gd name="connsiteX35" fmla="*/ 41251 w 790647"/>
                <a:gd name="connsiteY35" fmla="*/ 1677546 h 1746298"/>
                <a:gd name="connsiteX36" fmla="*/ 27501 w 790647"/>
                <a:gd name="connsiteY36" fmla="*/ 1711922 h 1746298"/>
                <a:gd name="connsiteX37" fmla="*/ 20625 w 790647"/>
                <a:gd name="connsiteY37" fmla="*/ 1732548 h 1746298"/>
                <a:gd name="connsiteX38" fmla="*/ 0 w 790647"/>
                <a:gd name="connsiteY38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19386 w 790647"/>
                <a:gd name="connsiteY4" fmla="*/ 220006 h 1746298"/>
                <a:gd name="connsiteX5" fmla="*/ 474388 w 790647"/>
                <a:gd name="connsiteY5" fmla="*/ 247507 h 1746298"/>
                <a:gd name="connsiteX6" fmla="*/ 495013 w 790647"/>
                <a:gd name="connsiteY6" fmla="*/ 261258 h 1746298"/>
                <a:gd name="connsiteX7" fmla="*/ 550015 w 790647"/>
                <a:gd name="connsiteY7" fmla="*/ 295633 h 1746298"/>
                <a:gd name="connsiteX8" fmla="*/ 598141 w 790647"/>
                <a:gd name="connsiteY8" fmla="*/ 343760 h 1746298"/>
                <a:gd name="connsiteX9" fmla="*/ 618767 w 790647"/>
                <a:gd name="connsiteY9" fmla="*/ 364385 h 1746298"/>
                <a:gd name="connsiteX10" fmla="*/ 666893 w 790647"/>
                <a:gd name="connsiteY10" fmla="*/ 391886 h 1746298"/>
                <a:gd name="connsiteX11" fmla="*/ 708144 w 790647"/>
                <a:gd name="connsiteY11" fmla="*/ 453763 h 1746298"/>
                <a:gd name="connsiteX12" fmla="*/ 735645 w 790647"/>
                <a:gd name="connsiteY12" fmla="*/ 481264 h 1746298"/>
                <a:gd name="connsiteX13" fmla="*/ 742520 w 790647"/>
                <a:gd name="connsiteY13" fmla="*/ 501889 h 1746298"/>
                <a:gd name="connsiteX14" fmla="*/ 763146 w 790647"/>
                <a:gd name="connsiteY14" fmla="*/ 543140 h 1746298"/>
                <a:gd name="connsiteX15" fmla="*/ 790647 w 790647"/>
                <a:gd name="connsiteY15" fmla="*/ 611892 h 1746298"/>
                <a:gd name="connsiteX16" fmla="*/ 776896 w 790647"/>
                <a:gd name="connsiteY16" fmla="*/ 763146 h 1746298"/>
                <a:gd name="connsiteX17" fmla="*/ 749395 w 790647"/>
                <a:gd name="connsiteY17" fmla="*/ 804397 h 1746298"/>
                <a:gd name="connsiteX18" fmla="*/ 632517 w 790647"/>
                <a:gd name="connsiteY18" fmla="*/ 914400 h 1746298"/>
                <a:gd name="connsiteX19" fmla="*/ 598141 w 790647"/>
                <a:gd name="connsiteY19" fmla="*/ 948776 h 1746298"/>
                <a:gd name="connsiteX20" fmla="*/ 529389 w 790647"/>
                <a:gd name="connsiteY20" fmla="*/ 1003778 h 1746298"/>
                <a:gd name="connsiteX21" fmla="*/ 446887 w 790647"/>
                <a:gd name="connsiteY21" fmla="*/ 1106906 h 1746298"/>
                <a:gd name="connsiteX22" fmla="*/ 405636 w 790647"/>
                <a:gd name="connsiteY22" fmla="*/ 1148157 h 1746298"/>
                <a:gd name="connsiteX23" fmla="*/ 385010 w 790647"/>
                <a:gd name="connsiteY23" fmla="*/ 1182533 h 1746298"/>
                <a:gd name="connsiteX24" fmla="*/ 350635 w 790647"/>
                <a:gd name="connsiteY24" fmla="*/ 1223784 h 1746298"/>
                <a:gd name="connsiteX25" fmla="*/ 323134 w 790647"/>
                <a:gd name="connsiteY25" fmla="*/ 1265035 h 1746298"/>
                <a:gd name="connsiteX26" fmla="*/ 281883 w 790647"/>
                <a:gd name="connsiteY26" fmla="*/ 1306286 h 1746298"/>
                <a:gd name="connsiteX27" fmla="*/ 247507 w 790647"/>
                <a:gd name="connsiteY27" fmla="*/ 1354412 h 1746298"/>
                <a:gd name="connsiteX28" fmla="*/ 226881 w 790647"/>
                <a:gd name="connsiteY28" fmla="*/ 1388788 h 1746298"/>
                <a:gd name="connsiteX29" fmla="*/ 192505 w 790647"/>
                <a:gd name="connsiteY29" fmla="*/ 1423164 h 1746298"/>
                <a:gd name="connsiteX30" fmla="*/ 130628 w 790647"/>
                <a:gd name="connsiteY30" fmla="*/ 1512542 h 1746298"/>
                <a:gd name="connsiteX31" fmla="*/ 75627 w 790647"/>
                <a:gd name="connsiteY31" fmla="*/ 1595044 h 1746298"/>
                <a:gd name="connsiteX32" fmla="*/ 61877 w 790647"/>
                <a:gd name="connsiteY32" fmla="*/ 1622545 h 1746298"/>
                <a:gd name="connsiteX33" fmla="*/ 55001 w 790647"/>
                <a:gd name="connsiteY33" fmla="*/ 1650045 h 1746298"/>
                <a:gd name="connsiteX34" fmla="*/ 41251 w 790647"/>
                <a:gd name="connsiteY34" fmla="*/ 1677546 h 1746298"/>
                <a:gd name="connsiteX35" fmla="*/ 27501 w 790647"/>
                <a:gd name="connsiteY35" fmla="*/ 1711922 h 1746298"/>
                <a:gd name="connsiteX36" fmla="*/ 20625 w 790647"/>
                <a:gd name="connsiteY36" fmla="*/ 1732548 h 1746298"/>
                <a:gd name="connsiteX37" fmla="*/ 0 w 790647"/>
                <a:gd name="connsiteY37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19386 w 790647"/>
                <a:gd name="connsiteY4" fmla="*/ 220006 h 1746298"/>
                <a:gd name="connsiteX5" fmla="*/ 474388 w 790647"/>
                <a:gd name="connsiteY5" fmla="*/ 247507 h 1746298"/>
                <a:gd name="connsiteX6" fmla="*/ 495013 w 790647"/>
                <a:gd name="connsiteY6" fmla="*/ 261258 h 1746298"/>
                <a:gd name="connsiteX7" fmla="*/ 550015 w 790647"/>
                <a:gd name="connsiteY7" fmla="*/ 295633 h 1746298"/>
                <a:gd name="connsiteX8" fmla="*/ 598141 w 790647"/>
                <a:gd name="connsiteY8" fmla="*/ 343760 h 1746298"/>
                <a:gd name="connsiteX9" fmla="*/ 666893 w 790647"/>
                <a:gd name="connsiteY9" fmla="*/ 391886 h 1746298"/>
                <a:gd name="connsiteX10" fmla="*/ 708144 w 790647"/>
                <a:gd name="connsiteY10" fmla="*/ 453763 h 1746298"/>
                <a:gd name="connsiteX11" fmla="*/ 735645 w 790647"/>
                <a:gd name="connsiteY11" fmla="*/ 481264 h 1746298"/>
                <a:gd name="connsiteX12" fmla="*/ 742520 w 790647"/>
                <a:gd name="connsiteY12" fmla="*/ 501889 h 1746298"/>
                <a:gd name="connsiteX13" fmla="*/ 763146 w 790647"/>
                <a:gd name="connsiteY13" fmla="*/ 543140 h 1746298"/>
                <a:gd name="connsiteX14" fmla="*/ 790647 w 790647"/>
                <a:gd name="connsiteY14" fmla="*/ 611892 h 1746298"/>
                <a:gd name="connsiteX15" fmla="*/ 776896 w 790647"/>
                <a:gd name="connsiteY15" fmla="*/ 763146 h 1746298"/>
                <a:gd name="connsiteX16" fmla="*/ 749395 w 790647"/>
                <a:gd name="connsiteY16" fmla="*/ 804397 h 1746298"/>
                <a:gd name="connsiteX17" fmla="*/ 632517 w 790647"/>
                <a:gd name="connsiteY17" fmla="*/ 914400 h 1746298"/>
                <a:gd name="connsiteX18" fmla="*/ 598141 w 790647"/>
                <a:gd name="connsiteY18" fmla="*/ 948776 h 1746298"/>
                <a:gd name="connsiteX19" fmla="*/ 529389 w 790647"/>
                <a:gd name="connsiteY19" fmla="*/ 1003778 h 1746298"/>
                <a:gd name="connsiteX20" fmla="*/ 446887 w 790647"/>
                <a:gd name="connsiteY20" fmla="*/ 1106906 h 1746298"/>
                <a:gd name="connsiteX21" fmla="*/ 405636 w 790647"/>
                <a:gd name="connsiteY21" fmla="*/ 1148157 h 1746298"/>
                <a:gd name="connsiteX22" fmla="*/ 385010 w 790647"/>
                <a:gd name="connsiteY22" fmla="*/ 1182533 h 1746298"/>
                <a:gd name="connsiteX23" fmla="*/ 350635 w 790647"/>
                <a:gd name="connsiteY23" fmla="*/ 1223784 h 1746298"/>
                <a:gd name="connsiteX24" fmla="*/ 323134 w 790647"/>
                <a:gd name="connsiteY24" fmla="*/ 1265035 h 1746298"/>
                <a:gd name="connsiteX25" fmla="*/ 281883 w 790647"/>
                <a:gd name="connsiteY25" fmla="*/ 1306286 h 1746298"/>
                <a:gd name="connsiteX26" fmla="*/ 247507 w 790647"/>
                <a:gd name="connsiteY26" fmla="*/ 1354412 h 1746298"/>
                <a:gd name="connsiteX27" fmla="*/ 226881 w 790647"/>
                <a:gd name="connsiteY27" fmla="*/ 1388788 h 1746298"/>
                <a:gd name="connsiteX28" fmla="*/ 192505 w 790647"/>
                <a:gd name="connsiteY28" fmla="*/ 1423164 h 1746298"/>
                <a:gd name="connsiteX29" fmla="*/ 130628 w 790647"/>
                <a:gd name="connsiteY29" fmla="*/ 1512542 h 1746298"/>
                <a:gd name="connsiteX30" fmla="*/ 75627 w 790647"/>
                <a:gd name="connsiteY30" fmla="*/ 1595044 h 1746298"/>
                <a:gd name="connsiteX31" fmla="*/ 61877 w 790647"/>
                <a:gd name="connsiteY31" fmla="*/ 1622545 h 1746298"/>
                <a:gd name="connsiteX32" fmla="*/ 55001 w 790647"/>
                <a:gd name="connsiteY32" fmla="*/ 1650045 h 1746298"/>
                <a:gd name="connsiteX33" fmla="*/ 41251 w 790647"/>
                <a:gd name="connsiteY33" fmla="*/ 1677546 h 1746298"/>
                <a:gd name="connsiteX34" fmla="*/ 27501 w 790647"/>
                <a:gd name="connsiteY34" fmla="*/ 1711922 h 1746298"/>
                <a:gd name="connsiteX35" fmla="*/ 20625 w 790647"/>
                <a:gd name="connsiteY35" fmla="*/ 1732548 h 1746298"/>
                <a:gd name="connsiteX36" fmla="*/ 0 w 790647"/>
                <a:gd name="connsiteY36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19386 w 790647"/>
                <a:gd name="connsiteY4" fmla="*/ 220006 h 1746298"/>
                <a:gd name="connsiteX5" fmla="*/ 474388 w 790647"/>
                <a:gd name="connsiteY5" fmla="*/ 247507 h 1746298"/>
                <a:gd name="connsiteX6" fmla="*/ 495013 w 790647"/>
                <a:gd name="connsiteY6" fmla="*/ 261258 h 1746298"/>
                <a:gd name="connsiteX7" fmla="*/ 550015 w 790647"/>
                <a:gd name="connsiteY7" fmla="*/ 295633 h 1746298"/>
                <a:gd name="connsiteX8" fmla="*/ 666893 w 790647"/>
                <a:gd name="connsiteY8" fmla="*/ 391886 h 1746298"/>
                <a:gd name="connsiteX9" fmla="*/ 708144 w 790647"/>
                <a:gd name="connsiteY9" fmla="*/ 453763 h 1746298"/>
                <a:gd name="connsiteX10" fmla="*/ 735645 w 790647"/>
                <a:gd name="connsiteY10" fmla="*/ 481264 h 1746298"/>
                <a:gd name="connsiteX11" fmla="*/ 742520 w 790647"/>
                <a:gd name="connsiteY11" fmla="*/ 501889 h 1746298"/>
                <a:gd name="connsiteX12" fmla="*/ 763146 w 790647"/>
                <a:gd name="connsiteY12" fmla="*/ 543140 h 1746298"/>
                <a:gd name="connsiteX13" fmla="*/ 790647 w 790647"/>
                <a:gd name="connsiteY13" fmla="*/ 611892 h 1746298"/>
                <a:gd name="connsiteX14" fmla="*/ 776896 w 790647"/>
                <a:gd name="connsiteY14" fmla="*/ 763146 h 1746298"/>
                <a:gd name="connsiteX15" fmla="*/ 749395 w 790647"/>
                <a:gd name="connsiteY15" fmla="*/ 804397 h 1746298"/>
                <a:gd name="connsiteX16" fmla="*/ 632517 w 790647"/>
                <a:gd name="connsiteY16" fmla="*/ 914400 h 1746298"/>
                <a:gd name="connsiteX17" fmla="*/ 598141 w 790647"/>
                <a:gd name="connsiteY17" fmla="*/ 948776 h 1746298"/>
                <a:gd name="connsiteX18" fmla="*/ 529389 w 790647"/>
                <a:gd name="connsiteY18" fmla="*/ 1003778 h 1746298"/>
                <a:gd name="connsiteX19" fmla="*/ 446887 w 790647"/>
                <a:gd name="connsiteY19" fmla="*/ 1106906 h 1746298"/>
                <a:gd name="connsiteX20" fmla="*/ 405636 w 790647"/>
                <a:gd name="connsiteY20" fmla="*/ 1148157 h 1746298"/>
                <a:gd name="connsiteX21" fmla="*/ 385010 w 790647"/>
                <a:gd name="connsiteY21" fmla="*/ 1182533 h 1746298"/>
                <a:gd name="connsiteX22" fmla="*/ 350635 w 790647"/>
                <a:gd name="connsiteY22" fmla="*/ 1223784 h 1746298"/>
                <a:gd name="connsiteX23" fmla="*/ 323134 w 790647"/>
                <a:gd name="connsiteY23" fmla="*/ 1265035 h 1746298"/>
                <a:gd name="connsiteX24" fmla="*/ 281883 w 790647"/>
                <a:gd name="connsiteY24" fmla="*/ 1306286 h 1746298"/>
                <a:gd name="connsiteX25" fmla="*/ 247507 w 790647"/>
                <a:gd name="connsiteY25" fmla="*/ 1354412 h 1746298"/>
                <a:gd name="connsiteX26" fmla="*/ 226881 w 790647"/>
                <a:gd name="connsiteY26" fmla="*/ 1388788 h 1746298"/>
                <a:gd name="connsiteX27" fmla="*/ 192505 w 790647"/>
                <a:gd name="connsiteY27" fmla="*/ 1423164 h 1746298"/>
                <a:gd name="connsiteX28" fmla="*/ 130628 w 790647"/>
                <a:gd name="connsiteY28" fmla="*/ 1512542 h 1746298"/>
                <a:gd name="connsiteX29" fmla="*/ 75627 w 790647"/>
                <a:gd name="connsiteY29" fmla="*/ 1595044 h 1746298"/>
                <a:gd name="connsiteX30" fmla="*/ 61877 w 790647"/>
                <a:gd name="connsiteY30" fmla="*/ 1622545 h 1746298"/>
                <a:gd name="connsiteX31" fmla="*/ 55001 w 790647"/>
                <a:gd name="connsiteY31" fmla="*/ 1650045 h 1746298"/>
                <a:gd name="connsiteX32" fmla="*/ 41251 w 790647"/>
                <a:gd name="connsiteY32" fmla="*/ 1677546 h 1746298"/>
                <a:gd name="connsiteX33" fmla="*/ 27501 w 790647"/>
                <a:gd name="connsiteY33" fmla="*/ 1711922 h 1746298"/>
                <a:gd name="connsiteX34" fmla="*/ 20625 w 790647"/>
                <a:gd name="connsiteY34" fmla="*/ 1732548 h 1746298"/>
                <a:gd name="connsiteX35" fmla="*/ 0 w 790647"/>
                <a:gd name="connsiteY35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19386 w 790647"/>
                <a:gd name="connsiteY4" fmla="*/ 220006 h 1746298"/>
                <a:gd name="connsiteX5" fmla="*/ 474388 w 790647"/>
                <a:gd name="connsiteY5" fmla="*/ 247507 h 1746298"/>
                <a:gd name="connsiteX6" fmla="*/ 550015 w 790647"/>
                <a:gd name="connsiteY6" fmla="*/ 295633 h 1746298"/>
                <a:gd name="connsiteX7" fmla="*/ 666893 w 790647"/>
                <a:gd name="connsiteY7" fmla="*/ 391886 h 1746298"/>
                <a:gd name="connsiteX8" fmla="*/ 708144 w 790647"/>
                <a:gd name="connsiteY8" fmla="*/ 453763 h 1746298"/>
                <a:gd name="connsiteX9" fmla="*/ 735645 w 790647"/>
                <a:gd name="connsiteY9" fmla="*/ 481264 h 1746298"/>
                <a:gd name="connsiteX10" fmla="*/ 742520 w 790647"/>
                <a:gd name="connsiteY10" fmla="*/ 501889 h 1746298"/>
                <a:gd name="connsiteX11" fmla="*/ 763146 w 790647"/>
                <a:gd name="connsiteY11" fmla="*/ 543140 h 1746298"/>
                <a:gd name="connsiteX12" fmla="*/ 790647 w 790647"/>
                <a:gd name="connsiteY12" fmla="*/ 611892 h 1746298"/>
                <a:gd name="connsiteX13" fmla="*/ 776896 w 790647"/>
                <a:gd name="connsiteY13" fmla="*/ 763146 h 1746298"/>
                <a:gd name="connsiteX14" fmla="*/ 749395 w 790647"/>
                <a:gd name="connsiteY14" fmla="*/ 804397 h 1746298"/>
                <a:gd name="connsiteX15" fmla="*/ 632517 w 790647"/>
                <a:gd name="connsiteY15" fmla="*/ 914400 h 1746298"/>
                <a:gd name="connsiteX16" fmla="*/ 598141 w 790647"/>
                <a:gd name="connsiteY16" fmla="*/ 948776 h 1746298"/>
                <a:gd name="connsiteX17" fmla="*/ 529389 w 790647"/>
                <a:gd name="connsiteY17" fmla="*/ 1003778 h 1746298"/>
                <a:gd name="connsiteX18" fmla="*/ 446887 w 790647"/>
                <a:gd name="connsiteY18" fmla="*/ 1106906 h 1746298"/>
                <a:gd name="connsiteX19" fmla="*/ 405636 w 790647"/>
                <a:gd name="connsiteY19" fmla="*/ 1148157 h 1746298"/>
                <a:gd name="connsiteX20" fmla="*/ 385010 w 790647"/>
                <a:gd name="connsiteY20" fmla="*/ 1182533 h 1746298"/>
                <a:gd name="connsiteX21" fmla="*/ 350635 w 790647"/>
                <a:gd name="connsiteY21" fmla="*/ 1223784 h 1746298"/>
                <a:gd name="connsiteX22" fmla="*/ 323134 w 790647"/>
                <a:gd name="connsiteY22" fmla="*/ 1265035 h 1746298"/>
                <a:gd name="connsiteX23" fmla="*/ 281883 w 790647"/>
                <a:gd name="connsiteY23" fmla="*/ 1306286 h 1746298"/>
                <a:gd name="connsiteX24" fmla="*/ 247507 w 790647"/>
                <a:gd name="connsiteY24" fmla="*/ 1354412 h 1746298"/>
                <a:gd name="connsiteX25" fmla="*/ 226881 w 790647"/>
                <a:gd name="connsiteY25" fmla="*/ 1388788 h 1746298"/>
                <a:gd name="connsiteX26" fmla="*/ 192505 w 790647"/>
                <a:gd name="connsiteY26" fmla="*/ 1423164 h 1746298"/>
                <a:gd name="connsiteX27" fmla="*/ 130628 w 790647"/>
                <a:gd name="connsiteY27" fmla="*/ 1512542 h 1746298"/>
                <a:gd name="connsiteX28" fmla="*/ 75627 w 790647"/>
                <a:gd name="connsiteY28" fmla="*/ 1595044 h 1746298"/>
                <a:gd name="connsiteX29" fmla="*/ 61877 w 790647"/>
                <a:gd name="connsiteY29" fmla="*/ 1622545 h 1746298"/>
                <a:gd name="connsiteX30" fmla="*/ 55001 w 790647"/>
                <a:gd name="connsiteY30" fmla="*/ 1650045 h 1746298"/>
                <a:gd name="connsiteX31" fmla="*/ 41251 w 790647"/>
                <a:gd name="connsiteY31" fmla="*/ 1677546 h 1746298"/>
                <a:gd name="connsiteX32" fmla="*/ 27501 w 790647"/>
                <a:gd name="connsiteY32" fmla="*/ 1711922 h 1746298"/>
                <a:gd name="connsiteX33" fmla="*/ 20625 w 790647"/>
                <a:gd name="connsiteY33" fmla="*/ 1732548 h 1746298"/>
                <a:gd name="connsiteX34" fmla="*/ 0 w 790647"/>
                <a:gd name="connsiteY34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08144 w 790647"/>
                <a:gd name="connsiteY7" fmla="*/ 453763 h 1746298"/>
                <a:gd name="connsiteX8" fmla="*/ 735645 w 790647"/>
                <a:gd name="connsiteY8" fmla="*/ 481264 h 1746298"/>
                <a:gd name="connsiteX9" fmla="*/ 742520 w 790647"/>
                <a:gd name="connsiteY9" fmla="*/ 501889 h 1746298"/>
                <a:gd name="connsiteX10" fmla="*/ 763146 w 790647"/>
                <a:gd name="connsiteY10" fmla="*/ 543140 h 1746298"/>
                <a:gd name="connsiteX11" fmla="*/ 790647 w 790647"/>
                <a:gd name="connsiteY11" fmla="*/ 611892 h 1746298"/>
                <a:gd name="connsiteX12" fmla="*/ 776896 w 790647"/>
                <a:gd name="connsiteY12" fmla="*/ 763146 h 1746298"/>
                <a:gd name="connsiteX13" fmla="*/ 749395 w 790647"/>
                <a:gd name="connsiteY13" fmla="*/ 804397 h 1746298"/>
                <a:gd name="connsiteX14" fmla="*/ 632517 w 790647"/>
                <a:gd name="connsiteY14" fmla="*/ 914400 h 1746298"/>
                <a:gd name="connsiteX15" fmla="*/ 598141 w 790647"/>
                <a:gd name="connsiteY15" fmla="*/ 948776 h 1746298"/>
                <a:gd name="connsiteX16" fmla="*/ 529389 w 790647"/>
                <a:gd name="connsiteY16" fmla="*/ 1003778 h 1746298"/>
                <a:gd name="connsiteX17" fmla="*/ 446887 w 790647"/>
                <a:gd name="connsiteY17" fmla="*/ 1106906 h 1746298"/>
                <a:gd name="connsiteX18" fmla="*/ 405636 w 790647"/>
                <a:gd name="connsiteY18" fmla="*/ 1148157 h 1746298"/>
                <a:gd name="connsiteX19" fmla="*/ 385010 w 790647"/>
                <a:gd name="connsiteY19" fmla="*/ 1182533 h 1746298"/>
                <a:gd name="connsiteX20" fmla="*/ 350635 w 790647"/>
                <a:gd name="connsiteY20" fmla="*/ 1223784 h 1746298"/>
                <a:gd name="connsiteX21" fmla="*/ 323134 w 790647"/>
                <a:gd name="connsiteY21" fmla="*/ 1265035 h 1746298"/>
                <a:gd name="connsiteX22" fmla="*/ 281883 w 790647"/>
                <a:gd name="connsiteY22" fmla="*/ 1306286 h 1746298"/>
                <a:gd name="connsiteX23" fmla="*/ 247507 w 790647"/>
                <a:gd name="connsiteY23" fmla="*/ 1354412 h 1746298"/>
                <a:gd name="connsiteX24" fmla="*/ 226881 w 790647"/>
                <a:gd name="connsiteY24" fmla="*/ 1388788 h 1746298"/>
                <a:gd name="connsiteX25" fmla="*/ 192505 w 790647"/>
                <a:gd name="connsiteY25" fmla="*/ 1423164 h 1746298"/>
                <a:gd name="connsiteX26" fmla="*/ 130628 w 790647"/>
                <a:gd name="connsiteY26" fmla="*/ 1512542 h 1746298"/>
                <a:gd name="connsiteX27" fmla="*/ 75627 w 790647"/>
                <a:gd name="connsiteY27" fmla="*/ 1595044 h 1746298"/>
                <a:gd name="connsiteX28" fmla="*/ 61877 w 790647"/>
                <a:gd name="connsiteY28" fmla="*/ 1622545 h 1746298"/>
                <a:gd name="connsiteX29" fmla="*/ 55001 w 790647"/>
                <a:gd name="connsiteY29" fmla="*/ 1650045 h 1746298"/>
                <a:gd name="connsiteX30" fmla="*/ 41251 w 790647"/>
                <a:gd name="connsiteY30" fmla="*/ 1677546 h 1746298"/>
                <a:gd name="connsiteX31" fmla="*/ 27501 w 790647"/>
                <a:gd name="connsiteY31" fmla="*/ 1711922 h 1746298"/>
                <a:gd name="connsiteX32" fmla="*/ 20625 w 790647"/>
                <a:gd name="connsiteY32" fmla="*/ 1732548 h 1746298"/>
                <a:gd name="connsiteX33" fmla="*/ 0 w 790647"/>
                <a:gd name="connsiteY33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08144 w 790647"/>
                <a:gd name="connsiteY7" fmla="*/ 453763 h 1746298"/>
                <a:gd name="connsiteX8" fmla="*/ 735645 w 790647"/>
                <a:gd name="connsiteY8" fmla="*/ 481264 h 1746298"/>
                <a:gd name="connsiteX9" fmla="*/ 763146 w 790647"/>
                <a:gd name="connsiteY9" fmla="*/ 543140 h 1746298"/>
                <a:gd name="connsiteX10" fmla="*/ 790647 w 790647"/>
                <a:gd name="connsiteY10" fmla="*/ 611892 h 1746298"/>
                <a:gd name="connsiteX11" fmla="*/ 776896 w 790647"/>
                <a:gd name="connsiteY11" fmla="*/ 763146 h 1746298"/>
                <a:gd name="connsiteX12" fmla="*/ 749395 w 790647"/>
                <a:gd name="connsiteY12" fmla="*/ 804397 h 1746298"/>
                <a:gd name="connsiteX13" fmla="*/ 632517 w 790647"/>
                <a:gd name="connsiteY13" fmla="*/ 914400 h 1746298"/>
                <a:gd name="connsiteX14" fmla="*/ 598141 w 790647"/>
                <a:gd name="connsiteY14" fmla="*/ 948776 h 1746298"/>
                <a:gd name="connsiteX15" fmla="*/ 529389 w 790647"/>
                <a:gd name="connsiteY15" fmla="*/ 1003778 h 1746298"/>
                <a:gd name="connsiteX16" fmla="*/ 446887 w 790647"/>
                <a:gd name="connsiteY16" fmla="*/ 1106906 h 1746298"/>
                <a:gd name="connsiteX17" fmla="*/ 405636 w 790647"/>
                <a:gd name="connsiteY17" fmla="*/ 1148157 h 1746298"/>
                <a:gd name="connsiteX18" fmla="*/ 385010 w 790647"/>
                <a:gd name="connsiteY18" fmla="*/ 1182533 h 1746298"/>
                <a:gd name="connsiteX19" fmla="*/ 350635 w 790647"/>
                <a:gd name="connsiteY19" fmla="*/ 1223784 h 1746298"/>
                <a:gd name="connsiteX20" fmla="*/ 323134 w 790647"/>
                <a:gd name="connsiteY20" fmla="*/ 1265035 h 1746298"/>
                <a:gd name="connsiteX21" fmla="*/ 281883 w 790647"/>
                <a:gd name="connsiteY21" fmla="*/ 1306286 h 1746298"/>
                <a:gd name="connsiteX22" fmla="*/ 247507 w 790647"/>
                <a:gd name="connsiteY22" fmla="*/ 1354412 h 1746298"/>
                <a:gd name="connsiteX23" fmla="*/ 226881 w 790647"/>
                <a:gd name="connsiteY23" fmla="*/ 1388788 h 1746298"/>
                <a:gd name="connsiteX24" fmla="*/ 192505 w 790647"/>
                <a:gd name="connsiteY24" fmla="*/ 1423164 h 1746298"/>
                <a:gd name="connsiteX25" fmla="*/ 130628 w 790647"/>
                <a:gd name="connsiteY25" fmla="*/ 1512542 h 1746298"/>
                <a:gd name="connsiteX26" fmla="*/ 75627 w 790647"/>
                <a:gd name="connsiteY26" fmla="*/ 1595044 h 1746298"/>
                <a:gd name="connsiteX27" fmla="*/ 61877 w 790647"/>
                <a:gd name="connsiteY27" fmla="*/ 1622545 h 1746298"/>
                <a:gd name="connsiteX28" fmla="*/ 55001 w 790647"/>
                <a:gd name="connsiteY28" fmla="*/ 1650045 h 1746298"/>
                <a:gd name="connsiteX29" fmla="*/ 41251 w 790647"/>
                <a:gd name="connsiteY29" fmla="*/ 1677546 h 1746298"/>
                <a:gd name="connsiteX30" fmla="*/ 27501 w 790647"/>
                <a:gd name="connsiteY30" fmla="*/ 1711922 h 1746298"/>
                <a:gd name="connsiteX31" fmla="*/ 20625 w 790647"/>
                <a:gd name="connsiteY31" fmla="*/ 1732548 h 1746298"/>
                <a:gd name="connsiteX32" fmla="*/ 0 w 790647"/>
                <a:gd name="connsiteY32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63146 w 790647"/>
                <a:gd name="connsiteY8" fmla="*/ 543140 h 1746298"/>
                <a:gd name="connsiteX9" fmla="*/ 790647 w 790647"/>
                <a:gd name="connsiteY9" fmla="*/ 611892 h 1746298"/>
                <a:gd name="connsiteX10" fmla="*/ 776896 w 790647"/>
                <a:gd name="connsiteY10" fmla="*/ 763146 h 1746298"/>
                <a:gd name="connsiteX11" fmla="*/ 749395 w 790647"/>
                <a:gd name="connsiteY11" fmla="*/ 804397 h 1746298"/>
                <a:gd name="connsiteX12" fmla="*/ 632517 w 790647"/>
                <a:gd name="connsiteY12" fmla="*/ 914400 h 1746298"/>
                <a:gd name="connsiteX13" fmla="*/ 598141 w 790647"/>
                <a:gd name="connsiteY13" fmla="*/ 948776 h 1746298"/>
                <a:gd name="connsiteX14" fmla="*/ 529389 w 790647"/>
                <a:gd name="connsiteY14" fmla="*/ 1003778 h 1746298"/>
                <a:gd name="connsiteX15" fmla="*/ 446887 w 790647"/>
                <a:gd name="connsiteY15" fmla="*/ 1106906 h 1746298"/>
                <a:gd name="connsiteX16" fmla="*/ 405636 w 790647"/>
                <a:gd name="connsiteY16" fmla="*/ 1148157 h 1746298"/>
                <a:gd name="connsiteX17" fmla="*/ 385010 w 790647"/>
                <a:gd name="connsiteY17" fmla="*/ 1182533 h 1746298"/>
                <a:gd name="connsiteX18" fmla="*/ 350635 w 790647"/>
                <a:gd name="connsiteY18" fmla="*/ 1223784 h 1746298"/>
                <a:gd name="connsiteX19" fmla="*/ 323134 w 790647"/>
                <a:gd name="connsiteY19" fmla="*/ 1265035 h 1746298"/>
                <a:gd name="connsiteX20" fmla="*/ 281883 w 790647"/>
                <a:gd name="connsiteY20" fmla="*/ 1306286 h 1746298"/>
                <a:gd name="connsiteX21" fmla="*/ 247507 w 790647"/>
                <a:gd name="connsiteY21" fmla="*/ 1354412 h 1746298"/>
                <a:gd name="connsiteX22" fmla="*/ 226881 w 790647"/>
                <a:gd name="connsiteY22" fmla="*/ 1388788 h 1746298"/>
                <a:gd name="connsiteX23" fmla="*/ 192505 w 790647"/>
                <a:gd name="connsiteY23" fmla="*/ 1423164 h 1746298"/>
                <a:gd name="connsiteX24" fmla="*/ 130628 w 790647"/>
                <a:gd name="connsiteY24" fmla="*/ 1512542 h 1746298"/>
                <a:gd name="connsiteX25" fmla="*/ 75627 w 790647"/>
                <a:gd name="connsiteY25" fmla="*/ 1595044 h 1746298"/>
                <a:gd name="connsiteX26" fmla="*/ 61877 w 790647"/>
                <a:gd name="connsiteY26" fmla="*/ 1622545 h 1746298"/>
                <a:gd name="connsiteX27" fmla="*/ 55001 w 790647"/>
                <a:gd name="connsiteY27" fmla="*/ 1650045 h 1746298"/>
                <a:gd name="connsiteX28" fmla="*/ 41251 w 790647"/>
                <a:gd name="connsiteY28" fmla="*/ 1677546 h 1746298"/>
                <a:gd name="connsiteX29" fmla="*/ 27501 w 790647"/>
                <a:gd name="connsiteY29" fmla="*/ 1711922 h 1746298"/>
                <a:gd name="connsiteX30" fmla="*/ 20625 w 790647"/>
                <a:gd name="connsiteY30" fmla="*/ 1732548 h 1746298"/>
                <a:gd name="connsiteX31" fmla="*/ 0 w 790647"/>
                <a:gd name="connsiteY31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85010 w 790647"/>
                <a:gd name="connsiteY16" fmla="*/ 1182533 h 1746298"/>
                <a:gd name="connsiteX17" fmla="*/ 350635 w 790647"/>
                <a:gd name="connsiteY17" fmla="*/ 1223784 h 1746298"/>
                <a:gd name="connsiteX18" fmla="*/ 323134 w 790647"/>
                <a:gd name="connsiteY18" fmla="*/ 1265035 h 1746298"/>
                <a:gd name="connsiteX19" fmla="*/ 281883 w 790647"/>
                <a:gd name="connsiteY19" fmla="*/ 1306286 h 1746298"/>
                <a:gd name="connsiteX20" fmla="*/ 247507 w 790647"/>
                <a:gd name="connsiteY20" fmla="*/ 1354412 h 1746298"/>
                <a:gd name="connsiteX21" fmla="*/ 226881 w 790647"/>
                <a:gd name="connsiteY21" fmla="*/ 1388788 h 1746298"/>
                <a:gd name="connsiteX22" fmla="*/ 192505 w 790647"/>
                <a:gd name="connsiteY22" fmla="*/ 1423164 h 1746298"/>
                <a:gd name="connsiteX23" fmla="*/ 130628 w 790647"/>
                <a:gd name="connsiteY23" fmla="*/ 1512542 h 1746298"/>
                <a:gd name="connsiteX24" fmla="*/ 75627 w 790647"/>
                <a:gd name="connsiteY24" fmla="*/ 1595044 h 1746298"/>
                <a:gd name="connsiteX25" fmla="*/ 61877 w 790647"/>
                <a:gd name="connsiteY25" fmla="*/ 1622545 h 1746298"/>
                <a:gd name="connsiteX26" fmla="*/ 55001 w 790647"/>
                <a:gd name="connsiteY26" fmla="*/ 1650045 h 1746298"/>
                <a:gd name="connsiteX27" fmla="*/ 41251 w 790647"/>
                <a:gd name="connsiteY27" fmla="*/ 1677546 h 1746298"/>
                <a:gd name="connsiteX28" fmla="*/ 27501 w 790647"/>
                <a:gd name="connsiteY28" fmla="*/ 1711922 h 1746298"/>
                <a:gd name="connsiteX29" fmla="*/ 20625 w 790647"/>
                <a:gd name="connsiteY29" fmla="*/ 1732548 h 1746298"/>
                <a:gd name="connsiteX30" fmla="*/ 0 w 790647"/>
                <a:gd name="connsiteY30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85010 w 790647"/>
                <a:gd name="connsiteY16" fmla="*/ 1182533 h 1746298"/>
                <a:gd name="connsiteX17" fmla="*/ 350635 w 790647"/>
                <a:gd name="connsiteY17" fmla="*/ 1223784 h 1746298"/>
                <a:gd name="connsiteX18" fmla="*/ 323134 w 790647"/>
                <a:gd name="connsiteY18" fmla="*/ 1265035 h 1746298"/>
                <a:gd name="connsiteX19" fmla="*/ 281883 w 790647"/>
                <a:gd name="connsiteY19" fmla="*/ 1306286 h 1746298"/>
                <a:gd name="connsiteX20" fmla="*/ 247507 w 790647"/>
                <a:gd name="connsiteY20" fmla="*/ 1354412 h 1746298"/>
                <a:gd name="connsiteX21" fmla="*/ 226881 w 790647"/>
                <a:gd name="connsiteY21" fmla="*/ 1388788 h 1746298"/>
                <a:gd name="connsiteX22" fmla="*/ 192505 w 790647"/>
                <a:gd name="connsiteY22" fmla="*/ 1423164 h 1746298"/>
                <a:gd name="connsiteX23" fmla="*/ 130628 w 790647"/>
                <a:gd name="connsiteY23" fmla="*/ 1512542 h 1746298"/>
                <a:gd name="connsiteX24" fmla="*/ 75627 w 790647"/>
                <a:gd name="connsiteY24" fmla="*/ 1595044 h 1746298"/>
                <a:gd name="connsiteX25" fmla="*/ 61877 w 790647"/>
                <a:gd name="connsiteY25" fmla="*/ 1622545 h 1746298"/>
                <a:gd name="connsiteX26" fmla="*/ 55001 w 790647"/>
                <a:gd name="connsiteY26" fmla="*/ 1650045 h 1746298"/>
                <a:gd name="connsiteX27" fmla="*/ 27501 w 790647"/>
                <a:gd name="connsiteY27" fmla="*/ 1711922 h 1746298"/>
                <a:gd name="connsiteX28" fmla="*/ 20625 w 790647"/>
                <a:gd name="connsiteY28" fmla="*/ 1732548 h 1746298"/>
                <a:gd name="connsiteX29" fmla="*/ 0 w 790647"/>
                <a:gd name="connsiteY29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85010 w 790647"/>
                <a:gd name="connsiteY16" fmla="*/ 1182533 h 1746298"/>
                <a:gd name="connsiteX17" fmla="*/ 350635 w 790647"/>
                <a:gd name="connsiteY17" fmla="*/ 1223784 h 1746298"/>
                <a:gd name="connsiteX18" fmla="*/ 323134 w 790647"/>
                <a:gd name="connsiteY18" fmla="*/ 1265035 h 1746298"/>
                <a:gd name="connsiteX19" fmla="*/ 281883 w 790647"/>
                <a:gd name="connsiteY19" fmla="*/ 1306286 h 1746298"/>
                <a:gd name="connsiteX20" fmla="*/ 247507 w 790647"/>
                <a:gd name="connsiteY20" fmla="*/ 1354412 h 1746298"/>
                <a:gd name="connsiteX21" fmla="*/ 226881 w 790647"/>
                <a:gd name="connsiteY21" fmla="*/ 1388788 h 1746298"/>
                <a:gd name="connsiteX22" fmla="*/ 192505 w 790647"/>
                <a:gd name="connsiteY22" fmla="*/ 1423164 h 1746298"/>
                <a:gd name="connsiteX23" fmla="*/ 130628 w 790647"/>
                <a:gd name="connsiteY23" fmla="*/ 1512542 h 1746298"/>
                <a:gd name="connsiteX24" fmla="*/ 75627 w 790647"/>
                <a:gd name="connsiteY24" fmla="*/ 1595044 h 1746298"/>
                <a:gd name="connsiteX25" fmla="*/ 61877 w 790647"/>
                <a:gd name="connsiteY25" fmla="*/ 1622545 h 1746298"/>
                <a:gd name="connsiteX26" fmla="*/ 27501 w 790647"/>
                <a:gd name="connsiteY26" fmla="*/ 1711922 h 1746298"/>
                <a:gd name="connsiteX27" fmla="*/ 20625 w 790647"/>
                <a:gd name="connsiteY27" fmla="*/ 1732548 h 1746298"/>
                <a:gd name="connsiteX28" fmla="*/ 0 w 790647"/>
                <a:gd name="connsiteY28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85010 w 790647"/>
                <a:gd name="connsiteY16" fmla="*/ 1182533 h 1746298"/>
                <a:gd name="connsiteX17" fmla="*/ 350635 w 790647"/>
                <a:gd name="connsiteY17" fmla="*/ 1223784 h 1746298"/>
                <a:gd name="connsiteX18" fmla="*/ 323134 w 790647"/>
                <a:gd name="connsiteY18" fmla="*/ 1265035 h 1746298"/>
                <a:gd name="connsiteX19" fmla="*/ 281883 w 790647"/>
                <a:gd name="connsiteY19" fmla="*/ 1306286 h 1746298"/>
                <a:gd name="connsiteX20" fmla="*/ 247507 w 790647"/>
                <a:gd name="connsiteY20" fmla="*/ 1354412 h 1746298"/>
                <a:gd name="connsiteX21" fmla="*/ 226881 w 790647"/>
                <a:gd name="connsiteY21" fmla="*/ 1388788 h 1746298"/>
                <a:gd name="connsiteX22" fmla="*/ 192505 w 790647"/>
                <a:gd name="connsiteY22" fmla="*/ 1423164 h 1746298"/>
                <a:gd name="connsiteX23" fmla="*/ 130628 w 790647"/>
                <a:gd name="connsiteY23" fmla="*/ 1512542 h 1746298"/>
                <a:gd name="connsiteX24" fmla="*/ 75627 w 790647"/>
                <a:gd name="connsiteY24" fmla="*/ 1595044 h 1746298"/>
                <a:gd name="connsiteX25" fmla="*/ 61877 w 790647"/>
                <a:gd name="connsiteY25" fmla="*/ 1622545 h 1746298"/>
                <a:gd name="connsiteX26" fmla="*/ 27501 w 790647"/>
                <a:gd name="connsiteY26" fmla="*/ 1711922 h 1746298"/>
                <a:gd name="connsiteX27" fmla="*/ 0 w 790647"/>
                <a:gd name="connsiteY27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85010 w 790647"/>
                <a:gd name="connsiteY16" fmla="*/ 1182533 h 1746298"/>
                <a:gd name="connsiteX17" fmla="*/ 350635 w 790647"/>
                <a:gd name="connsiteY17" fmla="*/ 1223784 h 1746298"/>
                <a:gd name="connsiteX18" fmla="*/ 323134 w 790647"/>
                <a:gd name="connsiteY18" fmla="*/ 1265035 h 1746298"/>
                <a:gd name="connsiteX19" fmla="*/ 281883 w 790647"/>
                <a:gd name="connsiteY19" fmla="*/ 1306286 h 1746298"/>
                <a:gd name="connsiteX20" fmla="*/ 247507 w 790647"/>
                <a:gd name="connsiteY20" fmla="*/ 1354412 h 1746298"/>
                <a:gd name="connsiteX21" fmla="*/ 226881 w 790647"/>
                <a:gd name="connsiteY21" fmla="*/ 1388788 h 1746298"/>
                <a:gd name="connsiteX22" fmla="*/ 192505 w 790647"/>
                <a:gd name="connsiteY22" fmla="*/ 1423164 h 1746298"/>
                <a:gd name="connsiteX23" fmla="*/ 130628 w 790647"/>
                <a:gd name="connsiteY23" fmla="*/ 1512542 h 1746298"/>
                <a:gd name="connsiteX24" fmla="*/ 75627 w 790647"/>
                <a:gd name="connsiteY24" fmla="*/ 1595044 h 1746298"/>
                <a:gd name="connsiteX25" fmla="*/ 61877 w 790647"/>
                <a:gd name="connsiteY25" fmla="*/ 1622545 h 1746298"/>
                <a:gd name="connsiteX26" fmla="*/ 0 w 790647"/>
                <a:gd name="connsiteY26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50635 w 790647"/>
                <a:gd name="connsiteY16" fmla="*/ 1223784 h 1746298"/>
                <a:gd name="connsiteX17" fmla="*/ 323134 w 790647"/>
                <a:gd name="connsiteY17" fmla="*/ 1265035 h 1746298"/>
                <a:gd name="connsiteX18" fmla="*/ 281883 w 790647"/>
                <a:gd name="connsiteY18" fmla="*/ 1306286 h 1746298"/>
                <a:gd name="connsiteX19" fmla="*/ 247507 w 790647"/>
                <a:gd name="connsiteY19" fmla="*/ 1354412 h 1746298"/>
                <a:gd name="connsiteX20" fmla="*/ 226881 w 790647"/>
                <a:gd name="connsiteY20" fmla="*/ 1388788 h 1746298"/>
                <a:gd name="connsiteX21" fmla="*/ 192505 w 790647"/>
                <a:gd name="connsiteY21" fmla="*/ 1423164 h 1746298"/>
                <a:gd name="connsiteX22" fmla="*/ 130628 w 790647"/>
                <a:gd name="connsiteY22" fmla="*/ 1512542 h 1746298"/>
                <a:gd name="connsiteX23" fmla="*/ 75627 w 790647"/>
                <a:gd name="connsiteY23" fmla="*/ 1595044 h 1746298"/>
                <a:gd name="connsiteX24" fmla="*/ 61877 w 790647"/>
                <a:gd name="connsiteY24" fmla="*/ 1622545 h 1746298"/>
                <a:gd name="connsiteX25" fmla="*/ 0 w 790647"/>
                <a:gd name="connsiteY25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50635 w 790647"/>
                <a:gd name="connsiteY16" fmla="*/ 1223784 h 1746298"/>
                <a:gd name="connsiteX17" fmla="*/ 323134 w 790647"/>
                <a:gd name="connsiteY17" fmla="*/ 1265035 h 1746298"/>
                <a:gd name="connsiteX18" fmla="*/ 281883 w 790647"/>
                <a:gd name="connsiteY18" fmla="*/ 1306286 h 1746298"/>
                <a:gd name="connsiteX19" fmla="*/ 226881 w 790647"/>
                <a:gd name="connsiteY19" fmla="*/ 1388788 h 1746298"/>
                <a:gd name="connsiteX20" fmla="*/ 192505 w 790647"/>
                <a:gd name="connsiteY20" fmla="*/ 1423164 h 1746298"/>
                <a:gd name="connsiteX21" fmla="*/ 130628 w 790647"/>
                <a:gd name="connsiteY21" fmla="*/ 1512542 h 1746298"/>
                <a:gd name="connsiteX22" fmla="*/ 75627 w 790647"/>
                <a:gd name="connsiteY22" fmla="*/ 1595044 h 1746298"/>
                <a:gd name="connsiteX23" fmla="*/ 61877 w 790647"/>
                <a:gd name="connsiteY23" fmla="*/ 1622545 h 1746298"/>
                <a:gd name="connsiteX24" fmla="*/ 0 w 790647"/>
                <a:gd name="connsiteY24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50635 w 790647"/>
                <a:gd name="connsiteY16" fmla="*/ 1223784 h 1746298"/>
                <a:gd name="connsiteX17" fmla="*/ 323134 w 790647"/>
                <a:gd name="connsiteY17" fmla="*/ 1265035 h 1746298"/>
                <a:gd name="connsiteX18" fmla="*/ 281883 w 790647"/>
                <a:gd name="connsiteY18" fmla="*/ 1306286 h 1746298"/>
                <a:gd name="connsiteX19" fmla="*/ 192505 w 790647"/>
                <a:gd name="connsiteY19" fmla="*/ 1423164 h 1746298"/>
                <a:gd name="connsiteX20" fmla="*/ 130628 w 790647"/>
                <a:gd name="connsiteY20" fmla="*/ 1512542 h 1746298"/>
                <a:gd name="connsiteX21" fmla="*/ 75627 w 790647"/>
                <a:gd name="connsiteY21" fmla="*/ 1595044 h 1746298"/>
                <a:gd name="connsiteX22" fmla="*/ 61877 w 790647"/>
                <a:gd name="connsiteY22" fmla="*/ 1622545 h 1746298"/>
                <a:gd name="connsiteX23" fmla="*/ 0 w 790647"/>
                <a:gd name="connsiteY23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50635 w 790647"/>
                <a:gd name="connsiteY16" fmla="*/ 1223784 h 1746298"/>
                <a:gd name="connsiteX17" fmla="*/ 331684 w 790647"/>
                <a:gd name="connsiteY17" fmla="*/ 1265035 h 1746298"/>
                <a:gd name="connsiteX18" fmla="*/ 281883 w 790647"/>
                <a:gd name="connsiteY18" fmla="*/ 1306286 h 1746298"/>
                <a:gd name="connsiteX19" fmla="*/ 192505 w 790647"/>
                <a:gd name="connsiteY19" fmla="*/ 1423164 h 1746298"/>
                <a:gd name="connsiteX20" fmla="*/ 130628 w 790647"/>
                <a:gd name="connsiteY20" fmla="*/ 1512542 h 1746298"/>
                <a:gd name="connsiteX21" fmla="*/ 75627 w 790647"/>
                <a:gd name="connsiteY21" fmla="*/ 1595044 h 1746298"/>
                <a:gd name="connsiteX22" fmla="*/ 61877 w 790647"/>
                <a:gd name="connsiteY22" fmla="*/ 1622545 h 1746298"/>
                <a:gd name="connsiteX23" fmla="*/ 0 w 790647"/>
                <a:gd name="connsiteY23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405636 w 790647"/>
                <a:gd name="connsiteY15" fmla="*/ 1148157 h 1746298"/>
                <a:gd name="connsiteX16" fmla="*/ 350635 w 790647"/>
                <a:gd name="connsiteY16" fmla="*/ 1223784 h 1746298"/>
                <a:gd name="connsiteX17" fmla="*/ 281883 w 790647"/>
                <a:gd name="connsiteY17" fmla="*/ 1306286 h 1746298"/>
                <a:gd name="connsiteX18" fmla="*/ 192505 w 790647"/>
                <a:gd name="connsiteY18" fmla="*/ 1423164 h 1746298"/>
                <a:gd name="connsiteX19" fmla="*/ 130628 w 790647"/>
                <a:gd name="connsiteY19" fmla="*/ 1512542 h 1746298"/>
                <a:gd name="connsiteX20" fmla="*/ 75627 w 790647"/>
                <a:gd name="connsiteY20" fmla="*/ 1595044 h 1746298"/>
                <a:gd name="connsiteX21" fmla="*/ 61877 w 790647"/>
                <a:gd name="connsiteY21" fmla="*/ 1622545 h 1746298"/>
                <a:gd name="connsiteX22" fmla="*/ 0 w 790647"/>
                <a:gd name="connsiteY22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98141 w 790647"/>
                <a:gd name="connsiteY12" fmla="*/ 948776 h 1746298"/>
                <a:gd name="connsiteX13" fmla="*/ 529389 w 790647"/>
                <a:gd name="connsiteY13" fmla="*/ 1003778 h 1746298"/>
                <a:gd name="connsiteX14" fmla="*/ 446887 w 790647"/>
                <a:gd name="connsiteY14" fmla="*/ 1106906 h 1746298"/>
                <a:gd name="connsiteX15" fmla="*/ 350635 w 790647"/>
                <a:gd name="connsiteY15" fmla="*/ 1223784 h 1746298"/>
                <a:gd name="connsiteX16" fmla="*/ 281883 w 790647"/>
                <a:gd name="connsiteY16" fmla="*/ 1306286 h 1746298"/>
                <a:gd name="connsiteX17" fmla="*/ 192505 w 790647"/>
                <a:gd name="connsiteY17" fmla="*/ 1423164 h 1746298"/>
                <a:gd name="connsiteX18" fmla="*/ 130628 w 790647"/>
                <a:gd name="connsiteY18" fmla="*/ 1512542 h 1746298"/>
                <a:gd name="connsiteX19" fmla="*/ 75627 w 790647"/>
                <a:gd name="connsiteY19" fmla="*/ 1595044 h 1746298"/>
                <a:gd name="connsiteX20" fmla="*/ 61877 w 790647"/>
                <a:gd name="connsiteY20" fmla="*/ 1622545 h 1746298"/>
                <a:gd name="connsiteX21" fmla="*/ 0 w 790647"/>
                <a:gd name="connsiteY21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32517 w 790647"/>
                <a:gd name="connsiteY11" fmla="*/ 914400 h 1746298"/>
                <a:gd name="connsiteX12" fmla="*/ 529389 w 790647"/>
                <a:gd name="connsiteY12" fmla="*/ 1003778 h 1746298"/>
                <a:gd name="connsiteX13" fmla="*/ 446887 w 790647"/>
                <a:gd name="connsiteY13" fmla="*/ 1106906 h 1746298"/>
                <a:gd name="connsiteX14" fmla="*/ 350635 w 790647"/>
                <a:gd name="connsiteY14" fmla="*/ 1223784 h 1746298"/>
                <a:gd name="connsiteX15" fmla="*/ 281883 w 790647"/>
                <a:gd name="connsiteY15" fmla="*/ 1306286 h 1746298"/>
                <a:gd name="connsiteX16" fmla="*/ 192505 w 790647"/>
                <a:gd name="connsiteY16" fmla="*/ 1423164 h 1746298"/>
                <a:gd name="connsiteX17" fmla="*/ 130628 w 790647"/>
                <a:gd name="connsiteY17" fmla="*/ 1512542 h 1746298"/>
                <a:gd name="connsiteX18" fmla="*/ 75627 w 790647"/>
                <a:gd name="connsiteY18" fmla="*/ 1595044 h 1746298"/>
                <a:gd name="connsiteX19" fmla="*/ 61877 w 790647"/>
                <a:gd name="connsiteY19" fmla="*/ 1622545 h 1746298"/>
                <a:gd name="connsiteX20" fmla="*/ 0 w 790647"/>
                <a:gd name="connsiteY20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49395 w 790647"/>
                <a:gd name="connsiteY10" fmla="*/ 804397 h 1746298"/>
                <a:gd name="connsiteX11" fmla="*/ 646766 w 790647"/>
                <a:gd name="connsiteY11" fmla="*/ 970193 h 1746298"/>
                <a:gd name="connsiteX12" fmla="*/ 529389 w 790647"/>
                <a:gd name="connsiteY12" fmla="*/ 1003778 h 1746298"/>
                <a:gd name="connsiteX13" fmla="*/ 446887 w 790647"/>
                <a:gd name="connsiteY13" fmla="*/ 1106906 h 1746298"/>
                <a:gd name="connsiteX14" fmla="*/ 350635 w 790647"/>
                <a:gd name="connsiteY14" fmla="*/ 1223784 h 1746298"/>
                <a:gd name="connsiteX15" fmla="*/ 281883 w 790647"/>
                <a:gd name="connsiteY15" fmla="*/ 1306286 h 1746298"/>
                <a:gd name="connsiteX16" fmla="*/ 192505 w 790647"/>
                <a:gd name="connsiteY16" fmla="*/ 1423164 h 1746298"/>
                <a:gd name="connsiteX17" fmla="*/ 130628 w 790647"/>
                <a:gd name="connsiteY17" fmla="*/ 1512542 h 1746298"/>
                <a:gd name="connsiteX18" fmla="*/ 75627 w 790647"/>
                <a:gd name="connsiteY18" fmla="*/ 1595044 h 1746298"/>
                <a:gd name="connsiteX19" fmla="*/ 61877 w 790647"/>
                <a:gd name="connsiteY19" fmla="*/ 1622545 h 1746298"/>
                <a:gd name="connsiteX20" fmla="*/ 0 w 790647"/>
                <a:gd name="connsiteY20" fmla="*/ 1746298 h 1746298"/>
                <a:gd name="connsiteX0" fmla="*/ 89377 w 790647"/>
                <a:gd name="connsiteY0" fmla="*/ 0 h 1746298"/>
                <a:gd name="connsiteX1" fmla="*/ 151254 w 790647"/>
                <a:gd name="connsiteY1" fmla="*/ 48127 h 1746298"/>
                <a:gd name="connsiteX2" fmla="*/ 268132 w 790647"/>
                <a:gd name="connsiteY2" fmla="*/ 130629 h 1746298"/>
                <a:gd name="connsiteX3" fmla="*/ 378135 w 790647"/>
                <a:gd name="connsiteY3" fmla="*/ 192506 h 1746298"/>
                <a:gd name="connsiteX4" fmla="*/ 474388 w 790647"/>
                <a:gd name="connsiteY4" fmla="*/ 247507 h 1746298"/>
                <a:gd name="connsiteX5" fmla="*/ 550015 w 790647"/>
                <a:gd name="connsiteY5" fmla="*/ 295633 h 1746298"/>
                <a:gd name="connsiteX6" fmla="*/ 666893 w 790647"/>
                <a:gd name="connsiteY6" fmla="*/ 391886 h 1746298"/>
                <a:gd name="connsiteX7" fmla="*/ 735645 w 790647"/>
                <a:gd name="connsiteY7" fmla="*/ 481264 h 1746298"/>
                <a:gd name="connsiteX8" fmla="*/ 790647 w 790647"/>
                <a:gd name="connsiteY8" fmla="*/ 611892 h 1746298"/>
                <a:gd name="connsiteX9" fmla="*/ 776896 w 790647"/>
                <a:gd name="connsiteY9" fmla="*/ 763146 h 1746298"/>
                <a:gd name="connsiteX10" fmla="*/ 760794 w 790647"/>
                <a:gd name="connsiteY10" fmla="*/ 873066 h 1746298"/>
                <a:gd name="connsiteX11" fmla="*/ 646766 w 790647"/>
                <a:gd name="connsiteY11" fmla="*/ 970193 h 1746298"/>
                <a:gd name="connsiteX12" fmla="*/ 529389 w 790647"/>
                <a:gd name="connsiteY12" fmla="*/ 1003778 h 1746298"/>
                <a:gd name="connsiteX13" fmla="*/ 446887 w 790647"/>
                <a:gd name="connsiteY13" fmla="*/ 1106906 h 1746298"/>
                <a:gd name="connsiteX14" fmla="*/ 350635 w 790647"/>
                <a:gd name="connsiteY14" fmla="*/ 1223784 h 1746298"/>
                <a:gd name="connsiteX15" fmla="*/ 281883 w 790647"/>
                <a:gd name="connsiteY15" fmla="*/ 1306286 h 1746298"/>
                <a:gd name="connsiteX16" fmla="*/ 192505 w 790647"/>
                <a:gd name="connsiteY16" fmla="*/ 1423164 h 1746298"/>
                <a:gd name="connsiteX17" fmla="*/ 130628 w 790647"/>
                <a:gd name="connsiteY17" fmla="*/ 1512542 h 1746298"/>
                <a:gd name="connsiteX18" fmla="*/ 75627 w 790647"/>
                <a:gd name="connsiteY18" fmla="*/ 1595044 h 1746298"/>
                <a:gd name="connsiteX19" fmla="*/ 61877 w 790647"/>
                <a:gd name="connsiteY19" fmla="*/ 1622545 h 1746298"/>
                <a:gd name="connsiteX20" fmla="*/ 0 w 790647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46766 w 803298"/>
                <a:gd name="connsiteY11" fmla="*/ 970193 h 1746298"/>
                <a:gd name="connsiteX12" fmla="*/ 529389 w 803298"/>
                <a:gd name="connsiteY12" fmla="*/ 1003778 h 1746298"/>
                <a:gd name="connsiteX13" fmla="*/ 446887 w 803298"/>
                <a:gd name="connsiteY13" fmla="*/ 1106906 h 1746298"/>
                <a:gd name="connsiteX14" fmla="*/ 350635 w 803298"/>
                <a:gd name="connsiteY14" fmla="*/ 1223784 h 1746298"/>
                <a:gd name="connsiteX15" fmla="*/ 281883 w 803298"/>
                <a:gd name="connsiteY15" fmla="*/ 1306286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46766 w 803298"/>
                <a:gd name="connsiteY11" fmla="*/ 970193 h 1746298"/>
                <a:gd name="connsiteX12" fmla="*/ 537939 w 803298"/>
                <a:gd name="connsiteY12" fmla="*/ 1072447 h 1746298"/>
                <a:gd name="connsiteX13" fmla="*/ 446887 w 803298"/>
                <a:gd name="connsiteY13" fmla="*/ 1106906 h 1746298"/>
                <a:gd name="connsiteX14" fmla="*/ 350635 w 803298"/>
                <a:gd name="connsiteY14" fmla="*/ 1223784 h 1746298"/>
                <a:gd name="connsiteX15" fmla="*/ 281883 w 803298"/>
                <a:gd name="connsiteY15" fmla="*/ 1306286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46766 w 803298"/>
                <a:gd name="connsiteY11" fmla="*/ 970193 h 1746298"/>
                <a:gd name="connsiteX12" fmla="*/ 537939 w 803298"/>
                <a:gd name="connsiteY12" fmla="*/ 1072447 h 1746298"/>
                <a:gd name="connsiteX13" fmla="*/ 406989 w 803298"/>
                <a:gd name="connsiteY13" fmla="*/ 1162700 h 1746298"/>
                <a:gd name="connsiteX14" fmla="*/ 350635 w 803298"/>
                <a:gd name="connsiteY14" fmla="*/ 1223784 h 1746298"/>
                <a:gd name="connsiteX15" fmla="*/ 281883 w 803298"/>
                <a:gd name="connsiteY15" fmla="*/ 1306286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46766 w 803298"/>
                <a:gd name="connsiteY11" fmla="*/ 970193 h 1746298"/>
                <a:gd name="connsiteX12" fmla="*/ 537939 w 803298"/>
                <a:gd name="connsiteY12" fmla="*/ 1072447 h 1746298"/>
                <a:gd name="connsiteX13" fmla="*/ 406989 w 803298"/>
                <a:gd name="connsiteY13" fmla="*/ 1201326 h 1746298"/>
                <a:gd name="connsiteX14" fmla="*/ 350635 w 803298"/>
                <a:gd name="connsiteY14" fmla="*/ 1223784 h 1746298"/>
                <a:gd name="connsiteX15" fmla="*/ 281883 w 803298"/>
                <a:gd name="connsiteY15" fmla="*/ 1306286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46766 w 803298"/>
                <a:gd name="connsiteY11" fmla="*/ 970193 h 1746298"/>
                <a:gd name="connsiteX12" fmla="*/ 552188 w 803298"/>
                <a:gd name="connsiteY12" fmla="*/ 1102490 h 1746298"/>
                <a:gd name="connsiteX13" fmla="*/ 406989 w 803298"/>
                <a:gd name="connsiteY13" fmla="*/ 1201326 h 1746298"/>
                <a:gd name="connsiteX14" fmla="*/ 350635 w 803298"/>
                <a:gd name="connsiteY14" fmla="*/ 1223784 h 1746298"/>
                <a:gd name="connsiteX15" fmla="*/ 281883 w 803298"/>
                <a:gd name="connsiteY15" fmla="*/ 1306286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69565 w 803298"/>
                <a:gd name="connsiteY11" fmla="*/ 1004527 h 1746298"/>
                <a:gd name="connsiteX12" fmla="*/ 552188 w 803298"/>
                <a:gd name="connsiteY12" fmla="*/ 1102490 h 1746298"/>
                <a:gd name="connsiteX13" fmla="*/ 406989 w 803298"/>
                <a:gd name="connsiteY13" fmla="*/ 1201326 h 1746298"/>
                <a:gd name="connsiteX14" fmla="*/ 350635 w 803298"/>
                <a:gd name="connsiteY14" fmla="*/ 1223784 h 1746298"/>
                <a:gd name="connsiteX15" fmla="*/ 281883 w 803298"/>
                <a:gd name="connsiteY15" fmla="*/ 1306286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69565 w 803298"/>
                <a:gd name="connsiteY11" fmla="*/ 1004527 h 1746298"/>
                <a:gd name="connsiteX12" fmla="*/ 552188 w 803298"/>
                <a:gd name="connsiteY12" fmla="*/ 1102490 h 1746298"/>
                <a:gd name="connsiteX13" fmla="*/ 406989 w 803298"/>
                <a:gd name="connsiteY13" fmla="*/ 1201326 h 1746298"/>
                <a:gd name="connsiteX14" fmla="*/ 353485 w 803298"/>
                <a:gd name="connsiteY14" fmla="*/ 1245243 h 1746298"/>
                <a:gd name="connsiteX15" fmla="*/ 281883 w 803298"/>
                <a:gd name="connsiteY15" fmla="*/ 1306286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3298"/>
                <a:gd name="connsiteY0" fmla="*/ 0 h 1746298"/>
                <a:gd name="connsiteX1" fmla="*/ 151254 w 803298"/>
                <a:gd name="connsiteY1" fmla="*/ 48127 h 1746298"/>
                <a:gd name="connsiteX2" fmla="*/ 268132 w 803298"/>
                <a:gd name="connsiteY2" fmla="*/ 130629 h 1746298"/>
                <a:gd name="connsiteX3" fmla="*/ 378135 w 803298"/>
                <a:gd name="connsiteY3" fmla="*/ 192506 h 1746298"/>
                <a:gd name="connsiteX4" fmla="*/ 474388 w 803298"/>
                <a:gd name="connsiteY4" fmla="*/ 247507 h 1746298"/>
                <a:gd name="connsiteX5" fmla="*/ 550015 w 803298"/>
                <a:gd name="connsiteY5" fmla="*/ 295633 h 1746298"/>
                <a:gd name="connsiteX6" fmla="*/ 666893 w 803298"/>
                <a:gd name="connsiteY6" fmla="*/ 391886 h 1746298"/>
                <a:gd name="connsiteX7" fmla="*/ 735645 w 803298"/>
                <a:gd name="connsiteY7" fmla="*/ 481264 h 1746298"/>
                <a:gd name="connsiteX8" fmla="*/ 790647 w 803298"/>
                <a:gd name="connsiteY8" fmla="*/ 611892 h 1746298"/>
                <a:gd name="connsiteX9" fmla="*/ 802545 w 803298"/>
                <a:gd name="connsiteY9" fmla="*/ 754562 h 1746298"/>
                <a:gd name="connsiteX10" fmla="*/ 760794 w 803298"/>
                <a:gd name="connsiteY10" fmla="*/ 873066 h 1746298"/>
                <a:gd name="connsiteX11" fmla="*/ 669565 w 803298"/>
                <a:gd name="connsiteY11" fmla="*/ 1004527 h 1746298"/>
                <a:gd name="connsiteX12" fmla="*/ 552188 w 803298"/>
                <a:gd name="connsiteY12" fmla="*/ 1102490 h 1746298"/>
                <a:gd name="connsiteX13" fmla="*/ 406989 w 803298"/>
                <a:gd name="connsiteY13" fmla="*/ 1201326 h 1746298"/>
                <a:gd name="connsiteX14" fmla="*/ 353485 w 803298"/>
                <a:gd name="connsiteY14" fmla="*/ 1245243 h 1746298"/>
                <a:gd name="connsiteX15" fmla="*/ 276183 w 803298"/>
                <a:gd name="connsiteY15" fmla="*/ 1319161 h 1746298"/>
                <a:gd name="connsiteX16" fmla="*/ 192505 w 803298"/>
                <a:gd name="connsiteY16" fmla="*/ 1423164 h 1746298"/>
                <a:gd name="connsiteX17" fmla="*/ 130628 w 803298"/>
                <a:gd name="connsiteY17" fmla="*/ 1512542 h 1746298"/>
                <a:gd name="connsiteX18" fmla="*/ 75627 w 803298"/>
                <a:gd name="connsiteY18" fmla="*/ 1595044 h 1746298"/>
                <a:gd name="connsiteX19" fmla="*/ 61877 w 803298"/>
                <a:gd name="connsiteY19" fmla="*/ 1622545 h 1746298"/>
                <a:gd name="connsiteX20" fmla="*/ 0 w 803298"/>
                <a:gd name="connsiteY20" fmla="*/ 1746298 h 1746298"/>
                <a:gd name="connsiteX0" fmla="*/ 89377 w 804219"/>
                <a:gd name="connsiteY0" fmla="*/ 0 h 1746298"/>
                <a:gd name="connsiteX1" fmla="*/ 151254 w 804219"/>
                <a:gd name="connsiteY1" fmla="*/ 48127 h 1746298"/>
                <a:gd name="connsiteX2" fmla="*/ 268132 w 804219"/>
                <a:gd name="connsiteY2" fmla="*/ 130629 h 1746298"/>
                <a:gd name="connsiteX3" fmla="*/ 378135 w 804219"/>
                <a:gd name="connsiteY3" fmla="*/ 192506 h 1746298"/>
                <a:gd name="connsiteX4" fmla="*/ 474388 w 804219"/>
                <a:gd name="connsiteY4" fmla="*/ 247507 h 1746298"/>
                <a:gd name="connsiteX5" fmla="*/ 550015 w 804219"/>
                <a:gd name="connsiteY5" fmla="*/ 295633 h 1746298"/>
                <a:gd name="connsiteX6" fmla="*/ 666893 w 804219"/>
                <a:gd name="connsiteY6" fmla="*/ 391886 h 1746298"/>
                <a:gd name="connsiteX7" fmla="*/ 735645 w 804219"/>
                <a:gd name="connsiteY7" fmla="*/ 481264 h 1746298"/>
                <a:gd name="connsiteX8" fmla="*/ 799197 w 804219"/>
                <a:gd name="connsiteY8" fmla="*/ 624768 h 1746298"/>
                <a:gd name="connsiteX9" fmla="*/ 802545 w 804219"/>
                <a:gd name="connsiteY9" fmla="*/ 754562 h 1746298"/>
                <a:gd name="connsiteX10" fmla="*/ 760794 w 804219"/>
                <a:gd name="connsiteY10" fmla="*/ 873066 h 1746298"/>
                <a:gd name="connsiteX11" fmla="*/ 669565 w 804219"/>
                <a:gd name="connsiteY11" fmla="*/ 1004527 h 1746298"/>
                <a:gd name="connsiteX12" fmla="*/ 552188 w 804219"/>
                <a:gd name="connsiteY12" fmla="*/ 1102490 h 1746298"/>
                <a:gd name="connsiteX13" fmla="*/ 406989 w 804219"/>
                <a:gd name="connsiteY13" fmla="*/ 1201326 h 1746298"/>
                <a:gd name="connsiteX14" fmla="*/ 353485 w 804219"/>
                <a:gd name="connsiteY14" fmla="*/ 1245243 h 1746298"/>
                <a:gd name="connsiteX15" fmla="*/ 276183 w 804219"/>
                <a:gd name="connsiteY15" fmla="*/ 1319161 h 1746298"/>
                <a:gd name="connsiteX16" fmla="*/ 192505 w 804219"/>
                <a:gd name="connsiteY16" fmla="*/ 1423164 h 1746298"/>
                <a:gd name="connsiteX17" fmla="*/ 130628 w 804219"/>
                <a:gd name="connsiteY17" fmla="*/ 1512542 h 1746298"/>
                <a:gd name="connsiteX18" fmla="*/ 75627 w 804219"/>
                <a:gd name="connsiteY18" fmla="*/ 1595044 h 1746298"/>
                <a:gd name="connsiteX19" fmla="*/ 61877 w 804219"/>
                <a:gd name="connsiteY19" fmla="*/ 1622545 h 1746298"/>
                <a:gd name="connsiteX20" fmla="*/ 0 w 804219"/>
                <a:gd name="connsiteY20" fmla="*/ 1746298 h 1746298"/>
                <a:gd name="connsiteX0" fmla="*/ 89377 w 806098"/>
                <a:gd name="connsiteY0" fmla="*/ 0 h 1746298"/>
                <a:gd name="connsiteX1" fmla="*/ 151254 w 806098"/>
                <a:gd name="connsiteY1" fmla="*/ 48127 h 1746298"/>
                <a:gd name="connsiteX2" fmla="*/ 268132 w 806098"/>
                <a:gd name="connsiteY2" fmla="*/ 130629 h 1746298"/>
                <a:gd name="connsiteX3" fmla="*/ 378135 w 806098"/>
                <a:gd name="connsiteY3" fmla="*/ 192506 h 1746298"/>
                <a:gd name="connsiteX4" fmla="*/ 474388 w 806098"/>
                <a:gd name="connsiteY4" fmla="*/ 247507 h 1746298"/>
                <a:gd name="connsiteX5" fmla="*/ 550015 w 806098"/>
                <a:gd name="connsiteY5" fmla="*/ 295633 h 1746298"/>
                <a:gd name="connsiteX6" fmla="*/ 666893 w 806098"/>
                <a:gd name="connsiteY6" fmla="*/ 391886 h 1746298"/>
                <a:gd name="connsiteX7" fmla="*/ 735645 w 806098"/>
                <a:gd name="connsiteY7" fmla="*/ 481264 h 1746298"/>
                <a:gd name="connsiteX8" fmla="*/ 799197 w 806098"/>
                <a:gd name="connsiteY8" fmla="*/ 624768 h 1746298"/>
                <a:gd name="connsiteX9" fmla="*/ 802545 w 806098"/>
                <a:gd name="connsiteY9" fmla="*/ 754562 h 1746298"/>
                <a:gd name="connsiteX10" fmla="*/ 760794 w 806098"/>
                <a:gd name="connsiteY10" fmla="*/ 873066 h 1746298"/>
                <a:gd name="connsiteX11" fmla="*/ 669565 w 806098"/>
                <a:gd name="connsiteY11" fmla="*/ 1004527 h 1746298"/>
                <a:gd name="connsiteX12" fmla="*/ 552188 w 806098"/>
                <a:gd name="connsiteY12" fmla="*/ 1102490 h 1746298"/>
                <a:gd name="connsiteX13" fmla="*/ 406989 w 806098"/>
                <a:gd name="connsiteY13" fmla="*/ 1201326 h 1746298"/>
                <a:gd name="connsiteX14" fmla="*/ 353485 w 806098"/>
                <a:gd name="connsiteY14" fmla="*/ 1245243 h 1746298"/>
                <a:gd name="connsiteX15" fmla="*/ 276183 w 806098"/>
                <a:gd name="connsiteY15" fmla="*/ 1319161 h 1746298"/>
                <a:gd name="connsiteX16" fmla="*/ 192505 w 806098"/>
                <a:gd name="connsiteY16" fmla="*/ 1423164 h 1746298"/>
                <a:gd name="connsiteX17" fmla="*/ 130628 w 806098"/>
                <a:gd name="connsiteY17" fmla="*/ 1512542 h 1746298"/>
                <a:gd name="connsiteX18" fmla="*/ 75627 w 806098"/>
                <a:gd name="connsiteY18" fmla="*/ 1595044 h 1746298"/>
                <a:gd name="connsiteX19" fmla="*/ 61877 w 806098"/>
                <a:gd name="connsiteY19" fmla="*/ 1622545 h 1746298"/>
                <a:gd name="connsiteX20" fmla="*/ 0 w 806098"/>
                <a:gd name="connsiteY20" fmla="*/ 1746298 h 1746298"/>
                <a:gd name="connsiteX0" fmla="*/ 27500 w 744221"/>
                <a:gd name="connsiteY0" fmla="*/ 0 h 1622545"/>
                <a:gd name="connsiteX1" fmla="*/ 89377 w 744221"/>
                <a:gd name="connsiteY1" fmla="*/ 48127 h 1622545"/>
                <a:gd name="connsiteX2" fmla="*/ 206255 w 744221"/>
                <a:gd name="connsiteY2" fmla="*/ 130629 h 1622545"/>
                <a:gd name="connsiteX3" fmla="*/ 316258 w 744221"/>
                <a:gd name="connsiteY3" fmla="*/ 192506 h 1622545"/>
                <a:gd name="connsiteX4" fmla="*/ 412511 w 744221"/>
                <a:gd name="connsiteY4" fmla="*/ 247507 h 1622545"/>
                <a:gd name="connsiteX5" fmla="*/ 488138 w 744221"/>
                <a:gd name="connsiteY5" fmla="*/ 295633 h 1622545"/>
                <a:gd name="connsiteX6" fmla="*/ 605016 w 744221"/>
                <a:gd name="connsiteY6" fmla="*/ 391886 h 1622545"/>
                <a:gd name="connsiteX7" fmla="*/ 673768 w 744221"/>
                <a:gd name="connsiteY7" fmla="*/ 481264 h 1622545"/>
                <a:gd name="connsiteX8" fmla="*/ 737320 w 744221"/>
                <a:gd name="connsiteY8" fmla="*/ 624768 h 1622545"/>
                <a:gd name="connsiteX9" fmla="*/ 740668 w 744221"/>
                <a:gd name="connsiteY9" fmla="*/ 754562 h 1622545"/>
                <a:gd name="connsiteX10" fmla="*/ 698917 w 744221"/>
                <a:gd name="connsiteY10" fmla="*/ 873066 h 1622545"/>
                <a:gd name="connsiteX11" fmla="*/ 607688 w 744221"/>
                <a:gd name="connsiteY11" fmla="*/ 1004527 h 1622545"/>
                <a:gd name="connsiteX12" fmla="*/ 490311 w 744221"/>
                <a:gd name="connsiteY12" fmla="*/ 1102490 h 1622545"/>
                <a:gd name="connsiteX13" fmla="*/ 345112 w 744221"/>
                <a:gd name="connsiteY13" fmla="*/ 1201326 h 1622545"/>
                <a:gd name="connsiteX14" fmla="*/ 291608 w 744221"/>
                <a:gd name="connsiteY14" fmla="*/ 1245243 h 1622545"/>
                <a:gd name="connsiteX15" fmla="*/ 214306 w 744221"/>
                <a:gd name="connsiteY15" fmla="*/ 1319161 h 1622545"/>
                <a:gd name="connsiteX16" fmla="*/ 130628 w 744221"/>
                <a:gd name="connsiteY16" fmla="*/ 1423164 h 1622545"/>
                <a:gd name="connsiteX17" fmla="*/ 68751 w 744221"/>
                <a:gd name="connsiteY17" fmla="*/ 1512542 h 1622545"/>
                <a:gd name="connsiteX18" fmla="*/ 13750 w 744221"/>
                <a:gd name="connsiteY18" fmla="*/ 1595044 h 1622545"/>
                <a:gd name="connsiteX19" fmla="*/ 0 w 744221"/>
                <a:gd name="connsiteY19" fmla="*/ 1622545 h 1622545"/>
                <a:gd name="connsiteX0" fmla="*/ 27500 w 744221"/>
                <a:gd name="connsiteY0" fmla="*/ 0 h 1633773"/>
                <a:gd name="connsiteX1" fmla="*/ 89377 w 744221"/>
                <a:gd name="connsiteY1" fmla="*/ 48127 h 1633773"/>
                <a:gd name="connsiteX2" fmla="*/ 206255 w 744221"/>
                <a:gd name="connsiteY2" fmla="*/ 130629 h 1633773"/>
                <a:gd name="connsiteX3" fmla="*/ 316258 w 744221"/>
                <a:gd name="connsiteY3" fmla="*/ 192506 h 1633773"/>
                <a:gd name="connsiteX4" fmla="*/ 412511 w 744221"/>
                <a:gd name="connsiteY4" fmla="*/ 247507 h 1633773"/>
                <a:gd name="connsiteX5" fmla="*/ 488138 w 744221"/>
                <a:gd name="connsiteY5" fmla="*/ 295633 h 1633773"/>
                <a:gd name="connsiteX6" fmla="*/ 605016 w 744221"/>
                <a:gd name="connsiteY6" fmla="*/ 391886 h 1633773"/>
                <a:gd name="connsiteX7" fmla="*/ 673768 w 744221"/>
                <a:gd name="connsiteY7" fmla="*/ 481264 h 1633773"/>
                <a:gd name="connsiteX8" fmla="*/ 737320 w 744221"/>
                <a:gd name="connsiteY8" fmla="*/ 624768 h 1633773"/>
                <a:gd name="connsiteX9" fmla="*/ 740668 w 744221"/>
                <a:gd name="connsiteY9" fmla="*/ 754562 h 1633773"/>
                <a:gd name="connsiteX10" fmla="*/ 698917 w 744221"/>
                <a:gd name="connsiteY10" fmla="*/ 873066 h 1633773"/>
                <a:gd name="connsiteX11" fmla="*/ 607688 w 744221"/>
                <a:gd name="connsiteY11" fmla="*/ 1004527 h 1633773"/>
                <a:gd name="connsiteX12" fmla="*/ 490311 w 744221"/>
                <a:gd name="connsiteY12" fmla="*/ 1102490 h 1633773"/>
                <a:gd name="connsiteX13" fmla="*/ 345112 w 744221"/>
                <a:gd name="connsiteY13" fmla="*/ 1201326 h 1633773"/>
                <a:gd name="connsiteX14" fmla="*/ 291608 w 744221"/>
                <a:gd name="connsiteY14" fmla="*/ 1245243 h 1633773"/>
                <a:gd name="connsiteX15" fmla="*/ 214306 w 744221"/>
                <a:gd name="connsiteY15" fmla="*/ 1319161 h 1633773"/>
                <a:gd name="connsiteX16" fmla="*/ 130628 w 744221"/>
                <a:gd name="connsiteY16" fmla="*/ 1423164 h 1633773"/>
                <a:gd name="connsiteX17" fmla="*/ 68751 w 744221"/>
                <a:gd name="connsiteY17" fmla="*/ 1512542 h 1633773"/>
                <a:gd name="connsiteX18" fmla="*/ 13750 w 744221"/>
                <a:gd name="connsiteY18" fmla="*/ 1595044 h 1633773"/>
                <a:gd name="connsiteX19" fmla="*/ 0 w 744221"/>
                <a:gd name="connsiteY19" fmla="*/ 1633773 h 1633773"/>
                <a:gd name="connsiteX0" fmla="*/ 27500 w 744221"/>
                <a:gd name="connsiteY0" fmla="*/ 0 h 1633773"/>
                <a:gd name="connsiteX1" fmla="*/ 89377 w 744221"/>
                <a:gd name="connsiteY1" fmla="*/ 48127 h 1633773"/>
                <a:gd name="connsiteX2" fmla="*/ 206255 w 744221"/>
                <a:gd name="connsiteY2" fmla="*/ 130629 h 1633773"/>
                <a:gd name="connsiteX3" fmla="*/ 316258 w 744221"/>
                <a:gd name="connsiteY3" fmla="*/ 192506 h 1633773"/>
                <a:gd name="connsiteX4" fmla="*/ 412511 w 744221"/>
                <a:gd name="connsiteY4" fmla="*/ 247507 h 1633773"/>
                <a:gd name="connsiteX5" fmla="*/ 488138 w 744221"/>
                <a:gd name="connsiteY5" fmla="*/ 295633 h 1633773"/>
                <a:gd name="connsiteX6" fmla="*/ 605016 w 744221"/>
                <a:gd name="connsiteY6" fmla="*/ 391886 h 1633773"/>
                <a:gd name="connsiteX7" fmla="*/ 673768 w 744221"/>
                <a:gd name="connsiteY7" fmla="*/ 481264 h 1633773"/>
                <a:gd name="connsiteX8" fmla="*/ 737320 w 744221"/>
                <a:gd name="connsiteY8" fmla="*/ 624768 h 1633773"/>
                <a:gd name="connsiteX9" fmla="*/ 740668 w 744221"/>
                <a:gd name="connsiteY9" fmla="*/ 754562 h 1633773"/>
                <a:gd name="connsiteX10" fmla="*/ 698917 w 744221"/>
                <a:gd name="connsiteY10" fmla="*/ 873066 h 1633773"/>
                <a:gd name="connsiteX11" fmla="*/ 607688 w 744221"/>
                <a:gd name="connsiteY11" fmla="*/ 1004527 h 1633773"/>
                <a:gd name="connsiteX12" fmla="*/ 490311 w 744221"/>
                <a:gd name="connsiteY12" fmla="*/ 1102490 h 1633773"/>
                <a:gd name="connsiteX13" fmla="*/ 345112 w 744221"/>
                <a:gd name="connsiteY13" fmla="*/ 1201326 h 1633773"/>
                <a:gd name="connsiteX14" fmla="*/ 291608 w 744221"/>
                <a:gd name="connsiteY14" fmla="*/ 1245243 h 1633773"/>
                <a:gd name="connsiteX15" fmla="*/ 214306 w 744221"/>
                <a:gd name="connsiteY15" fmla="*/ 1319161 h 1633773"/>
                <a:gd name="connsiteX16" fmla="*/ 130628 w 744221"/>
                <a:gd name="connsiteY16" fmla="*/ 1423164 h 1633773"/>
                <a:gd name="connsiteX17" fmla="*/ 68751 w 744221"/>
                <a:gd name="connsiteY17" fmla="*/ 1512542 h 1633773"/>
                <a:gd name="connsiteX18" fmla="*/ 0 w 744221"/>
                <a:gd name="connsiteY18" fmla="*/ 1633773 h 1633773"/>
                <a:gd name="connsiteX0" fmla="*/ 0 w 716721"/>
                <a:gd name="connsiteY0" fmla="*/ 0 h 1512542"/>
                <a:gd name="connsiteX1" fmla="*/ 61877 w 716721"/>
                <a:gd name="connsiteY1" fmla="*/ 48127 h 1512542"/>
                <a:gd name="connsiteX2" fmla="*/ 178755 w 716721"/>
                <a:gd name="connsiteY2" fmla="*/ 130629 h 1512542"/>
                <a:gd name="connsiteX3" fmla="*/ 288758 w 716721"/>
                <a:gd name="connsiteY3" fmla="*/ 192506 h 1512542"/>
                <a:gd name="connsiteX4" fmla="*/ 385011 w 716721"/>
                <a:gd name="connsiteY4" fmla="*/ 247507 h 1512542"/>
                <a:gd name="connsiteX5" fmla="*/ 460638 w 716721"/>
                <a:gd name="connsiteY5" fmla="*/ 295633 h 1512542"/>
                <a:gd name="connsiteX6" fmla="*/ 577516 w 716721"/>
                <a:gd name="connsiteY6" fmla="*/ 391886 h 1512542"/>
                <a:gd name="connsiteX7" fmla="*/ 646268 w 716721"/>
                <a:gd name="connsiteY7" fmla="*/ 481264 h 1512542"/>
                <a:gd name="connsiteX8" fmla="*/ 709820 w 716721"/>
                <a:gd name="connsiteY8" fmla="*/ 624768 h 1512542"/>
                <a:gd name="connsiteX9" fmla="*/ 713168 w 716721"/>
                <a:gd name="connsiteY9" fmla="*/ 754562 h 1512542"/>
                <a:gd name="connsiteX10" fmla="*/ 671417 w 716721"/>
                <a:gd name="connsiteY10" fmla="*/ 873066 h 1512542"/>
                <a:gd name="connsiteX11" fmla="*/ 580188 w 716721"/>
                <a:gd name="connsiteY11" fmla="*/ 1004527 h 1512542"/>
                <a:gd name="connsiteX12" fmla="*/ 462811 w 716721"/>
                <a:gd name="connsiteY12" fmla="*/ 1102490 h 1512542"/>
                <a:gd name="connsiteX13" fmla="*/ 317612 w 716721"/>
                <a:gd name="connsiteY13" fmla="*/ 1201326 h 1512542"/>
                <a:gd name="connsiteX14" fmla="*/ 264108 w 716721"/>
                <a:gd name="connsiteY14" fmla="*/ 1245243 h 1512542"/>
                <a:gd name="connsiteX15" fmla="*/ 186806 w 716721"/>
                <a:gd name="connsiteY15" fmla="*/ 1319161 h 1512542"/>
                <a:gd name="connsiteX16" fmla="*/ 103128 w 716721"/>
                <a:gd name="connsiteY16" fmla="*/ 1423164 h 1512542"/>
                <a:gd name="connsiteX17" fmla="*/ 41251 w 716721"/>
                <a:gd name="connsiteY17" fmla="*/ 1512542 h 1512542"/>
                <a:gd name="connsiteX0" fmla="*/ 0 w 716721"/>
                <a:gd name="connsiteY0" fmla="*/ 0 h 1423164"/>
                <a:gd name="connsiteX1" fmla="*/ 61877 w 716721"/>
                <a:gd name="connsiteY1" fmla="*/ 48127 h 1423164"/>
                <a:gd name="connsiteX2" fmla="*/ 178755 w 716721"/>
                <a:gd name="connsiteY2" fmla="*/ 130629 h 1423164"/>
                <a:gd name="connsiteX3" fmla="*/ 288758 w 716721"/>
                <a:gd name="connsiteY3" fmla="*/ 192506 h 1423164"/>
                <a:gd name="connsiteX4" fmla="*/ 385011 w 716721"/>
                <a:gd name="connsiteY4" fmla="*/ 247507 h 1423164"/>
                <a:gd name="connsiteX5" fmla="*/ 460638 w 716721"/>
                <a:gd name="connsiteY5" fmla="*/ 295633 h 1423164"/>
                <a:gd name="connsiteX6" fmla="*/ 577516 w 716721"/>
                <a:gd name="connsiteY6" fmla="*/ 391886 h 1423164"/>
                <a:gd name="connsiteX7" fmla="*/ 646268 w 716721"/>
                <a:gd name="connsiteY7" fmla="*/ 481264 h 1423164"/>
                <a:gd name="connsiteX8" fmla="*/ 709820 w 716721"/>
                <a:gd name="connsiteY8" fmla="*/ 624768 h 1423164"/>
                <a:gd name="connsiteX9" fmla="*/ 713168 w 716721"/>
                <a:gd name="connsiteY9" fmla="*/ 754562 h 1423164"/>
                <a:gd name="connsiteX10" fmla="*/ 671417 w 716721"/>
                <a:gd name="connsiteY10" fmla="*/ 873066 h 1423164"/>
                <a:gd name="connsiteX11" fmla="*/ 580188 w 716721"/>
                <a:gd name="connsiteY11" fmla="*/ 1004527 h 1423164"/>
                <a:gd name="connsiteX12" fmla="*/ 462811 w 716721"/>
                <a:gd name="connsiteY12" fmla="*/ 1102490 h 1423164"/>
                <a:gd name="connsiteX13" fmla="*/ 317612 w 716721"/>
                <a:gd name="connsiteY13" fmla="*/ 1201326 h 1423164"/>
                <a:gd name="connsiteX14" fmla="*/ 264108 w 716721"/>
                <a:gd name="connsiteY14" fmla="*/ 1245243 h 1423164"/>
                <a:gd name="connsiteX15" fmla="*/ 186806 w 716721"/>
                <a:gd name="connsiteY15" fmla="*/ 1319161 h 1423164"/>
                <a:gd name="connsiteX16" fmla="*/ 103128 w 716721"/>
                <a:gd name="connsiteY16" fmla="*/ 1423164 h 1423164"/>
                <a:gd name="connsiteX0" fmla="*/ 0 w 716721"/>
                <a:gd name="connsiteY0" fmla="*/ 0 h 1475561"/>
                <a:gd name="connsiteX1" fmla="*/ 61877 w 716721"/>
                <a:gd name="connsiteY1" fmla="*/ 48127 h 1475561"/>
                <a:gd name="connsiteX2" fmla="*/ 178755 w 716721"/>
                <a:gd name="connsiteY2" fmla="*/ 130629 h 1475561"/>
                <a:gd name="connsiteX3" fmla="*/ 288758 w 716721"/>
                <a:gd name="connsiteY3" fmla="*/ 192506 h 1475561"/>
                <a:gd name="connsiteX4" fmla="*/ 385011 w 716721"/>
                <a:gd name="connsiteY4" fmla="*/ 247507 h 1475561"/>
                <a:gd name="connsiteX5" fmla="*/ 460638 w 716721"/>
                <a:gd name="connsiteY5" fmla="*/ 295633 h 1475561"/>
                <a:gd name="connsiteX6" fmla="*/ 577516 w 716721"/>
                <a:gd name="connsiteY6" fmla="*/ 391886 h 1475561"/>
                <a:gd name="connsiteX7" fmla="*/ 646268 w 716721"/>
                <a:gd name="connsiteY7" fmla="*/ 481264 h 1475561"/>
                <a:gd name="connsiteX8" fmla="*/ 709820 w 716721"/>
                <a:gd name="connsiteY8" fmla="*/ 624768 h 1475561"/>
                <a:gd name="connsiteX9" fmla="*/ 713168 w 716721"/>
                <a:gd name="connsiteY9" fmla="*/ 754562 h 1475561"/>
                <a:gd name="connsiteX10" fmla="*/ 671417 w 716721"/>
                <a:gd name="connsiteY10" fmla="*/ 873066 h 1475561"/>
                <a:gd name="connsiteX11" fmla="*/ 580188 w 716721"/>
                <a:gd name="connsiteY11" fmla="*/ 1004527 h 1475561"/>
                <a:gd name="connsiteX12" fmla="*/ 462811 w 716721"/>
                <a:gd name="connsiteY12" fmla="*/ 1102490 h 1475561"/>
                <a:gd name="connsiteX13" fmla="*/ 317612 w 716721"/>
                <a:gd name="connsiteY13" fmla="*/ 1201326 h 1475561"/>
                <a:gd name="connsiteX14" fmla="*/ 264108 w 716721"/>
                <a:gd name="connsiteY14" fmla="*/ 1245243 h 1475561"/>
                <a:gd name="connsiteX15" fmla="*/ 186806 w 716721"/>
                <a:gd name="connsiteY15" fmla="*/ 1319161 h 1475561"/>
                <a:gd name="connsiteX16" fmla="*/ 103128 w 716721"/>
                <a:gd name="connsiteY16" fmla="*/ 1475561 h 1475561"/>
                <a:gd name="connsiteX0" fmla="*/ 0 w 716721"/>
                <a:gd name="connsiteY0" fmla="*/ 0 h 1475561"/>
                <a:gd name="connsiteX1" fmla="*/ 61877 w 716721"/>
                <a:gd name="connsiteY1" fmla="*/ 48127 h 1475561"/>
                <a:gd name="connsiteX2" fmla="*/ 178755 w 716721"/>
                <a:gd name="connsiteY2" fmla="*/ 130629 h 1475561"/>
                <a:gd name="connsiteX3" fmla="*/ 288758 w 716721"/>
                <a:gd name="connsiteY3" fmla="*/ 192506 h 1475561"/>
                <a:gd name="connsiteX4" fmla="*/ 385011 w 716721"/>
                <a:gd name="connsiteY4" fmla="*/ 247507 h 1475561"/>
                <a:gd name="connsiteX5" fmla="*/ 460638 w 716721"/>
                <a:gd name="connsiteY5" fmla="*/ 295633 h 1475561"/>
                <a:gd name="connsiteX6" fmla="*/ 577516 w 716721"/>
                <a:gd name="connsiteY6" fmla="*/ 391886 h 1475561"/>
                <a:gd name="connsiteX7" fmla="*/ 646268 w 716721"/>
                <a:gd name="connsiteY7" fmla="*/ 481264 h 1475561"/>
                <a:gd name="connsiteX8" fmla="*/ 709820 w 716721"/>
                <a:gd name="connsiteY8" fmla="*/ 624768 h 1475561"/>
                <a:gd name="connsiteX9" fmla="*/ 713168 w 716721"/>
                <a:gd name="connsiteY9" fmla="*/ 754562 h 1475561"/>
                <a:gd name="connsiteX10" fmla="*/ 671417 w 716721"/>
                <a:gd name="connsiteY10" fmla="*/ 873066 h 1475561"/>
                <a:gd name="connsiteX11" fmla="*/ 580188 w 716721"/>
                <a:gd name="connsiteY11" fmla="*/ 1004527 h 1475561"/>
                <a:gd name="connsiteX12" fmla="*/ 462811 w 716721"/>
                <a:gd name="connsiteY12" fmla="*/ 1102490 h 1475561"/>
                <a:gd name="connsiteX13" fmla="*/ 317612 w 716721"/>
                <a:gd name="connsiteY13" fmla="*/ 1201326 h 1475561"/>
                <a:gd name="connsiteX14" fmla="*/ 264108 w 716721"/>
                <a:gd name="connsiteY14" fmla="*/ 1245243 h 1475561"/>
                <a:gd name="connsiteX15" fmla="*/ 179395 w 716721"/>
                <a:gd name="connsiteY15" fmla="*/ 1360330 h 1475561"/>
                <a:gd name="connsiteX16" fmla="*/ 103128 w 716721"/>
                <a:gd name="connsiteY16" fmla="*/ 1475561 h 1475561"/>
                <a:gd name="connsiteX0" fmla="*/ 0 w 716721"/>
                <a:gd name="connsiteY0" fmla="*/ 0 h 1475561"/>
                <a:gd name="connsiteX1" fmla="*/ 61877 w 716721"/>
                <a:gd name="connsiteY1" fmla="*/ 48127 h 1475561"/>
                <a:gd name="connsiteX2" fmla="*/ 178755 w 716721"/>
                <a:gd name="connsiteY2" fmla="*/ 130629 h 1475561"/>
                <a:gd name="connsiteX3" fmla="*/ 288758 w 716721"/>
                <a:gd name="connsiteY3" fmla="*/ 192506 h 1475561"/>
                <a:gd name="connsiteX4" fmla="*/ 385011 w 716721"/>
                <a:gd name="connsiteY4" fmla="*/ 247507 h 1475561"/>
                <a:gd name="connsiteX5" fmla="*/ 460638 w 716721"/>
                <a:gd name="connsiteY5" fmla="*/ 295633 h 1475561"/>
                <a:gd name="connsiteX6" fmla="*/ 577516 w 716721"/>
                <a:gd name="connsiteY6" fmla="*/ 391886 h 1475561"/>
                <a:gd name="connsiteX7" fmla="*/ 646268 w 716721"/>
                <a:gd name="connsiteY7" fmla="*/ 481264 h 1475561"/>
                <a:gd name="connsiteX8" fmla="*/ 709820 w 716721"/>
                <a:gd name="connsiteY8" fmla="*/ 624768 h 1475561"/>
                <a:gd name="connsiteX9" fmla="*/ 713168 w 716721"/>
                <a:gd name="connsiteY9" fmla="*/ 754562 h 1475561"/>
                <a:gd name="connsiteX10" fmla="*/ 671417 w 716721"/>
                <a:gd name="connsiteY10" fmla="*/ 873066 h 1475561"/>
                <a:gd name="connsiteX11" fmla="*/ 580188 w 716721"/>
                <a:gd name="connsiteY11" fmla="*/ 1004527 h 1475561"/>
                <a:gd name="connsiteX12" fmla="*/ 462811 w 716721"/>
                <a:gd name="connsiteY12" fmla="*/ 1102490 h 1475561"/>
                <a:gd name="connsiteX13" fmla="*/ 317612 w 716721"/>
                <a:gd name="connsiteY13" fmla="*/ 1201326 h 1475561"/>
                <a:gd name="connsiteX14" fmla="*/ 256697 w 716721"/>
                <a:gd name="connsiteY14" fmla="*/ 1271442 h 1475561"/>
                <a:gd name="connsiteX15" fmla="*/ 179395 w 716721"/>
                <a:gd name="connsiteY15" fmla="*/ 1360330 h 1475561"/>
                <a:gd name="connsiteX16" fmla="*/ 103128 w 716721"/>
                <a:gd name="connsiteY16" fmla="*/ 1475561 h 1475561"/>
                <a:gd name="connsiteX0" fmla="*/ 0 w 716721"/>
                <a:gd name="connsiteY0" fmla="*/ 0 h 1475561"/>
                <a:gd name="connsiteX1" fmla="*/ 61877 w 716721"/>
                <a:gd name="connsiteY1" fmla="*/ 48127 h 1475561"/>
                <a:gd name="connsiteX2" fmla="*/ 178755 w 716721"/>
                <a:gd name="connsiteY2" fmla="*/ 130629 h 1475561"/>
                <a:gd name="connsiteX3" fmla="*/ 288758 w 716721"/>
                <a:gd name="connsiteY3" fmla="*/ 192506 h 1475561"/>
                <a:gd name="connsiteX4" fmla="*/ 385011 w 716721"/>
                <a:gd name="connsiteY4" fmla="*/ 247507 h 1475561"/>
                <a:gd name="connsiteX5" fmla="*/ 460638 w 716721"/>
                <a:gd name="connsiteY5" fmla="*/ 295633 h 1475561"/>
                <a:gd name="connsiteX6" fmla="*/ 577516 w 716721"/>
                <a:gd name="connsiteY6" fmla="*/ 391886 h 1475561"/>
                <a:gd name="connsiteX7" fmla="*/ 646268 w 716721"/>
                <a:gd name="connsiteY7" fmla="*/ 481264 h 1475561"/>
                <a:gd name="connsiteX8" fmla="*/ 709820 w 716721"/>
                <a:gd name="connsiteY8" fmla="*/ 624768 h 1475561"/>
                <a:gd name="connsiteX9" fmla="*/ 713168 w 716721"/>
                <a:gd name="connsiteY9" fmla="*/ 754562 h 1475561"/>
                <a:gd name="connsiteX10" fmla="*/ 671417 w 716721"/>
                <a:gd name="connsiteY10" fmla="*/ 873066 h 1475561"/>
                <a:gd name="connsiteX11" fmla="*/ 580188 w 716721"/>
                <a:gd name="connsiteY11" fmla="*/ 1004527 h 1475561"/>
                <a:gd name="connsiteX12" fmla="*/ 462811 w 716721"/>
                <a:gd name="connsiteY12" fmla="*/ 1102490 h 1475561"/>
                <a:gd name="connsiteX13" fmla="*/ 320083 w 716721"/>
                <a:gd name="connsiteY13" fmla="*/ 1201326 h 1475561"/>
                <a:gd name="connsiteX14" fmla="*/ 256697 w 716721"/>
                <a:gd name="connsiteY14" fmla="*/ 1271442 h 1475561"/>
                <a:gd name="connsiteX15" fmla="*/ 179395 w 716721"/>
                <a:gd name="connsiteY15" fmla="*/ 1360330 h 1475561"/>
                <a:gd name="connsiteX16" fmla="*/ 103128 w 716721"/>
                <a:gd name="connsiteY16" fmla="*/ 1475561 h 1475561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62811 w 716721"/>
                <a:gd name="connsiteY12" fmla="*/ 1102490 h 1498017"/>
                <a:gd name="connsiteX13" fmla="*/ 320083 w 716721"/>
                <a:gd name="connsiteY13" fmla="*/ 1201326 h 1498017"/>
                <a:gd name="connsiteX14" fmla="*/ 256697 w 716721"/>
                <a:gd name="connsiteY14" fmla="*/ 1271442 h 1498017"/>
                <a:gd name="connsiteX15" fmla="*/ 179395 w 716721"/>
                <a:gd name="connsiteY15" fmla="*/ 1360330 h 1498017"/>
                <a:gd name="connsiteX16" fmla="*/ 164885 w 716721"/>
                <a:gd name="connsiteY16" fmla="*/ 1498017 h 1498017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62811 w 716721"/>
                <a:gd name="connsiteY12" fmla="*/ 1102490 h 1498017"/>
                <a:gd name="connsiteX13" fmla="*/ 320083 w 716721"/>
                <a:gd name="connsiteY13" fmla="*/ 1201326 h 1498017"/>
                <a:gd name="connsiteX14" fmla="*/ 256697 w 716721"/>
                <a:gd name="connsiteY14" fmla="*/ 1271442 h 1498017"/>
                <a:gd name="connsiteX15" fmla="*/ 206568 w 716721"/>
                <a:gd name="connsiteY15" fmla="*/ 1352845 h 1498017"/>
                <a:gd name="connsiteX16" fmla="*/ 164885 w 716721"/>
                <a:gd name="connsiteY16" fmla="*/ 1498017 h 1498017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62811 w 716721"/>
                <a:gd name="connsiteY12" fmla="*/ 1102490 h 1498017"/>
                <a:gd name="connsiteX13" fmla="*/ 320083 w 716721"/>
                <a:gd name="connsiteY13" fmla="*/ 1201326 h 1498017"/>
                <a:gd name="connsiteX14" fmla="*/ 246816 w 716721"/>
                <a:gd name="connsiteY14" fmla="*/ 1256471 h 1498017"/>
                <a:gd name="connsiteX15" fmla="*/ 206568 w 716721"/>
                <a:gd name="connsiteY15" fmla="*/ 1352845 h 1498017"/>
                <a:gd name="connsiteX16" fmla="*/ 164885 w 716721"/>
                <a:gd name="connsiteY16" fmla="*/ 1498017 h 1498017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62811 w 716721"/>
                <a:gd name="connsiteY12" fmla="*/ 1102490 h 1498017"/>
                <a:gd name="connsiteX13" fmla="*/ 307732 w 716721"/>
                <a:gd name="connsiteY13" fmla="*/ 1167643 h 1498017"/>
                <a:gd name="connsiteX14" fmla="*/ 246816 w 716721"/>
                <a:gd name="connsiteY14" fmla="*/ 1256471 h 1498017"/>
                <a:gd name="connsiteX15" fmla="*/ 206568 w 716721"/>
                <a:gd name="connsiteY15" fmla="*/ 1352845 h 1498017"/>
                <a:gd name="connsiteX16" fmla="*/ 164885 w 716721"/>
                <a:gd name="connsiteY16" fmla="*/ 1498017 h 1498017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57871 w 716721"/>
                <a:gd name="connsiteY12" fmla="*/ 1083777 h 1498017"/>
                <a:gd name="connsiteX13" fmla="*/ 307732 w 716721"/>
                <a:gd name="connsiteY13" fmla="*/ 1167643 h 1498017"/>
                <a:gd name="connsiteX14" fmla="*/ 246816 w 716721"/>
                <a:gd name="connsiteY14" fmla="*/ 1256471 h 1498017"/>
                <a:gd name="connsiteX15" fmla="*/ 206568 w 716721"/>
                <a:gd name="connsiteY15" fmla="*/ 1352845 h 1498017"/>
                <a:gd name="connsiteX16" fmla="*/ 164885 w 716721"/>
                <a:gd name="connsiteY16" fmla="*/ 1498017 h 1498017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57871 w 716721"/>
                <a:gd name="connsiteY12" fmla="*/ 1083777 h 1498017"/>
                <a:gd name="connsiteX13" fmla="*/ 307732 w 716721"/>
                <a:gd name="connsiteY13" fmla="*/ 1167643 h 1498017"/>
                <a:gd name="connsiteX14" fmla="*/ 246816 w 716721"/>
                <a:gd name="connsiteY14" fmla="*/ 1256471 h 1498017"/>
                <a:gd name="connsiteX15" fmla="*/ 213979 w 716721"/>
                <a:gd name="connsiteY15" fmla="*/ 1375301 h 1498017"/>
                <a:gd name="connsiteX16" fmla="*/ 164885 w 716721"/>
                <a:gd name="connsiteY16" fmla="*/ 1498017 h 1498017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57871 w 716721"/>
                <a:gd name="connsiteY12" fmla="*/ 1083777 h 1498017"/>
                <a:gd name="connsiteX13" fmla="*/ 307732 w 716721"/>
                <a:gd name="connsiteY13" fmla="*/ 1167643 h 1498017"/>
                <a:gd name="connsiteX14" fmla="*/ 246816 w 716721"/>
                <a:gd name="connsiteY14" fmla="*/ 1256471 h 1498017"/>
                <a:gd name="connsiteX15" fmla="*/ 213979 w 716721"/>
                <a:gd name="connsiteY15" fmla="*/ 1375301 h 1498017"/>
                <a:gd name="connsiteX16" fmla="*/ 196998 w 716721"/>
                <a:gd name="connsiteY16" fmla="*/ 1498017 h 1498017"/>
                <a:gd name="connsiteX0" fmla="*/ 0 w 716721"/>
                <a:gd name="connsiteY0" fmla="*/ 0 h 1498017"/>
                <a:gd name="connsiteX1" fmla="*/ 61877 w 716721"/>
                <a:gd name="connsiteY1" fmla="*/ 48127 h 1498017"/>
                <a:gd name="connsiteX2" fmla="*/ 178755 w 716721"/>
                <a:gd name="connsiteY2" fmla="*/ 130629 h 1498017"/>
                <a:gd name="connsiteX3" fmla="*/ 288758 w 716721"/>
                <a:gd name="connsiteY3" fmla="*/ 192506 h 1498017"/>
                <a:gd name="connsiteX4" fmla="*/ 385011 w 716721"/>
                <a:gd name="connsiteY4" fmla="*/ 247507 h 1498017"/>
                <a:gd name="connsiteX5" fmla="*/ 460638 w 716721"/>
                <a:gd name="connsiteY5" fmla="*/ 295633 h 1498017"/>
                <a:gd name="connsiteX6" fmla="*/ 577516 w 716721"/>
                <a:gd name="connsiteY6" fmla="*/ 391886 h 1498017"/>
                <a:gd name="connsiteX7" fmla="*/ 646268 w 716721"/>
                <a:gd name="connsiteY7" fmla="*/ 481264 h 1498017"/>
                <a:gd name="connsiteX8" fmla="*/ 709820 w 716721"/>
                <a:gd name="connsiteY8" fmla="*/ 624768 h 1498017"/>
                <a:gd name="connsiteX9" fmla="*/ 713168 w 716721"/>
                <a:gd name="connsiteY9" fmla="*/ 754562 h 1498017"/>
                <a:gd name="connsiteX10" fmla="*/ 671417 w 716721"/>
                <a:gd name="connsiteY10" fmla="*/ 873066 h 1498017"/>
                <a:gd name="connsiteX11" fmla="*/ 580188 w 716721"/>
                <a:gd name="connsiteY11" fmla="*/ 1004527 h 1498017"/>
                <a:gd name="connsiteX12" fmla="*/ 457871 w 716721"/>
                <a:gd name="connsiteY12" fmla="*/ 1083777 h 1498017"/>
                <a:gd name="connsiteX13" fmla="*/ 307732 w 716721"/>
                <a:gd name="connsiteY13" fmla="*/ 1167643 h 1498017"/>
                <a:gd name="connsiteX14" fmla="*/ 246816 w 716721"/>
                <a:gd name="connsiteY14" fmla="*/ 1256471 h 1498017"/>
                <a:gd name="connsiteX15" fmla="*/ 213979 w 716721"/>
                <a:gd name="connsiteY15" fmla="*/ 1375301 h 1498017"/>
                <a:gd name="connsiteX16" fmla="*/ 196998 w 716721"/>
                <a:gd name="connsiteY16" fmla="*/ 1498017 h 1498017"/>
                <a:gd name="connsiteX0" fmla="*/ 0 w 716721"/>
                <a:gd name="connsiteY0" fmla="*/ 0 h 1509245"/>
                <a:gd name="connsiteX1" fmla="*/ 61877 w 716721"/>
                <a:gd name="connsiteY1" fmla="*/ 48127 h 1509245"/>
                <a:gd name="connsiteX2" fmla="*/ 178755 w 716721"/>
                <a:gd name="connsiteY2" fmla="*/ 130629 h 1509245"/>
                <a:gd name="connsiteX3" fmla="*/ 288758 w 716721"/>
                <a:gd name="connsiteY3" fmla="*/ 192506 h 1509245"/>
                <a:gd name="connsiteX4" fmla="*/ 385011 w 716721"/>
                <a:gd name="connsiteY4" fmla="*/ 247507 h 1509245"/>
                <a:gd name="connsiteX5" fmla="*/ 460638 w 716721"/>
                <a:gd name="connsiteY5" fmla="*/ 295633 h 1509245"/>
                <a:gd name="connsiteX6" fmla="*/ 577516 w 716721"/>
                <a:gd name="connsiteY6" fmla="*/ 391886 h 1509245"/>
                <a:gd name="connsiteX7" fmla="*/ 646268 w 716721"/>
                <a:gd name="connsiteY7" fmla="*/ 481264 h 1509245"/>
                <a:gd name="connsiteX8" fmla="*/ 709820 w 716721"/>
                <a:gd name="connsiteY8" fmla="*/ 624768 h 1509245"/>
                <a:gd name="connsiteX9" fmla="*/ 713168 w 716721"/>
                <a:gd name="connsiteY9" fmla="*/ 754562 h 1509245"/>
                <a:gd name="connsiteX10" fmla="*/ 671417 w 716721"/>
                <a:gd name="connsiteY10" fmla="*/ 873066 h 1509245"/>
                <a:gd name="connsiteX11" fmla="*/ 580188 w 716721"/>
                <a:gd name="connsiteY11" fmla="*/ 1004527 h 1509245"/>
                <a:gd name="connsiteX12" fmla="*/ 457871 w 716721"/>
                <a:gd name="connsiteY12" fmla="*/ 1083777 h 1509245"/>
                <a:gd name="connsiteX13" fmla="*/ 307732 w 716721"/>
                <a:gd name="connsiteY13" fmla="*/ 1167643 h 1509245"/>
                <a:gd name="connsiteX14" fmla="*/ 246816 w 716721"/>
                <a:gd name="connsiteY14" fmla="*/ 1256471 h 1509245"/>
                <a:gd name="connsiteX15" fmla="*/ 213979 w 716721"/>
                <a:gd name="connsiteY15" fmla="*/ 1375301 h 1509245"/>
                <a:gd name="connsiteX16" fmla="*/ 209349 w 716721"/>
                <a:gd name="connsiteY16" fmla="*/ 1509245 h 1509245"/>
                <a:gd name="connsiteX0" fmla="*/ 0 w 716721"/>
                <a:gd name="connsiteY0" fmla="*/ 0 h 1509245"/>
                <a:gd name="connsiteX1" fmla="*/ 61877 w 716721"/>
                <a:gd name="connsiteY1" fmla="*/ 48127 h 1509245"/>
                <a:gd name="connsiteX2" fmla="*/ 178755 w 716721"/>
                <a:gd name="connsiteY2" fmla="*/ 130629 h 1509245"/>
                <a:gd name="connsiteX3" fmla="*/ 288758 w 716721"/>
                <a:gd name="connsiteY3" fmla="*/ 192506 h 1509245"/>
                <a:gd name="connsiteX4" fmla="*/ 385011 w 716721"/>
                <a:gd name="connsiteY4" fmla="*/ 247507 h 1509245"/>
                <a:gd name="connsiteX5" fmla="*/ 460638 w 716721"/>
                <a:gd name="connsiteY5" fmla="*/ 295633 h 1509245"/>
                <a:gd name="connsiteX6" fmla="*/ 577516 w 716721"/>
                <a:gd name="connsiteY6" fmla="*/ 391886 h 1509245"/>
                <a:gd name="connsiteX7" fmla="*/ 646268 w 716721"/>
                <a:gd name="connsiteY7" fmla="*/ 481264 h 1509245"/>
                <a:gd name="connsiteX8" fmla="*/ 709820 w 716721"/>
                <a:gd name="connsiteY8" fmla="*/ 624768 h 1509245"/>
                <a:gd name="connsiteX9" fmla="*/ 713168 w 716721"/>
                <a:gd name="connsiteY9" fmla="*/ 754562 h 1509245"/>
                <a:gd name="connsiteX10" fmla="*/ 671417 w 716721"/>
                <a:gd name="connsiteY10" fmla="*/ 873066 h 1509245"/>
                <a:gd name="connsiteX11" fmla="*/ 580188 w 716721"/>
                <a:gd name="connsiteY11" fmla="*/ 1004527 h 1509245"/>
                <a:gd name="connsiteX12" fmla="*/ 457871 w 716721"/>
                <a:gd name="connsiteY12" fmla="*/ 1083777 h 1509245"/>
                <a:gd name="connsiteX13" fmla="*/ 307732 w 716721"/>
                <a:gd name="connsiteY13" fmla="*/ 1167643 h 1509245"/>
                <a:gd name="connsiteX14" fmla="*/ 246816 w 716721"/>
                <a:gd name="connsiteY14" fmla="*/ 1256471 h 1509245"/>
                <a:gd name="connsiteX15" fmla="*/ 218919 w 716721"/>
                <a:gd name="connsiteY15" fmla="*/ 1364073 h 1509245"/>
                <a:gd name="connsiteX16" fmla="*/ 209349 w 716721"/>
                <a:gd name="connsiteY16" fmla="*/ 1509245 h 1509245"/>
                <a:gd name="connsiteX0" fmla="*/ 0 w 716721"/>
                <a:gd name="connsiteY0" fmla="*/ 0 h 1509245"/>
                <a:gd name="connsiteX1" fmla="*/ 61877 w 716721"/>
                <a:gd name="connsiteY1" fmla="*/ 48127 h 1509245"/>
                <a:gd name="connsiteX2" fmla="*/ 178755 w 716721"/>
                <a:gd name="connsiteY2" fmla="*/ 130629 h 1509245"/>
                <a:gd name="connsiteX3" fmla="*/ 288758 w 716721"/>
                <a:gd name="connsiteY3" fmla="*/ 192506 h 1509245"/>
                <a:gd name="connsiteX4" fmla="*/ 385011 w 716721"/>
                <a:gd name="connsiteY4" fmla="*/ 247507 h 1509245"/>
                <a:gd name="connsiteX5" fmla="*/ 460638 w 716721"/>
                <a:gd name="connsiteY5" fmla="*/ 295633 h 1509245"/>
                <a:gd name="connsiteX6" fmla="*/ 577516 w 716721"/>
                <a:gd name="connsiteY6" fmla="*/ 391886 h 1509245"/>
                <a:gd name="connsiteX7" fmla="*/ 646268 w 716721"/>
                <a:gd name="connsiteY7" fmla="*/ 481264 h 1509245"/>
                <a:gd name="connsiteX8" fmla="*/ 709820 w 716721"/>
                <a:gd name="connsiteY8" fmla="*/ 624768 h 1509245"/>
                <a:gd name="connsiteX9" fmla="*/ 713168 w 716721"/>
                <a:gd name="connsiteY9" fmla="*/ 754562 h 1509245"/>
                <a:gd name="connsiteX10" fmla="*/ 671417 w 716721"/>
                <a:gd name="connsiteY10" fmla="*/ 873066 h 1509245"/>
                <a:gd name="connsiteX11" fmla="*/ 580188 w 716721"/>
                <a:gd name="connsiteY11" fmla="*/ 1004527 h 1509245"/>
                <a:gd name="connsiteX12" fmla="*/ 457871 w 716721"/>
                <a:gd name="connsiteY12" fmla="*/ 1083777 h 1509245"/>
                <a:gd name="connsiteX13" fmla="*/ 307732 w 716721"/>
                <a:gd name="connsiteY13" fmla="*/ 1167643 h 1509245"/>
                <a:gd name="connsiteX14" fmla="*/ 241876 w 716721"/>
                <a:gd name="connsiteY14" fmla="*/ 1248986 h 1509245"/>
                <a:gd name="connsiteX15" fmla="*/ 218919 w 716721"/>
                <a:gd name="connsiteY15" fmla="*/ 1364073 h 1509245"/>
                <a:gd name="connsiteX16" fmla="*/ 209349 w 716721"/>
                <a:gd name="connsiteY16" fmla="*/ 1509245 h 1509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16721" h="1509245">
                  <a:moveTo>
                    <a:pt x="0" y="0"/>
                  </a:moveTo>
                  <a:cubicBezTo>
                    <a:pt x="20626" y="16042"/>
                    <a:pt x="32085" y="26356"/>
                    <a:pt x="61877" y="48127"/>
                  </a:cubicBezTo>
                  <a:cubicBezTo>
                    <a:pt x="91670" y="69899"/>
                    <a:pt x="140942" y="106566"/>
                    <a:pt x="178755" y="130629"/>
                  </a:cubicBezTo>
                  <a:cubicBezTo>
                    <a:pt x="216568" y="154692"/>
                    <a:pt x="263549" y="177610"/>
                    <a:pt x="288758" y="192506"/>
                  </a:cubicBezTo>
                  <a:cubicBezTo>
                    <a:pt x="323134" y="211986"/>
                    <a:pt x="356364" y="230319"/>
                    <a:pt x="385011" y="247507"/>
                  </a:cubicBezTo>
                  <a:cubicBezTo>
                    <a:pt x="413658" y="264695"/>
                    <a:pt x="428554" y="271570"/>
                    <a:pt x="460638" y="295633"/>
                  </a:cubicBezTo>
                  <a:cubicBezTo>
                    <a:pt x="489285" y="317404"/>
                    <a:pt x="551161" y="365531"/>
                    <a:pt x="577516" y="391886"/>
                  </a:cubicBezTo>
                  <a:cubicBezTo>
                    <a:pt x="608454" y="422825"/>
                    <a:pt x="624217" y="442450"/>
                    <a:pt x="646268" y="481264"/>
                  </a:cubicBezTo>
                  <a:cubicBezTo>
                    <a:pt x="668319" y="520078"/>
                    <a:pt x="702945" y="577788"/>
                    <a:pt x="709820" y="624768"/>
                  </a:cubicBezTo>
                  <a:cubicBezTo>
                    <a:pt x="716636" y="675186"/>
                    <a:pt x="719568" y="713179"/>
                    <a:pt x="713168" y="754562"/>
                  </a:cubicBezTo>
                  <a:cubicBezTo>
                    <a:pt x="706768" y="795945"/>
                    <a:pt x="693580" y="831405"/>
                    <a:pt x="671417" y="873066"/>
                  </a:cubicBezTo>
                  <a:cubicBezTo>
                    <a:pt x="649254" y="914727"/>
                    <a:pt x="615779" y="969409"/>
                    <a:pt x="580188" y="1004527"/>
                  </a:cubicBezTo>
                  <a:cubicBezTo>
                    <a:pt x="544597" y="1039645"/>
                    <a:pt x="503280" y="1056591"/>
                    <a:pt x="457871" y="1083777"/>
                  </a:cubicBezTo>
                  <a:cubicBezTo>
                    <a:pt x="412462" y="1110963"/>
                    <a:pt x="343731" y="1140108"/>
                    <a:pt x="307732" y="1167643"/>
                  </a:cubicBezTo>
                  <a:cubicBezTo>
                    <a:pt x="271733" y="1195178"/>
                    <a:pt x="256678" y="1216248"/>
                    <a:pt x="241876" y="1248986"/>
                  </a:cubicBezTo>
                  <a:cubicBezTo>
                    <a:pt x="227074" y="1281724"/>
                    <a:pt x="224340" y="1320696"/>
                    <a:pt x="218919" y="1364073"/>
                  </a:cubicBezTo>
                  <a:cubicBezTo>
                    <a:pt x="213498" y="1407450"/>
                    <a:pt x="218786" y="1458302"/>
                    <a:pt x="209349" y="1509245"/>
                  </a:cubicBezTo>
                </a:path>
              </a:pathLst>
            </a:custGeom>
            <a:noFill/>
            <a:ln w="254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9091717-A449-4805-A27C-2AB227D383B6}"/>
                </a:ext>
              </a:extLst>
            </p:cNvPr>
            <p:cNvSpPr txBox="1"/>
            <p:nvPr/>
          </p:nvSpPr>
          <p:spPr>
            <a:xfrm>
              <a:off x="9481248" y="1574344"/>
              <a:ext cx="18848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cs typeface="Times New Roman" panose="02020603050405020304" pitchFamily="18" charset="0"/>
                </a:rPr>
                <a:t>10</a:t>
              </a:r>
              <a:r>
                <a:rPr lang="en-US" sz="1200" b="1" baseline="30000">
                  <a:cs typeface="Times New Roman" panose="02020603050405020304" pitchFamily="18" charset="0"/>
                </a:rPr>
                <a:t>3</a:t>
              </a:r>
              <a:r>
                <a:rPr lang="en-US" sz="1200" b="1">
                  <a:cs typeface="Times New Roman" panose="02020603050405020304" pitchFamily="18" charset="0"/>
                </a:rPr>
                <a:t>             10</a:t>
              </a:r>
              <a:r>
                <a:rPr lang="en-US" sz="1200" b="1" baseline="30000">
                  <a:cs typeface="Times New Roman" panose="02020603050405020304" pitchFamily="18" charset="0"/>
                </a:rPr>
                <a:t>4</a:t>
              </a:r>
              <a:r>
                <a:rPr lang="en-US" sz="1200" b="1">
                  <a:cs typeface="Times New Roman" panose="02020603050405020304" pitchFamily="18" charset="0"/>
                </a:rPr>
                <a:t>             10</a:t>
              </a:r>
              <a:r>
                <a:rPr lang="en-US" sz="1200" b="1" baseline="30000">
                  <a:cs typeface="Times New Roman" panose="02020603050405020304" pitchFamily="18" charset="0"/>
                </a:rPr>
                <a:t>5</a:t>
              </a:r>
            </a:p>
          </p:txBody>
        </p: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50BF1BD-AA9B-495B-9287-ABB4DB5561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40311" y="1863108"/>
              <a:ext cx="0" cy="1868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5CA48968-6D1B-437A-8C3B-B6B26F664B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09510" y="1863320"/>
              <a:ext cx="0" cy="1868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EF94A68C-2949-4F8D-9C3E-691BC7227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9671" y="1863319"/>
              <a:ext cx="0" cy="1868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13A5AEE2-BD74-47BE-8E80-2F7E6869FEAC}"/>
              </a:ext>
            </a:extLst>
          </p:cNvPr>
          <p:cNvCxnSpPr>
            <a:cxnSpLocks/>
          </p:cNvCxnSpPr>
          <p:nvPr/>
        </p:nvCxnSpPr>
        <p:spPr>
          <a:xfrm flipV="1">
            <a:off x="5174266" y="1562558"/>
            <a:ext cx="1119064" cy="20580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821650E0-6D60-4979-8D1B-4C8995EDA75C}"/>
              </a:ext>
            </a:extLst>
          </p:cNvPr>
          <p:cNvCxnSpPr>
            <a:cxnSpLocks/>
          </p:cNvCxnSpPr>
          <p:nvPr/>
        </p:nvCxnSpPr>
        <p:spPr>
          <a:xfrm>
            <a:off x="5206520" y="2016129"/>
            <a:ext cx="1073157" cy="23962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90D6D75-FA1E-4CF4-AA56-26D9551A3350}"/>
              </a:ext>
            </a:extLst>
          </p:cNvPr>
          <p:cNvSpPr txBox="1"/>
          <p:nvPr/>
        </p:nvSpPr>
        <p:spPr>
          <a:xfrm>
            <a:off x="514746" y="3706314"/>
            <a:ext cx="56001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Variable			Typical Value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Capillary radius	over 10 micrometers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Wall thickness	from 0.3mm to 1mm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Groove depth	from 0.3mm to 2mm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Fin thickness	from 0.5mm to 1mm 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Groove width	from 0.4mm to 1mm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DBF785-B217-4CC6-B7AF-06F508304485}"/>
              </a:ext>
            </a:extLst>
          </p:cNvPr>
          <p:cNvSpPr txBox="1"/>
          <p:nvPr/>
        </p:nvSpPr>
        <p:spPr>
          <a:xfrm>
            <a:off x="348948" y="5843538"/>
            <a:ext cx="1149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For ammonia heat pipes the effective heat transfer coefficient in the evaporator ranges from 2,000 W/(m</a:t>
            </a:r>
            <a:r>
              <a:rPr lang="en-US" sz="1600" baseline="30000"/>
              <a:t>2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∙ </a:t>
            </a:r>
            <a:r>
              <a:rPr lang="en-US" sz="1600"/>
              <a:t>K) to 6,000 W/(m</a:t>
            </a:r>
            <a:r>
              <a:rPr lang="en-US" sz="1600" baseline="30000"/>
              <a:t>2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∙ </a:t>
            </a:r>
            <a:r>
              <a:rPr lang="en-US" sz="1600"/>
              <a:t>K).</a:t>
            </a:r>
          </a:p>
          <a:p>
            <a:r>
              <a:rPr lang="en-US" sz="1600"/>
              <a:t>A value of </a:t>
            </a:r>
            <a:r>
              <a:rPr lang="en-US" sz="1600" b="1" i="1"/>
              <a:t>h</a:t>
            </a:r>
            <a:r>
              <a:rPr lang="en-US" sz="1600" b="1" i="1" baseline="-25000"/>
              <a:t>evap</a:t>
            </a:r>
            <a:r>
              <a:rPr lang="en-US" sz="1600" b="1" i="1"/>
              <a:t> = 4,000 W/(m</a:t>
            </a:r>
            <a:r>
              <a:rPr lang="en-US" sz="1600" b="1" i="1" baseline="30000"/>
              <a:t>2</a:t>
            </a:r>
            <a:r>
              <a:rPr lang="en-US" sz="1600" b="1" i="1"/>
              <a:t> </a:t>
            </a:r>
            <a:r>
              <a:rPr lang="en-US" sz="1600" b="1" i="1">
                <a:latin typeface="Calibri" panose="020F0502020204030204" pitchFamily="34" charset="0"/>
                <a:cs typeface="Calibri" panose="020F0502020204030204" pitchFamily="34" charset="0"/>
              </a:rPr>
              <a:t>∙ </a:t>
            </a:r>
            <a:r>
              <a:rPr lang="en-US" sz="1600" b="1" i="1"/>
              <a:t>K)</a:t>
            </a:r>
            <a:r>
              <a:rPr lang="en-US" sz="1600"/>
              <a:t> is recommended for preliminary assessments.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9D9E2-267A-45AF-938E-D7AECA8FF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65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F859-A17B-4CBD-926D-F03B213F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Flow in the Evaporator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119A5-D0C2-44FE-AE02-EEA79C48D528}"/>
              </a:ext>
            </a:extLst>
          </p:cNvPr>
          <p:cNvSpPr/>
          <p:nvPr/>
        </p:nvSpPr>
        <p:spPr>
          <a:xfrm>
            <a:off x="1402537" y="1546917"/>
            <a:ext cx="9144000" cy="182880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00F4880-834C-4F69-A9C6-0EE86ED0D7D8}"/>
              </a:ext>
            </a:extLst>
          </p:cNvPr>
          <p:cNvSpPr/>
          <p:nvPr/>
        </p:nvSpPr>
        <p:spPr>
          <a:xfrm>
            <a:off x="1408043" y="1546917"/>
            <a:ext cx="1828800" cy="1828800"/>
          </a:xfrm>
          <a:prstGeom prst="rect">
            <a:avLst/>
          </a:prstGeom>
          <a:gradFill flip="none" rotWithShape="1">
            <a:gsLst>
              <a:gs pos="0">
                <a:srgbClr val="FF0000">
                  <a:alpha val="40000"/>
                </a:srgbClr>
              </a:gs>
              <a:gs pos="100000">
                <a:srgbClr val="FF9966">
                  <a:alpha val="40000"/>
                </a:srgb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A8AF15-A281-48E2-BC28-F1035184C0F7}"/>
              </a:ext>
            </a:extLst>
          </p:cNvPr>
          <p:cNvSpPr/>
          <p:nvPr/>
        </p:nvSpPr>
        <p:spPr>
          <a:xfrm>
            <a:off x="1588170" y="1638357"/>
            <a:ext cx="8778240" cy="1645920"/>
          </a:xfrm>
          <a:prstGeom prst="rect">
            <a:avLst/>
          </a:prstGeom>
          <a:pattFill prst="solidDmnd">
            <a:fgClr>
              <a:schemeClr val="tx1"/>
            </a:fgClr>
            <a:bgClr>
              <a:srgbClr val="0099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8234A74D-9887-451D-A840-98DA0FC165EC}"/>
              </a:ext>
            </a:extLst>
          </p:cNvPr>
          <p:cNvSpPr/>
          <p:nvPr/>
        </p:nvSpPr>
        <p:spPr>
          <a:xfrm>
            <a:off x="1588170" y="1170816"/>
            <a:ext cx="1653658" cy="2732174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7F640F-1DAB-440A-B000-272E5F0EB43A}"/>
              </a:ext>
            </a:extLst>
          </p:cNvPr>
          <p:cNvSpPr/>
          <p:nvPr/>
        </p:nvSpPr>
        <p:spPr>
          <a:xfrm>
            <a:off x="1580472" y="1783080"/>
            <a:ext cx="877824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B9D303-2B0D-409C-9D96-A74B13578EDF}"/>
              </a:ext>
            </a:extLst>
          </p:cNvPr>
          <p:cNvSpPr txBox="1"/>
          <p:nvPr/>
        </p:nvSpPr>
        <p:spPr>
          <a:xfrm>
            <a:off x="1402537" y="1177585"/>
            <a:ext cx="183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Evaporator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B275AE8-FEEA-4C1D-81C9-F8A8FAA98085}"/>
              </a:ext>
            </a:extLst>
          </p:cNvPr>
          <p:cNvSpPr txBox="1"/>
          <p:nvPr/>
        </p:nvSpPr>
        <p:spPr>
          <a:xfrm>
            <a:off x="1604364" y="3318215"/>
            <a:ext cx="1648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/>
              <a:t>Pipe flow with injection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B537A56-6C13-491B-A8B6-25CB0E35F46E}"/>
              </a:ext>
            </a:extLst>
          </p:cNvPr>
          <p:cNvSpPr/>
          <p:nvPr/>
        </p:nvSpPr>
        <p:spPr>
          <a:xfrm>
            <a:off x="3315910" y="1491175"/>
            <a:ext cx="7309694" cy="193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3678FA-7F3A-4ECA-816A-3C170B49F823}"/>
              </a:ext>
            </a:extLst>
          </p:cNvPr>
          <p:cNvGrpSpPr/>
          <p:nvPr/>
        </p:nvGrpSpPr>
        <p:grpSpPr>
          <a:xfrm>
            <a:off x="3234037" y="1884045"/>
            <a:ext cx="531832" cy="1169670"/>
            <a:chOff x="3265636" y="1894148"/>
            <a:chExt cx="531832" cy="116967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43934AB-53DC-41BE-B520-58B12C01EF0C}"/>
                </a:ext>
              </a:extLst>
            </p:cNvPr>
            <p:cNvCxnSpPr>
              <a:cxnSpLocks/>
            </p:cNvCxnSpPr>
            <p:nvPr/>
          </p:nvCxnSpPr>
          <p:spPr>
            <a:xfrm>
              <a:off x="3284438" y="2472694"/>
              <a:ext cx="5130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73B7B26-9C44-4A9D-B44A-F53546AA4E83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9" y="2615081"/>
              <a:ext cx="499931" cy="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ADDE1ED-9FEA-4B34-AEC3-316B67400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8159" y="2328172"/>
              <a:ext cx="499931" cy="2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762E2FF-04A0-4C56-8F07-4489288A2DF8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77101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8BCAA71-B822-42A5-BE63-5D89EA0382A5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17665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17336DB-3DA7-4E89-9ECD-4862127767E8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91960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DAD1B1-9643-4A6D-8011-4660648F8142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02806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4B7DD81-2EC2-439A-BF7F-6A69C16CE437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306381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9A3420F-9BDC-4039-A3E2-BECE1E44A693}"/>
                </a:ext>
              </a:extLst>
            </p:cNvPr>
            <p:cNvCxnSpPr>
              <a:cxnSpLocks/>
            </p:cNvCxnSpPr>
            <p:nvPr/>
          </p:nvCxnSpPr>
          <p:spPr>
            <a:xfrm>
              <a:off x="3265636" y="189414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B488E9F-CAE0-4790-B61B-B3ADF8DA1665}"/>
              </a:ext>
            </a:extLst>
          </p:cNvPr>
          <p:cNvGrpSpPr/>
          <p:nvPr/>
        </p:nvGrpSpPr>
        <p:grpSpPr>
          <a:xfrm>
            <a:off x="1910627" y="3038398"/>
            <a:ext cx="990565" cy="106368"/>
            <a:chOff x="1974001" y="4106736"/>
            <a:chExt cx="990565" cy="106368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30200DD-155F-482B-A50C-0400BD39A5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849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19A1E60-C7AA-4E82-9B86-5287163B41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680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05CBD79-0AE7-4170-A5EB-3FF4B97FEA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001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0AA4801D-2F8C-4579-B0FC-389636F7BE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456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B701164-C749-4391-B2A2-C0E548E39D33}"/>
              </a:ext>
            </a:extLst>
          </p:cNvPr>
          <p:cNvGrpSpPr/>
          <p:nvPr/>
        </p:nvGrpSpPr>
        <p:grpSpPr>
          <a:xfrm>
            <a:off x="1912173" y="1888543"/>
            <a:ext cx="1249468" cy="1154806"/>
            <a:chOff x="1977451" y="1899862"/>
            <a:chExt cx="1249468" cy="1154806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4CFE926A-810B-4CD4-8192-30D1ECF8EB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36879" y="2770247"/>
              <a:ext cx="385891" cy="2909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1F11856-AE41-4BAE-8AD9-73FCCCB8E2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62250" y="2615222"/>
              <a:ext cx="451511" cy="1588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A0DB877F-62BB-4E04-BA1A-A1535E989D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0166" y="2644109"/>
              <a:ext cx="344897" cy="686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0DA50A1-1973-4948-A4D4-6A8E3D6ADD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81956" y="2890302"/>
              <a:ext cx="117618" cy="15152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03575C1-65B2-4980-90CF-11C2D7B9E4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34235" y="2728989"/>
              <a:ext cx="192969" cy="14105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33D472B6-B6ED-480F-9E0F-EC3877C7B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0571" y="2927866"/>
              <a:ext cx="296348" cy="1584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55A5ED94-A148-4D29-A38C-3F61C2EDD6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78745" y="3046972"/>
              <a:ext cx="144025" cy="769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3AABF28-43A3-42FD-89F6-EE2C4C4EA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06901" y="2886287"/>
              <a:ext cx="144522" cy="14146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3F456AA-FEEE-4C9F-AA27-4DA3B79CD1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3824" y="2804651"/>
              <a:ext cx="308999" cy="6633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02C6250-7ED8-47FD-8E66-0C21002BEA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8750" y="2943715"/>
              <a:ext cx="233945" cy="7855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7138DB2-37DA-4ABC-8531-0FD7D5AA0CB4}"/>
                </a:ext>
              </a:extLst>
            </p:cNvPr>
            <p:cNvCxnSpPr>
              <a:cxnSpLocks/>
            </p:cNvCxnSpPr>
            <p:nvPr/>
          </p:nvCxnSpPr>
          <p:spPr>
            <a:xfrm>
              <a:off x="2832374" y="2155190"/>
              <a:ext cx="385891" cy="29093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40D6E01C-4511-483A-AE14-D1A8A5D1D9E8}"/>
                </a:ext>
              </a:extLst>
            </p:cNvPr>
            <p:cNvCxnSpPr>
              <a:cxnSpLocks/>
            </p:cNvCxnSpPr>
            <p:nvPr/>
          </p:nvCxnSpPr>
          <p:spPr>
            <a:xfrm>
              <a:off x="2757745" y="2323428"/>
              <a:ext cx="451511" cy="1588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AC20D93C-CF55-4712-B0E3-AE94F9342754}"/>
                </a:ext>
              </a:extLst>
            </p:cNvPr>
            <p:cNvCxnSpPr>
              <a:cxnSpLocks/>
            </p:cNvCxnSpPr>
            <p:nvPr/>
          </p:nvCxnSpPr>
          <p:spPr>
            <a:xfrm>
              <a:off x="2355661" y="2241792"/>
              <a:ext cx="344897" cy="686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E0B47A81-B07F-41B2-9163-9992FF838667}"/>
                </a:ext>
              </a:extLst>
            </p:cNvPr>
            <p:cNvCxnSpPr>
              <a:cxnSpLocks/>
            </p:cNvCxnSpPr>
            <p:nvPr/>
          </p:nvCxnSpPr>
          <p:spPr>
            <a:xfrm>
              <a:off x="1977451" y="1912702"/>
              <a:ext cx="117618" cy="15152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757AE18F-48A4-4441-9B34-7657A5450F73}"/>
                </a:ext>
              </a:extLst>
            </p:cNvPr>
            <p:cNvCxnSpPr>
              <a:cxnSpLocks/>
            </p:cNvCxnSpPr>
            <p:nvPr/>
          </p:nvCxnSpPr>
          <p:spPr>
            <a:xfrm>
              <a:off x="2129730" y="2084485"/>
              <a:ext cx="192969" cy="14105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B5BF50C0-14CB-4F7F-89CB-FBCE8A7BE4F4}"/>
                </a:ext>
              </a:extLst>
            </p:cNvPr>
            <p:cNvCxnSpPr>
              <a:cxnSpLocks/>
            </p:cNvCxnSpPr>
            <p:nvPr/>
          </p:nvCxnSpPr>
          <p:spPr>
            <a:xfrm>
              <a:off x="2926066" y="2010817"/>
              <a:ext cx="296348" cy="1584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BE13EBF-EB11-47BF-B238-4FD20F6828AB}"/>
                </a:ext>
              </a:extLst>
            </p:cNvPr>
            <p:cNvCxnSpPr>
              <a:cxnSpLocks/>
            </p:cNvCxnSpPr>
            <p:nvPr/>
          </p:nvCxnSpPr>
          <p:spPr>
            <a:xfrm>
              <a:off x="3074240" y="1899862"/>
              <a:ext cx="144025" cy="769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18096ED0-3126-4EF1-8061-8949DC7B9607}"/>
                </a:ext>
              </a:extLst>
            </p:cNvPr>
            <p:cNvCxnSpPr>
              <a:cxnSpLocks/>
            </p:cNvCxnSpPr>
            <p:nvPr/>
          </p:nvCxnSpPr>
          <p:spPr>
            <a:xfrm>
              <a:off x="2302396" y="1926783"/>
              <a:ext cx="144522" cy="14146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D0E0936-598E-4EF4-8A16-CCDCB7CDF83D}"/>
                </a:ext>
              </a:extLst>
            </p:cNvPr>
            <p:cNvCxnSpPr>
              <a:cxnSpLocks/>
            </p:cNvCxnSpPr>
            <p:nvPr/>
          </p:nvCxnSpPr>
          <p:spPr>
            <a:xfrm>
              <a:off x="2479319" y="2083540"/>
              <a:ext cx="308999" cy="6633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F031075-1CC1-4AA5-ADBD-5FA9F8DF2BB3}"/>
                </a:ext>
              </a:extLst>
            </p:cNvPr>
            <p:cNvCxnSpPr>
              <a:cxnSpLocks/>
            </p:cNvCxnSpPr>
            <p:nvPr/>
          </p:nvCxnSpPr>
          <p:spPr>
            <a:xfrm>
              <a:off x="2654245" y="1932265"/>
              <a:ext cx="233945" cy="7855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5C4E918B-060B-4B85-BB88-14C02C7EEEBC}"/>
              </a:ext>
            </a:extLst>
          </p:cNvPr>
          <p:cNvGrpSpPr/>
          <p:nvPr/>
        </p:nvGrpSpPr>
        <p:grpSpPr>
          <a:xfrm flipV="1">
            <a:off x="1906122" y="1787126"/>
            <a:ext cx="990565" cy="106368"/>
            <a:chOff x="1974001" y="4106736"/>
            <a:chExt cx="990565" cy="106368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04E5EDE7-C12E-41CB-B7E7-5C9F30B90A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849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6B8969CA-CD1E-4B45-ADE9-0E6C8B60F8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680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ED41A603-F816-499D-9160-2569DB90CB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001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53F6FFC7-0036-4A1B-B29C-F9D1FB9BA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456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BD6DE9-B78E-4BCE-BF21-4A390613D06E}"/>
                  </a:ext>
                </a:extLst>
              </p:cNvPr>
              <p:cNvSpPr txBox="1"/>
              <p:nvPr/>
            </p:nvSpPr>
            <p:spPr>
              <a:xfrm>
                <a:off x="5531446" y="2298232"/>
                <a:ext cx="5015091" cy="508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𝑣𝑒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𝑣𝑒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𝑖𝑛𝑒𝑟𝑡𝑖𝑎𝑙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𝑣𝑒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𝑣𝑖𝑠𝑐𝑜𝑢𝑠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𝜌𝜋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𝑣𝑠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5BD6DE9-B78E-4BCE-BF21-4A390613D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446" y="2298232"/>
                <a:ext cx="5015091" cy="508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706295D9-0C31-4178-B0E7-027260C4937B}"/>
              </a:ext>
            </a:extLst>
          </p:cNvPr>
          <p:cNvSpPr txBox="1"/>
          <p:nvPr/>
        </p:nvSpPr>
        <p:spPr>
          <a:xfrm>
            <a:off x="4603926" y="1331224"/>
            <a:ext cx="192443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Pressure gradient to accelerate vapor to the axial velocity v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0890424-B0F6-43EE-A566-83A27FA50125}"/>
              </a:ext>
            </a:extLst>
          </p:cNvPr>
          <p:cNvSpPr txBox="1"/>
          <p:nvPr/>
        </p:nvSpPr>
        <p:spPr>
          <a:xfrm>
            <a:off x="7183765" y="1333855"/>
            <a:ext cx="229199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Pressure gradient to overcome frictional drag forces at the wick surface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5C14990-08EB-46F6-BC3D-BB74DA432E83}"/>
              </a:ext>
            </a:extLst>
          </p:cNvPr>
          <p:cNvCxnSpPr>
            <a:cxnSpLocks/>
          </p:cNvCxnSpPr>
          <p:nvPr/>
        </p:nvCxnSpPr>
        <p:spPr>
          <a:xfrm>
            <a:off x="6111947" y="2184586"/>
            <a:ext cx="183040" cy="191243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D9088212-2400-4573-9855-DEAB16F351BF}"/>
              </a:ext>
            </a:extLst>
          </p:cNvPr>
          <p:cNvCxnSpPr>
            <a:cxnSpLocks/>
          </p:cNvCxnSpPr>
          <p:nvPr/>
        </p:nvCxnSpPr>
        <p:spPr>
          <a:xfrm>
            <a:off x="7873986" y="2184585"/>
            <a:ext cx="0" cy="17756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294B73FE-0FD3-480C-988F-730AB8791651}"/>
              </a:ext>
            </a:extLst>
          </p:cNvPr>
          <p:cNvSpPr txBox="1"/>
          <p:nvPr/>
        </p:nvSpPr>
        <p:spPr>
          <a:xfrm>
            <a:off x="352989" y="3936928"/>
            <a:ext cx="4057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Typically the pressure drop of the vapor flow in the evaporator is very small.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90AF185-307D-4D4A-82DE-06118AA801D9}"/>
                  </a:ext>
                </a:extLst>
              </p:cNvPr>
              <p:cNvSpPr txBox="1"/>
              <p:nvPr/>
            </p:nvSpPr>
            <p:spPr>
              <a:xfrm>
                <a:off x="1483543" y="4452749"/>
                <a:ext cx="3500988" cy="11104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load,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pipe diameter,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Evaporator 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Operating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𝑜𝑝𝑒𝑟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𝑣𝑒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1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90AF185-307D-4D4A-82DE-06118AA801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543" y="4452749"/>
                <a:ext cx="3500988" cy="1110432"/>
              </a:xfrm>
              <a:prstGeom prst="rect">
                <a:avLst/>
              </a:prstGeom>
              <a:blipFill>
                <a:blip r:embed="rId3"/>
                <a:stretch>
                  <a:fillRect l="-3130" t="-5464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CBCE85A-2AE1-49A2-A3A9-DB1AE824F061}"/>
              </a:ext>
            </a:extLst>
          </p:cNvPr>
          <p:cNvSpPr txBox="1"/>
          <p:nvPr/>
        </p:nvSpPr>
        <p:spPr>
          <a:xfrm>
            <a:off x="352989" y="5653484"/>
            <a:ext cx="419972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The inertial component of the pressure drop can be partially recovered in the condenser section when vapor flow deccelerates.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F999A5-D7A3-4825-BB33-80419F090711}"/>
              </a:ext>
            </a:extLst>
          </p:cNvPr>
          <p:cNvSpPr txBox="1"/>
          <p:nvPr/>
        </p:nvSpPr>
        <p:spPr>
          <a:xfrm>
            <a:off x="352989" y="4399468"/>
            <a:ext cx="1477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Example: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D0B2F-40AE-44D0-AC19-AE2A8306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8" name="Chart 67">
            <a:extLst>
              <a:ext uri="{FF2B5EF4-FFF2-40B4-BE49-F238E27FC236}">
                <a16:creationId xmlns:a16="http://schemas.microsoft.com/office/drawing/2014/main" id="{CF375E56-30A8-4348-BC69-1BF307FF39C8}"/>
              </a:ext>
            </a:extLst>
          </p:cNvPr>
          <p:cNvGraphicFramePr>
            <a:graphicFrameLocks noGrp="1"/>
          </p:cNvGraphicFramePr>
          <p:nvPr/>
        </p:nvGraphicFramePr>
        <p:xfrm>
          <a:off x="4760043" y="2788020"/>
          <a:ext cx="7030191" cy="3713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B99A74A-3230-49D8-B0D0-A8038D2065A3}"/>
              </a:ext>
            </a:extLst>
          </p:cNvPr>
          <p:cNvSpPr txBox="1"/>
          <p:nvPr/>
        </p:nvSpPr>
        <p:spPr>
          <a:xfrm>
            <a:off x="6294987" y="3199100"/>
            <a:ext cx="123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>
                <a:latin typeface="Cambria Math" panose="02040503050406030204" pitchFamily="18" charset="0"/>
                <a:ea typeface="Cambria Math" panose="02040503050406030204" pitchFamily="18" charset="0"/>
              </a:rPr>
              <a:t>Temperature, </a:t>
            </a:r>
            <a:r>
              <a:rPr lang="en-US" sz="1200" b="1" baseline="3000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1200" b="1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2029B4E-A3AC-4094-B1F6-00D1D86E3582}"/>
              </a:ext>
            </a:extLst>
          </p:cNvPr>
          <p:cNvCxnSpPr>
            <a:cxnSpLocks/>
          </p:cNvCxnSpPr>
          <p:nvPr/>
        </p:nvCxnSpPr>
        <p:spPr>
          <a:xfrm flipV="1">
            <a:off x="9388467" y="5767871"/>
            <a:ext cx="0" cy="29960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6082FB54-9601-465E-A517-EBC582993896}"/>
              </a:ext>
            </a:extLst>
          </p:cNvPr>
          <p:cNvCxnSpPr>
            <a:cxnSpLocks/>
          </p:cNvCxnSpPr>
          <p:nvPr/>
        </p:nvCxnSpPr>
        <p:spPr>
          <a:xfrm flipH="1">
            <a:off x="5465685" y="5767871"/>
            <a:ext cx="3922782" cy="0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92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49" grpId="0" animBg="1"/>
      <p:bldP spid="4" grpId="0"/>
      <p:bldP spid="153" grpId="0"/>
      <p:bldP spid="40" grpId="0" animBg="1"/>
      <p:bldP spid="38" grpId="0"/>
      <p:bldP spid="41" grpId="0" animBg="1"/>
      <p:bldP spid="125" grpId="0" animBg="1"/>
      <p:bldP spid="78" grpId="0"/>
      <p:bldP spid="67" grpId="0"/>
      <p:bldP spid="69" grpId="0"/>
      <p:bldP spid="66" grpId="0"/>
      <p:bldGraphic spid="68" grpId="0">
        <p:bldAsOne/>
      </p:bldGraphic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F859-A17B-4CBD-926D-F03B213F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Flow in the Adiabatic Section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CECAB82-2325-4FED-A275-69390A273DE9}"/>
              </a:ext>
            </a:extLst>
          </p:cNvPr>
          <p:cNvSpPr/>
          <p:nvPr/>
        </p:nvSpPr>
        <p:spPr>
          <a:xfrm>
            <a:off x="3236843" y="1181661"/>
            <a:ext cx="4356571" cy="2243065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119A5-D0C2-44FE-AE02-EEA79C48D528}"/>
              </a:ext>
            </a:extLst>
          </p:cNvPr>
          <p:cNvSpPr/>
          <p:nvPr/>
        </p:nvSpPr>
        <p:spPr>
          <a:xfrm>
            <a:off x="1402537" y="1546917"/>
            <a:ext cx="9144000" cy="182880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A8AF15-A281-48E2-BC28-F1035184C0F7}"/>
              </a:ext>
            </a:extLst>
          </p:cNvPr>
          <p:cNvSpPr/>
          <p:nvPr/>
        </p:nvSpPr>
        <p:spPr>
          <a:xfrm>
            <a:off x="1588170" y="1638357"/>
            <a:ext cx="8778240" cy="1645920"/>
          </a:xfrm>
          <a:prstGeom prst="rect">
            <a:avLst/>
          </a:prstGeom>
          <a:pattFill prst="solidDmnd">
            <a:fgClr>
              <a:schemeClr val="tx1"/>
            </a:fgClr>
            <a:bgClr>
              <a:srgbClr val="0099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7F640F-1DAB-440A-B000-272E5F0EB43A}"/>
              </a:ext>
            </a:extLst>
          </p:cNvPr>
          <p:cNvSpPr/>
          <p:nvPr/>
        </p:nvSpPr>
        <p:spPr>
          <a:xfrm>
            <a:off x="1588170" y="1777748"/>
            <a:ext cx="877824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AE584FD-0424-422A-A6EC-F1D78287DC2D}"/>
              </a:ext>
            </a:extLst>
          </p:cNvPr>
          <p:cNvSpPr txBox="1"/>
          <p:nvPr/>
        </p:nvSpPr>
        <p:spPr>
          <a:xfrm>
            <a:off x="3229796" y="1190319"/>
            <a:ext cx="43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Adiabatic Section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A628E03-3C75-4A94-8856-8400216C264E}"/>
              </a:ext>
            </a:extLst>
          </p:cNvPr>
          <p:cNvSpPr txBox="1"/>
          <p:nvPr/>
        </p:nvSpPr>
        <p:spPr>
          <a:xfrm>
            <a:off x="4765697" y="2311152"/>
            <a:ext cx="133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Pipe flow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B1EB58D-CD7E-4A6C-9857-C966A00F2762}"/>
              </a:ext>
            </a:extLst>
          </p:cNvPr>
          <p:cNvSpPr/>
          <p:nvPr/>
        </p:nvSpPr>
        <p:spPr>
          <a:xfrm>
            <a:off x="7643049" y="1491175"/>
            <a:ext cx="2994245" cy="193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1D574B-2748-424C-BEFA-070BED2D63E6}"/>
              </a:ext>
            </a:extLst>
          </p:cNvPr>
          <p:cNvSpPr/>
          <p:nvPr/>
        </p:nvSpPr>
        <p:spPr>
          <a:xfrm>
            <a:off x="1323471" y="1491175"/>
            <a:ext cx="1863453" cy="193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3BB33A7-029F-411F-A824-BD93028AB96E}"/>
              </a:ext>
            </a:extLst>
          </p:cNvPr>
          <p:cNvSpPr txBox="1"/>
          <p:nvPr/>
        </p:nvSpPr>
        <p:spPr>
          <a:xfrm>
            <a:off x="3383610" y="2684647"/>
            <a:ext cx="43734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/>
              <a:t>Fully developed, axial, incompressible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018CDFE-919C-4CEE-962D-5B30872EA332}"/>
              </a:ext>
            </a:extLst>
          </p:cNvPr>
          <p:cNvGrpSpPr/>
          <p:nvPr/>
        </p:nvGrpSpPr>
        <p:grpSpPr>
          <a:xfrm>
            <a:off x="7600461" y="1857675"/>
            <a:ext cx="531832" cy="1169670"/>
            <a:chOff x="3265636" y="1894148"/>
            <a:chExt cx="531832" cy="1169670"/>
          </a:xfrm>
        </p:grpSpPr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1269BBB1-3DCA-42A7-A448-25065A645386}"/>
                </a:ext>
              </a:extLst>
            </p:cNvPr>
            <p:cNvCxnSpPr>
              <a:cxnSpLocks/>
            </p:cNvCxnSpPr>
            <p:nvPr/>
          </p:nvCxnSpPr>
          <p:spPr>
            <a:xfrm>
              <a:off x="3284438" y="2472694"/>
              <a:ext cx="5130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2E3459C-5B28-4966-AF38-1673174DCC4B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9" y="2615081"/>
              <a:ext cx="499931" cy="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CD424793-A7AF-4E43-ACEA-036255D8E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8159" y="2328172"/>
              <a:ext cx="499931" cy="2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F383FA0-DF4E-42F5-B8B1-B114C26C9EBF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77101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521EB08C-04AF-46BE-A331-8DC61125FDFB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17665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F65B7FCB-599A-4E91-8BA3-4FEA47B0CC78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91960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B58E9A9E-8DAD-491D-8270-2D2D4BF21C07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02806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10E18ABD-B51C-48F7-8811-C3888DBE7DD0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306381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0FA0DF2B-FFBF-4E81-9217-D4C7515ABB46}"/>
                </a:ext>
              </a:extLst>
            </p:cNvPr>
            <p:cNvCxnSpPr>
              <a:cxnSpLocks/>
            </p:cNvCxnSpPr>
            <p:nvPr/>
          </p:nvCxnSpPr>
          <p:spPr>
            <a:xfrm>
              <a:off x="3265636" y="189414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3678FA-7F3A-4ECA-816A-3C170B49F823}"/>
              </a:ext>
            </a:extLst>
          </p:cNvPr>
          <p:cNvGrpSpPr/>
          <p:nvPr/>
        </p:nvGrpSpPr>
        <p:grpSpPr>
          <a:xfrm>
            <a:off x="3234037" y="1884045"/>
            <a:ext cx="531832" cy="1169670"/>
            <a:chOff x="3265636" y="1894148"/>
            <a:chExt cx="531832" cy="116967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43934AB-53DC-41BE-B520-58B12C01EF0C}"/>
                </a:ext>
              </a:extLst>
            </p:cNvPr>
            <p:cNvCxnSpPr>
              <a:cxnSpLocks/>
            </p:cNvCxnSpPr>
            <p:nvPr/>
          </p:nvCxnSpPr>
          <p:spPr>
            <a:xfrm>
              <a:off x="3284438" y="2472694"/>
              <a:ext cx="5130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73B7B26-9C44-4A9D-B44A-F53546AA4E83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9" y="2615081"/>
              <a:ext cx="499931" cy="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ADDE1ED-9FEA-4B34-AEC3-316B67400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8159" y="2328172"/>
              <a:ext cx="499931" cy="2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762E2FF-04A0-4C56-8F07-4489288A2DF8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77101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8BCAA71-B822-42A5-BE63-5D89EA0382A5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17665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17336DB-3DA7-4E89-9ECD-4862127767E8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91960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DAD1B1-9643-4A6D-8011-4660648F8142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02806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4B7DD81-2EC2-439A-BF7F-6A69C16CE437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306381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9A3420F-9BDC-4039-A3E2-BECE1E44A693}"/>
                </a:ext>
              </a:extLst>
            </p:cNvPr>
            <p:cNvCxnSpPr>
              <a:cxnSpLocks/>
            </p:cNvCxnSpPr>
            <p:nvPr/>
          </p:nvCxnSpPr>
          <p:spPr>
            <a:xfrm>
              <a:off x="3265636" y="189414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EE218285-4BAB-4BDF-9A73-2EF5CEDC8332}"/>
              </a:ext>
            </a:extLst>
          </p:cNvPr>
          <p:cNvSpPr txBox="1"/>
          <p:nvPr/>
        </p:nvSpPr>
        <p:spPr>
          <a:xfrm>
            <a:off x="562573" y="1713380"/>
            <a:ext cx="255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Turbulent (Re &gt; 2100)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9782560-43DA-46DC-A99A-D7454E6723BA}"/>
                  </a:ext>
                </a:extLst>
              </p:cNvPr>
              <p:cNvSpPr txBox="1"/>
              <p:nvPr/>
            </p:nvSpPr>
            <p:spPr>
              <a:xfrm>
                <a:off x="612070" y="2176998"/>
                <a:ext cx="2300565" cy="6301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sz="2000" b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9782560-43DA-46DC-A99A-D7454E672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070" y="2176998"/>
                <a:ext cx="2300565" cy="630109"/>
              </a:xfrm>
              <a:prstGeom prst="rect">
                <a:avLst/>
              </a:prstGeom>
              <a:blipFill>
                <a:blip r:embed="rId2"/>
                <a:stretch>
                  <a:fillRect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C3395A-011E-44B2-865F-402C4CBB5AE4}"/>
                  </a:ext>
                </a:extLst>
              </p:cNvPr>
              <p:cNvSpPr txBox="1"/>
              <p:nvPr/>
            </p:nvSpPr>
            <p:spPr>
              <a:xfrm>
                <a:off x="743479" y="2841046"/>
                <a:ext cx="1868075" cy="5861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0.0791</m:t>
                          </m:r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𝑅𝑒</m:t>
                              </m:r>
                            </m:e>
                            <m:sup>
                              <m:f>
                                <m:fPr>
                                  <m:type m:val="skw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1C3395A-011E-44B2-865F-402C4CBB5A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479" y="2841046"/>
                <a:ext cx="1868075" cy="586122"/>
              </a:xfrm>
              <a:prstGeom prst="rect">
                <a:avLst/>
              </a:prstGeom>
              <a:blipFill>
                <a:blip r:embed="rId3"/>
                <a:stretch>
                  <a:fillRect l="-4902" r="-1961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0" name="TextBox 179">
            <a:extLst>
              <a:ext uri="{FF2B5EF4-FFF2-40B4-BE49-F238E27FC236}">
                <a16:creationId xmlns:a16="http://schemas.microsoft.com/office/drawing/2014/main" id="{E33FEFF8-6C58-4084-A5A2-B8522052C951}"/>
              </a:ext>
            </a:extLst>
          </p:cNvPr>
          <p:cNvSpPr txBox="1"/>
          <p:nvPr/>
        </p:nvSpPr>
        <p:spPr>
          <a:xfrm>
            <a:off x="8499609" y="1651183"/>
            <a:ext cx="239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/>
              <a:t>Laminar (Re &lt; 2100)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59F1031-7599-4330-948D-F451A0741E85}"/>
                  </a:ext>
                </a:extLst>
              </p:cNvPr>
              <p:cNvSpPr txBox="1"/>
              <p:nvPr/>
            </p:nvSpPr>
            <p:spPr>
              <a:xfrm>
                <a:off x="8570979" y="2087322"/>
                <a:ext cx="2080441" cy="674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𝑣𝑠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59F1031-7599-4330-948D-F451A0741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979" y="2087322"/>
                <a:ext cx="2080441" cy="67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533A2B8-8839-49A1-A382-9F4A4989FBE8}"/>
              </a:ext>
            </a:extLst>
          </p:cNvPr>
          <p:cNvSpPr txBox="1"/>
          <p:nvPr/>
        </p:nvSpPr>
        <p:spPr>
          <a:xfrm>
            <a:off x="375613" y="3851656"/>
            <a:ext cx="5632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Example:  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5C30358-4590-47FF-8C3D-5509260950C5}"/>
              </a:ext>
            </a:extLst>
          </p:cNvPr>
          <p:cNvSpPr txBox="1"/>
          <p:nvPr/>
        </p:nvSpPr>
        <p:spPr>
          <a:xfrm>
            <a:off x="375613" y="3586201"/>
            <a:ext cx="570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In most space applications the vapor flow is laminar.</a:t>
            </a:r>
          </a:p>
        </p:txBody>
      </p:sp>
      <p:graphicFrame>
        <p:nvGraphicFramePr>
          <p:cNvPr id="51" name="Chart 50">
            <a:extLst>
              <a:ext uri="{FF2B5EF4-FFF2-40B4-BE49-F238E27FC236}">
                <a16:creationId xmlns:a16="http://schemas.microsoft.com/office/drawing/2014/main" id="{259E718E-9FFE-45AF-B647-E56FA366491A}"/>
              </a:ext>
            </a:extLst>
          </p:cNvPr>
          <p:cNvGraphicFramePr>
            <a:graphicFrameLocks noGrp="1"/>
          </p:cNvGraphicFramePr>
          <p:nvPr/>
        </p:nvGraphicFramePr>
        <p:xfrm>
          <a:off x="6108221" y="3102867"/>
          <a:ext cx="5632557" cy="3446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C7F63AD-8EBF-46D1-BAA6-8D0C4CFD6D2B}"/>
              </a:ext>
            </a:extLst>
          </p:cNvPr>
          <p:cNvCxnSpPr>
            <a:cxnSpLocks/>
          </p:cNvCxnSpPr>
          <p:nvPr/>
        </p:nvCxnSpPr>
        <p:spPr>
          <a:xfrm flipV="1">
            <a:off x="8381483" y="5709285"/>
            <a:ext cx="0" cy="217017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E92ABCD1-85D4-45F2-85EB-C32E18D2CB7F}"/>
              </a:ext>
            </a:extLst>
          </p:cNvPr>
          <p:cNvCxnSpPr>
            <a:cxnSpLocks/>
          </p:cNvCxnSpPr>
          <p:nvPr/>
        </p:nvCxnSpPr>
        <p:spPr>
          <a:xfrm flipH="1">
            <a:off x="6943693" y="5705475"/>
            <a:ext cx="1398711" cy="0"/>
          </a:xfrm>
          <a:prstGeom prst="straightConnector1">
            <a:avLst/>
          </a:prstGeom>
          <a:ln w="15875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2E3BD7-5A63-4713-932A-87A1E45F4CA7}"/>
                  </a:ext>
                </a:extLst>
              </p:cNvPr>
              <p:cNvSpPr txBox="1"/>
              <p:nvPr/>
            </p:nvSpPr>
            <p:spPr>
              <a:xfrm>
                <a:off x="1952325" y="4263152"/>
                <a:ext cx="3114058" cy="911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load,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=20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400" b="0" i="1">
                  <a:latin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pipe diameter,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</m:oMath>
                </a14:m>
                <a:endParaRPr lang="en-US" sz="1400" b="0" i="1">
                  <a:latin typeface="Cambria Math" panose="02040503050406030204" pitchFamily="18" charset="0"/>
                </a:endParaRPr>
              </a:p>
              <a:p>
                <a:r>
                  <a:rPr lang="en-US" sz="1400" b="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Adiabatic section 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=30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e>
                    </m:d>
                  </m:oMath>
                </a14:m>
                <a:endParaRPr lang="en-US" sz="1400" b="0" i="1">
                  <a:latin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</a:rPr>
                  <a:t>Operating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𝑜𝑝𝑒𝑟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−10</m:t>
                    </m:r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e>
                    </m:d>
                  </m:oMath>
                </a14:m>
                <a:endParaRPr lang="en-US" sz="140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F2E3BD7-5A63-4713-932A-87A1E45F4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2325" y="4263152"/>
                <a:ext cx="3114058" cy="911596"/>
              </a:xfrm>
              <a:prstGeom prst="rect">
                <a:avLst/>
              </a:prstGeom>
              <a:blipFill>
                <a:blip r:embed="rId6"/>
                <a:stretch>
                  <a:fillRect l="-2544" t="-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07FBA9F-E0A8-4ED7-956F-826A8A286C1C}"/>
                  </a:ext>
                </a:extLst>
              </p:cNvPr>
              <p:cNvSpPr txBox="1"/>
              <p:nvPr/>
            </p:nvSpPr>
            <p:spPr>
              <a:xfrm>
                <a:off x="2771568" y="5276662"/>
                <a:ext cx="1792542" cy="4993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𝑄𝐿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0.0006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07FBA9F-E0A8-4ED7-956F-826A8A286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568" y="5276662"/>
                <a:ext cx="1792542" cy="499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63C44E-4195-47A4-91E8-5C2363B8A900}"/>
                  </a:ext>
                </a:extLst>
              </p:cNvPr>
              <p:cNvSpPr txBox="1"/>
              <p:nvPr/>
            </p:nvSpPr>
            <p:spPr>
              <a:xfrm>
                <a:off x="2043388" y="5898243"/>
                <a:ext cx="3819764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𝑣𝑎</m:t>
                          </m:r>
                        </m:sub>
                      </m:sSub>
                      <m:r>
                        <a:rPr lang="en-US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0.0006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𝑃𝑎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30 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=0.36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A863C44E-4195-47A4-91E8-5C2363B8A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88" y="5898243"/>
                <a:ext cx="3819764" cy="4610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8387F6F4-9FA5-4C48-840F-F5394DA1DFBB}"/>
              </a:ext>
            </a:extLst>
          </p:cNvPr>
          <p:cNvSpPr txBox="1"/>
          <p:nvPr/>
        </p:nvSpPr>
        <p:spPr>
          <a:xfrm>
            <a:off x="552395" y="5307007"/>
            <a:ext cx="205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From the plot:  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D8443C-1BB2-4AEE-9A19-DD69EA215C19}"/>
              </a:ext>
            </a:extLst>
          </p:cNvPr>
          <p:cNvSpPr txBox="1"/>
          <p:nvPr/>
        </p:nvSpPr>
        <p:spPr>
          <a:xfrm>
            <a:off x="562573" y="5923912"/>
            <a:ext cx="1235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Thus,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92218-D235-4D00-8772-BDA501BC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152" grpId="0"/>
      <p:bldP spid="155" grpId="0"/>
      <p:bldP spid="73" grpId="0" animBg="1"/>
      <p:bldP spid="74" grpId="0" animBg="1"/>
      <p:bldP spid="75" grpId="0"/>
      <p:bldP spid="139" grpId="0"/>
      <p:bldP spid="140" grpId="0"/>
      <p:bldP spid="6" grpId="0"/>
      <p:bldP spid="180" grpId="0"/>
      <p:bldP spid="137" grpId="0"/>
      <p:bldP spid="17" grpId="0"/>
      <p:bldP spid="143" grpId="0"/>
      <p:bldGraphic spid="51" grpId="0">
        <p:bldAsOne/>
      </p:bldGraphic>
      <p:bldP spid="54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FF859-A17B-4CBD-926D-F03B213FC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Vapor Flow in the Condenser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119A5-D0C2-44FE-AE02-EEA79C48D528}"/>
              </a:ext>
            </a:extLst>
          </p:cNvPr>
          <p:cNvSpPr/>
          <p:nvPr/>
        </p:nvSpPr>
        <p:spPr>
          <a:xfrm>
            <a:off x="1402537" y="1546917"/>
            <a:ext cx="9144000" cy="1828800"/>
          </a:xfrm>
          <a:prstGeom prst="rect">
            <a:avLst/>
          </a:prstGeom>
          <a:pattFill prst="wdUpDiag">
            <a:fgClr>
              <a:schemeClr val="bg1">
                <a:lumMod val="50000"/>
              </a:schemeClr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BCD3045-4DC1-4376-81D3-000386B3F023}"/>
              </a:ext>
            </a:extLst>
          </p:cNvPr>
          <p:cNvSpPr/>
          <p:nvPr/>
        </p:nvSpPr>
        <p:spPr>
          <a:xfrm>
            <a:off x="7588485" y="1185736"/>
            <a:ext cx="2798748" cy="2625137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5BCB80-ABBC-4A10-95D6-5CAD545DAD16}"/>
              </a:ext>
            </a:extLst>
          </p:cNvPr>
          <p:cNvSpPr/>
          <p:nvPr/>
        </p:nvSpPr>
        <p:spPr>
          <a:xfrm>
            <a:off x="7562707" y="1546917"/>
            <a:ext cx="2978324" cy="1828800"/>
          </a:xfrm>
          <a:prstGeom prst="rect">
            <a:avLst/>
          </a:prstGeom>
          <a:gradFill flip="none" rotWithShape="1">
            <a:gsLst>
              <a:gs pos="0">
                <a:srgbClr val="00B0F0">
                  <a:alpha val="40000"/>
                </a:srgbClr>
              </a:gs>
              <a:gs pos="100000">
                <a:srgbClr val="0000FF">
                  <a:alpha val="40000"/>
                </a:srgbClr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4A8AF15-A281-48E2-BC28-F1035184C0F7}"/>
              </a:ext>
            </a:extLst>
          </p:cNvPr>
          <p:cNvSpPr/>
          <p:nvPr/>
        </p:nvSpPr>
        <p:spPr>
          <a:xfrm>
            <a:off x="1588170" y="1638357"/>
            <a:ext cx="8778240" cy="1645920"/>
          </a:xfrm>
          <a:prstGeom prst="rect">
            <a:avLst/>
          </a:prstGeom>
          <a:pattFill prst="solidDmnd">
            <a:fgClr>
              <a:schemeClr val="tx1"/>
            </a:fgClr>
            <a:bgClr>
              <a:srgbClr val="0099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D7F640F-1DAB-440A-B000-272E5F0EB43A}"/>
              </a:ext>
            </a:extLst>
          </p:cNvPr>
          <p:cNvSpPr/>
          <p:nvPr/>
        </p:nvSpPr>
        <p:spPr>
          <a:xfrm>
            <a:off x="1588170" y="1777748"/>
            <a:ext cx="877824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7590411-3200-4E18-84BE-C919485B1B58}"/>
              </a:ext>
            </a:extLst>
          </p:cNvPr>
          <p:cNvSpPr txBox="1"/>
          <p:nvPr/>
        </p:nvSpPr>
        <p:spPr>
          <a:xfrm>
            <a:off x="7557201" y="1177585"/>
            <a:ext cx="298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Condenser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8316739-5161-4155-807B-ED1F7350B844}"/>
              </a:ext>
            </a:extLst>
          </p:cNvPr>
          <p:cNvSpPr txBox="1"/>
          <p:nvPr/>
        </p:nvSpPr>
        <p:spPr>
          <a:xfrm>
            <a:off x="7600461" y="3357846"/>
            <a:ext cx="2779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/>
              <a:t>Pipe flow with suction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33678FA-7F3A-4ECA-816A-3C170B49F823}"/>
              </a:ext>
            </a:extLst>
          </p:cNvPr>
          <p:cNvGrpSpPr/>
          <p:nvPr/>
        </p:nvGrpSpPr>
        <p:grpSpPr>
          <a:xfrm>
            <a:off x="7579515" y="1871050"/>
            <a:ext cx="531832" cy="1169670"/>
            <a:chOff x="3265636" y="1894148"/>
            <a:chExt cx="531832" cy="1169670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443934AB-53DC-41BE-B520-58B12C01EF0C}"/>
                </a:ext>
              </a:extLst>
            </p:cNvPr>
            <p:cNvCxnSpPr>
              <a:cxnSpLocks/>
            </p:cNvCxnSpPr>
            <p:nvPr/>
          </p:nvCxnSpPr>
          <p:spPr>
            <a:xfrm>
              <a:off x="3284438" y="2472694"/>
              <a:ext cx="51303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A73B7B26-9C44-4A9D-B44A-F53546AA4E83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9" y="2615081"/>
              <a:ext cx="499931" cy="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1ADDE1ED-9FEA-4B34-AEC3-316B674001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8159" y="2328172"/>
              <a:ext cx="499931" cy="213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C762E2FF-04A0-4C56-8F07-4489288A2DF8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77101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88BCAA71-B822-42A5-BE63-5D89EA0382A5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176659"/>
              <a:ext cx="43128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17336DB-3DA7-4E89-9ECD-4862127767E8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91960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6DAD1B1-9643-4A6D-8011-4660648F8142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2028069"/>
              <a:ext cx="3132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54B7DD81-2EC2-439A-BF7F-6A69C16CE437}"/>
                </a:ext>
              </a:extLst>
            </p:cNvPr>
            <p:cNvCxnSpPr>
              <a:cxnSpLocks/>
            </p:cNvCxnSpPr>
            <p:nvPr/>
          </p:nvCxnSpPr>
          <p:spPr>
            <a:xfrm>
              <a:off x="3268158" y="306381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9A3420F-9BDC-4039-A3E2-BECE1E44A693}"/>
                </a:ext>
              </a:extLst>
            </p:cNvPr>
            <p:cNvCxnSpPr>
              <a:cxnSpLocks/>
            </p:cNvCxnSpPr>
            <p:nvPr/>
          </p:nvCxnSpPr>
          <p:spPr>
            <a:xfrm>
              <a:off x="3265636" y="1894148"/>
              <a:ext cx="1566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107DCC6-9794-43DC-B0D2-E6E3FCDA82FC}"/>
              </a:ext>
            </a:extLst>
          </p:cNvPr>
          <p:cNvSpPr/>
          <p:nvPr/>
        </p:nvSpPr>
        <p:spPr>
          <a:xfrm>
            <a:off x="1323471" y="1491175"/>
            <a:ext cx="6212907" cy="1937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91E199B-AC54-47A3-9AFD-0373A25F6DE1}"/>
              </a:ext>
            </a:extLst>
          </p:cNvPr>
          <p:cNvGrpSpPr/>
          <p:nvPr/>
        </p:nvGrpSpPr>
        <p:grpSpPr>
          <a:xfrm>
            <a:off x="7921769" y="1806506"/>
            <a:ext cx="990565" cy="106368"/>
            <a:chOff x="1974001" y="4106736"/>
            <a:chExt cx="990565" cy="106368"/>
          </a:xfrm>
        </p:grpSpPr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2A19A383-2523-4556-A70E-17CCA7DCF9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849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9CC46994-A400-477D-9225-5E16FCBF07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680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CA9E410-32BD-4723-B3EA-1F6F7A2D24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001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8286C40-3CA4-4907-BF36-B6CFE5A2FA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456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4297A65-5BE7-46E0-9514-BBE0A9B8B4AB}"/>
              </a:ext>
            </a:extLst>
          </p:cNvPr>
          <p:cNvGrpSpPr/>
          <p:nvPr/>
        </p:nvGrpSpPr>
        <p:grpSpPr>
          <a:xfrm>
            <a:off x="9249220" y="1806506"/>
            <a:ext cx="990565" cy="106368"/>
            <a:chOff x="1974001" y="4106736"/>
            <a:chExt cx="990565" cy="106368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5867038A-8355-4483-A1E2-79E6A9F9A1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849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FF4820E0-913A-4EFF-9D47-385DD14DE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680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F690DBE2-6835-43CA-8370-EEA4E4EB55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001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71C4165A-115F-4D5F-BF53-1138240977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456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FC1B3D57-474D-4133-BCB9-1046F4934BCD}"/>
              </a:ext>
            </a:extLst>
          </p:cNvPr>
          <p:cNvGrpSpPr/>
          <p:nvPr/>
        </p:nvGrpSpPr>
        <p:grpSpPr>
          <a:xfrm flipV="1">
            <a:off x="7921769" y="3020251"/>
            <a:ext cx="990565" cy="106368"/>
            <a:chOff x="1974001" y="4106736"/>
            <a:chExt cx="990565" cy="106368"/>
          </a:xfrm>
        </p:grpSpPr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1A9E008A-DA6E-422C-8143-2CDC203323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849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Arrow Connector 126">
              <a:extLst>
                <a:ext uri="{FF2B5EF4-FFF2-40B4-BE49-F238E27FC236}">
                  <a16:creationId xmlns:a16="http://schemas.microsoft.com/office/drawing/2014/main" id="{B7668359-6FF4-4C26-9143-7E76B36386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680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>
              <a:extLst>
                <a:ext uri="{FF2B5EF4-FFF2-40B4-BE49-F238E27FC236}">
                  <a16:creationId xmlns:a16="http://schemas.microsoft.com/office/drawing/2014/main" id="{ADD707FF-3A89-4F43-9219-34D8572632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001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>
              <a:extLst>
                <a:ext uri="{FF2B5EF4-FFF2-40B4-BE49-F238E27FC236}">
                  <a16:creationId xmlns:a16="http://schemas.microsoft.com/office/drawing/2014/main" id="{B75CFDFF-E553-4AB9-B6D7-F7145B2747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456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7BC278E1-2D8A-4F7D-B902-499121BC41B7}"/>
              </a:ext>
            </a:extLst>
          </p:cNvPr>
          <p:cNvGrpSpPr/>
          <p:nvPr/>
        </p:nvGrpSpPr>
        <p:grpSpPr>
          <a:xfrm flipV="1">
            <a:off x="9249220" y="3020251"/>
            <a:ext cx="990565" cy="106368"/>
            <a:chOff x="1974001" y="4106736"/>
            <a:chExt cx="990565" cy="106368"/>
          </a:xfrm>
        </p:grpSpPr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DC4F74A8-7BBF-4C7F-A5EE-9AAAB93D0D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9849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412C5545-3E98-472A-82B3-32844CCF21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680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B4D2281F-1A04-4251-B3FF-24A18AA919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4001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9CF52365-46A3-4064-9426-17B490B786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64566" y="4106736"/>
              <a:ext cx="0" cy="10636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A3C9994-FBCA-4B1D-A543-7D975BAB1EB7}"/>
              </a:ext>
            </a:extLst>
          </p:cNvPr>
          <p:cNvGrpSpPr/>
          <p:nvPr/>
        </p:nvGrpSpPr>
        <p:grpSpPr>
          <a:xfrm>
            <a:off x="8055917" y="1932978"/>
            <a:ext cx="2199240" cy="1070001"/>
            <a:chOff x="7048279" y="1980539"/>
            <a:chExt cx="2199240" cy="1070001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1AEC4EE-350B-4663-9563-B1B0354FD1CF}"/>
                </a:ext>
              </a:extLst>
            </p:cNvPr>
            <p:cNvCxnSpPr>
              <a:cxnSpLocks/>
            </p:cNvCxnSpPr>
            <p:nvPr/>
          </p:nvCxnSpPr>
          <p:spPr>
            <a:xfrm>
              <a:off x="7156357" y="2806287"/>
              <a:ext cx="38490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ABD3913A-69A8-4A2A-BFE1-9B7A4FB144F7}"/>
                </a:ext>
              </a:extLst>
            </p:cNvPr>
            <p:cNvCxnSpPr>
              <a:cxnSpLocks/>
            </p:cNvCxnSpPr>
            <p:nvPr/>
          </p:nvCxnSpPr>
          <p:spPr>
            <a:xfrm>
              <a:off x="7211137" y="2652151"/>
              <a:ext cx="47527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545E0487-99AB-4EE5-B2C3-2C3088F1296B}"/>
                </a:ext>
              </a:extLst>
            </p:cNvPr>
            <p:cNvCxnSpPr>
              <a:cxnSpLocks/>
            </p:cNvCxnSpPr>
            <p:nvPr/>
          </p:nvCxnSpPr>
          <p:spPr>
            <a:xfrm>
              <a:off x="8565088" y="2664728"/>
              <a:ext cx="315125" cy="131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1ABEBA9-2DD9-486F-8B08-A6044D6CCB5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760" y="2848107"/>
              <a:ext cx="96520" cy="2016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B28F546-CDFD-4B15-B4F7-AD34A73CC4C0}"/>
                </a:ext>
              </a:extLst>
            </p:cNvPr>
            <p:cNvCxnSpPr>
              <a:cxnSpLocks/>
            </p:cNvCxnSpPr>
            <p:nvPr/>
          </p:nvCxnSpPr>
          <p:spPr>
            <a:xfrm>
              <a:off x="8907780" y="2689860"/>
              <a:ext cx="192711" cy="12338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3099D22A-A388-44FA-B092-7CBE16015065}"/>
                </a:ext>
              </a:extLst>
            </p:cNvPr>
            <p:cNvCxnSpPr>
              <a:cxnSpLocks/>
            </p:cNvCxnSpPr>
            <p:nvPr/>
          </p:nvCxnSpPr>
          <p:spPr>
            <a:xfrm>
              <a:off x="7048279" y="2960686"/>
              <a:ext cx="320020" cy="333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C092A0F-5226-41FC-85FE-834257B87DB2}"/>
                </a:ext>
              </a:extLst>
            </p:cNvPr>
            <p:cNvCxnSpPr>
              <a:cxnSpLocks/>
            </p:cNvCxnSpPr>
            <p:nvPr/>
          </p:nvCxnSpPr>
          <p:spPr>
            <a:xfrm>
              <a:off x="8389487" y="3006920"/>
              <a:ext cx="157613" cy="436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9ABBBE2-3F8B-448C-B1EA-510423AB85A7}"/>
                </a:ext>
              </a:extLst>
            </p:cNvPr>
            <p:cNvCxnSpPr>
              <a:cxnSpLocks/>
            </p:cNvCxnSpPr>
            <p:nvPr/>
          </p:nvCxnSpPr>
          <p:spPr>
            <a:xfrm>
              <a:off x="8722650" y="2917483"/>
              <a:ext cx="157563" cy="1181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2009D0E-0E9A-45BA-BC3E-555E864837CC}"/>
                </a:ext>
              </a:extLst>
            </p:cNvPr>
            <p:cNvCxnSpPr>
              <a:cxnSpLocks/>
            </p:cNvCxnSpPr>
            <p:nvPr/>
          </p:nvCxnSpPr>
          <p:spPr>
            <a:xfrm>
              <a:off x="8412832" y="2853363"/>
              <a:ext cx="271428" cy="4151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52FD9E14-205E-4F9E-B66A-3CACD678827D}"/>
                </a:ext>
              </a:extLst>
            </p:cNvPr>
            <p:cNvCxnSpPr>
              <a:cxnSpLocks/>
            </p:cNvCxnSpPr>
            <p:nvPr/>
          </p:nvCxnSpPr>
          <p:spPr>
            <a:xfrm>
              <a:off x="7472961" y="2965888"/>
              <a:ext cx="278426" cy="13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BBC0A85-C8B4-4D07-AF93-8514D21A7A96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85" y="2650193"/>
              <a:ext cx="3816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42499D6-523A-46B0-ADF8-AAC8D5A75D65}"/>
                </a:ext>
              </a:extLst>
            </p:cNvPr>
            <p:cNvCxnSpPr>
              <a:cxnSpLocks/>
            </p:cNvCxnSpPr>
            <p:nvPr/>
          </p:nvCxnSpPr>
          <p:spPr>
            <a:xfrm>
              <a:off x="8159019" y="2649841"/>
              <a:ext cx="360597" cy="1142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83CA5F8-C1CC-42CC-9BE6-43C6C50D0B0D}"/>
                </a:ext>
              </a:extLst>
            </p:cNvPr>
            <p:cNvCxnSpPr>
              <a:cxnSpLocks/>
            </p:cNvCxnSpPr>
            <p:nvPr/>
          </p:nvCxnSpPr>
          <p:spPr>
            <a:xfrm>
              <a:off x="8018961" y="2825899"/>
              <a:ext cx="337599" cy="2173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74B310EA-DC99-41FB-A441-50B3019B34C6}"/>
                </a:ext>
              </a:extLst>
            </p:cNvPr>
            <p:cNvCxnSpPr>
              <a:cxnSpLocks/>
            </p:cNvCxnSpPr>
            <p:nvPr/>
          </p:nvCxnSpPr>
          <p:spPr>
            <a:xfrm>
              <a:off x="7601169" y="2809954"/>
              <a:ext cx="361520" cy="1594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E8E3C318-FB00-4D2E-9A24-9DFD4535074F}"/>
                </a:ext>
              </a:extLst>
            </p:cNvPr>
            <p:cNvCxnSpPr>
              <a:cxnSpLocks/>
            </p:cNvCxnSpPr>
            <p:nvPr/>
          </p:nvCxnSpPr>
          <p:spPr>
            <a:xfrm>
              <a:off x="7826016" y="2980738"/>
              <a:ext cx="237361" cy="162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AE94501-0B35-4AD4-B641-6B74A47FF6AB}"/>
                </a:ext>
              </a:extLst>
            </p:cNvPr>
            <p:cNvCxnSpPr>
              <a:cxnSpLocks/>
            </p:cNvCxnSpPr>
            <p:nvPr/>
          </p:nvCxnSpPr>
          <p:spPr>
            <a:xfrm>
              <a:off x="8113547" y="2996310"/>
              <a:ext cx="225770" cy="106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4BC9E41-95F2-4182-B07F-45B6212B0F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596" y="2224792"/>
              <a:ext cx="384903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C2AEDDDC-8A8C-45E9-858A-D417BFC2F8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3376" y="2378928"/>
              <a:ext cx="475276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FB99959-2C9F-4F38-B9BE-F07784CA9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87327" y="2353250"/>
              <a:ext cx="315125" cy="131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7ED1A0B-E98F-489E-8070-DF48BC5CEB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0999" y="1981362"/>
              <a:ext cx="96520" cy="2016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964E8AA1-F23E-471E-9432-6B43BBB6EF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0019" y="2217838"/>
              <a:ext cx="192711" cy="12338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BABADA18-1D28-4024-9E75-7077CB1B7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0518" y="2067054"/>
              <a:ext cx="320020" cy="333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5CCA545-3AA0-4FA2-ADF9-22D1BF5149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1726" y="1980539"/>
              <a:ext cx="157613" cy="4362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D3C13022-3DA0-47F9-AFCD-24B9950D47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44889" y="1995495"/>
              <a:ext cx="157563" cy="11810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3135530A-A2C8-4B66-B779-E23CA91E8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35071" y="2136197"/>
              <a:ext cx="271428" cy="4151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1462A3F4-3AA3-42BB-BD8B-F2A812EA5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95200" y="2051242"/>
              <a:ext cx="278426" cy="139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FC58E28E-FDF6-4D83-9DCC-61B1E1AA9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4124" y="2380886"/>
              <a:ext cx="381662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4ADFD008-A545-4C2E-BA16-C3449C5969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1258" y="2369816"/>
              <a:ext cx="360597" cy="11422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4A3ED916-C86B-4FB0-8693-598F91C71D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1200" y="2183444"/>
              <a:ext cx="337599" cy="21736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86F62ADF-3B66-47AF-948F-9DC8FB7ADD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23408" y="2205180"/>
              <a:ext cx="361520" cy="1594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A65D9767-1452-466E-9D23-9C2B29924A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8255" y="2034112"/>
              <a:ext cx="237361" cy="162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058DD1C3-E817-4A14-AFA7-F63D149C3D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5786" y="2024159"/>
              <a:ext cx="225770" cy="1061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3CFEF0F-5C49-47AC-9835-08D38DF63533}"/>
                  </a:ext>
                </a:extLst>
              </p:cNvPr>
              <p:cNvSpPr txBox="1"/>
              <p:nvPr/>
            </p:nvSpPr>
            <p:spPr>
              <a:xfrm>
                <a:off x="6445047" y="5279151"/>
                <a:ext cx="5085623" cy="493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𝑣𝑐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𝑣𝑐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𝑖𝑛𝑒𝑟𝑡𝑖𝑎𝑙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𝑣𝑖𝑠𝑐𝑜𝑢𝑠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  <m:acc>
                          <m:accPr>
                            <m:chr m:val="̇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acc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𝜌𝜋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𝑣𝑠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bSup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3CFEF0F-5C49-47AC-9835-08D38DF63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047" y="5279151"/>
                <a:ext cx="5085623" cy="4939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>
            <a:extLst>
              <a:ext uri="{FF2B5EF4-FFF2-40B4-BE49-F238E27FC236}">
                <a16:creationId xmlns:a16="http://schemas.microsoft.com/office/drawing/2014/main" id="{44A895ED-3CEE-4DE0-B620-BFFAFC90BB5B}"/>
              </a:ext>
            </a:extLst>
          </p:cNvPr>
          <p:cNvSpPr txBox="1"/>
          <p:nvPr/>
        </p:nvSpPr>
        <p:spPr>
          <a:xfrm>
            <a:off x="6398208" y="4205052"/>
            <a:ext cx="163474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Pressure gradient to decccelerate vapor stream.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8AB4660-97DC-4E68-8EFA-CCB39D1EF1AC}"/>
              </a:ext>
            </a:extLst>
          </p:cNvPr>
          <p:cNvSpPr txBox="1"/>
          <p:nvPr/>
        </p:nvSpPr>
        <p:spPr>
          <a:xfrm>
            <a:off x="8308031" y="4203402"/>
            <a:ext cx="229199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>
                <a:latin typeface="Times New Roman" panose="02020603050405020304" pitchFamily="18" charset="0"/>
                <a:cs typeface="Times New Roman" panose="02020603050405020304" pitchFamily="18" charset="0"/>
              </a:rPr>
              <a:t>Pressure gradient to overcome frictional drag forces at the wick surface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F1077D9C-59EE-415B-9173-6FC853A50894}"/>
              </a:ext>
            </a:extLst>
          </p:cNvPr>
          <p:cNvCxnSpPr>
            <a:cxnSpLocks/>
            <a:stCxn id="118" idx="2"/>
          </p:cNvCxnSpPr>
          <p:nvPr/>
        </p:nvCxnSpPr>
        <p:spPr>
          <a:xfrm>
            <a:off x="7215582" y="4943716"/>
            <a:ext cx="68389" cy="367624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EA8C4FD-7F38-477E-BD19-C0919A6111A4}"/>
              </a:ext>
            </a:extLst>
          </p:cNvPr>
          <p:cNvCxnSpPr>
            <a:cxnSpLocks/>
          </p:cNvCxnSpPr>
          <p:nvPr/>
        </p:nvCxnSpPr>
        <p:spPr>
          <a:xfrm flipH="1">
            <a:off x="8828009" y="5051618"/>
            <a:ext cx="94640" cy="29794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02A486B-172F-4274-AF89-191347826583}"/>
              </a:ext>
            </a:extLst>
          </p:cNvPr>
          <p:cNvGrpSpPr/>
          <p:nvPr/>
        </p:nvGrpSpPr>
        <p:grpSpPr>
          <a:xfrm>
            <a:off x="8725125" y="5621802"/>
            <a:ext cx="2010325" cy="564288"/>
            <a:chOff x="8725125" y="5621802"/>
            <a:chExt cx="2010325" cy="5642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AA1D60-02C5-48A5-90D2-3D2B7899E3C3}"/>
                </a:ext>
              </a:extLst>
            </p:cNvPr>
            <p:cNvSpPr txBox="1"/>
            <p:nvPr/>
          </p:nvSpPr>
          <p:spPr>
            <a:xfrm>
              <a:off x="8725125" y="5878313"/>
              <a:ext cx="2010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>
                  <a:solidFill>
                    <a:srgbClr val="FF0000"/>
                  </a:solidFill>
                </a:rPr>
                <a:t>Negative – decceleration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BD7E7C5-401D-4F19-91FA-C010F42C2D1D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9730288" y="5621802"/>
              <a:ext cx="157563" cy="256511"/>
            </a:xfrm>
            <a:prstGeom prst="straightConnector1">
              <a:avLst/>
            </a:pr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43" name="Chart 142">
            <a:extLst>
              <a:ext uri="{FF2B5EF4-FFF2-40B4-BE49-F238E27FC236}">
                <a16:creationId xmlns:a16="http://schemas.microsoft.com/office/drawing/2014/main" id="{5C1C8136-DB21-4913-AF38-5BE94D352356}"/>
              </a:ext>
            </a:extLst>
          </p:cNvPr>
          <p:cNvGraphicFramePr>
            <a:graphicFrameLocks noGrp="1"/>
          </p:cNvGraphicFramePr>
          <p:nvPr/>
        </p:nvGraphicFramePr>
        <p:xfrm>
          <a:off x="220359" y="580570"/>
          <a:ext cx="5924321" cy="6277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DEF1D1A-42C8-479F-83DF-19FBE7AE7DEA}"/>
              </a:ext>
            </a:extLst>
          </p:cNvPr>
          <p:cNvGrpSpPr/>
          <p:nvPr/>
        </p:nvGrpSpPr>
        <p:grpSpPr>
          <a:xfrm>
            <a:off x="2334313" y="2332566"/>
            <a:ext cx="4053815" cy="3392611"/>
            <a:chOff x="3640361" y="2166006"/>
            <a:chExt cx="4053815" cy="339261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5CFBDB1-CD22-4BEB-8EE8-F590458FA957}"/>
                </a:ext>
              </a:extLst>
            </p:cNvPr>
            <p:cNvSpPr txBox="1"/>
            <p:nvPr/>
          </p:nvSpPr>
          <p:spPr>
            <a:xfrm rot="18831519">
              <a:off x="3318985" y="3191369"/>
              <a:ext cx="2420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/>
                <a:t>No pressure recovery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8B83A1-2CA3-4D8E-8C52-1CD6D690CBF6}"/>
                </a:ext>
              </a:extLst>
            </p:cNvPr>
            <p:cNvSpPr/>
            <p:nvPr/>
          </p:nvSpPr>
          <p:spPr>
            <a:xfrm rot="19985363">
              <a:off x="3640361" y="3807245"/>
              <a:ext cx="3521843" cy="86337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43126"/>
                </a:avLst>
              </a:prstTxWarp>
              <a:spAutoFit/>
            </a:bodyPr>
            <a:lstStyle/>
            <a:p>
              <a:pPr algn="ctr"/>
              <a:r>
                <a:rPr lang="en-US" b="1" cap="none" spc="0">
                  <a:ln w="0"/>
                  <a:solidFill>
                    <a:schemeClr val="tx1"/>
                  </a:solidFill>
                </a:rPr>
                <a:t>Full pressure recovery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688463-7965-4492-A1ED-F42EEC2C61F8}"/>
                </a:ext>
              </a:extLst>
            </p:cNvPr>
            <p:cNvSpPr txBox="1"/>
            <p:nvPr/>
          </p:nvSpPr>
          <p:spPr>
            <a:xfrm>
              <a:off x="6240214" y="2493722"/>
              <a:ext cx="794824" cy="36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- 60</a:t>
              </a:r>
              <a:r>
                <a:rPr lang="en-US" sz="1800" b="1" baseline="30000">
                  <a:solidFill>
                    <a:schemeClr val="bg1"/>
                  </a:solidFill>
                </a:rPr>
                <a:t>o</a:t>
              </a:r>
              <a:r>
                <a:rPr 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495507D-00FA-4648-9A70-4846C1FD02D7}"/>
                </a:ext>
              </a:extLst>
            </p:cNvPr>
            <p:cNvSpPr txBox="1"/>
            <p:nvPr/>
          </p:nvSpPr>
          <p:spPr>
            <a:xfrm>
              <a:off x="6268904" y="4286822"/>
              <a:ext cx="794824" cy="366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- 40</a:t>
              </a:r>
              <a:r>
                <a:rPr lang="en-US" sz="1800" b="1" baseline="30000">
                  <a:solidFill>
                    <a:schemeClr val="bg1"/>
                  </a:solidFill>
                </a:rPr>
                <a:t>o</a:t>
              </a:r>
              <a:r>
                <a:rPr 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A5A21A7-65A2-49B0-B5F0-63E8AFF896B2}"/>
                </a:ext>
              </a:extLst>
            </p:cNvPr>
            <p:cNvSpPr txBox="1"/>
            <p:nvPr/>
          </p:nvSpPr>
          <p:spPr>
            <a:xfrm>
              <a:off x="6294052" y="4770758"/>
              <a:ext cx="638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-30</a:t>
              </a:r>
              <a:r>
                <a:rPr lang="en-US" sz="1400" b="1" baseline="30000">
                  <a:solidFill>
                    <a:schemeClr val="bg1"/>
                  </a:solidFill>
                </a:rPr>
                <a:t>o</a:t>
              </a:r>
              <a:r>
                <a:rPr lang="en-US" sz="14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64DC6B05-A499-4B92-8692-D3B68965C6B4}"/>
                </a:ext>
              </a:extLst>
            </p:cNvPr>
            <p:cNvSpPr txBox="1"/>
            <p:nvPr/>
          </p:nvSpPr>
          <p:spPr>
            <a:xfrm>
              <a:off x="6899352" y="4943314"/>
              <a:ext cx="7948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-</a:t>
              </a:r>
              <a:r>
                <a:rPr lang="en-US" sz="1400" b="1">
                  <a:solidFill>
                    <a:schemeClr val="accent2">
                      <a:lumMod val="75000"/>
                    </a:schemeClr>
                  </a:solidFill>
                </a:rPr>
                <a:t>20</a:t>
              </a:r>
              <a:r>
                <a:rPr lang="en-US" sz="1400" b="1" baseline="30000">
                  <a:solidFill>
                    <a:schemeClr val="accent2">
                      <a:lumMod val="75000"/>
                    </a:schemeClr>
                  </a:solidFill>
                </a:rPr>
                <a:t>o</a:t>
              </a:r>
              <a:r>
                <a:rPr lang="en-US" sz="1400" b="1">
                  <a:solidFill>
                    <a:schemeClr val="accent2">
                      <a:lumMod val="75000"/>
                    </a:schemeClr>
                  </a:solidFill>
                </a:rPr>
                <a:t>C</a:t>
              </a:r>
              <a:endParaRPr lang="en-US" sz="1600" b="1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9C0E884-75DE-4D40-A1E4-1E912871B589}"/>
                </a:ext>
              </a:extLst>
            </p:cNvPr>
            <p:cNvSpPr txBox="1"/>
            <p:nvPr/>
          </p:nvSpPr>
          <p:spPr>
            <a:xfrm>
              <a:off x="6932717" y="5250840"/>
              <a:ext cx="638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FF0000"/>
                  </a:solidFill>
                </a:rPr>
                <a:t>-10</a:t>
              </a:r>
              <a:r>
                <a:rPr lang="en-US" sz="1400" b="1" baseline="30000">
                  <a:solidFill>
                    <a:srgbClr val="FF0000"/>
                  </a:solidFill>
                </a:rPr>
                <a:t>o</a:t>
              </a:r>
              <a:r>
                <a:rPr lang="en-US" sz="1400" b="1">
                  <a:solidFill>
                    <a:srgbClr val="FF0000"/>
                  </a:solidFill>
                </a:rPr>
                <a:t>C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BDC6CDE-5034-4DD3-9BF3-E5040C10CDB1}"/>
              </a:ext>
            </a:extLst>
          </p:cNvPr>
          <p:cNvCxnSpPr>
            <a:cxnSpLocks/>
          </p:cNvCxnSpPr>
          <p:nvPr/>
        </p:nvCxnSpPr>
        <p:spPr>
          <a:xfrm flipV="1">
            <a:off x="4160520" y="5621803"/>
            <a:ext cx="0" cy="410398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7D102A76-96A7-4EDA-B099-66FDC9683871}"/>
              </a:ext>
            </a:extLst>
          </p:cNvPr>
          <p:cNvCxnSpPr>
            <a:cxnSpLocks/>
          </p:cNvCxnSpPr>
          <p:nvPr/>
        </p:nvCxnSpPr>
        <p:spPr>
          <a:xfrm flipH="1">
            <a:off x="1112520" y="5621803"/>
            <a:ext cx="3048000" cy="39835"/>
          </a:xfrm>
          <a:prstGeom prst="straightConnector1">
            <a:avLst/>
          </a:prstGeom>
          <a:ln w="2222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CCA0692-9B76-437E-BBC7-8CF3DE3AFBCF}"/>
              </a:ext>
            </a:extLst>
          </p:cNvPr>
          <p:cNvSpPr txBox="1"/>
          <p:nvPr/>
        </p:nvSpPr>
        <p:spPr>
          <a:xfrm>
            <a:off x="358634" y="5465163"/>
            <a:ext cx="82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latin typeface="Cambria Math" panose="02040503050406030204" pitchFamily="18" charset="0"/>
                <a:ea typeface="Cambria Math" panose="02040503050406030204" pitchFamily="18" charset="0"/>
              </a:rPr>
              <a:t>0.12Pa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0F34CA8-DEBD-4A5D-A6C4-3B85669AD595}"/>
                  </a:ext>
                </a:extLst>
              </p:cNvPr>
              <p:cNvSpPr txBox="1"/>
              <p:nvPr/>
            </p:nvSpPr>
            <p:spPr>
              <a:xfrm>
                <a:off x="1223412" y="1268634"/>
                <a:ext cx="3500988" cy="11624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load,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pipe diameter,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=0.5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Condenser 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Operating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𝑜𝑝𝑒𝑟</m:t>
                        </m:r>
                      </m:sub>
                    </m:sSub>
                    <m:r>
                      <a:rPr lang="en-US" sz="1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−10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4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𝑣𝑐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𝑁𝑜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𝑟𝑒𝑐𝑜𝑣𝑒𝑟𝑦</m:t>
                          </m:r>
                        </m:sup>
                      </m:sSub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140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F0F34CA8-DEBD-4A5D-A6C4-3B85669AD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12" y="1268634"/>
                <a:ext cx="3500988" cy="1162434"/>
              </a:xfrm>
              <a:prstGeom prst="rect">
                <a:avLst/>
              </a:prstGeom>
              <a:blipFill>
                <a:blip r:embed="rId4"/>
                <a:stretch>
                  <a:fillRect l="-3136" t="-5236" b="-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216A39-7034-4DC0-8F82-99832AA3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37" grpId="0" animBg="1"/>
      <p:bldP spid="39" grpId="0"/>
      <p:bldP spid="154" grpId="0"/>
      <p:bldP spid="73" grpId="0" animBg="1"/>
      <p:bldP spid="117" grpId="0"/>
      <p:bldP spid="118" grpId="0" animBg="1"/>
      <p:bldP spid="119" grpId="0" animBg="1"/>
      <p:bldGraphic spid="143" grpId="0">
        <p:bldAsOne/>
      </p:bldGraphic>
      <p:bldP spid="11" grpId="0"/>
      <p:bldP spid="1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Rectangle: Rounded Corners 290">
            <a:extLst>
              <a:ext uri="{FF2B5EF4-FFF2-40B4-BE49-F238E27FC236}">
                <a16:creationId xmlns:a16="http://schemas.microsoft.com/office/drawing/2014/main" id="{42263A6B-5A94-4298-A6E1-19446D2E9195}"/>
              </a:ext>
            </a:extLst>
          </p:cNvPr>
          <p:cNvSpPr/>
          <p:nvPr/>
        </p:nvSpPr>
        <p:spPr>
          <a:xfrm>
            <a:off x="395216" y="1663856"/>
            <a:ext cx="993622" cy="6404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DA819677-AF5B-4D13-9FD6-464FEEF0C674}"/>
              </a:ext>
            </a:extLst>
          </p:cNvPr>
          <p:cNvSpPr/>
          <p:nvPr/>
        </p:nvSpPr>
        <p:spPr>
          <a:xfrm>
            <a:off x="390126" y="1468001"/>
            <a:ext cx="381776" cy="844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: Rounded Corners 269">
            <a:extLst>
              <a:ext uri="{FF2B5EF4-FFF2-40B4-BE49-F238E27FC236}">
                <a16:creationId xmlns:a16="http://schemas.microsoft.com/office/drawing/2014/main" id="{4E68CCAC-8322-4ACC-9C3D-F8FB905610A8}"/>
              </a:ext>
            </a:extLst>
          </p:cNvPr>
          <p:cNvSpPr/>
          <p:nvPr/>
        </p:nvSpPr>
        <p:spPr>
          <a:xfrm>
            <a:off x="4058406" y="1672058"/>
            <a:ext cx="1430365" cy="6404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FC1AB66D-DEC2-4A7C-9119-4A9D5B4223E5}"/>
              </a:ext>
            </a:extLst>
          </p:cNvPr>
          <p:cNvSpPr/>
          <p:nvPr/>
        </p:nvSpPr>
        <p:spPr>
          <a:xfrm>
            <a:off x="770675" y="2978150"/>
            <a:ext cx="5009885" cy="640481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60B55E48-163B-4C83-86F2-184D9F89E429}"/>
              </a:ext>
            </a:extLst>
          </p:cNvPr>
          <p:cNvSpPr/>
          <p:nvPr/>
        </p:nvSpPr>
        <p:spPr>
          <a:xfrm>
            <a:off x="2119226" y="1672058"/>
            <a:ext cx="1349398" cy="64048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7BD260B7-E400-4EF3-B92D-4AFE12BE747B}"/>
              </a:ext>
            </a:extLst>
          </p:cNvPr>
          <p:cNvSpPr/>
          <p:nvPr/>
        </p:nvSpPr>
        <p:spPr>
          <a:xfrm>
            <a:off x="770676" y="1788742"/>
            <a:ext cx="480306" cy="1189408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EA448DB-F321-4AD6-BB93-C8B162BC7946}"/>
              </a:ext>
            </a:extLst>
          </p:cNvPr>
          <p:cNvSpPr/>
          <p:nvPr/>
        </p:nvSpPr>
        <p:spPr>
          <a:xfrm>
            <a:off x="2276521" y="1788742"/>
            <a:ext cx="986790" cy="1189408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2BE26A8-2FC9-4A71-9B35-F1E476657134}"/>
              </a:ext>
            </a:extLst>
          </p:cNvPr>
          <p:cNvSpPr/>
          <p:nvPr/>
        </p:nvSpPr>
        <p:spPr>
          <a:xfrm>
            <a:off x="4291364" y="1788742"/>
            <a:ext cx="986790" cy="1189408"/>
          </a:xfrm>
          <a:prstGeom prst="rect">
            <a:avLst/>
          </a:prstGeom>
          <a:pattFill prst="wdUpDiag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E6AB4EA4-85D2-4513-85C8-4783E296AA4F}"/>
              </a:ext>
            </a:extLst>
          </p:cNvPr>
          <p:cNvSpPr/>
          <p:nvPr/>
        </p:nvSpPr>
        <p:spPr>
          <a:xfrm>
            <a:off x="1253352" y="1750424"/>
            <a:ext cx="1025539" cy="1227699"/>
          </a:xfrm>
          <a:prstGeom prst="rect">
            <a:avLst/>
          </a:prstGeom>
          <a:gradFill flip="none" rotWithShape="1">
            <a:gsLst>
              <a:gs pos="1000">
                <a:srgbClr val="00B0F0"/>
              </a:gs>
              <a:gs pos="18000">
                <a:srgbClr val="00B0F0"/>
              </a:gs>
              <a:gs pos="61000">
                <a:srgbClr val="0070C0"/>
              </a:gs>
              <a:gs pos="100000">
                <a:srgbClr val="0066FF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Liquid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B36EB-8574-4B2E-B59F-58D70FA1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Condensation Process</a:t>
            </a:r>
          </a:p>
        </p:txBody>
      </p: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41EBAF7-6129-49A9-8A4B-D361C6124447}"/>
              </a:ext>
            </a:extLst>
          </p:cNvPr>
          <p:cNvCxnSpPr>
            <a:cxnSpLocks/>
          </p:cNvCxnSpPr>
          <p:nvPr/>
        </p:nvCxnSpPr>
        <p:spPr>
          <a:xfrm flipH="1">
            <a:off x="770678" y="3618631"/>
            <a:ext cx="50098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C3CE2A74-BABA-4769-948E-31C38EB24D3E}"/>
              </a:ext>
            </a:extLst>
          </p:cNvPr>
          <p:cNvCxnSpPr>
            <a:cxnSpLocks/>
          </p:cNvCxnSpPr>
          <p:nvPr/>
        </p:nvCxnSpPr>
        <p:spPr>
          <a:xfrm flipH="1" flipV="1">
            <a:off x="2279005" y="1794878"/>
            <a:ext cx="989816" cy="12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8848D57-56B2-4636-BD90-B72935ABDE2C}"/>
              </a:ext>
            </a:extLst>
          </p:cNvPr>
          <p:cNvSpPr/>
          <p:nvPr/>
        </p:nvSpPr>
        <p:spPr>
          <a:xfrm>
            <a:off x="3265823" y="1741141"/>
            <a:ext cx="1025539" cy="1237009"/>
          </a:xfrm>
          <a:prstGeom prst="rect">
            <a:avLst/>
          </a:prstGeom>
          <a:gradFill flip="none" rotWithShape="1">
            <a:gsLst>
              <a:gs pos="25750">
                <a:srgbClr val="00B0F0"/>
              </a:gs>
              <a:gs pos="1000">
                <a:srgbClr val="00B0F0"/>
              </a:gs>
              <a:gs pos="50500">
                <a:srgbClr val="0070C0"/>
              </a:gs>
              <a:gs pos="100000">
                <a:srgbClr val="0066FF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9D0D5347-8D50-4D76-AA2C-9785D1BB6D82}"/>
              </a:ext>
            </a:extLst>
          </p:cNvPr>
          <p:cNvCxnSpPr>
            <a:cxnSpLocks/>
          </p:cNvCxnSpPr>
          <p:nvPr/>
        </p:nvCxnSpPr>
        <p:spPr>
          <a:xfrm>
            <a:off x="773188" y="1786864"/>
            <a:ext cx="46579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D94B878-9CA1-4F43-83A2-846B290E6D76}"/>
              </a:ext>
            </a:extLst>
          </p:cNvPr>
          <p:cNvCxnSpPr>
            <a:cxnSpLocks/>
          </p:cNvCxnSpPr>
          <p:nvPr/>
        </p:nvCxnSpPr>
        <p:spPr>
          <a:xfrm flipH="1">
            <a:off x="4288849" y="1787223"/>
            <a:ext cx="978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0609AE18-0082-43C8-BDFA-A449B176991E}"/>
              </a:ext>
            </a:extLst>
          </p:cNvPr>
          <p:cNvCxnSpPr>
            <a:cxnSpLocks/>
          </p:cNvCxnSpPr>
          <p:nvPr/>
        </p:nvCxnSpPr>
        <p:spPr>
          <a:xfrm flipH="1" flipV="1">
            <a:off x="333847" y="2978150"/>
            <a:ext cx="917136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17A4981E-5B6A-4BFD-A524-D8BEC7950DE2}"/>
              </a:ext>
            </a:extLst>
          </p:cNvPr>
          <p:cNvCxnSpPr>
            <a:cxnSpLocks/>
          </p:cNvCxnSpPr>
          <p:nvPr/>
        </p:nvCxnSpPr>
        <p:spPr>
          <a:xfrm flipH="1">
            <a:off x="336359" y="3618631"/>
            <a:ext cx="4394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4E6C09A-6E89-48AC-9091-E02BF358C0B4}"/>
              </a:ext>
            </a:extLst>
          </p:cNvPr>
          <p:cNvCxnSpPr>
            <a:cxnSpLocks/>
          </p:cNvCxnSpPr>
          <p:nvPr/>
        </p:nvCxnSpPr>
        <p:spPr>
          <a:xfrm flipH="1">
            <a:off x="336359" y="1786864"/>
            <a:ext cx="43431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B8685D31-FAB3-488E-A21E-276130F18CF7}"/>
              </a:ext>
            </a:extLst>
          </p:cNvPr>
          <p:cNvCxnSpPr>
            <a:cxnSpLocks/>
          </p:cNvCxnSpPr>
          <p:nvPr/>
        </p:nvCxnSpPr>
        <p:spPr>
          <a:xfrm>
            <a:off x="489550" y="1783008"/>
            <a:ext cx="1" cy="1195141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822954C2-E302-4DB8-9F9D-35A42F20F427}"/>
                  </a:ext>
                </a:extLst>
              </p:cNvPr>
              <p:cNvSpPr txBox="1"/>
              <p:nvPr/>
            </p:nvSpPr>
            <p:spPr>
              <a:xfrm>
                <a:off x="393094" y="2266847"/>
                <a:ext cx="212273" cy="2329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822954C2-E302-4DB8-9F9D-35A42F20F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94" y="2266847"/>
                <a:ext cx="212273" cy="232949"/>
              </a:xfrm>
              <a:prstGeom prst="rect">
                <a:avLst/>
              </a:prstGeom>
              <a:blipFill>
                <a:blip r:embed="rId2"/>
                <a:stretch>
                  <a:fillRect l="-20000" r="-5714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FEF8F3FD-6D11-4208-929F-68A55317631F}"/>
              </a:ext>
            </a:extLst>
          </p:cNvPr>
          <p:cNvCxnSpPr>
            <a:cxnSpLocks/>
          </p:cNvCxnSpPr>
          <p:nvPr/>
        </p:nvCxnSpPr>
        <p:spPr>
          <a:xfrm>
            <a:off x="489384" y="2976221"/>
            <a:ext cx="0" cy="64241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E989B33E-310D-4B4E-949C-937F93B6E012}"/>
                  </a:ext>
                </a:extLst>
              </p:cNvPr>
              <p:cNvSpPr txBox="1"/>
              <p:nvPr/>
            </p:nvSpPr>
            <p:spPr>
              <a:xfrm>
                <a:off x="393094" y="3176435"/>
                <a:ext cx="212273" cy="2329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E989B33E-310D-4B4E-949C-937F93B6E0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94" y="3176435"/>
                <a:ext cx="212273" cy="232949"/>
              </a:xfrm>
              <a:prstGeom prst="rect">
                <a:avLst/>
              </a:prstGeom>
              <a:blipFill>
                <a:blip r:embed="rId3"/>
                <a:stretch>
                  <a:fillRect l="-28571" r="-42857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F7ACDD3-7525-4CB9-B96E-5C427002B3DE}"/>
              </a:ext>
            </a:extLst>
          </p:cNvPr>
          <p:cNvCxnSpPr>
            <a:cxnSpLocks/>
          </p:cNvCxnSpPr>
          <p:nvPr/>
        </p:nvCxnSpPr>
        <p:spPr>
          <a:xfrm flipH="1">
            <a:off x="2272750" y="1541928"/>
            <a:ext cx="990557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40F1A4F-2022-4B69-93BC-EB8F81DB3CCB}"/>
                  </a:ext>
                </a:extLst>
              </p:cNvPr>
              <p:cNvSpPr txBox="1"/>
              <p:nvPr/>
            </p:nvSpPr>
            <p:spPr>
              <a:xfrm>
                <a:off x="2570030" y="1412429"/>
                <a:ext cx="339677" cy="2326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40F1A4F-2022-4B69-93BC-EB8F81DB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0030" y="1412429"/>
                <a:ext cx="339677" cy="232692"/>
              </a:xfrm>
              <a:prstGeom prst="rect">
                <a:avLst/>
              </a:prstGeom>
              <a:blipFill>
                <a:blip r:embed="rId4"/>
                <a:stretch>
                  <a:fillRect l="-1818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Rectangle 208">
            <a:extLst>
              <a:ext uri="{FF2B5EF4-FFF2-40B4-BE49-F238E27FC236}">
                <a16:creationId xmlns:a16="http://schemas.microsoft.com/office/drawing/2014/main" id="{4DCDC84F-D59D-4320-A117-9590373AF0DA}"/>
              </a:ext>
            </a:extLst>
          </p:cNvPr>
          <p:cNvSpPr/>
          <p:nvPr/>
        </p:nvSpPr>
        <p:spPr>
          <a:xfrm>
            <a:off x="5267791" y="1731390"/>
            <a:ext cx="515650" cy="1246760"/>
          </a:xfrm>
          <a:prstGeom prst="rect">
            <a:avLst/>
          </a:prstGeom>
          <a:gradFill flip="none" rotWithShape="1">
            <a:gsLst>
              <a:gs pos="1000">
                <a:srgbClr val="00B0F0"/>
              </a:gs>
              <a:gs pos="50500">
                <a:srgbClr val="0070C0"/>
              </a:gs>
              <a:gs pos="100000">
                <a:srgbClr val="0066FF"/>
              </a:gs>
            </a:gsLst>
            <a:lin ang="5400000" scaled="1"/>
            <a:tileRect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EAE17C76-E859-4F85-A437-AB67F7C64C4D}"/>
              </a:ext>
            </a:extLst>
          </p:cNvPr>
          <p:cNvCxnSpPr>
            <a:cxnSpLocks/>
          </p:cNvCxnSpPr>
          <p:nvPr/>
        </p:nvCxnSpPr>
        <p:spPr>
          <a:xfrm flipV="1">
            <a:off x="4279483" y="1780165"/>
            <a:ext cx="9366" cy="11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E58490F4-B12B-4070-8B96-80BB272EA839}"/>
              </a:ext>
            </a:extLst>
          </p:cNvPr>
          <p:cNvCxnSpPr>
            <a:cxnSpLocks/>
          </p:cNvCxnSpPr>
          <p:nvPr/>
        </p:nvCxnSpPr>
        <p:spPr>
          <a:xfrm flipH="1" flipV="1">
            <a:off x="3274331" y="1799028"/>
            <a:ext cx="0" cy="1189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AA751E7-2966-497B-BCFE-4BD281E58782}"/>
              </a:ext>
            </a:extLst>
          </p:cNvPr>
          <p:cNvCxnSpPr>
            <a:cxnSpLocks/>
            <a:endCxn id="182" idx="0"/>
          </p:cNvCxnSpPr>
          <p:nvPr/>
        </p:nvCxnSpPr>
        <p:spPr>
          <a:xfrm flipH="1">
            <a:off x="3275618" y="2973801"/>
            <a:ext cx="1013232" cy="4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077A5407-6B68-4593-B0B8-6C96C03318B9}"/>
              </a:ext>
            </a:extLst>
          </p:cNvPr>
          <p:cNvCxnSpPr>
            <a:cxnSpLocks/>
          </p:cNvCxnSpPr>
          <p:nvPr/>
        </p:nvCxnSpPr>
        <p:spPr>
          <a:xfrm flipH="1" flipV="1">
            <a:off x="2272750" y="1786863"/>
            <a:ext cx="0" cy="1189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788DB506-8F1E-45DB-A1E7-FBA1BE121FD4}"/>
              </a:ext>
            </a:extLst>
          </p:cNvPr>
          <p:cNvCxnSpPr>
            <a:cxnSpLocks/>
          </p:cNvCxnSpPr>
          <p:nvPr/>
        </p:nvCxnSpPr>
        <p:spPr>
          <a:xfrm flipH="1">
            <a:off x="1256001" y="2973801"/>
            <a:ext cx="1013232" cy="43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8C2C432E-F461-46F0-8FEA-D334A4DD288D}"/>
              </a:ext>
            </a:extLst>
          </p:cNvPr>
          <p:cNvCxnSpPr>
            <a:cxnSpLocks/>
          </p:cNvCxnSpPr>
          <p:nvPr/>
        </p:nvCxnSpPr>
        <p:spPr>
          <a:xfrm flipH="1" flipV="1">
            <a:off x="1254181" y="1794878"/>
            <a:ext cx="0" cy="118949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80A7617B-17AA-46EE-AA30-3333CAA92027}"/>
              </a:ext>
            </a:extLst>
          </p:cNvPr>
          <p:cNvCxnSpPr>
            <a:cxnSpLocks/>
          </p:cNvCxnSpPr>
          <p:nvPr/>
        </p:nvCxnSpPr>
        <p:spPr>
          <a:xfrm flipV="1">
            <a:off x="5258422" y="1795480"/>
            <a:ext cx="9366" cy="11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D30783AE-A77D-4364-8FC9-15DB5FB19ECF}"/>
              </a:ext>
            </a:extLst>
          </p:cNvPr>
          <p:cNvCxnSpPr>
            <a:cxnSpLocks/>
          </p:cNvCxnSpPr>
          <p:nvPr/>
        </p:nvCxnSpPr>
        <p:spPr>
          <a:xfrm flipH="1">
            <a:off x="5257038" y="2978123"/>
            <a:ext cx="5091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27BC84DE-70B3-4769-8DE2-EA1E3661C22D}"/>
              </a:ext>
            </a:extLst>
          </p:cNvPr>
          <p:cNvCxnSpPr>
            <a:cxnSpLocks/>
            <a:endCxn id="270" idx="0"/>
          </p:cNvCxnSpPr>
          <p:nvPr/>
        </p:nvCxnSpPr>
        <p:spPr>
          <a:xfrm>
            <a:off x="4773589" y="1427234"/>
            <a:ext cx="0" cy="24482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E5597C5A-978A-4595-8C51-8AF4E32D2657}"/>
              </a:ext>
            </a:extLst>
          </p:cNvPr>
          <p:cNvCxnSpPr>
            <a:cxnSpLocks/>
          </p:cNvCxnSpPr>
          <p:nvPr/>
        </p:nvCxnSpPr>
        <p:spPr>
          <a:xfrm flipV="1">
            <a:off x="4773589" y="1780165"/>
            <a:ext cx="0" cy="253334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3" name="Oval 302">
            <a:extLst>
              <a:ext uri="{FF2B5EF4-FFF2-40B4-BE49-F238E27FC236}">
                <a16:creationId xmlns:a16="http://schemas.microsoft.com/office/drawing/2014/main" id="{B8567E76-D45A-4D0A-9E23-D850C753992C}"/>
              </a:ext>
            </a:extLst>
          </p:cNvPr>
          <p:cNvSpPr/>
          <p:nvPr/>
        </p:nvSpPr>
        <p:spPr>
          <a:xfrm>
            <a:off x="3249863" y="1367902"/>
            <a:ext cx="1036105" cy="477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3AB5C1CA-F500-4FEA-B628-AD02719127C1}"/>
              </a:ext>
            </a:extLst>
          </p:cNvPr>
          <p:cNvCxnSpPr>
            <a:cxnSpLocks/>
            <a:endCxn id="303" idx="4"/>
          </p:cNvCxnSpPr>
          <p:nvPr/>
        </p:nvCxnSpPr>
        <p:spPr>
          <a:xfrm>
            <a:off x="3767916" y="1596390"/>
            <a:ext cx="0" cy="248771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8B1EC35-54A0-4928-AC67-36B9E81452CD}"/>
                  </a:ext>
                </a:extLst>
              </p:cNvPr>
              <p:cNvSpPr txBox="1"/>
              <p:nvPr/>
            </p:nvSpPr>
            <p:spPr>
              <a:xfrm>
                <a:off x="3678354" y="1352064"/>
                <a:ext cx="237859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38B1EC35-54A0-4928-AC67-36B9E8145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354" y="1352064"/>
                <a:ext cx="237859" cy="215444"/>
              </a:xfrm>
              <a:prstGeom prst="rect">
                <a:avLst/>
              </a:prstGeom>
              <a:blipFill>
                <a:blip r:embed="rId5"/>
                <a:stretch>
                  <a:fillRect l="-15385" r="-2564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8" name="Oval 307">
            <a:extLst>
              <a:ext uri="{FF2B5EF4-FFF2-40B4-BE49-F238E27FC236}">
                <a16:creationId xmlns:a16="http://schemas.microsoft.com/office/drawing/2014/main" id="{F4849E2F-44EA-46AA-9FFD-0FAB40A99E58}"/>
              </a:ext>
            </a:extLst>
          </p:cNvPr>
          <p:cNvSpPr/>
          <p:nvPr/>
        </p:nvSpPr>
        <p:spPr>
          <a:xfrm>
            <a:off x="1250366" y="1414524"/>
            <a:ext cx="1036105" cy="477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28DDE40B-DC4C-4655-AC6D-1080A982B48A}"/>
              </a:ext>
            </a:extLst>
          </p:cNvPr>
          <p:cNvCxnSpPr>
            <a:cxnSpLocks/>
          </p:cNvCxnSpPr>
          <p:nvPr/>
        </p:nvCxnSpPr>
        <p:spPr>
          <a:xfrm flipH="1">
            <a:off x="1248464" y="1541928"/>
            <a:ext cx="1024286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F0984999-1C94-4A2F-B0E6-0662D77D088C}"/>
                  </a:ext>
                </a:extLst>
              </p:cNvPr>
              <p:cNvSpPr txBox="1"/>
              <p:nvPr/>
            </p:nvSpPr>
            <p:spPr>
              <a:xfrm>
                <a:off x="1628172" y="1412535"/>
                <a:ext cx="294749" cy="23294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F0984999-1C94-4A2F-B0E6-0662D77D08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172" y="1412535"/>
                <a:ext cx="294749" cy="232949"/>
              </a:xfrm>
              <a:prstGeom prst="rect">
                <a:avLst/>
              </a:prstGeom>
              <a:blipFill>
                <a:blip r:embed="rId6"/>
                <a:stretch>
                  <a:fillRect l="-8333" r="-2083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B0E39767-808A-4275-8C2D-049A5A981D72}"/>
              </a:ext>
            </a:extLst>
          </p:cNvPr>
          <p:cNvCxnSpPr>
            <a:cxnSpLocks/>
          </p:cNvCxnSpPr>
          <p:nvPr/>
        </p:nvCxnSpPr>
        <p:spPr>
          <a:xfrm flipH="1" flipV="1">
            <a:off x="1250017" y="1455361"/>
            <a:ext cx="2" cy="3315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C002C920-8E3D-4D3D-8CB1-EADF62104BFB}"/>
              </a:ext>
            </a:extLst>
          </p:cNvPr>
          <p:cNvCxnSpPr>
            <a:cxnSpLocks/>
          </p:cNvCxnSpPr>
          <p:nvPr/>
        </p:nvCxnSpPr>
        <p:spPr>
          <a:xfrm flipH="1" flipV="1">
            <a:off x="2277004" y="1468001"/>
            <a:ext cx="0" cy="312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AA6D93E6-AA58-4406-B656-C0B7432A4D10}"/>
              </a:ext>
            </a:extLst>
          </p:cNvPr>
          <p:cNvSpPr/>
          <p:nvPr/>
        </p:nvSpPr>
        <p:spPr>
          <a:xfrm>
            <a:off x="5249360" y="1341765"/>
            <a:ext cx="1036105" cy="47725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TextBox 299">
            <a:extLst>
              <a:ext uri="{FF2B5EF4-FFF2-40B4-BE49-F238E27FC236}">
                <a16:creationId xmlns:a16="http://schemas.microsoft.com/office/drawing/2014/main" id="{943BCE27-4899-4279-A4F6-EEC62EA9D598}"/>
              </a:ext>
            </a:extLst>
          </p:cNvPr>
          <p:cNvSpPr txBox="1"/>
          <p:nvPr/>
        </p:nvSpPr>
        <p:spPr>
          <a:xfrm>
            <a:off x="4697612" y="1088680"/>
            <a:ext cx="2209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6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 – liquid film thickness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8122D72A-7D8B-4E4B-9514-6DF9DE17DA2B}"/>
              </a:ext>
            </a:extLst>
          </p:cNvPr>
          <p:cNvCxnSpPr>
            <a:cxnSpLocks/>
          </p:cNvCxnSpPr>
          <p:nvPr/>
        </p:nvCxnSpPr>
        <p:spPr>
          <a:xfrm>
            <a:off x="4773589" y="1429398"/>
            <a:ext cx="203128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BC3FA62-816F-45AB-AFD2-56792073AB76}"/>
              </a:ext>
            </a:extLst>
          </p:cNvPr>
          <p:cNvCxnSpPr>
            <a:cxnSpLocks/>
          </p:cNvCxnSpPr>
          <p:nvPr/>
        </p:nvCxnSpPr>
        <p:spPr>
          <a:xfrm flipV="1">
            <a:off x="3259734" y="1498425"/>
            <a:ext cx="328" cy="3073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57869F-52E7-4365-81EB-1A707ADB500E}"/>
              </a:ext>
            </a:extLst>
          </p:cNvPr>
          <p:cNvSpPr txBox="1"/>
          <p:nvPr/>
        </p:nvSpPr>
        <p:spPr>
          <a:xfrm>
            <a:off x="7000889" y="1785553"/>
            <a:ext cx="49745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/>
              <a:t>The heat transfer coefficient in the condenser affected by the following parameters: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/>
              <a:t>Liquid film thickness, </a:t>
            </a:r>
            <a:r>
              <a:rPr lang="el-GR" sz="1800" i="1"/>
              <a:t>δ</a:t>
            </a:r>
            <a:r>
              <a:rPr lang="en-US" sz="1800" i="1" baseline="-25000"/>
              <a:t>c</a:t>
            </a:r>
            <a:r>
              <a:rPr lang="en-US" sz="1800"/>
              <a:t>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/>
              <a:t>Fluid properies, such as: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en-US" sz="1800"/>
              <a:t>Latent heat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en-US" sz="1800"/>
              <a:t>Liquid density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en-US" sz="1800"/>
              <a:t>Liquid viscosity</a:t>
            </a:r>
          </a:p>
          <a:p>
            <a:pPr marL="800100" lvl="1" indent="-342900" algn="l">
              <a:buFont typeface="+mj-lt"/>
              <a:buAutoNum type="alphaLcParenR"/>
            </a:pPr>
            <a:r>
              <a:rPr lang="en-US" sz="1800"/>
              <a:t>Surface tension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/>
              <a:t>Groove geometry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/>
              <a:t>Heat flux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/>
              <a:t>Presence of non-condensable gases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8776ADF-D342-49C1-B62A-A46B98AABAEA}"/>
              </a:ext>
            </a:extLst>
          </p:cNvPr>
          <p:cNvSpPr txBox="1"/>
          <p:nvPr/>
        </p:nvSpPr>
        <p:spPr>
          <a:xfrm>
            <a:off x="199084" y="5969507"/>
            <a:ext cx="11206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For ammonia heat pipes the effective heat transfer coefficient in the condenser ranges from 2,000 W/(m</a:t>
            </a:r>
            <a:r>
              <a:rPr lang="en-US" sz="1400" baseline="30000"/>
              <a:t>2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∙ </a:t>
            </a:r>
            <a:r>
              <a:rPr lang="en-US" sz="1400"/>
              <a:t>K) to 20,000 W/(m</a:t>
            </a:r>
            <a:r>
              <a:rPr lang="en-US" sz="1400" baseline="30000"/>
              <a:t>2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∙ </a:t>
            </a:r>
            <a:r>
              <a:rPr lang="en-US" sz="1400"/>
              <a:t>K).</a:t>
            </a:r>
          </a:p>
          <a:p>
            <a:r>
              <a:rPr lang="en-US" sz="1400"/>
              <a:t>A value of </a:t>
            </a:r>
            <a:r>
              <a:rPr lang="en-US" sz="1400" b="1" i="1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1400" b="1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cond</a:t>
            </a:r>
            <a:r>
              <a:rPr lang="en-US" sz="1400" b="1" i="1">
                <a:latin typeface="Cambria Math" panose="02040503050406030204" pitchFamily="18" charset="0"/>
                <a:ea typeface="Cambria Math" panose="02040503050406030204" pitchFamily="18" charset="0"/>
              </a:rPr>
              <a:t> = 8,000 W/(m</a:t>
            </a:r>
            <a:r>
              <a:rPr lang="en-US" sz="1400" b="1" i="1" baseline="3000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1400" b="1" i="1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1400" b="1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∙ </a:t>
            </a:r>
            <a:r>
              <a:rPr lang="en-US" sz="1400" b="1" i="1">
                <a:latin typeface="Cambria Math" panose="02040503050406030204" pitchFamily="18" charset="0"/>
                <a:ea typeface="Cambria Math" panose="02040503050406030204" pitchFamily="18" charset="0"/>
              </a:rPr>
              <a:t>K)</a:t>
            </a:r>
            <a:r>
              <a:rPr lang="en-US" sz="140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en-US" sz="1400"/>
              <a:t>is recommended for preliminary assessments.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05A04B0-1287-4E51-9DFA-5DFF478E958C}"/>
              </a:ext>
            </a:extLst>
          </p:cNvPr>
          <p:cNvSpPr txBox="1"/>
          <p:nvPr/>
        </p:nvSpPr>
        <p:spPr>
          <a:xfrm>
            <a:off x="426741" y="3647602"/>
            <a:ext cx="64800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Variable				Typical Value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Capillary radius		order of centimeters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hp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Wall thickness		from 0.3mm to 1mm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Groove depth		from 0.3mm to 2mm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Fin thickness		from 0.5mm to 1mm </a:t>
            </a:r>
          </a:p>
          <a:p>
            <a:pPr algn="just"/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Groove width		from 0.4mm to 1mm</a:t>
            </a:r>
          </a:p>
          <a:p>
            <a:pPr algn="just"/>
            <a:r>
              <a:rPr lang="el-GR" i="1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– Liquid film thickness	from 5 mkm to 30 mkm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38FFD1-2E89-4A01-96E8-0D654436A1E9}"/>
              </a:ext>
            </a:extLst>
          </p:cNvPr>
          <p:cNvSpPr txBox="1"/>
          <p:nvPr/>
        </p:nvSpPr>
        <p:spPr>
          <a:xfrm>
            <a:off x="2522768" y="2204958"/>
            <a:ext cx="4979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Fin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D7D120-BAD0-4A68-A688-9CC5858CFCFB}"/>
              </a:ext>
            </a:extLst>
          </p:cNvPr>
          <p:cNvSpPr txBox="1"/>
          <p:nvPr/>
        </p:nvSpPr>
        <p:spPr>
          <a:xfrm>
            <a:off x="2923417" y="3107998"/>
            <a:ext cx="7043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Wall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528A5-896E-423C-8357-017AF996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46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CE8B11B-1F97-4BC7-9479-7B8F3193729D}"/>
                  </a:ext>
                </a:extLst>
              </p:cNvPr>
              <p:cNvSpPr txBox="1"/>
              <p:nvPr/>
            </p:nvSpPr>
            <p:spPr>
              <a:xfrm>
                <a:off x="865530" y="994263"/>
                <a:ext cx="1331968" cy="26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𝑜𝑝𝑒𝑟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=−10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9CE8B11B-1F97-4BC7-9479-7B8F31937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530" y="994263"/>
                <a:ext cx="1331968" cy="265201"/>
              </a:xfrm>
              <a:prstGeom prst="rect">
                <a:avLst/>
              </a:prstGeom>
              <a:blipFill>
                <a:blip r:embed="rId2"/>
                <a:stretch>
                  <a:fillRect l="-3211" r="-2752" b="-2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EAB36EB-8574-4B2E-B59F-58D70FA1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Transfer in the Condenser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BEE2634-5735-4876-BA11-0E7A2B62AC19}"/>
              </a:ext>
            </a:extLst>
          </p:cNvPr>
          <p:cNvSpPr txBox="1">
            <a:spLocks/>
          </p:cNvSpPr>
          <p:nvPr/>
        </p:nvSpPr>
        <p:spPr>
          <a:xfrm>
            <a:off x="340422" y="2990148"/>
            <a:ext cx="5127205" cy="3253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/>
              <a:t>Calculating the condenser temperature drop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Find the condenser conductance per unit length at the operating temperature</a:t>
            </a:r>
          </a:p>
          <a:p>
            <a:pPr marL="342900" indent="-342900">
              <a:buFont typeface="+mj-lt"/>
              <a:buAutoNum type="arabicPeriod"/>
            </a:pPr>
            <a:endParaRPr lang="en-US" sz="1400"/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Calculate the condenser heat load per unit length.</a:t>
            </a:r>
          </a:p>
          <a:p>
            <a:pPr marL="342900" indent="-342900">
              <a:buFont typeface="+mj-lt"/>
              <a:buAutoNum type="arabicPeriod"/>
            </a:pPr>
            <a:endParaRPr lang="en-US" sz="1400"/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Calculate the condenser temperature drop.</a:t>
            </a:r>
          </a:p>
          <a:p>
            <a:pPr marL="342900" indent="-342900">
              <a:buFont typeface="+mj-lt"/>
              <a:buAutoNum type="arabicPeriod"/>
            </a:pPr>
            <a:endParaRPr lang="en-US" sz="1400"/>
          </a:p>
          <a:p>
            <a:pPr marL="342900" indent="-342900">
              <a:buFont typeface="+mj-lt"/>
              <a:buAutoNum type="arabicPeriod"/>
            </a:pPr>
            <a:r>
              <a:rPr lang="en-US" sz="1400"/>
              <a:t>Thus, the temperature difference between the heat loaded surface and vapor space is about 0.14</a:t>
            </a:r>
            <a:r>
              <a:rPr lang="en-US" sz="1400" baseline="30000"/>
              <a:t>o</a:t>
            </a:r>
            <a:r>
              <a:rPr lang="en-US" sz="1400"/>
              <a:t>C</a:t>
            </a:r>
          </a:p>
          <a:p>
            <a:endParaRPr lang="en-US" sz="14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B6A34-ED43-4974-A247-9883DB8F18A7}"/>
              </a:ext>
            </a:extLst>
          </p:cNvPr>
          <p:cNvGrpSpPr/>
          <p:nvPr/>
        </p:nvGrpSpPr>
        <p:grpSpPr>
          <a:xfrm>
            <a:off x="1174068" y="829057"/>
            <a:ext cx="3361236" cy="1394986"/>
            <a:chOff x="3921579" y="1889869"/>
            <a:chExt cx="3361236" cy="139498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B277309-8DFA-4337-B77E-6D990552A8C4}"/>
                </a:ext>
              </a:extLst>
            </p:cNvPr>
            <p:cNvGrpSpPr/>
            <p:nvPr/>
          </p:nvGrpSpPr>
          <p:grpSpPr>
            <a:xfrm>
              <a:off x="3926940" y="1890441"/>
              <a:ext cx="3355135" cy="1392891"/>
              <a:chOff x="3918930" y="1889231"/>
              <a:chExt cx="3355135" cy="1392891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1B62A1A-8028-4C5D-AE4A-9E07A2CC71F8}"/>
                  </a:ext>
                </a:extLst>
              </p:cNvPr>
              <p:cNvSpPr/>
              <p:nvPr/>
            </p:nvSpPr>
            <p:spPr>
              <a:xfrm flipH="1">
                <a:off x="5588486" y="3174580"/>
                <a:ext cx="1685579" cy="105794"/>
              </a:xfrm>
              <a:prstGeom prst="rect">
                <a:avLst/>
              </a:prstGeom>
              <a:gradFill flip="none" rotWithShape="1">
                <a:gsLst>
                  <a:gs pos="36000">
                    <a:srgbClr val="0000FF"/>
                  </a:gs>
                  <a:gs pos="50000">
                    <a:srgbClr val="0099FF"/>
                  </a:gs>
                  <a:gs pos="100000">
                    <a:srgbClr val="0099F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Isosceles Triangle 56">
                <a:extLst>
                  <a:ext uri="{FF2B5EF4-FFF2-40B4-BE49-F238E27FC236}">
                    <a16:creationId xmlns:a16="http://schemas.microsoft.com/office/drawing/2014/main" id="{2FCE5BC0-0965-4C16-BB3E-BED4B43A83CA}"/>
                  </a:ext>
                </a:extLst>
              </p:cNvPr>
              <p:cNvSpPr/>
              <p:nvPr/>
            </p:nvSpPr>
            <p:spPr>
              <a:xfrm flipH="1">
                <a:off x="5938346" y="2718800"/>
                <a:ext cx="537512" cy="460372"/>
              </a:xfrm>
              <a:prstGeom prst="triangle">
                <a:avLst>
                  <a:gd name="adj" fmla="val 62759"/>
                </a:avLst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8BA9E4DE-0FFE-4F10-AB7C-A376F3B16CD3}"/>
                  </a:ext>
                </a:extLst>
              </p:cNvPr>
              <p:cNvSpPr/>
              <p:nvPr/>
            </p:nvSpPr>
            <p:spPr>
              <a:xfrm>
                <a:off x="4711878" y="2739964"/>
                <a:ext cx="537512" cy="460372"/>
              </a:xfrm>
              <a:prstGeom prst="triangle">
                <a:avLst>
                  <a:gd name="adj" fmla="val 62759"/>
                </a:avLst>
              </a:prstGeom>
              <a:solidFill>
                <a:srgbClr val="00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F4C47E1-6DBC-4FC5-82B1-DEAEC2B8136B}"/>
                  </a:ext>
                </a:extLst>
              </p:cNvPr>
              <p:cNvSpPr/>
              <p:nvPr/>
            </p:nvSpPr>
            <p:spPr>
              <a:xfrm>
                <a:off x="3918930" y="3176328"/>
                <a:ext cx="1685579" cy="105794"/>
              </a:xfrm>
              <a:prstGeom prst="rect">
                <a:avLst/>
              </a:prstGeom>
              <a:gradFill flip="none" rotWithShape="1">
                <a:gsLst>
                  <a:gs pos="36000">
                    <a:srgbClr val="0000FF"/>
                  </a:gs>
                  <a:gs pos="50000">
                    <a:srgbClr val="0099FF"/>
                  </a:gs>
                  <a:gs pos="100000">
                    <a:srgbClr val="0099FF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FCAAACB-2352-4567-9F1A-C3DFA6080C0E}"/>
                  </a:ext>
                </a:extLst>
              </p:cNvPr>
              <p:cNvSpPr/>
              <p:nvPr/>
            </p:nvSpPr>
            <p:spPr>
              <a:xfrm>
                <a:off x="4901646" y="1889231"/>
                <a:ext cx="1392891" cy="1392891"/>
              </a:xfrm>
              <a:prstGeom prst="ellipse">
                <a:avLst/>
              </a:prstGeom>
              <a:gradFill flip="none" rotWithShape="1">
                <a:gsLst>
                  <a:gs pos="0">
                    <a:srgbClr val="66FFFF"/>
                  </a:gs>
                  <a:gs pos="65000">
                    <a:srgbClr val="0099FF"/>
                  </a:gs>
                  <a:gs pos="100000">
                    <a:srgbClr val="0099FF"/>
                  </a:gs>
                </a:gsLst>
                <a:lin ang="5400000" scaled="1"/>
                <a:tileRect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C3D24B07-F7FC-4305-9FC2-6F58C6FBED3B}"/>
                  </a:ext>
                </a:extLst>
              </p:cNvPr>
              <p:cNvSpPr/>
              <p:nvPr/>
            </p:nvSpPr>
            <p:spPr>
              <a:xfrm>
                <a:off x="5007941" y="2009676"/>
                <a:ext cx="1166652" cy="1166652"/>
              </a:xfrm>
              <a:prstGeom prst="ellipse">
                <a:avLst/>
              </a:prstGeom>
              <a:gradFill>
                <a:gsLst>
                  <a:gs pos="0">
                    <a:srgbClr val="0000FF"/>
                  </a:gs>
                  <a:gs pos="100000">
                    <a:srgbClr val="7030A0"/>
                  </a:gs>
                </a:gsLst>
                <a:lin ang="5400000" scaled="1"/>
              </a:gra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923266AD-5ADE-4688-8391-10B574B853D1}"/>
                  </a:ext>
                </a:extLst>
              </p:cNvPr>
              <p:cNvSpPr/>
              <p:nvPr/>
            </p:nvSpPr>
            <p:spPr>
              <a:xfrm>
                <a:off x="5186571" y="2188189"/>
                <a:ext cx="803831" cy="803831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CB88283-17E0-4392-9CE2-ED9F3E3382CF}"/>
                  </a:ext>
                </a:extLst>
              </p:cNvPr>
              <p:cNvSpPr/>
              <p:nvPr/>
            </p:nvSpPr>
            <p:spPr>
              <a:xfrm>
                <a:off x="4506891" y="2708968"/>
                <a:ext cx="467360" cy="467360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582A83E1-195D-47A4-B67E-DE9D4AF039CB}"/>
                  </a:ext>
                </a:extLst>
              </p:cNvPr>
              <p:cNvSpPr/>
              <p:nvPr/>
            </p:nvSpPr>
            <p:spPr>
              <a:xfrm>
                <a:off x="5534440" y="2987350"/>
                <a:ext cx="109086" cy="188978"/>
              </a:xfrm>
              <a:prstGeom prst="rect">
                <a:avLst/>
              </a:prstGeom>
              <a:gradFill>
                <a:gsLst>
                  <a:gs pos="11000">
                    <a:srgbClr val="00B0F0"/>
                  </a:gs>
                  <a:gs pos="100000">
                    <a:srgbClr val="0099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3C36C04-A7AE-4AA2-8693-6CD470EA25C5}"/>
                  </a:ext>
                </a:extLst>
              </p:cNvPr>
              <p:cNvSpPr/>
              <p:nvPr/>
            </p:nvSpPr>
            <p:spPr>
              <a:xfrm>
                <a:off x="5534582" y="2009676"/>
                <a:ext cx="109086" cy="188978"/>
              </a:xfrm>
              <a:prstGeom prst="rect">
                <a:avLst/>
              </a:prstGeom>
              <a:gradFill>
                <a:gsLst>
                  <a:gs pos="0">
                    <a:srgbClr val="66FFFF"/>
                  </a:gs>
                  <a:gs pos="100000">
                    <a:srgbClr val="66FFFF">
                      <a:alpha val="88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3BE7428-E30B-4B2A-AAF2-88E444E4614A}"/>
                  </a:ext>
                </a:extLst>
              </p:cNvPr>
              <p:cNvSpPr/>
              <p:nvPr/>
            </p:nvSpPr>
            <p:spPr>
              <a:xfrm rot="5400000">
                <a:off x="6025561" y="2498513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14ECA18-86DB-4ED7-B34E-ED6379145DF1}"/>
                  </a:ext>
                </a:extLst>
              </p:cNvPr>
              <p:cNvSpPr/>
              <p:nvPr/>
            </p:nvSpPr>
            <p:spPr>
              <a:xfrm rot="2700000">
                <a:off x="5890029" y="2155394"/>
                <a:ext cx="109086" cy="188978"/>
              </a:xfrm>
              <a:prstGeom prst="rect">
                <a:avLst/>
              </a:prstGeom>
              <a:gradFill>
                <a:gsLst>
                  <a:gs pos="0">
                    <a:srgbClr val="33CCFF"/>
                  </a:gs>
                  <a:gs pos="100000">
                    <a:srgbClr val="33CCF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08CFD16B-D47B-4FD6-AADB-DFD6E4D644C9}"/>
                  </a:ext>
                </a:extLst>
              </p:cNvPr>
              <p:cNvSpPr/>
              <p:nvPr/>
            </p:nvSpPr>
            <p:spPr>
              <a:xfrm rot="1380000">
                <a:off x="5729625" y="2048075"/>
                <a:ext cx="109086" cy="188978"/>
              </a:xfrm>
              <a:prstGeom prst="rect">
                <a:avLst/>
              </a:prstGeom>
              <a:gradFill>
                <a:gsLst>
                  <a:gs pos="0">
                    <a:srgbClr val="66FFFF"/>
                  </a:gs>
                  <a:gs pos="100000">
                    <a:srgbClr val="66FFFF">
                      <a:alpha val="86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989691C-A651-45F0-9191-BB59581B8DD3}"/>
                  </a:ext>
                </a:extLst>
              </p:cNvPr>
              <p:cNvSpPr/>
              <p:nvPr/>
            </p:nvSpPr>
            <p:spPr>
              <a:xfrm rot="1380000">
                <a:off x="5347060" y="2948949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11000">
                    <a:srgbClr val="00B0F0"/>
                  </a:gs>
                  <a:gs pos="100000">
                    <a:srgbClr val="0099FF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9025243-184B-4F17-B6FC-5BDF7A32FB12}"/>
                  </a:ext>
                </a:extLst>
              </p:cNvPr>
              <p:cNvSpPr/>
              <p:nvPr/>
            </p:nvSpPr>
            <p:spPr>
              <a:xfrm rot="4020000">
                <a:off x="5991045" y="2315981"/>
                <a:ext cx="109086" cy="188978"/>
              </a:xfrm>
              <a:prstGeom prst="rect">
                <a:avLst/>
              </a:prstGeom>
              <a:gradFill>
                <a:gsLst>
                  <a:gs pos="0">
                    <a:srgbClr val="33CCFF"/>
                  </a:gs>
                  <a:gs pos="100000">
                    <a:srgbClr val="33CCF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CF62B7D-CB3E-4556-B971-4EE77A808910}"/>
                  </a:ext>
                </a:extLst>
              </p:cNvPr>
              <p:cNvSpPr/>
              <p:nvPr/>
            </p:nvSpPr>
            <p:spPr>
              <a:xfrm rot="8100000">
                <a:off x="5884134" y="2843567"/>
                <a:ext cx="109086" cy="188978"/>
              </a:xfrm>
              <a:prstGeom prst="rect">
                <a:avLst/>
              </a:prstGeom>
              <a:gradFill>
                <a:gsLst>
                  <a:gs pos="11000">
                    <a:srgbClr val="00B0F0"/>
                  </a:gs>
                  <a:gs pos="100000">
                    <a:srgbClr val="0099F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C096447-8102-4638-8A7D-314D2F67C0F7}"/>
                  </a:ext>
                </a:extLst>
              </p:cNvPr>
              <p:cNvSpPr/>
              <p:nvPr/>
            </p:nvSpPr>
            <p:spPr>
              <a:xfrm rot="6780000">
                <a:off x="5987604" y="2687797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99FF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5DDBE71-60EE-4FB5-B8A3-1E878C489F6F}"/>
                  </a:ext>
                </a:extLst>
              </p:cNvPr>
              <p:cNvSpPr/>
              <p:nvPr/>
            </p:nvSpPr>
            <p:spPr>
              <a:xfrm rot="9480000">
                <a:off x="5725606" y="2951817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11000">
                    <a:srgbClr val="00B0F0"/>
                  </a:gs>
                  <a:gs pos="100000">
                    <a:srgbClr val="0099FF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E8865D9-48A2-4121-9788-98F4988A53FF}"/>
                  </a:ext>
                </a:extLst>
              </p:cNvPr>
              <p:cNvSpPr/>
              <p:nvPr/>
            </p:nvSpPr>
            <p:spPr>
              <a:xfrm rot="5400000">
                <a:off x="5047492" y="2494220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B0F0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AE06EECA-FE89-472C-BAC9-3D408003D78A}"/>
                  </a:ext>
                </a:extLst>
              </p:cNvPr>
              <p:cNvSpPr/>
              <p:nvPr/>
            </p:nvSpPr>
            <p:spPr>
              <a:xfrm rot="14820000" flipH="1">
                <a:off x="5081089" y="2677947"/>
                <a:ext cx="109086" cy="188978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/>
                  </a:gs>
                  <a:gs pos="100000">
                    <a:srgbClr val="0099FF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D39E8B81-C41C-437C-A4C8-2609EE26C4A6}"/>
                  </a:ext>
                </a:extLst>
              </p:cNvPr>
              <p:cNvSpPr/>
              <p:nvPr/>
            </p:nvSpPr>
            <p:spPr>
              <a:xfrm rot="13500000" flipH="1">
                <a:off x="5182013" y="2835836"/>
                <a:ext cx="109086" cy="188978"/>
              </a:xfrm>
              <a:prstGeom prst="rect">
                <a:avLst/>
              </a:prstGeom>
              <a:gradFill>
                <a:gsLst>
                  <a:gs pos="11000">
                    <a:srgbClr val="00B0F0"/>
                  </a:gs>
                  <a:gs pos="100000">
                    <a:srgbClr val="0099F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2151A11-107E-4457-A2F2-52D41B8A0B7F}"/>
                  </a:ext>
                </a:extLst>
              </p:cNvPr>
              <p:cNvSpPr/>
              <p:nvPr/>
            </p:nvSpPr>
            <p:spPr>
              <a:xfrm rot="17580000" flipH="1">
                <a:off x="5081091" y="2315241"/>
                <a:ext cx="109086" cy="188978"/>
              </a:xfrm>
              <a:prstGeom prst="rect">
                <a:avLst/>
              </a:prstGeom>
              <a:gradFill>
                <a:gsLst>
                  <a:gs pos="0">
                    <a:srgbClr val="33CCFF"/>
                  </a:gs>
                  <a:gs pos="100000">
                    <a:srgbClr val="33CCF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EE3E059-F008-4067-B357-226871C1C05E}"/>
                  </a:ext>
                </a:extLst>
              </p:cNvPr>
              <p:cNvSpPr/>
              <p:nvPr/>
            </p:nvSpPr>
            <p:spPr>
              <a:xfrm rot="20220000" flipH="1">
                <a:off x="5342298" y="2048076"/>
                <a:ext cx="109086" cy="188978"/>
              </a:xfrm>
              <a:prstGeom prst="rect">
                <a:avLst/>
              </a:prstGeom>
              <a:gradFill>
                <a:gsLst>
                  <a:gs pos="0">
                    <a:srgbClr val="66FFFF"/>
                  </a:gs>
                  <a:gs pos="100000">
                    <a:srgbClr val="66FFFF">
                      <a:alpha val="93000"/>
                    </a:srgb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5569E963-F185-43D9-8142-0B613BA554B6}"/>
                  </a:ext>
                </a:extLst>
              </p:cNvPr>
              <p:cNvSpPr/>
              <p:nvPr/>
            </p:nvSpPr>
            <p:spPr>
              <a:xfrm rot="18900000" flipH="1">
                <a:off x="5184489" y="2156365"/>
                <a:ext cx="109086" cy="188978"/>
              </a:xfrm>
              <a:prstGeom prst="rect">
                <a:avLst/>
              </a:prstGeom>
              <a:gradFill>
                <a:gsLst>
                  <a:gs pos="0">
                    <a:srgbClr val="66CCFF"/>
                  </a:gs>
                  <a:gs pos="100000">
                    <a:srgbClr val="33CCFF"/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B9AD15D2-9177-4FB9-A4CC-56ADAFEC430F}"/>
                  </a:ext>
                </a:extLst>
              </p:cNvPr>
              <p:cNvSpPr/>
              <p:nvPr/>
            </p:nvSpPr>
            <p:spPr>
              <a:xfrm flipH="1">
                <a:off x="6218746" y="2709108"/>
                <a:ext cx="467360" cy="467360"/>
              </a:xfrm>
              <a:prstGeom prst="ellipse">
                <a:avLst/>
              </a:prstGeom>
              <a:solidFill>
                <a:schemeClr val="bg1"/>
              </a:solidFill>
              <a:ln w="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Arc 47">
              <a:extLst>
                <a:ext uri="{FF2B5EF4-FFF2-40B4-BE49-F238E27FC236}">
                  <a16:creationId xmlns:a16="http://schemas.microsoft.com/office/drawing/2014/main" id="{A616CD0B-FAD7-47BB-93AC-88352DA1DF9C}"/>
                </a:ext>
              </a:extLst>
            </p:cNvPr>
            <p:cNvSpPr/>
            <p:nvPr/>
          </p:nvSpPr>
          <p:spPr>
            <a:xfrm>
              <a:off x="4908702" y="1889869"/>
              <a:ext cx="1391613" cy="1391613"/>
            </a:xfrm>
            <a:prstGeom prst="arc">
              <a:avLst>
                <a:gd name="adj1" fmla="val 9625928"/>
                <a:gd name="adj2" fmla="val 118171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c 48">
              <a:extLst>
                <a:ext uri="{FF2B5EF4-FFF2-40B4-BE49-F238E27FC236}">
                  <a16:creationId xmlns:a16="http://schemas.microsoft.com/office/drawing/2014/main" id="{D312580B-216C-4E87-969D-267AA0008F77}"/>
                </a:ext>
              </a:extLst>
            </p:cNvPr>
            <p:cNvSpPr/>
            <p:nvPr/>
          </p:nvSpPr>
          <p:spPr>
            <a:xfrm>
              <a:off x="6226756" y="2706652"/>
              <a:ext cx="454761" cy="469858"/>
            </a:xfrm>
            <a:prstGeom prst="arc">
              <a:avLst>
                <a:gd name="adj1" fmla="val 5345193"/>
                <a:gd name="adj2" fmla="val 1275329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1977147-C471-444B-B8AC-226EC015CFA1}"/>
                </a:ext>
              </a:extLst>
            </p:cNvPr>
            <p:cNvCxnSpPr>
              <a:cxnSpLocks/>
              <a:stCxn id="56" idx="0"/>
            </p:cNvCxnSpPr>
            <p:nvPr/>
          </p:nvCxnSpPr>
          <p:spPr>
            <a:xfrm flipV="1">
              <a:off x="6439285" y="3174942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7A3CE95-DE5E-414A-AC5C-EB12CF7AE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6840" y="3276601"/>
              <a:ext cx="3355975" cy="761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BB8DB86-E235-4D55-98B3-E3A3E82D575D}"/>
                </a:ext>
              </a:extLst>
            </p:cNvPr>
            <p:cNvCxnSpPr>
              <a:cxnSpLocks/>
            </p:cNvCxnSpPr>
            <p:nvPr/>
          </p:nvCxnSpPr>
          <p:spPr>
            <a:xfrm>
              <a:off x="7279005" y="3175635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A1431653-52E8-4BC0-93FE-61D1CC9187F7}"/>
                </a:ext>
              </a:extLst>
            </p:cNvPr>
            <p:cNvSpPr/>
            <p:nvPr/>
          </p:nvSpPr>
          <p:spPr>
            <a:xfrm flipH="1">
              <a:off x="4530101" y="2708605"/>
              <a:ext cx="454761" cy="469858"/>
            </a:xfrm>
            <a:prstGeom prst="arc">
              <a:avLst>
                <a:gd name="adj1" fmla="val 5345193"/>
                <a:gd name="adj2" fmla="val 1279269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E1F0D61-A776-49F6-9423-879CE321D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1579" y="3176847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FB9CDC3-05FA-42B6-9EB1-EAD8BEFA48BF}"/>
                </a:ext>
              </a:extLst>
            </p:cNvPr>
            <p:cNvCxnSpPr>
              <a:cxnSpLocks/>
            </p:cNvCxnSpPr>
            <p:nvPr/>
          </p:nvCxnSpPr>
          <p:spPr>
            <a:xfrm>
              <a:off x="3926840" y="3181985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BAE8350-8A60-4EB6-A73F-A061CEA8867F}"/>
              </a:ext>
            </a:extLst>
          </p:cNvPr>
          <p:cNvGrpSpPr/>
          <p:nvPr/>
        </p:nvGrpSpPr>
        <p:grpSpPr>
          <a:xfrm flipV="1">
            <a:off x="1245054" y="2332458"/>
            <a:ext cx="3207862" cy="560619"/>
            <a:chOff x="4130146" y="4529812"/>
            <a:chExt cx="3207862" cy="560619"/>
          </a:xfrm>
        </p:grpSpPr>
        <p:sp>
          <p:nvSpPr>
            <p:cNvPr id="82" name="Arrow: Up 81">
              <a:extLst>
                <a:ext uri="{FF2B5EF4-FFF2-40B4-BE49-F238E27FC236}">
                  <a16:creationId xmlns:a16="http://schemas.microsoft.com/office/drawing/2014/main" id="{5EBE9D3C-44AD-46D4-8B1D-13DFFA4453F0}"/>
                </a:ext>
              </a:extLst>
            </p:cNvPr>
            <p:cNvSpPr/>
            <p:nvPr/>
          </p:nvSpPr>
          <p:spPr>
            <a:xfrm>
              <a:off x="4130146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00FF">
                    <a:alpha val="50000"/>
                  </a:srgbClr>
                </a:gs>
                <a:gs pos="100000">
                  <a:srgbClr val="0099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row: Up 82">
              <a:extLst>
                <a:ext uri="{FF2B5EF4-FFF2-40B4-BE49-F238E27FC236}">
                  <a16:creationId xmlns:a16="http://schemas.microsoft.com/office/drawing/2014/main" id="{D5079037-AA17-40A4-885F-74C8E4552764}"/>
                </a:ext>
              </a:extLst>
            </p:cNvPr>
            <p:cNvSpPr/>
            <p:nvPr/>
          </p:nvSpPr>
          <p:spPr>
            <a:xfrm>
              <a:off x="5016553" y="4529812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00FF">
                    <a:alpha val="50000"/>
                  </a:srgbClr>
                </a:gs>
                <a:gs pos="100000">
                  <a:srgbClr val="0099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Arrow: Up 83">
              <a:extLst>
                <a:ext uri="{FF2B5EF4-FFF2-40B4-BE49-F238E27FC236}">
                  <a16:creationId xmlns:a16="http://schemas.microsoft.com/office/drawing/2014/main" id="{36210E99-8D66-499F-994D-78D8E23CF8B8}"/>
                </a:ext>
              </a:extLst>
            </p:cNvPr>
            <p:cNvSpPr/>
            <p:nvPr/>
          </p:nvSpPr>
          <p:spPr>
            <a:xfrm>
              <a:off x="5908283" y="4530634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00FF">
                    <a:alpha val="50000"/>
                  </a:srgbClr>
                </a:gs>
                <a:gs pos="100000">
                  <a:srgbClr val="0099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Arrow: Up 84">
              <a:extLst>
                <a:ext uri="{FF2B5EF4-FFF2-40B4-BE49-F238E27FC236}">
                  <a16:creationId xmlns:a16="http://schemas.microsoft.com/office/drawing/2014/main" id="{A6B04CCD-9B40-4B32-ACD0-E7EDD2EAB944}"/>
                </a:ext>
              </a:extLst>
            </p:cNvPr>
            <p:cNvSpPr/>
            <p:nvPr/>
          </p:nvSpPr>
          <p:spPr>
            <a:xfrm>
              <a:off x="6789368" y="4541791"/>
              <a:ext cx="548640" cy="548640"/>
            </a:xfrm>
            <a:prstGeom prst="upArrow">
              <a:avLst/>
            </a:prstGeom>
            <a:gradFill flip="none" rotWithShape="1">
              <a:gsLst>
                <a:gs pos="0">
                  <a:srgbClr val="0000FF">
                    <a:alpha val="50000"/>
                  </a:srgbClr>
                </a:gs>
                <a:gs pos="100000">
                  <a:srgbClr val="0099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92154F9-8292-489C-BB00-30E0FDB3B3A7}"/>
                  </a:ext>
                </a:extLst>
              </p:cNvPr>
              <p:cNvSpPr txBox="1"/>
              <p:nvPr/>
            </p:nvSpPr>
            <p:spPr>
              <a:xfrm>
                <a:off x="3869153" y="926051"/>
                <a:ext cx="1143390" cy="26520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92154F9-8292-489C-BB00-30E0FDB3B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153" y="926051"/>
                <a:ext cx="1143390" cy="265201"/>
              </a:xfrm>
              <a:prstGeom prst="rect">
                <a:avLst/>
              </a:prstGeom>
              <a:blipFill>
                <a:blip r:embed="rId3"/>
                <a:stretch>
                  <a:fillRect l="-3743" r="-3209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2465A3B-01A2-45FC-ADFD-B0B828257F65}"/>
              </a:ext>
            </a:extLst>
          </p:cNvPr>
          <p:cNvCxnSpPr>
            <a:cxnSpLocks/>
          </p:cNvCxnSpPr>
          <p:nvPr/>
        </p:nvCxnSpPr>
        <p:spPr>
          <a:xfrm flipH="1">
            <a:off x="3486937" y="1055520"/>
            <a:ext cx="210145" cy="1308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41CD901E-FC06-428F-B599-3B57191D6A6B}"/>
              </a:ext>
            </a:extLst>
          </p:cNvPr>
          <p:cNvCxnSpPr>
            <a:cxnSpLocks/>
            <a:stCxn id="86" idx="1"/>
          </p:cNvCxnSpPr>
          <p:nvPr/>
        </p:nvCxnSpPr>
        <p:spPr>
          <a:xfrm flipH="1">
            <a:off x="3697083" y="1058652"/>
            <a:ext cx="1720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A1C4AE5-8DF1-4C94-AC9B-8DFB8895B90A}"/>
                  </a:ext>
                </a:extLst>
              </p:cNvPr>
              <p:cNvSpPr txBox="1"/>
              <p:nvPr/>
            </p:nvSpPr>
            <p:spPr>
              <a:xfrm>
                <a:off x="732026" y="4405177"/>
                <a:ext cx="3673954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A1C4AE5-8DF1-4C94-AC9B-8DFB8895B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26" y="4405177"/>
                <a:ext cx="3673954" cy="441083"/>
              </a:xfrm>
              <a:prstGeom prst="rect">
                <a:avLst/>
              </a:prstGeom>
              <a:blipFill>
                <a:blip r:embed="rId4"/>
                <a:stretch>
                  <a:fillRect l="-1161" t="-2778" r="-498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C55CD3F-2864-4DD0-9151-BCAB0A95A648}"/>
                  </a:ext>
                </a:extLst>
              </p:cNvPr>
              <p:cNvSpPr txBox="1"/>
              <p:nvPr/>
            </p:nvSpPr>
            <p:spPr>
              <a:xfrm>
                <a:off x="1528878" y="5003544"/>
                <a:ext cx="2318455" cy="457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𝑠𝑖𝑑𝑒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≈0.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143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C55CD3F-2864-4DD0-9151-BCAB0A95A6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78" y="5003544"/>
                <a:ext cx="2318455" cy="457498"/>
              </a:xfrm>
              <a:prstGeom prst="rect">
                <a:avLst/>
              </a:prstGeom>
              <a:blipFill>
                <a:blip r:embed="rId5"/>
                <a:stretch>
                  <a:fillRect l="-2368" t="-4000"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3BDC3DA-D82A-49B5-A722-4939460B27D0}"/>
                  </a:ext>
                </a:extLst>
              </p:cNvPr>
              <p:cNvSpPr txBox="1"/>
              <p:nvPr/>
            </p:nvSpPr>
            <p:spPr>
              <a:xfrm>
                <a:off x="616650" y="3677514"/>
                <a:ext cx="3749681" cy="4033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h𝑝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=0.5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𝑜𝑝𝑒𝑟</m:t>
                          </m:r>
                        </m:sub>
                      </m:sSub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℃→ </m:t>
                      </m:r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7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𝑊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 ℃</m:t>
                          </m:r>
                        </m:den>
                      </m:f>
                    </m:oMath>
                  </m:oMathPara>
                </a14:m>
                <a:endParaRPr lang="en-US" sz="140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3BDC3DA-D82A-49B5-A722-4939460B2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50" y="3677514"/>
                <a:ext cx="3749681" cy="403316"/>
              </a:xfrm>
              <a:prstGeom prst="rect">
                <a:avLst/>
              </a:prstGeom>
              <a:blipFill>
                <a:blip r:embed="rId6"/>
                <a:stretch>
                  <a:fillRect l="-650" r="-65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A804150-3EE8-443F-8CCC-4FCDF3ADE5F2}"/>
                  </a:ext>
                </a:extLst>
              </p:cNvPr>
              <p:cNvSpPr txBox="1"/>
              <p:nvPr/>
            </p:nvSpPr>
            <p:spPr>
              <a:xfrm>
                <a:off x="3740594" y="1622125"/>
                <a:ext cx="97077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160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6A804150-3EE8-443F-8CCC-4FCDF3ADE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0594" y="1622125"/>
                <a:ext cx="970779" cy="246221"/>
              </a:xfrm>
              <a:prstGeom prst="rect">
                <a:avLst/>
              </a:prstGeom>
              <a:blipFill>
                <a:blip r:embed="rId7"/>
                <a:stretch>
                  <a:fillRect l="-5031" r="-314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1" name="Chart 90">
            <a:extLst>
              <a:ext uri="{FF2B5EF4-FFF2-40B4-BE49-F238E27FC236}">
                <a16:creationId xmlns:a16="http://schemas.microsoft.com/office/drawing/2014/main" id="{2BCC4020-4951-4BD2-B1B8-DECC69F987DA}"/>
              </a:ext>
            </a:extLst>
          </p:cNvPr>
          <p:cNvGraphicFramePr>
            <a:graphicFrameLocks noGrp="1"/>
          </p:cNvGraphicFramePr>
          <p:nvPr/>
        </p:nvGraphicFramePr>
        <p:xfrm>
          <a:off x="5371215" y="829058"/>
          <a:ext cx="6204135" cy="566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DD111E0-6BAB-45A0-A6BF-9065E8752C29}"/>
              </a:ext>
            </a:extLst>
          </p:cNvPr>
          <p:cNvCxnSpPr>
            <a:cxnSpLocks/>
          </p:cNvCxnSpPr>
          <p:nvPr/>
        </p:nvCxnSpPr>
        <p:spPr>
          <a:xfrm flipV="1">
            <a:off x="7706266" y="2981345"/>
            <a:ext cx="0" cy="279985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28D0ADB-296C-4655-A7E5-F3C7F9348121}"/>
              </a:ext>
            </a:extLst>
          </p:cNvPr>
          <p:cNvCxnSpPr>
            <a:cxnSpLocks/>
          </p:cNvCxnSpPr>
          <p:nvPr/>
        </p:nvCxnSpPr>
        <p:spPr>
          <a:xfrm flipH="1">
            <a:off x="6035040" y="2981345"/>
            <a:ext cx="1671226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632D1B-EF75-49DB-820E-1E6FC6567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80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Heat Transfer Systems</a:t>
            </a:r>
          </a:p>
          <a:p>
            <a:endParaRPr lang="en-US"/>
          </a:p>
          <a:p>
            <a:r>
              <a:rPr lang="en-US"/>
              <a:t>Constant </a:t>
            </a:r>
            <a:r>
              <a:rPr lang="en-US" dirty="0"/>
              <a:t>Conductance Heat Pipes (CCHP)</a:t>
            </a:r>
          </a:p>
          <a:p>
            <a:pPr lvl="1"/>
            <a:r>
              <a:rPr lang="en-US" dirty="0"/>
              <a:t>Axial Grooved Heat Pipes</a:t>
            </a:r>
          </a:p>
          <a:p>
            <a:pPr lvl="1"/>
            <a:r>
              <a:rPr lang="en-US" dirty="0"/>
              <a:t>Other Types of CCHPs</a:t>
            </a:r>
          </a:p>
          <a:p>
            <a:endParaRPr lang="en-US"/>
          </a:p>
          <a:p>
            <a:r>
              <a:rPr lang="en-US"/>
              <a:t>Variable </a:t>
            </a:r>
            <a:r>
              <a:rPr lang="en-US" dirty="0"/>
              <a:t>Conductance Heat Pipes (VCHP)</a:t>
            </a:r>
          </a:p>
          <a:p>
            <a:endParaRPr lang="en-US"/>
          </a:p>
          <a:p>
            <a:r>
              <a:rPr lang="en-US"/>
              <a:t>Diode Heat Pipes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E240ADE-5CD7-C84F-FB53-16587793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400800"/>
            <a:ext cx="4876800" cy="304800"/>
          </a:xfrm>
        </p:spPr>
        <p:txBody>
          <a:bodyPr/>
          <a:lstStyle/>
          <a:p>
            <a:r>
              <a:rPr lang="en-US" dirty="0"/>
              <a:t>TFAWS 2023 – August 21-25, 2023</a:t>
            </a:r>
          </a:p>
        </p:txBody>
      </p:sp>
    </p:spTree>
    <p:extLst>
      <p:ext uri="{BB962C8B-B14F-4D97-AF65-F5344CB8AC3E}">
        <p14:creationId xmlns:p14="http://schemas.microsoft.com/office/powerpoint/2010/main" val="2798685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DCBBA6B-40A2-47F8-A268-9590FFA497E1}"/>
              </a:ext>
            </a:extLst>
          </p:cNvPr>
          <p:cNvGraphicFramePr>
            <a:graphicFrameLocks noGrp="1"/>
          </p:cNvGraphicFramePr>
          <p:nvPr/>
        </p:nvGraphicFramePr>
        <p:xfrm>
          <a:off x="4229922" y="894665"/>
          <a:ext cx="7269151" cy="5506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D091688-EA17-4FC0-BB06-B0A7DBDC6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Liquid Flow in the Grooves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3917CD-0C8E-4295-B9E4-28DA2D6441D1}"/>
              </a:ext>
            </a:extLst>
          </p:cNvPr>
          <p:cNvSpPr txBox="1"/>
          <p:nvPr/>
        </p:nvSpPr>
        <p:spPr>
          <a:xfrm>
            <a:off x="484780" y="1447129"/>
            <a:ext cx="37001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/>
              <a:t>The liquid in the grooves flows back to the evaporator by capillary pumping.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/>
              <a:t>The flow is laminar.</a:t>
            </a:r>
          </a:p>
          <a:p>
            <a:pPr marL="0" indent="0" algn="l">
              <a:buNone/>
            </a:pPr>
            <a:endParaRPr lang="en-US" sz="1400" b="1"/>
          </a:p>
          <a:p>
            <a:pPr marL="0" indent="0" algn="l">
              <a:buNone/>
            </a:pPr>
            <a:r>
              <a:rPr lang="en-US" sz="1400" b="1"/>
              <a:t>Calculating the Liquid Pressure Drop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r>
              <a:rPr lang="en-US" sz="1400"/>
              <a:t>Find the liquid pressure drop per watt per unit length at the operating temperature for selected heat pipe diameter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r>
              <a:rPr lang="en-US" sz="1400"/>
              <a:t>Calculate the liquid pressure drop</a:t>
            </a:r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  <a:p>
            <a:pPr marL="342900" indent="-342900" algn="l">
              <a:buFont typeface="+mj-lt"/>
              <a:buAutoNum type="arabicPeriod"/>
            </a:pPr>
            <a:endParaRPr lang="en-US" sz="140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62720A-548F-498D-8AB6-E48F0899CFED}"/>
              </a:ext>
            </a:extLst>
          </p:cNvPr>
          <p:cNvCxnSpPr>
            <a:cxnSpLocks/>
          </p:cNvCxnSpPr>
          <p:nvPr/>
        </p:nvCxnSpPr>
        <p:spPr>
          <a:xfrm flipH="1" flipV="1">
            <a:off x="7117732" y="4012835"/>
            <a:ext cx="1" cy="1666073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CCEB5F-255D-406B-A573-952937957338}"/>
              </a:ext>
            </a:extLst>
          </p:cNvPr>
          <p:cNvCxnSpPr>
            <a:cxnSpLocks/>
          </p:cNvCxnSpPr>
          <p:nvPr/>
        </p:nvCxnSpPr>
        <p:spPr>
          <a:xfrm flipH="1">
            <a:off x="5118009" y="4012835"/>
            <a:ext cx="1999723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5353C-267A-4646-9E07-E61C649C0619}"/>
                  </a:ext>
                </a:extLst>
              </p:cNvPr>
              <p:cNvSpPr txBox="1"/>
              <p:nvPr/>
            </p:nvSpPr>
            <p:spPr>
              <a:xfrm>
                <a:off x="6096000" y="1580287"/>
                <a:ext cx="2017347" cy="6228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𝑄𝐿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5B5353C-267A-4646-9E07-E61C649C06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580287"/>
                <a:ext cx="2017347" cy="6228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05BD5BE-3A42-44F7-9D8A-0ED9AEAB0FD7}"/>
              </a:ext>
            </a:extLst>
          </p:cNvPr>
          <p:cNvSpPr txBox="1"/>
          <p:nvPr/>
        </p:nvSpPr>
        <p:spPr>
          <a:xfrm>
            <a:off x="8502941" y="1891719"/>
            <a:ext cx="2118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en-US" sz="1400" i="1" baseline="-2500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eff</a:t>
            </a:r>
            <a:r>
              <a:rPr lang="en-US" sz="1400" i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2 · Flow Area / Wetted Perimeter</a:t>
            </a:r>
          </a:p>
          <a:p>
            <a:r>
              <a:rPr lang="en-US" sz="1400" i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 – number of grooves</a:t>
            </a:r>
          </a:p>
          <a:p>
            <a:r>
              <a:rPr lang="en-US" sz="1400" i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Q – heat 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FCE79B-D7F2-4545-981F-F288FD71FBDE}"/>
                  </a:ext>
                </a:extLst>
              </p:cNvPr>
              <p:cNvSpPr txBox="1"/>
              <p:nvPr/>
            </p:nvSpPr>
            <p:spPr>
              <a:xfrm>
                <a:off x="1752600" y="4469286"/>
                <a:ext cx="1213217" cy="3743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num>
                        <m:den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𝑄𝐿</m:t>
                          </m:r>
                        </m:den>
                      </m:f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0.032 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𝑃𝑎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EFCE79B-D7F2-4545-981F-F288FD71F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4469286"/>
                <a:ext cx="1213217" cy="374398"/>
              </a:xfrm>
              <a:prstGeom prst="rect">
                <a:avLst/>
              </a:prstGeom>
              <a:blipFill>
                <a:blip r:embed="rId4"/>
                <a:stretch>
                  <a:fillRect l="-4523" t="-3226" r="-503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CFE053-6A79-484C-B64F-2CBAC03BB6F9}"/>
                  </a:ext>
                </a:extLst>
              </p:cNvPr>
              <p:cNvSpPr txBox="1"/>
              <p:nvPr/>
            </p:nvSpPr>
            <p:spPr>
              <a:xfrm>
                <a:off x="852353" y="2650754"/>
                <a:ext cx="2965042" cy="911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load,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=20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400" b="0" i="1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14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pipe diameter,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1400" b="0" i="1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1400" b="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pipe length,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h𝑝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=60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en-US" sz="1400" b="0" i="1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1400" i="1">
                    <a:latin typeface="Cambria Math" panose="02040503050406030204" pitchFamily="18" charset="0"/>
                  </a:rPr>
                  <a:t>Operating temperature,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𝑜𝑝𝑒𝑟</m:t>
                        </m:r>
                      </m:sub>
                    </m:sSub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14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6CFE053-6A79-484C-B64F-2CBAC03BB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53" y="2650754"/>
                <a:ext cx="2965042" cy="911596"/>
              </a:xfrm>
              <a:prstGeom prst="rect">
                <a:avLst/>
              </a:prstGeom>
              <a:blipFill>
                <a:blip r:embed="rId5"/>
                <a:stretch>
                  <a:fillRect l="-3704" t="-6711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E70A70-9FAB-4499-AC5D-A894DDC88D5C}"/>
                  </a:ext>
                </a:extLst>
              </p:cNvPr>
              <p:cNvSpPr txBox="1"/>
              <p:nvPr/>
            </p:nvSpPr>
            <p:spPr>
              <a:xfrm>
                <a:off x="969468" y="5446288"/>
                <a:ext cx="2730811" cy="345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0.032</m:t>
                      </m:r>
                      <m:f>
                        <m:f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𝑃𝑎</m:t>
                          </m:r>
                        </m:num>
                        <m:den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𝑊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𝑖𝑛</m:t>
                          </m:r>
                        </m:den>
                      </m:f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20 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=38.4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en-US" sz="120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7E70A70-9FAB-4499-AC5D-A894DDC88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68" y="5446288"/>
                <a:ext cx="2730811" cy="345736"/>
              </a:xfrm>
              <a:prstGeom prst="rect">
                <a:avLst/>
              </a:prstGeom>
              <a:blipFill>
                <a:blip r:embed="rId6"/>
                <a:stretch>
                  <a:fillRect l="-1563" t="-1754" r="-223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5E926-CE18-4D24-BE52-640D7B7CE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60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D87B-2699-4F7D-83A6-0047C31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Gravitational Impact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BAB2E9-B36B-4F41-AE09-F6EE81749560}"/>
              </a:ext>
            </a:extLst>
          </p:cNvPr>
          <p:cNvSpPr txBox="1"/>
          <p:nvPr/>
        </p:nvSpPr>
        <p:spPr>
          <a:xfrm>
            <a:off x="441101" y="3701439"/>
            <a:ext cx="73655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/>
              <a:t>The pressure difference due to hydrostatic head of the liquid is equal to:</a:t>
            </a:r>
          </a:p>
          <a:p>
            <a:pPr algn="l"/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</a:rPr>
              <a:t>ΔP</a:t>
            </a:r>
            <a:r>
              <a:rPr lang="en-US" sz="1800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ρ</a:t>
            </a:r>
            <a:r>
              <a:rPr lang="en-US" sz="1800" i="1" baseline="-25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g h</a:t>
            </a:r>
            <a:r>
              <a:rPr lang="en-US" sz="1800" i="1" baseline="-25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hp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sz="1800" b="1" i="1" u="sng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general formula</a:t>
            </a:r>
            <a:endParaRPr lang="en-US" sz="1800" b="1" i="1" u="sng" baseline="-250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</a:rPr>
              <a:t>where	</a:t>
            </a:r>
            <a:r>
              <a:rPr lang="el-GR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ρ</a:t>
            </a:r>
            <a:r>
              <a:rPr lang="en-US" sz="1800" i="1" baseline="-25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– the liquid density</a:t>
            </a:r>
          </a:p>
          <a:p>
            <a:pPr algn="l"/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g – the gravity acceleration</a:t>
            </a:r>
          </a:p>
          <a:p>
            <a:pPr algn="l"/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h</a:t>
            </a:r>
            <a:r>
              <a:rPr lang="en-US" sz="1800" i="1" baseline="-25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hp</a:t>
            </a:r>
            <a:r>
              <a:rPr lang="en-US" sz="1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 – the height difference between heat pipe ends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FC66F2-050B-487E-8513-7FE7853CDA94}"/>
              </a:ext>
            </a:extLst>
          </p:cNvPr>
          <p:cNvGrpSpPr/>
          <p:nvPr/>
        </p:nvGrpSpPr>
        <p:grpSpPr>
          <a:xfrm>
            <a:off x="4393065" y="1901199"/>
            <a:ext cx="3613836" cy="480401"/>
            <a:chOff x="719328" y="2194560"/>
            <a:chExt cx="3613836" cy="48040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F42AC9-40AD-4FCD-99AC-4FF5BA48764F}"/>
                </a:ext>
              </a:extLst>
            </p:cNvPr>
            <p:cNvSpPr/>
            <p:nvPr/>
          </p:nvSpPr>
          <p:spPr>
            <a:xfrm>
              <a:off x="719328" y="2194560"/>
              <a:ext cx="3613836" cy="480401"/>
            </a:xfrm>
            <a:prstGeom prst="rect">
              <a:avLst/>
            </a:prstGeom>
            <a:gradFill>
              <a:gsLst>
                <a:gs pos="0">
                  <a:srgbClr val="0000FF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CC27C97-A5AE-4956-BAD2-54D116C5B39B}"/>
                </a:ext>
              </a:extLst>
            </p:cNvPr>
            <p:cNvSpPr/>
            <p:nvPr/>
          </p:nvSpPr>
          <p:spPr>
            <a:xfrm>
              <a:off x="812042" y="2299718"/>
              <a:ext cx="3384645" cy="2660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9D5288F-B27A-4DF5-AF84-50B3225AFD1C}"/>
              </a:ext>
            </a:extLst>
          </p:cNvPr>
          <p:cNvSpPr txBox="1"/>
          <p:nvPr/>
        </p:nvSpPr>
        <p:spPr>
          <a:xfrm>
            <a:off x="1312479" y="1204367"/>
            <a:ext cx="232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b="1"/>
              <a:t>Gravity Assisted</a:t>
            </a:r>
          </a:p>
          <a:p>
            <a:pPr algn="ctr"/>
            <a:r>
              <a:rPr lang="en-US" b="1" i="1" u="sng"/>
              <a:t>Reflux mode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FFEB10-1022-4287-976A-B259FD08D1FC}"/>
              </a:ext>
            </a:extLst>
          </p:cNvPr>
          <p:cNvSpPr txBox="1"/>
          <p:nvPr/>
        </p:nvSpPr>
        <p:spPr>
          <a:xfrm>
            <a:off x="4916265" y="1225956"/>
            <a:ext cx="232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2. Gravity Neutral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4CBF64-83A1-4D90-BCBB-D1893F52A50D}"/>
              </a:ext>
            </a:extLst>
          </p:cNvPr>
          <p:cNvSpPr txBox="1"/>
          <p:nvPr/>
        </p:nvSpPr>
        <p:spPr>
          <a:xfrm>
            <a:off x="8484928" y="1208215"/>
            <a:ext cx="232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3. Against Gravity</a:t>
            </a:r>
          </a:p>
          <a:p>
            <a:pPr algn="ctr"/>
            <a:r>
              <a:rPr lang="en-US" b="1" i="1" u="sng"/>
              <a:t>Adverse tilt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139C171-16BD-4A72-BF02-63782BC786E6}"/>
              </a:ext>
            </a:extLst>
          </p:cNvPr>
          <p:cNvGrpSpPr/>
          <p:nvPr/>
        </p:nvGrpSpPr>
        <p:grpSpPr>
          <a:xfrm rot="1200000">
            <a:off x="319308" y="2138809"/>
            <a:ext cx="1033436" cy="260747"/>
            <a:chOff x="1422501" y="3664111"/>
            <a:chExt cx="1033436" cy="260747"/>
          </a:xfrm>
        </p:grpSpPr>
        <p:sp>
          <p:nvSpPr>
            <p:cNvPr id="19" name="Arrow: Up 18">
              <a:extLst>
                <a:ext uri="{FF2B5EF4-FFF2-40B4-BE49-F238E27FC236}">
                  <a16:creationId xmlns:a16="http://schemas.microsoft.com/office/drawing/2014/main" id="{CF27C2AD-7697-4D80-9AA3-7C93CA89030F}"/>
                </a:ext>
              </a:extLst>
            </p:cNvPr>
            <p:cNvSpPr/>
            <p:nvPr/>
          </p:nvSpPr>
          <p:spPr>
            <a:xfrm flipV="1">
              <a:off x="1422501" y="3669307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Up 19">
              <a:extLst>
                <a:ext uri="{FF2B5EF4-FFF2-40B4-BE49-F238E27FC236}">
                  <a16:creationId xmlns:a16="http://schemas.microsoft.com/office/drawing/2014/main" id="{1C99F402-9E17-4816-AD57-F11A1EAC4BFF}"/>
                </a:ext>
              </a:extLst>
            </p:cNvPr>
            <p:cNvSpPr/>
            <p:nvPr/>
          </p:nvSpPr>
          <p:spPr>
            <a:xfrm flipV="1">
              <a:off x="1804265" y="3664111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Up 20">
              <a:extLst>
                <a:ext uri="{FF2B5EF4-FFF2-40B4-BE49-F238E27FC236}">
                  <a16:creationId xmlns:a16="http://schemas.microsoft.com/office/drawing/2014/main" id="{11763403-A83F-44B7-8E77-F696310B058F}"/>
                </a:ext>
              </a:extLst>
            </p:cNvPr>
            <p:cNvSpPr/>
            <p:nvPr/>
          </p:nvSpPr>
          <p:spPr>
            <a:xfrm flipV="1">
              <a:off x="2200387" y="3664111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634FD7E-D622-4DF8-89F1-44BA09EFAD95}"/>
              </a:ext>
            </a:extLst>
          </p:cNvPr>
          <p:cNvGrpSpPr/>
          <p:nvPr/>
        </p:nvGrpSpPr>
        <p:grpSpPr>
          <a:xfrm rot="1200000">
            <a:off x="2751283" y="2997885"/>
            <a:ext cx="1033436" cy="260748"/>
            <a:chOff x="2073054" y="4620387"/>
            <a:chExt cx="1033436" cy="260748"/>
          </a:xfrm>
        </p:grpSpPr>
        <p:sp>
          <p:nvSpPr>
            <p:cNvPr id="27" name="Arrow: Up 26">
              <a:extLst>
                <a:ext uri="{FF2B5EF4-FFF2-40B4-BE49-F238E27FC236}">
                  <a16:creationId xmlns:a16="http://schemas.microsoft.com/office/drawing/2014/main" id="{724974A6-3155-4742-BE2B-0EE807712B60}"/>
                </a:ext>
              </a:extLst>
            </p:cNvPr>
            <p:cNvSpPr/>
            <p:nvPr/>
          </p:nvSpPr>
          <p:spPr>
            <a:xfrm>
              <a:off x="2073054" y="4620387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Up 27">
              <a:extLst>
                <a:ext uri="{FF2B5EF4-FFF2-40B4-BE49-F238E27FC236}">
                  <a16:creationId xmlns:a16="http://schemas.microsoft.com/office/drawing/2014/main" id="{7754DD3D-8614-4E01-BEF6-3803B4F8F680}"/>
                </a:ext>
              </a:extLst>
            </p:cNvPr>
            <p:cNvSpPr/>
            <p:nvPr/>
          </p:nvSpPr>
          <p:spPr>
            <a:xfrm>
              <a:off x="2454818" y="4625584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Up 28">
              <a:extLst>
                <a:ext uri="{FF2B5EF4-FFF2-40B4-BE49-F238E27FC236}">
                  <a16:creationId xmlns:a16="http://schemas.microsoft.com/office/drawing/2014/main" id="{C77CAF39-AC65-442B-B81E-8C62B113DF80}"/>
                </a:ext>
              </a:extLst>
            </p:cNvPr>
            <p:cNvSpPr/>
            <p:nvPr/>
          </p:nvSpPr>
          <p:spPr>
            <a:xfrm>
              <a:off x="2850940" y="4625584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64BF87-B0AD-4470-944B-A3C3094285D6}"/>
              </a:ext>
            </a:extLst>
          </p:cNvPr>
          <p:cNvGrpSpPr/>
          <p:nvPr/>
        </p:nvGrpSpPr>
        <p:grpSpPr>
          <a:xfrm rot="20400000">
            <a:off x="10931560" y="2117928"/>
            <a:ext cx="1033436" cy="260748"/>
            <a:chOff x="2073054" y="4620387"/>
            <a:chExt cx="1033436" cy="260748"/>
          </a:xfrm>
        </p:grpSpPr>
        <p:sp>
          <p:nvSpPr>
            <p:cNvPr id="35" name="Arrow: Up 34">
              <a:extLst>
                <a:ext uri="{FF2B5EF4-FFF2-40B4-BE49-F238E27FC236}">
                  <a16:creationId xmlns:a16="http://schemas.microsoft.com/office/drawing/2014/main" id="{7AE133C0-1CB7-48E3-AFE3-8A410D7E5220}"/>
                </a:ext>
              </a:extLst>
            </p:cNvPr>
            <p:cNvSpPr/>
            <p:nvPr/>
          </p:nvSpPr>
          <p:spPr>
            <a:xfrm>
              <a:off x="2073054" y="4620387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row: Up 35">
              <a:extLst>
                <a:ext uri="{FF2B5EF4-FFF2-40B4-BE49-F238E27FC236}">
                  <a16:creationId xmlns:a16="http://schemas.microsoft.com/office/drawing/2014/main" id="{6BD73265-9F83-40C9-A81B-BF48CF9933E1}"/>
                </a:ext>
              </a:extLst>
            </p:cNvPr>
            <p:cNvSpPr/>
            <p:nvPr/>
          </p:nvSpPr>
          <p:spPr>
            <a:xfrm>
              <a:off x="2454818" y="4625584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Up 36">
              <a:extLst>
                <a:ext uri="{FF2B5EF4-FFF2-40B4-BE49-F238E27FC236}">
                  <a16:creationId xmlns:a16="http://schemas.microsoft.com/office/drawing/2014/main" id="{71564FF3-E050-4BEE-A4CA-7B049B12A77B}"/>
                </a:ext>
              </a:extLst>
            </p:cNvPr>
            <p:cNvSpPr/>
            <p:nvPr/>
          </p:nvSpPr>
          <p:spPr>
            <a:xfrm>
              <a:off x="2850940" y="4625584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CBB616B-9994-43DC-9C31-D03963AD2ADC}"/>
              </a:ext>
            </a:extLst>
          </p:cNvPr>
          <p:cNvGrpSpPr/>
          <p:nvPr/>
        </p:nvGrpSpPr>
        <p:grpSpPr>
          <a:xfrm>
            <a:off x="6971998" y="2434619"/>
            <a:ext cx="1033436" cy="260748"/>
            <a:chOff x="2073054" y="4620387"/>
            <a:chExt cx="1033436" cy="260748"/>
          </a:xfrm>
        </p:grpSpPr>
        <p:sp>
          <p:nvSpPr>
            <p:cNvPr id="39" name="Arrow: Up 38">
              <a:extLst>
                <a:ext uri="{FF2B5EF4-FFF2-40B4-BE49-F238E27FC236}">
                  <a16:creationId xmlns:a16="http://schemas.microsoft.com/office/drawing/2014/main" id="{E8DFEB47-B175-43EF-8195-4B8D870E8937}"/>
                </a:ext>
              </a:extLst>
            </p:cNvPr>
            <p:cNvSpPr/>
            <p:nvPr/>
          </p:nvSpPr>
          <p:spPr>
            <a:xfrm>
              <a:off x="2073054" y="4620387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row: Up 39">
              <a:extLst>
                <a:ext uri="{FF2B5EF4-FFF2-40B4-BE49-F238E27FC236}">
                  <a16:creationId xmlns:a16="http://schemas.microsoft.com/office/drawing/2014/main" id="{44B2D6F1-4305-4549-A30B-3E7C2CA3C24C}"/>
                </a:ext>
              </a:extLst>
            </p:cNvPr>
            <p:cNvSpPr/>
            <p:nvPr/>
          </p:nvSpPr>
          <p:spPr>
            <a:xfrm>
              <a:off x="2454818" y="4625584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row: Up 40">
              <a:extLst>
                <a:ext uri="{FF2B5EF4-FFF2-40B4-BE49-F238E27FC236}">
                  <a16:creationId xmlns:a16="http://schemas.microsoft.com/office/drawing/2014/main" id="{147D27A4-5E84-429D-8ECD-436AE7E7D9F3}"/>
                </a:ext>
              </a:extLst>
            </p:cNvPr>
            <p:cNvSpPr/>
            <p:nvPr/>
          </p:nvSpPr>
          <p:spPr>
            <a:xfrm>
              <a:off x="2850940" y="4625584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FF6600">
                    <a:alpha val="50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6C43CF6-CCDF-4432-8E4D-1BD6C6F9F280}"/>
              </a:ext>
            </a:extLst>
          </p:cNvPr>
          <p:cNvGrpSpPr/>
          <p:nvPr/>
        </p:nvGrpSpPr>
        <p:grpSpPr>
          <a:xfrm rot="20400000">
            <a:off x="8596597" y="2999389"/>
            <a:ext cx="1033436" cy="260747"/>
            <a:chOff x="1422501" y="3664111"/>
            <a:chExt cx="1033436" cy="260747"/>
          </a:xfrm>
        </p:grpSpPr>
        <p:sp>
          <p:nvSpPr>
            <p:cNvPr id="43" name="Arrow: Up 42">
              <a:extLst>
                <a:ext uri="{FF2B5EF4-FFF2-40B4-BE49-F238E27FC236}">
                  <a16:creationId xmlns:a16="http://schemas.microsoft.com/office/drawing/2014/main" id="{2666048C-99E6-44F3-88FD-C32B44D89871}"/>
                </a:ext>
              </a:extLst>
            </p:cNvPr>
            <p:cNvSpPr/>
            <p:nvPr/>
          </p:nvSpPr>
          <p:spPr>
            <a:xfrm flipV="1">
              <a:off x="1422501" y="3669307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Up 43">
              <a:extLst>
                <a:ext uri="{FF2B5EF4-FFF2-40B4-BE49-F238E27FC236}">
                  <a16:creationId xmlns:a16="http://schemas.microsoft.com/office/drawing/2014/main" id="{AB67770C-62B8-4C48-8062-9474F8BFEDA2}"/>
                </a:ext>
              </a:extLst>
            </p:cNvPr>
            <p:cNvSpPr/>
            <p:nvPr/>
          </p:nvSpPr>
          <p:spPr>
            <a:xfrm flipV="1">
              <a:off x="1804265" y="3664111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Arrow: Up 44">
              <a:extLst>
                <a:ext uri="{FF2B5EF4-FFF2-40B4-BE49-F238E27FC236}">
                  <a16:creationId xmlns:a16="http://schemas.microsoft.com/office/drawing/2014/main" id="{336D7DDA-A5E9-4BE3-ACB8-BC8B25C1BA75}"/>
                </a:ext>
              </a:extLst>
            </p:cNvPr>
            <p:cNvSpPr/>
            <p:nvPr/>
          </p:nvSpPr>
          <p:spPr>
            <a:xfrm flipV="1">
              <a:off x="2200387" y="3664111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1119A6D-3A33-4075-87E9-67FD4BCB3C5C}"/>
              </a:ext>
            </a:extLst>
          </p:cNvPr>
          <p:cNvGrpSpPr/>
          <p:nvPr/>
        </p:nvGrpSpPr>
        <p:grpSpPr>
          <a:xfrm>
            <a:off x="4551752" y="2429423"/>
            <a:ext cx="1033436" cy="260747"/>
            <a:chOff x="1422501" y="3664111"/>
            <a:chExt cx="1033436" cy="260747"/>
          </a:xfrm>
        </p:grpSpPr>
        <p:sp>
          <p:nvSpPr>
            <p:cNvPr id="47" name="Arrow: Up 46">
              <a:extLst>
                <a:ext uri="{FF2B5EF4-FFF2-40B4-BE49-F238E27FC236}">
                  <a16:creationId xmlns:a16="http://schemas.microsoft.com/office/drawing/2014/main" id="{6773B8C1-87A5-4418-B008-7BBFD6E6548C}"/>
                </a:ext>
              </a:extLst>
            </p:cNvPr>
            <p:cNvSpPr/>
            <p:nvPr/>
          </p:nvSpPr>
          <p:spPr>
            <a:xfrm flipV="1">
              <a:off x="1422501" y="3669307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Arrow: Up 47">
              <a:extLst>
                <a:ext uri="{FF2B5EF4-FFF2-40B4-BE49-F238E27FC236}">
                  <a16:creationId xmlns:a16="http://schemas.microsoft.com/office/drawing/2014/main" id="{9A3E6001-11AA-49D7-811B-41E5AE6CED92}"/>
                </a:ext>
              </a:extLst>
            </p:cNvPr>
            <p:cNvSpPr/>
            <p:nvPr/>
          </p:nvSpPr>
          <p:spPr>
            <a:xfrm flipV="1">
              <a:off x="1804265" y="3664111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Arrow: Up 48">
              <a:extLst>
                <a:ext uri="{FF2B5EF4-FFF2-40B4-BE49-F238E27FC236}">
                  <a16:creationId xmlns:a16="http://schemas.microsoft.com/office/drawing/2014/main" id="{0C05E67F-19A8-43AA-AFA4-D2C0A193ACCC}"/>
                </a:ext>
              </a:extLst>
            </p:cNvPr>
            <p:cNvSpPr/>
            <p:nvPr/>
          </p:nvSpPr>
          <p:spPr>
            <a:xfrm flipV="1">
              <a:off x="2200387" y="3664111"/>
              <a:ext cx="255550" cy="255551"/>
            </a:xfrm>
            <a:prstGeom prst="upArrow">
              <a:avLst/>
            </a:prstGeom>
            <a:gradFill flip="none" rotWithShape="1">
              <a:gsLst>
                <a:gs pos="0">
                  <a:srgbClr val="0099FF">
                    <a:alpha val="50000"/>
                  </a:srgbClr>
                </a:gs>
                <a:gs pos="100000">
                  <a:srgbClr val="0000FF">
                    <a:alpha val="50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18E038-67A0-4D98-9E71-53AAF63913C3}"/>
              </a:ext>
            </a:extLst>
          </p:cNvPr>
          <p:cNvGrpSpPr/>
          <p:nvPr/>
        </p:nvGrpSpPr>
        <p:grpSpPr>
          <a:xfrm>
            <a:off x="4738962" y="1951074"/>
            <a:ext cx="3010922" cy="363220"/>
            <a:chOff x="1454398" y="1977390"/>
            <a:chExt cx="3010922" cy="363220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CE517034-4536-4C92-AB93-7F93149E6C60}"/>
                </a:ext>
              </a:extLst>
            </p:cNvPr>
            <p:cNvCxnSpPr>
              <a:cxnSpLocks/>
            </p:cNvCxnSpPr>
            <p:nvPr/>
          </p:nvCxnSpPr>
          <p:spPr>
            <a:xfrm>
              <a:off x="145439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4B9E5201-3242-4FD9-8329-A2A715F2E10C}"/>
                </a:ext>
              </a:extLst>
            </p:cNvPr>
            <p:cNvCxnSpPr>
              <a:cxnSpLocks/>
            </p:cNvCxnSpPr>
            <p:nvPr/>
          </p:nvCxnSpPr>
          <p:spPr>
            <a:xfrm>
              <a:off x="1876798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A043929-3525-4452-BA8D-DFA2B42A278C}"/>
                </a:ext>
              </a:extLst>
            </p:cNvPr>
            <p:cNvCxnSpPr>
              <a:cxnSpLocks/>
            </p:cNvCxnSpPr>
            <p:nvPr/>
          </p:nvCxnSpPr>
          <p:spPr>
            <a:xfrm>
              <a:off x="232688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6A31A833-56CE-48F1-83A7-F0E15CF356B5}"/>
                </a:ext>
              </a:extLst>
            </p:cNvPr>
            <p:cNvCxnSpPr>
              <a:cxnSpLocks/>
            </p:cNvCxnSpPr>
            <p:nvPr/>
          </p:nvCxnSpPr>
          <p:spPr>
            <a:xfrm>
              <a:off x="276122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D146FC63-2B0D-4C16-B6C2-8DBCC61EFD67}"/>
                </a:ext>
              </a:extLst>
            </p:cNvPr>
            <p:cNvCxnSpPr>
              <a:cxnSpLocks/>
            </p:cNvCxnSpPr>
            <p:nvPr/>
          </p:nvCxnSpPr>
          <p:spPr>
            <a:xfrm>
              <a:off x="320318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E064A5F-38FD-45CA-A885-6006978A8842}"/>
                </a:ext>
              </a:extLst>
            </p:cNvPr>
            <p:cNvCxnSpPr>
              <a:cxnSpLocks/>
            </p:cNvCxnSpPr>
            <p:nvPr/>
          </p:nvCxnSpPr>
          <p:spPr>
            <a:xfrm>
              <a:off x="3641337" y="233172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CAE1B1E-13F2-43C9-AF7D-3DE5316AD986}"/>
                </a:ext>
              </a:extLst>
            </p:cNvPr>
            <p:cNvCxnSpPr>
              <a:cxnSpLocks/>
            </p:cNvCxnSpPr>
            <p:nvPr/>
          </p:nvCxnSpPr>
          <p:spPr>
            <a:xfrm>
              <a:off x="409853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5BDA119-10EA-4035-8992-579D56EF54F8}"/>
                </a:ext>
              </a:extLst>
            </p:cNvPr>
            <p:cNvCxnSpPr>
              <a:cxnSpLocks/>
            </p:cNvCxnSpPr>
            <p:nvPr/>
          </p:nvCxnSpPr>
          <p:spPr>
            <a:xfrm>
              <a:off x="145439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C9F0B96-CED1-457A-BA1A-F0A95BCFE04B}"/>
                </a:ext>
              </a:extLst>
            </p:cNvPr>
            <p:cNvCxnSpPr>
              <a:cxnSpLocks/>
            </p:cNvCxnSpPr>
            <p:nvPr/>
          </p:nvCxnSpPr>
          <p:spPr>
            <a:xfrm>
              <a:off x="1876797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06452D3E-1B8E-40C2-B059-2AAAF86222FF}"/>
                </a:ext>
              </a:extLst>
            </p:cNvPr>
            <p:cNvCxnSpPr>
              <a:cxnSpLocks/>
            </p:cNvCxnSpPr>
            <p:nvPr/>
          </p:nvCxnSpPr>
          <p:spPr>
            <a:xfrm>
              <a:off x="232688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F66E7B9-52F0-4BBC-ACEA-52D1C73B94C2}"/>
                </a:ext>
              </a:extLst>
            </p:cNvPr>
            <p:cNvCxnSpPr>
              <a:cxnSpLocks/>
            </p:cNvCxnSpPr>
            <p:nvPr/>
          </p:nvCxnSpPr>
          <p:spPr>
            <a:xfrm>
              <a:off x="276122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53FDBFD-A694-4AB5-A6EF-3F56C63358C3}"/>
                </a:ext>
              </a:extLst>
            </p:cNvPr>
            <p:cNvCxnSpPr>
              <a:cxnSpLocks/>
            </p:cNvCxnSpPr>
            <p:nvPr/>
          </p:nvCxnSpPr>
          <p:spPr>
            <a:xfrm>
              <a:off x="320318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12568F5A-0169-46DF-91F6-D8D940EE232B}"/>
                </a:ext>
              </a:extLst>
            </p:cNvPr>
            <p:cNvCxnSpPr>
              <a:cxnSpLocks/>
            </p:cNvCxnSpPr>
            <p:nvPr/>
          </p:nvCxnSpPr>
          <p:spPr>
            <a:xfrm>
              <a:off x="3641337" y="197739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E6A5DF2A-97F3-4E9A-AEFD-F3B2F1ABD653}"/>
                </a:ext>
              </a:extLst>
            </p:cNvPr>
            <p:cNvCxnSpPr>
              <a:cxnSpLocks/>
            </p:cNvCxnSpPr>
            <p:nvPr/>
          </p:nvCxnSpPr>
          <p:spPr>
            <a:xfrm>
              <a:off x="409853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473ACB5-D857-49C6-9584-854187DBECBF}"/>
              </a:ext>
            </a:extLst>
          </p:cNvPr>
          <p:cNvGrpSpPr/>
          <p:nvPr/>
        </p:nvGrpSpPr>
        <p:grpSpPr>
          <a:xfrm rot="-1200000">
            <a:off x="8603741" y="2145549"/>
            <a:ext cx="3010922" cy="363220"/>
            <a:chOff x="1454398" y="1977390"/>
            <a:chExt cx="3010922" cy="363220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29AD5B3-204C-4161-9E88-BDA24E4CB685}"/>
                </a:ext>
              </a:extLst>
            </p:cNvPr>
            <p:cNvCxnSpPr>
              <a:cxnSpLocks/>
            </p:cNvCxnSpPr>
            <p:nvPr/>
          </p:nvCxnSpPr>
          <p:spPr>
            <a:xfrm>
              <a:off x="145439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0269BD-D535-4CC5-A637-1E1AB0F46C4E}"/>
                </a:ext>
              </a:extLst>
            </p:cNvPr>
            <p:cNvCxnSpPr>
              <a:cxnSpLocks/>
            </p:cNvCxnSpPr>
            <p:nvPr/>
          </p:nvCxnSpPr>
          <p:spPr>
            <a:xfrm>
              <a:off x="1876798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CC73BD1-4C2D-41F9-9281-FBE02A6FFD83}"/>
                </a:ext>
              </a:extLst>
            </p:cNvPr>
            <p:cNvCxnSpPr>
              <a:cxnSpLocks/>
            </p:cNvCxnSpPr>
            <p:nvPr/>
          </p:nvCxnSpPr>
          <p:spPr>
            <a:xfrm>
              <a:off x="232688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013DAE2B-78AF-4E03-9F5E-1FF97B388437}"/>
                </a:ext>
              </a:extLst>
            </p:cNvPr>
            <p:cNvCxnSpPr>
              <a:cxnSpLocks/>
            </p:cNvCxnSpPr>
            <p:nvPr/>
          </p:nvCxnSpPr>
          <p:spPr>
            <a:xfrm>
              <a:off x="276122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87321EF7-FFF0-4A7B-8C94-4831A109A887}"/>
                </a:ext>
              </a:extLst>
            </p:cNvPr>
            <p:cNvCxnSpPr>
              <a:cxnSpLocks/>
            </p:cNvCxnSpPr>
            <p:nvPr/>
          </p:nvCxnSpPr>
          <p:spPr>
            <a:xfrm>
              <a:off x="320318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29554AF-A991-46F7-A904-F04DDF0A656E}"/>
                </a:ext>
              </a:extLst>
            </p:cNvPr>
            <p:cNvCxnSpPr>
              <a:cxnSpLocks/>
            </p:cNvCxnSpPr>
            <p:nvPr/>
          </p:nvCxnSpPr>
          <p:spPr>
            <a:xfrm>
              <a:off x="3641337" y="233172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B29605BB-402F-454A-91B9-84ED8FC6A5CA}"/>
                </a:ext>
              </a:extLst>
            </p:cNvPr>
            <p:cNvCxnSpPr>
              <a:cxnSpLocks/>
            </p:cNvCxnSpPr>
            <p:nvPr/>
          </p:nvCxnSpPr>
          <p:spPr>
            <a:xfrm>
              <a:off x="409853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134C0CBB-438B-4F3C-89FE-8C2AC3866C7D}"/>
                </a:ext>
              </a:extLst>
            </p:cNvPr>
            <p:cNvCxnSpPr>
              <a:cxnSpLocks/>
            </p:cNvCxnSpPr>
            <p:nvPr/>
          </p:nvCxnSpPr>
          <p:spPr>
            <a:xfrm>
              <a:off x="145439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EABF265-BFB6-432F-B091-7620D5DA5354}"/>
                </a:ext>
              </a:extLst>
            </p:cNvPr>
            <p:cNvCxnSpPr>
              <a:cxnSpLocks/>
            </p:cNvCxnSpPr>
            <p:nvPr/>
          </p:nvCxnSpPr>
          <p:spPr>
            <a:xfrm>
              <a:off x="1876797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83BD22B-76D2-4466-AC12-95620A5018D3}"/>
                </a:ext>
              </a:extLst>
            </p:cNvPr>
            <p:cNvCxnSpPr>
              <a:cxnSpLocks/>
            </p:cNvCxnSpPr>
            <p:nvPr/>
          </p:nvCxnSpPr>
          <p:spPr>
            <a:xfrm>
              <a:off x="232688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0A05C8B7-2570-44A4-8687-06072FC1B299}"/>
                </a:ext>
              </a:extLst>
            </p:cNvPr>
            <p:cNvCxnSpPr>
              <a:cxnSpLocks/>
            </p:cNvCxnSpPr>
            <p:nvPr/>
          </p:nvCxnSpPr>
          <p:spPr>
            <a:xfrm>
              <a:off x="276122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190912A8-D3A1-42D1-9530-5F58802CEC02}"/>
                </a:ext>
              </a:extLst>
            </p:cNvPr>
            <p:cNvCxnSpPr>
              <a:cxnSpLocks/>
            </p:cNvCxnSpPr>
            <p:nvPr/>
          </p:nvCxnSpPr>
          <p:spPr>
            <a:xfrm>
              <a:off x="320318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4AE0335-534F-41F5-B583-0E5A1019B176}"/>
                </a:ext>
              </a:extLst>
            </p:cNvPr>
            <p:cNvCxnSpPr>
              <a:cxnSpLocks/>
            </p:cNvCxnSpPr>
            <p:nvPr/>
          </p:nvCxnSpPr>
          <p:spPr>
            <a:xfrm>
              <a:off x="3641337" y="197739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9EA83758-C4AD-45A8-BFE4-7DC2442C34C8}"/>
                </a:ext>
              </a:extLst>
            </p:cNvPr>
            <p:cNvCxnSpPr>
              <a:cxnSpLocks/>
            </p:cNvCxnSpPr>
            <p:nvPr/>
          </p:nvCxnSpPr>
          <p:spPr>
            <a:xfrm>
              <a:off x="409853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39BFFA6-32A8-43E9-AD37-FB67A20806E7}"/>
              </a:ext>
            </a:extLst>
          </p:cNvPr>
          <p:cNvGrpSpPr/>
          <p:nvPr/>
        </p:nvGrpSpPr>
        <p:grpSpPr>
          <a:xfrm rot="1200000">
            <a:off x="718038" y="2109891"/>
            <a:ext cx="3010922" cy="363220"/>
            <a:chOff x="1454398" y="1977390"/>
            <a:chExt cx="3010922" cy="363220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0A4A798D-DC6F-4854-AE63-D0ABD78D492F}"/>
                </a:ext>
              </a:extLst>
            </p:cNvPr>
            <p:cNvCxnSpPr>
              <a:cxnSpLocks/>
            </p:cNvCxnSpPr>
            <p:nvPr/>
          </p:nvCxnSpPr>
          <p:spPr>
            <a:xfrm>
              <a:off x="145439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94A882D1-958A-4201-BC33-92D8C1B67F96}"/>
                </a:ext>
              </a:extLst>
            </p:cNvPr>
            <p:cNvCxnSpPr>
              <a:cxnSpLocks/>
            </p:cNvCxnSpPr>
            <p:nvPr/>
          </p:nvCxnSpPr>
          <p:spPr>
            <a:xfrm>
              <a:off x="1876798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F84173AC-5461-4871-952C-8B52F140F3C7}"/>
                </a:ext>
              </a:extLst>
            </p:cNvPr>
            <p:cNvCxnSpPr>
              <a:cxnSpLocks/>
            </p:cNvCxnSpPr>
            <p:nvPr/>
          </p:nvCxnSpPr>
          <p:spPr>
            <a:xfrm>
              <a:off x="232688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588AD8E5-3F34-4FAD-8D0D-5B6EE75086D1}"/>
                </a:ext>
              </a:extLst>
            </p:cNvPr>
            <p:cNvCxnSpPr>
              <a:cxnSpLocks/>
            </p:cNvCxnSpPr>
            <p:nvPr/>
          </p:nvCxnSpPr>
          <p:spPr>
            <a:xfrm>
              <a:off x="276122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8E3C4C0-6E7A-4EA0-94B8-8905BC9AC03F}"/>
                </a:ext>
              </a:extLst>
            </p:cNvPr>
            <p:cNvCxnSpPr>
              <a:cxnSpLocks/>
            </p:cNvCxnSpPr>
            <p:nvPr/>
          </p:nvCxnSpPr>
          <p:spPr>
            <a:xfrm>
              <a:off x="320318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ACD7259-8E54-4677-BBA9-371C999AF292}"/>
                </a:ext>
              </a:extLst>
            </p:cNvPr>
            <p:cNvCxnSpPr>
              <a:cxnSpLocks/>
            </p:cNvCxnSpPr>
            <p:nvPr/>
          </p:nvCxnSpPr>
          <p:spPr>
            <a:xfrm>
              <a:off x="3641337" y="233172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4CBADAC9-4205-438C-8BBD-E7A4D340B17F}"/>
                </a:ext>
              </a:extLst>
            </p:cNvPr>
            <p:cNvCxnSpPr>
              <a:cxnSpLocks/>
            </p:cNvCxnSpPr>
            <p:nvPr/>
          </p:nvCxnSpPr>
          <p:spPr>
            <a:xfrm>
              <a:off x="4098539" y="234061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D0C7C02-4FF2-4864-AD6C-1C709D96F151}"/>
                </a:ext>
              </a:extLst>
            </p:cNvPr>
            <p:cNvCxnSpPr>
              <a:cxnSpLocks/>
            </p:cNvCxnSpPr>
            <p:nvPr/>
          </p:nvCxnSpPr>
          <p:spPr>
            <a:xfrm>
              <a:off x="145439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2C59EBA-675A-45A6-9DE3-79A0C0853963}"/>
                </a:ext>
              </a:extLst>
            </p:cNvPr>
            <p:cNvCxnSpPr>
              <a:cxnSpLocks/>
            </p:cNvCxnSpPr>
            <p:nvPr/>
          </p:nvCxnSpPr>
          <p:spPr>
            <a:xfrm>
              <a:off x="1876797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241D0F7-287B-4193-912D-8CFC0B7F3637}"/>
                </a:ext>
              </a:extLst>
            </p:cNvPr>
            <p:cNvCxnSpPr>
              <a:cxnSpLocks/>
            </p:cNvCxnSpPr>
            <p:nvPr/>
          </p:nvCxnSpPr>
          <p:spPr>
            <a:xfrm>
              <a:off x="232688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FF71AC0A-2889-4E4C-8657-C63C3EA31A08}"/>
                </a:ext>
              </a:extLst>
            </p:cNvPr>
            <p:cNvCxnSpPr>
              <a:cxnSpLocks/>
            </p:cNvCxnSpPr>
            <p:nvPr/>
          </p:nvCxnSpPr>
          <p:spPr>
            <a:xfrm>
              <a:off x="276122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8B893B2-C1CC-4934-8CFA-6B67B764A077}"/>
                </a:ext>
              </a:extLst>
            </p:cNvPr>
            <p:cNvCxnSpPr>
              <a:cxnSpLocks/>
            </p:cNvCxnSpPr>
            <p:nvPr/>
          </p:nvCxnSpPr>
          <p:spPr>
            <a:xfrm>
              <a:off x="320318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F5B02808-41CA-4783-8667-1A419E04813C}"/>
                </a:ext>
              </a:extLst>
            </p:cNvPr>
            <p:cNvCxnSpPr>
              <a:cxnSpLocks/>
            </p:cNvCxnSpPr>
            <p:nvPr/>
          </p:nvCxnSpPr>
          <p:spPr>
            <a:xfrm>
              <a:off x="3641337" y="197739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5DE588D-3C46-49AA-B39E-90F4F3108C90}"/>
                </a:ext>
              </a:extLst>
            </p:cNvPr>
            <p:cNvCxnSpPr>
              <a:cxnSpLocks/>
            </p:cNvCxnSpPr>
            <p:nvPr/>
          </p:nvCxnSpPr>
          <p:spPr>
            <a:xfrm>
              <a:off x="4098538" y="1982470"/>
              <a:ext cx="3667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TextBox 102">
            <a:extLst>
              <a:ext uri="{FF2B5EF4-FFF2-40B4-BE49-F238E27FC236}">
                <a16:creationId xmlns:a16="http://schemas.microsoft.com/office/drawing/2014/main" id="{1332EEC5-5B61-45B7-BB51-0C85FE7C30CB}"/>
              </a:ext>
            </a:extLst>
          </p:cNvPr>
          <p:cNvSpPr txBox="1"/>
          <p:nvPr/>
        </p:nvSpPr>
        <p:spPr>
          <a:xfrm>
            <a:off x="304743" y="2698080"/>
            <a:ext cx="249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Gravity helps liquid to flow back to the evaporator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8179147-FC93-4AEE-B5EC-381A1A890C97}"/>
              </a:ext>
            </a:extLst>
          </p:cNvPr>
          <p:cNvSpPr txBox="1"/>
          <p:nvPr/>
        </p:nvSpPr>
        <p:spPr>
          <a:xfrm rot="1200000">
            <a:off x="2976939" y="2234600"/>
            <a:ext cx="1228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Evaporator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D804C2D-7CA8-41BE-ABF5-CC7F23FC174C}"/>
              </a:ext>
            </a:extLst>
          </p:cNvPr>
          <p:cNvSpPr txBox="1"/>
          <p:nvPr/>
        </p:nvSpPr>
        <p:spPr>
          <a:xfrm rot="1200000">
            <a:off x="582659" y="1343254"/>
            <a:ext cx="11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Condenser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02468AC-75B2-400E-9E2B-C283062D000E}"/>
              </a:ext>
            </a:extLst>
          </p:cNvPr>
          <p:cNvSpPr txBox="1"/>
          <p:nvPr/>
        </p:nvSpPr>
        <p:spPr>
          <a:xfrm>
            <a:off x="6884994" y="1583478"/>
            <a:ext cx="1244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Evaporator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0F996C5-1EDC-4DFC-AA48-F32FEC1601F5}"/>
              </a:ext>
            </a:extLst>
          </p:cNvPr>
          <p:cNvSpPr txBox="1"/>
          <p:nvPr/>
        </p:nvSpPr>
        <p:spPr>
          <a:xfrm>
            <a:off x="4391381" y="1588586"/>
            <a:ext cx="11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Condenser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97F2157-1DF8-4CAF-ADDD-F2CA764CC11D}"/>
              </a:ext>
            </a:extLst>
          </p:cNvPr>
          <p:cNvSpPr txBox="1"/>
          <p:nvPr/>
        </p:nvSpPr>
        <p:spPr>
          <a:xfrm rot="-1200000">
            <a:off x="8185672" y="2248389"/>
            <a:ext cx="11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Condenser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EAEADF3-C265-44ED-8058-D5BBAB25DEA1}"/>
              </a:ext>
            </a:extLst>
          </p:cNvPr>
          <p:cNvSpPr txBox="1"/>
          <p:nvPr/>
        </p:nvSpPr>
        <p:spPr>
          <a:xfrm rot="-1200000">
            <a:off x="10401498" y="1420217"/>
            <a:ext cx="1254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Evaporator</a:t>
            </a:r>
          </a:p>
        </p:txBody>
      </p:sp>
      <p:pic>
        <p:nvPicPr>
          <p:cNvPr id="117" name="Graphic 116" descr="Apple with solid fill">
            <a:extLst>
              <a:ext uri="{FF2B5EF4-FFF2-40B4-BE49-F238E27FC236}">
                <a16:creationId xmlns:a16="http://schemas.microsoft.com/office/drawing/2014/main" id="{100E545F-42AB-4800-A409-7E131970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4202" y="6706020"/>
            <a:ext cx="1937561" cy="193756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3443-FF5F-4B14-8CC6-756AB0A6A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1377" y="686561"/>
            <a:ext cx="9689335" cy="576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/>
              <a:t>Axial groove heat pipe operation is affected by gravity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A05492C-C0A8-43BD-9561-488181938105}"/>
              </a:ext>
            </a:extLst>
          </p:cNvPr>
          <p:cNvSpPr txBox="1"/>
          <p:nvPr/>
        </p:nvSpPr>
        <p:spPr>
          <a:xfrm>
            <a:off x="5014642" y="2658120"/>
            <a:ext cx="2495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Gravity impact is minimal</a:t>
            </a:r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F5ADCC8D-9916-4BC2-8570-1348A6D95A03}"/>
              </a:ext>
            </a:extLst>
          </p:cNvPr>
          <p:cNvGrpSpPr/>
          <p:nvPr/>
        </p:nvGrpSpPr>
        <p:grpSpPr>
          <a:xfrm>
            <a:off x="10087094" y="3784482"/>
            <a:ext cx="1417548" cy="1300933"/>
            <a:chOff x="9764491" y="3794258"/>
            <a:chExt cx="1417548" cy="1300933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89FD48B2-CE18-470D-A80A-A2BF3D35CD44}"/>
                </a:ext>
              </a:extLst>
            </p:cNvPr>
            <p:cNvSpPr/>
            <p:nvPr/>
          </p:nvSpPr>
          <p:spPr>
            <a:xfrm rot="20384867">
              <a:off x="9886567" y="4029344"/>
              <a:ext cx="598553" cy="9144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F00EB24-69B1-4D45-97E0-C72DE209DD5F}"/>
                </a:ext>
              </a:extLst>
            </p:cNvPr>
            <p:cNvSpPr/>
            <p:nvPr/>
          </p:nvSpPr>
          <p:spPr>
            <a:xfrm rot="592454">
              <a:off x="9953002" y="4783490"/>
              <a:ext cx="598553" cy="91440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Connector: Curved 142">
              <a:extLst>
                <a:ext uri="{FF2B5EF4-FFF2-40B4-BE49-F238E27FC236}">
                  <a16:creationId xmlns:a16="http://schemas.microsoft.com/office/drawing/2014/main" id="{62AE72B5-C39D-41DD-A43E-EC601CF252D6}"/>
                </a:ext>
              </a:extLst>
            </p:cNvPr>
            <p:cNvCxnSpPr>
              <a:cxnSpLocks/>
              <a:stCxn id="142" idx="1"/>
              <a:endCxn id="141" idx="1"/>
            </p:cNvCxnSpPr>
            <p:nvPr/>
          </p:nvCxnSpPr>
          <p:spPr>
            <a:xfrm rot="10800000">
              <a:off x="9905069" y="4178660"/>
              <a:ext cx="52366" cy="599228"/>
            </a:xfrm>
            <a:prstGeom prst="curvedConnector3">
              <a:avLst>
                <a:gd name="adj1" fmla="val 389440"/>
              </a:avLst>
            </a:prstGeom>
            <a:ln w="88900">
              <a:gradFill>
                <a:gsLst>
                  <a:gs pos="0">
                    <a:srgbClr val="9966FF"/>
                  </a:gs>
                  <a:gs pos="100000">
                    <a:srgbClr val="FF7C8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62E5F7CB-8B14-4F47-BC20-D4587FAA7CFA}"/>
                </a:ext>
              </a:extLst>
            </p:cNvPr>
            <p:cNvCxnSpPr>
              <a:cxnSpLocks/>
            </p:cNvCxnSpPr>
            <p:nvPr/>
          </p:nvCxnSpPr>
          <p:spPr>
            <a:xfrm>
              <a:off x="10658176" y="3975569"/>
              <a:ext cx="0" cy="926221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DEF3737-84F4-46B4-8EE3-F28935671806}"/>
                </a:ext>
              </a:extLst>
            </p:cNvPr>
            <p:cNvSpPr txBox="1"/>
            <p:nvPr/>
          </p:nvSpPr>
          <p:spPr>
            <a:xfrm>
              <a:off x="10588842" y="4202735"/>
              <a:ext cx="59319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</a:t>
              </a:r>
              <a:r>
                <a:rPr lang="en-US" i="1" baseline="-25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hp</a:t>
              </a:r>
              <a:r>
                <a:rPr lang="en-US" i="1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CD28A198-F9ED-43EC-821D-B4C6400EA3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69912" y="3969125"/>
              <a:ext cx="37975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E4112CFC-B2ED-42E1-B249-69907373CEF1}"/>
                </a:ext>
              </a:extLst>
            </p:cNvPr>
            <p:cNvSpPr txBox="1"/>
            <p:nvPr/>
          </p:nvSpPr>
          <p:spPr>
            <a:xfrm>
              <a:off x="9814692" y="4818192"/>
              <a:ext cx="59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Cond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C6BFE04-6B86-4DE8-9BC8-EBD7B59A2F77}"/>
                </a:ext>
              </a:extLst>
            </p:cNvPr>
            <p:cNvSpPr txBox="1"/>
            <p:nvPr/>
          </p:nvSpPr>
          <p:spPr>
            <a:xfrm>
              <a:off x="9764491" y="3794258"/>
              <a:ext cx="59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Evap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A01CA2D-660C-4CDE-A6EB-2A1C5B2201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29377" y="4888085"/>
              <a:ext cx="29927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A1B9F948-B444-41D2-BCA0-9514E721B7D4}"/>
              </a:ext>
            </a:extLst>
          </p:cNvPr>
          <p:cNvGrpSpPr/>
          <p:nvPr/>
        </p:nvGrpSpPr>
        <p:grpSpPr>
          <a:xfrm>
            <a:off x="7855282" y="3893187"/>
            <a:ext cx="1402408" cy="1166427"/>
            <a:chOff x="7383102" y="3882750"/>
            <a:chExt cx="1402408" cy="11664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CAE6FFA3-3AAA-4FE9-83A1-A4B276B3C214}"/>
                </a:ext>
              </a:extLst>
            </p:cNvPr>
            <p:cNvSpPr/>
            <p:nvPr/>
          </p:nvSpPr>
          <p:spPr>
            <a:xfrm>
              <a:off x="7588403" y="4683533"/>
              <a:ext cx="598553" cy="91440"/>
            </a:xfrm>
            <a:prstGeom prst="rect">
              <a:avLst/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3A4CC08D-BF6C-4AE4-8B62-AF10CFF66ACB}"/>
                </a:ext>
              </a:extLst>
            </p:cNvPr>
            <p:cNvSpPr/>
            <p:nvPr/>
          </p:nvSpPr>
          <p:spPr>
            <a:xfrm>
              <a:off x="8186956" y="4183523"/>
              <a:ext cx="598553" cy="91440"/>
            </a:xfrm>
            <a:prstGeom prst="rect">
              <a:avLst/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Connector: Curved 126">
              <a:extLst>
                <a:ext uri="{FF2B5EF4-FFF2-40B4-BE49-F238E27FC236}">
                  <a16:creationId xmlns:a16="http://schemas.microsoft.com/office/drawing/2014/main" id="{86E8CB43-9671-4CF7-B27F-95097B18154E}"/>
                </a:ext>
              </a:extLst>
            </p:cNvPr>
            <p:cNvCxnSpPr>
              <a:cxnSpLocks/>
              <a:stCxn id="123" idx="3"/>
              <a:endCxn id="125" idx="3"/>
            </p:cNvCxnSpPr>
            <p:nvPr/>
          </p:nvCxnSpPr>
          <p:spPr>
            <a:xfrm flipV="1">
              <a:off x="8186956" y="4229243"/>
              <a:ext cx="598553" cy="500010"/>
            </a:xfrm>
            <a:prstGeom prst="curvedConnector3">
              <a:avLst>
                <a:gd name="adj1" fmla="val 167472"/>
              </a:avLst>
            </a:prstGeom>
            <a:ln w="88900">
              <a:gradFill>
                <a:gsLst>
                  <a:gs pos="0">
                    <a:srgbClr val="9966FF"/>
                  </a:gs>
                  <a:gs pos="100000">
                    <a:srgbClr val="FF7C80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C006F655-9D35-4D31-BFB7-1FA0B7EF0210}"/>
                </a:ext>
              </a:extLst>
            </p:cNvPr>
            <p:cNvCxnSpPr>
              <a:cxnSpLocks/>
            </p:cNvCxnSpPr>
            <p:nvPr/>
          </p:nvCxnSpPr>
          <p:spPr>
            <a:xfrm>
              <a:off x="7494801" y="4225057"/>
              <a:ext cx="0" cy="500010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DB9721ED-1D7F-4A82-8184-481C20C17A33}"/>
                </a:ext>
              </a:extLst>
            </p:cNvPr>
            <p:cNvSpPr txBox="1"/>
            <p:nvPr/>
          </p:nvSpPr>
          <p:spPr>
            <a:xfrm>
              <a:off x="7512626" y="4250283"/>
              <a:ext cx="61358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</a:t>
              </a:r>
              <a:r>
                <a:rPr lang="en-US" i="1" baseline="-25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hp</a:t>
              </a:r>
              <a:r>
                <a:rPr lang="en-US" i="1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endParaRPr lang="en-US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6ED9637-4FEC-4AE1-AB00-D4F64AAB5C10}"/>
                </a:ext>
              </a:extLst>
            </p:cNvPr>
            <p:cNvCxnSpPr>
              <a:cxnSpLocks/>
              <a:stCxn id="125" idx="1"/>
            </p:cNvCxnSpPr>
            <p:nvPr/>
          </p:nvCxnSpPr>
          <p:spPr>
            <a:xfrm flipH="1" flipV="1">
              <a:off x="7383102" y="4221554"/>
              <a:ext cx="803854" cy="76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FFC14E3-69EC-41E1-B019-6A3531A6FECF}"/>
                </a:ext>
              </a:extLst>
            </p:cNvPr>
            <p:cNvSpPr txBox="1"/>
            <p:nvPr/>
          </p:nvSpPr>
          <p:spPr>
            <a:xfrm>
              <a:off x="8187726" y="3882750"/>
              <a:ext cx="59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Evap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9088EDA-A537-4824-B3F9-FAFF3C4DC13D}"/>
                </a:ext>
              </a:extLst>
            </p:cNvPr>
            <p:cNvSpPr txBox="1"/>
            <p:nvPr/>
          </p:nvSpPr>
          <p:spPr>
            <a:xfrm>
              <a:off x="7577520" y="4772178"/>
              <a:ext cx="59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/>
                <a:t>Cond</a:t>
              </a: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18CC372-3E76-4259-B62E-DBA28F27E7FE}"/>
                </a:ext>
              </a:extLst>
            </p:cNvPr>
            <p:cNvCxnSpPr>
              <a:cxnSpLocks/>
              <a:stCxn id="123" idx="1"/>
            </p:cNvCxnSpPr>
            <p:nvPr/>
          </p:nvCxnSpPr>
          <p:spPr>
            <a:xfrm flipH="1">
              <a:off x="7383102" y="4729253"/>
              <a:ext cx="205301" cy="1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37164AB-5D90-423A-8071-38256AA76F78}"/>
              </a:ext>
            </a:extLst>
          </p:cNvPr>
          <p:cNvGrpSpPr/>
          <p:nvPr/>
        </p:nvGrpSpPr>
        <p:grpSpPr>
          <a:xfrm>
            <a:off x="5316927" y="5374600"/>
            <a:ext cx="3075212" cy="888157"/>
            <a:chOff x="5328161" y="5426662"/>
            <a:chExt cx="3075212" cy="888157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54A67613-5FE4-41B6-BC09-2B6C2B19CF1D}"/>
                </a:ext>
              </a:extLst>
            </p:cNvPr>
            <p:cNvSpPr/>
            <p:nvPr/>
          </p:nvSpPr>
          <p:spPr>
            <a:xfrm rot="20539575">
              <a:off x="5328161" y="5778670"/>
              <a:ext cx="2589842" cy="117737"/>
            </a:xfrm>
            <a:prstGeom prst="rect">
              <a:avLst/>
            </a:prstGeom>
            <a:gradFill flip="none" rotWithShape="1">
              <a:gsLst>
                <a:gs pos="0">
                  <a:srgbClr val="9966FF"/>
                </a:gs>
                <a:gs pos="100000">
                  <a:srgbClr val="FF7C8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500AEAD5-38F2-4FD7-AC11-29EF2A9DAB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82418" y="6186380"/>
              <a:ext cx="2671566" cy="4373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3ECB4686-3A8D-4329-B6C1-E9D71DD17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8683" y="5426662"/>
              <a:ext cx="205301" cy="14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EE3BFA32-8C78-4853-ACB5-D0E183C4CA28}"/>
                </a:ext>
              </a:extLst>
            </p:cNvPr>
            <p:cNvCxnSpPr>
              <a:cxnSpLocks/>
            </p:cNvCxnSpPr>
            <p:nvPr/>
          </p:nvCxnSpPr>
          <p:spPr>
            <a:xfrm>
              <a:off x="7941958" y="5426662"/>
              <a:ext cx="9375" cy="75971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EE394614-5C3E-4466-92FA-5D98980D8217}"/>
                </a:ext>
              </a:extLst>
            </p:cNvPr>
            <p:cNvSpPr txBox="1"/>
            <p:nvPr/>
          </p:nvSpPr>
          <p:spPr>
            <a:xfrm>
              <a:off x="7923751" y="5607011"/>
              <a:ext cx="47962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</a:t>
              </a:r>
              <a:r>
                <a:rPr lang="en-US" i="1" baseline="-2500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hp</a:t>
              </a:r>
              <a:r>
                <a:rPr lang="en-US" i="1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 </a:t>
              </a:r>
              <a:endParaRPr lang="en-US"/>
            </a:p>
          </p:txBody>
        </p:sp>
        <p:sp>
          <p:nvSpPr>
            <p:cNvPr id="183" name="Arc 182">
              <a:extLst>
                <a:ext uri="{FF2B5EF4-FFF2-40B4-BE49-F238E27FC236}">
                  <a16:creationId xmlns:a16="http://schemas.microsoft.com/office/drawing/2014/main" id="{3921B9BE-5803-4E52-91DC-E937FE4A4693}"/>
                </a:ext>
              </a:extLst>
            </p:cNvPr>
            <p:cNvSpPr/>
            <p:nvPr/>
          </p:nvSpPr>
          <p:spPr>
            <a:xfrm rot="2249533">
              <a:off x="6153493" y="5796659"/>
              <a:ext cx="518160" cy="518160"/>
            </a:xfrm>
            <a:prstGeom prst="arc">
              <a:avLst/>
            </a:prstGeom>
            <a:ln>
              <a:solidFill>
                <a:schemeClr val="tx1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287354E2-DE26-4383-AE57-9EF1251BCFB0}"/>
                </a:ext>
              </a:extLst>
            </p:cNvPr>
            <p:cNvCxnSpPr>
              <a:cxnSpLocks/>
              <a:stCxn id="173" idx="3"/>
              <a:endCxn id="173" idx="1"/>
            </p:cNvCxnSpPr>
            <p:nvPr/>
          </p:nvCxnSpPr>
          <p:spPr>
            <a:xfrm flipH="1">
              <a:off x="5389281" y="5444405"/>
              <a:ext cx="2467603" cy="786268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5D74FE4D-CF09-4144-8FCE-022DEB2CE915}"/>
                </a:ext>
              </a:extLst>
            </p:cNvPr>
            <p:cNvSpPr txBox="1"/>
            <p:nvPr/>
          </p:nvSpPr>
          <p:spPr>
            <a:xfrm>
              <a:off x="6614793" y="5793769"/>
              <a:ext cx="32206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i="1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rPr>
                <a:t>φ</a:t>
              </a:r>
              <a:endParaRPr lang="en-US"/>
            </a:p>
          </p:txBody>
        </p:sp>
      </p:grpSp>
      <p:sp>
        <p:nvSpPr>
          <p:cNvPr id="190" name="TextBox 189">
            <a:extLst>
              <a:ext uri="{FF2B5EF4-FFF2-40B4-BE49-F238E27FC236}">
                <a16:creationId xmlns:a16="http://schemas.microsoft.com/office/drawing/2014/main" id="{1ED0A67B-E91E-4CDC-A41F-B1077E0BF3FC}"/>
              </a:ext>
            </a:extLst>
          </p:cNvPr>
          <p:cNvSpPr txBox="1"/>
          <p:nvPr/>
        </p:nvSpPr>
        <p:spPr>
          <a:xfrm>
            <a:off x="396363" y="5364379"/>
            <a:ext cx="53416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ΔP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el-GR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ρ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l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g L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hp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sin </a:t>
            </a:r>
            <a:r>
              <a:rPr lang="el-GR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φ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– </a:t>
            </a:r>
            <a:r>
              <a:rPr lang="en-US" b="1" i="1" u="sng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straight heat pipe formula</a:t>
            </a:r>
            <a:endParaRPr lang="en-US" b="1" i="1" u="sng" baseline="-2500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l"/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where	L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hp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 – the heat pipe length</a:t>
            </a:r>
          </a:p>
          <a:p>
            <a:pPr algn="l"/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	</a:t>
            </a:r>
            <a:r>
              <a:rPr lang="el-GR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φ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 – the heat pipe tilt angle </a:t>
            </a:r>
            <a:endParaRPr lang="en-US" i="1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B1C2B6-A684-41AC-B32C-83001B29135B}"/>
              </a:ext>
            </a:extLst>
          </p:cNvPr>
          <p:cNvSpPr txBox="1"/>
          <p:nvPr/>
        </p:nvSpPr>
        <p:spPr>
          <a:xfrm>
            <a:off x="9622177" y="2576086"/>
            <a:ext cx="212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/>
              <a:t>Gravity creates resistance for the liquid flow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12DA3A1-00F2-425C-AD2F-3FD5FC9F53E5}"/>
              </a:ext>
            </a:extLst>
          </p:cNvPr>
          <p:cNvGrpSpPr/>
          <p:nvPr/>
        </p:nvGrpSpPr>
        <p:grpSpPr>
          <a:xfrm>
            <a:off x="414284" y="2063723"/>
            <a:ext cx="3613836" cy="838562"/>
            <a:chOff x="414284" y="2063723"/>
            <a:chExt cx="3613836" cy="83856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F7D26A3-2008-4B37-AB26-750BA67A8342}"/>
                </a:ext>
              </a:extLst>
            </p:cNvPr>
            <p:cNvGrpSpPr/>
            <p:nvPr/>
          </p:nvGrpSpPr>
          <p:grpSpPr>
            <a:xfrm rot="1200000">
              <a:off x="414284" y="2063723"/>
              <a:ext cx="3613836" cy="480401"/>
              <a:chOff x="719328" y="2194560"/>
              <a:chExt cx="3613836" cy="48040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BE1B5C0-9D6F-4858-B751-5FF02464EAC0}"/>
                  </a:ext>
                </a:extLst>
              </p:cNvPr>
              <p:cNvSpPr/>
              <p:nvPr/>
            </p:nvSpPr>
            <p:spPr>
              <a:xfrm>
                <a:off x="719328" y="2194560"/>
                <a:ext cx="3613836" cy="480401"/>
              </a:xfrm>
              <a:prstGeom prst="rect">
                <a:avLst/>
              </a:prstGeom>
              <a:gradFill flip="none"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FF0000">
                      <a:alpha val="50000"/>
                    </a:srgbClr>
                  </a:gs>
                </a:gsLst>
                <a:lin ang="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F451B76-0B5A-4513-821A-3E9F48E4D981}"/>
                  </a:ext>
                </a:extLst>
              </p:cNvPr>
              <p:cNvSpPr/>
              <p:nvPr/>
            </p:nvSpPr>
            <p:spPr>
              <a:xfrm>
                <a:off x="812042" y="2299718"/>
                <a:ext cx="3384645" cy="266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BCEF2DD2-1C77-4A9F-AD7F-89096F298725}"/>
                </a:ext>
              </a:extLst>
            </p:cNvPr>
            <p:cNvSpPr/>
            <p:nvPr/>
          </p:nvSpPr>
          <p:spPr>
            <a:xfrm rot="1200000" flipH="1">
              <a:off x="3187491" y="2736024"/>
              <a:ext cx="606297" cy="166261"/>
            </a:xfrm>
            <a:prstGeom prst="rt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0EB838B-937B-4D41-B1C5-F7FC229CD798}"/>
              </a:ext>
            </a:extLst>
          </p:cNvPr>
          <p:cNvGrpSpPr/>
          <p:nvPr/>
        </p:nvGrpSpPr>
        <p:grpSpPr>
          <a:xfrm>
            <a:off x="8308612" y="2089146"/>
            <a:ext cx="3613836" cy="851959"/>
            <a:chOff x="8308612" y="2089146"/>
            <a:chExt cx="3613836" cy="85195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2C65040-F326-40D2-A609-79358F7702BA}"/>
                </a:ext>
              </a:extLst>
            </p:cNvPr>
            <p:cNvGrpSpPr/>
            <p:nvPr/>
          </p:nvGrpSpPr>
          <p:grpSpPr>
            <a:xfrm rot="20400000">
              <a:off x="8308612" y="2089146"/>
              <a:ext cx="3613836" cy="480401"/>
              <a:chOff x="719328" y="2194560"/>
              <a:chExt cx="3613836" cy="480401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BB3F127-5E6A-4607-812F-ECF7519662B6}"/>
                  </a:ext>
                </a:extLst>
              </p:cNvPr>
              <p:cNvSpPr/>
              <p:nvPr/>
            </p:nvSpPr>
            <p:spPr>
              <a:xfrm>
                <a:off x="719328" y="2194560"/>
                <a:ext cx="3613836" cy="480401"/>
              </a:xfrm>
              <a:prstGeom prst="rect">
                <a:avLst/>
              </a:prstGeom>
              <a:gradFill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FF0000">
                      <a:alpha val="50000"/>
                    </a:srgbClr>
                  </a:gs>
                </a:gsLst>
                <a:lin ang="0" scaled="1"/>
              </a:gra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C058A17-0B81-4D29-87F9-ACDE99D1B043}"/>
                  </a:ext>
                </a:extLst>
              </p:cNvPr>
              <p:cNvSpPr/>
              <p:nvPr/>
            </p:nvSpPr>
            <p:spPr>
              <a:xfrm>
                <a:off x="812042" y="2299718"/>
                <a:ext cx="3384645" cy="2660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8" name="Right Triangle 127">
              <a:extLst>
                <a:ext uri="{FF2B5EF4-FFF2-40B4-BE49-F238E27FC236}">
                  <a16:creationId xmlns:a16="http://schemas.microsoft.com/office/drawing/2014/main" id="{F5443150-C0F4-4DE1-9519-92C2FAF066C1}"/>
                </a:ext>
              </a:extLst>
            </p:cNvPr>
            <p:cNvSpPr/>
            <p:nvPr/>
          </p:nvSpPr>
          <p:spPr>
            <a:xfrm rot="20400000">
              <a:off x="8502896" y="2774844"/>
              <a:ext cx="606297" cy="166261"/>
            </a:xfrm>
            <a:prstGeom prst="rtTriangle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9F7DC24B-4037-4B38-9351-5B5DD757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13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" presetClass="entr" presetSubtype="1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1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1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1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6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03" grpId="0"/>
      <p:bldP spid="104" grpId="0"/>
      <p:bldP spid="105" grpId="0"/>
      <p:bldP spid="112" grpId="0"/>
      <p:bldP spid="113" grpId="0"/>
      <p:bldP spid="114" grpId="0"/>
      <p:bldP spid="115" grpId="0"/>
      <p:bldP spid="3" grpId="0" build="p"/>
      <p:bldP spid="118" grpId="0"/>
      <p:bldP spid="190" grpId="0"/>
      <p:bldP spid="19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D87B-2699-4F7D-83A6-0047C31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Pressure Balance in the Heat Pipe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E3443-FF5F-4B14-8CC6-756AB0A6A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44" y="966089"/>
            <a:ext cx="10933176" cy="5396611"/>
          </a:xfrm>
        </p:spPr>
        <p:txBody>
          <a:bodyPr>
            <a:normAutofit/>
          </a:bodyPr>
          <a:lstStyle/>
          <a:p>
            <a:r>
              <a:rPr lang="en-US"/>
              <a:t>The total pressure drop in a heat pipe is a sum of three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Pressure drop in the vapor flow from the evaporator to the condenser, </a:t>
            </a:r>
            <a:r>
              <a:rPr lang="el-GR" i="1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Pressure drop in the liquid flow to return liquid back to the evaporator, </a:t>
            </a:r>
            <a:r>
              <a:rPr lang="el-GR" i="1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The gravitational head, </a:t>
            </a:r>
            <a:r>
              <a:rPr lang="el-GR" i="1">
                <a:latin typeface="Cambria Math" panose="02040503050406030204" pitchFamily="18" charset="0"/>
                <a:ea typeface="Cambria Math" panose="02040503050406030204" pitchFamily="18" charset="0"/>
              </a:rPr>
              <a:t>Δ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</a:p>
          <a:p>
            <a:endParaRPr lang="en-US"/>
          </a:p>
          <a:p>
            <a:r>
              <a:rPr lang="en-US"/>
              <a:t>The maximum capillary pumping head 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(ΔP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r>
              <a:rPr lang="en-US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max</a:t>
            </a:r>
            <a:r>
              <a:rPr lang="en-US" i="1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/>
              <a:t>must be greater than the total pressure drop in the heat pipe.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If this condition is not met, a dry out will occur in the evaporator and heat pipe operation will be ceased.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318B8-20E9-403E-BFB1-C8A78C13F661}"/>
              </a:ext>
            </a:extLst>
          </p:cNvPr>
          <p:cNvSpPr txBox="1"/>
          <p:nvPr/>
        </p:nvSpPr>
        <p:spPr>
          <a:xfrm>
            <a:off x="2133600" y="3886200"/>
            <a:ext cx="7230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</a:rPr>
              <a:t>(ΔP</a:t>
            </a:r>
            <a:r>
              <a:rPr lang="en-US" sz="2800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</a:rPr>
              <a:t> )</a:t>
            </a:r>
            <a:r>
              <a:rPr lang="en-US" sz="2800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max</a:t>
            </a:r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≥ </a:t>
            </a:r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</a:rPr>
              <a:t>ΔP</a:t>
            </a:r>
            <a:r>
              <a:rPr lang="en-US" sz="2800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v</a:t>
            </a:r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+ </a:t>
            </a:r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</a:rPr>
              <a:t>ΔP</a:t>
            </a:r>
            <a:r>
              <a:rPr lang="en-US" sz="2800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800" i="1">
                <a:latin typeface="Cambria Math" panose="02040503050406030204" pitchFamily="18" charset="0"/>
                <a:ea typeface="Cambria Math" panose="02040503050406030204" pitchFamily="18" charset="0"/>
              </a:rPr>
              <a:t> + ΔP</a:t>
            </a:r>
            <a:r>
              <a:rPr lang="en-US" sz="2800" i="1" baseline="-2500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endParaRPr lang="en-US" sz="280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713AE-7A6E-43EA-B12E-50CE81201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9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Pressure Distribution in a Heat Pipe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4" y="1548647"/>
            <a:ext cx="3961216" cy="2571967"/>
          </a:xfrm>
        </p:spPr>
        <p:txBody>
          <a:bodyPr>
            <a:noAutofit/>
          </a:bodyPr>
          <a:lstStyle/>
          <a:p>
            <a:r>
              <a:rPr lang="en-US" sz="2000" dirty="0"/>
              <a:t>In most cases vapor pressure drop is much smaller than liquid pressure drop.</a:t>
            </a:r>
          </a:p>
          <a:p>
            <a:endParaRPr lang="en-US" sz="2000" dirty="0"/>
          </a:p>
          <a:p>
            <a:r>
              <a:rPr lang="en-US" sz="2000" dirty="0"/>
              <a:t>Gravity affects the total pressure drop </a:t>
            </a:r>
            <a:r>
              <a:rPr lang="en-US" sz="2000"/>
              <a:t>and the heat transport capacity. 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5638800" y="1423207"/>
            <a:ext cx="1458410" cy="405113"/>
          </a:xfrm>
          <a:prstGeom prst="rect">
            <a:avLst/>
          </a:prstGeom>
          <a:solidFill>
            <a:srgbClr val="C0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Evaporator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097210" y="1423207"/>
            <a:ext cx="2126366" cy="405113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Adiabatic Section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9223576" y="1423207"/>
            <a:ext cx="1458410" cy="405113"/>
          </a:xfrm>
          <a:prstGeom prst="rect">
            <a:avLst/>
          </a:prstGeom>
          <a:solidFill>
            <a:srgbClr val="00B0F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Condenser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5638800" y="2626974"/>
            <a:ext cx="0" cy="270847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5638800" y="5335449"/>
            <a:ext cx="504318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 flipV="1">
            <a:off x="7085757" y="1700997"/>
            <a:ext cx="9163" cy="36344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9228158" y="1700997"/>
            <a:ext cx="9163" cy="36344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10668243" y="1700997"/>
            <a:ext cx="9163" cy="36344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reeform 17"/>
          <p:cNvSpPr/>
          <p:nvPr/>
        </p:nvSpPr>
        <p:spPr bwMode="auto">
          <a:xfrm>
            <a:off x="5642901" y="2985789"/>
            <a:ext cx="5069711" cy="449817"/>
          </a:xfrm>
          <a:custGeom>
            <a:avLst/>
            <a:gdLst>
              <a:gd name="connsiteX0" fmla="*/ 0 w 5069711"/>
              <a:gd name="connsiteY0" fmla="*/ 0 h 706056"/>
              <a:gd name="connsiteX1" fmla="*/ 1458410 w 5069711"/>
              <a:gd name="connsiteY1" fmla="*/ 173621 h 706056"/>
              <a:gd name="connsiteX2" fmla="*/ 3634450 w 5069711"/>
              <a:gd name="connsiteY2" fmla="*/ 590309 h 706056"/>
              <a:gd name="connsiteX3" fmla="*/ 5069711 w 5069711"/>
              <a:gd name="connsiteY3" fmla="*/ 706056 h 70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711" h="706056">
                <a:moveTo>
                  <a:pt x="0" y="0"/>
                </a:moveTo>
                <a:cubicBezTo>
                  <a:pt x="426334" y="37618"/>
                  <a:pt x="852668" y="75236"/>
                  <a:pt x="1458410" y="173621"/>
                </a:cubicBezTo>
                <a:cubicBezTo>
                  <a:pt x="2064152" y="272006"/>
                  <a:pt x="3032567" y="501570"/>
                  <a:pt x="3634450" y="590309"/>
                </a:cubicBezTo>
                <a:cubicBezTo>
                  <a:pt x="4236334" y="679048"/>
                  <a:pt x="4830501" y="686765"/>
                  <a:pt x="5069711" y="706056"/>
                </a:cubicBezTo>
              </a:path>
            </a:pathLst>
          </a:custGeom>
          <a:noFill/>
          <a:ln w="31750" cap="flat" cmpd="sng" algn="ctr">
            <a:solidFill>
              <a:schemeClr val="accent4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5619750" y="3461364"/>
            <a:ext cx="5081286" cy="1318501"/>
          </a:xfrm>
          <a:custGeom>
            <a:avLst/>
            <a:gdLst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291788 w 5081286"/>
              <a:gd name="connsiteY2" fmla="*/ 439838 h 1088020"/>
              <a:gd name="connsiteX3" fmla="*/ 960699 w 5081286"/>
              <a:gd name="connsiteY3" fmla="*/ 891251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291788 w 5081286"/>
              <a:gd name="connsiteY2" fmla="*/ 439838 h 1088020"/>
              <a:gd name="connsiteX3" fmla="*/ 949124 w 5081286"/>
              <a:gd name="connsiteY3" fmla="*/ 821803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291788 w 5081286"/>
              <a:gd name="connsiteY2" fmla="*/ 439838 h 1088020"/>
              <a:gd name="connsiteX3" fmla="*/ 1435261 w 5081286"/>
              <a:gd name="connsiteY3" fmla="*/ 821803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685327 w 5081286"/>
              <a:gd name="connsiteY2" fmla="*/ 393539 h 1088020"/>
              <a:gd name="connsiteX3" fmla="*/ 1435261 w 5081286"/>
              <a:gd name="connsiteY3" fmla="*/ 821803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34451 w 5081286"/>
              <a:gd name="connsiteY1" fmla="*/ 127322 h 1088020"/>
              <a:gd name="connsiteX2" fmla="*/ 2685327 w 5081286"/>
              <a:gd name="connsiteY2" fmla="*/ 393539 h 1088020"/>
              <a:gd name="connsiteX3" fmla="*/ 1435261 w 5081286"/>
              <a:gd name="connsiteY3" fmla="*/ 821803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34451 w 5081286"/>
              <a:gd name="connsiteY1" fmla="*/ 127322 h 1088020"/>
              <a:gd name="connsiteX2" fmla="*/ 2488557 w 5081286"/>
              <a:gd name="connsiteY2" fmla="*/ 462987 h 1088020"/>
              <a:gd name="connsiteX3" fmla="*/ 1435261 w 5081286"/>
              <a:gd name="connsiteY3" fmla="*/ 821803 h 1088020"/>
              <a:gd name="connsiteX4" fmla="*/ 0 w 5081286"/>
              <a:gd name="connsiteY4" fmla="*/ 1088020 h 1088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286" h="1088020">
                <a:moveTo>
                  <a:pt x="5081286" y="0"/>
                </a:moveTo>
                <a:cubicBezTo>
                  <a:pt x="4590326" y="15433"/>
                  <a:pt x="4066573" y="50158"/>
                  <a:pt x="3634451" y="127322"/>
                </a:cubicBezTo>
                <a:cubicBezTo>
                  <a:pt x="3202330" y="204487"/>
                  <a:pt x="2855089" y="347240"/>
                  <a:pt x="2488557" y="462987"/>
                </a:cubicBezTo>
                <a:cubicBezTo>
                  <a:pt x="2122025" y="578734"/>
                  <a:pt x="1850021" y="717631"/>
                  <a:pt x="1435261" y="821803"/>
                </a:cubicBezTo>
                <a:cubicBezTo>
                  <a:pt x="1020502" y="925975"/>
                  <a:pt x="289367" y="1043650"/>
                  <a:pt x="0" y="1088020"/>
                </a:cubicBezTo>
              </a:path>
            </a:pathLst>
          </a:custGeom>
          <a:noFill/>
          <a:ln w="2540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650376" y="3461362"/>
            <a:ext cx="5069711" cy="995890"/>
          </a:xfrm>
          <a:custGeom>
            <a:avLst/>
            <a:gdLst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291788 w 5081286"/>
              <a:gd name="connsiteY2" fmla="*/ 439838 h 1088020"/>
              <a:gd name="connsiteX3" fmla="*/ 960699 w 5081286"/>
              <a:gd name="connsiteY3" fmla="*/ 891251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349661 w 5081286"/>
              <a:gd name="connsiteY2" fmla="*/ 497976 h 1088020"/>
              <a:gd name="connsiteX3" fmla="*/ 960699 w 5081286"/>
              <a:gd name="connsiteY3" fmla="*/ 891251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69175 w 5081286"/>
              <a:gd name="connsiteY1" fmla="*/ 145699 h 1088020"/>
              <a:gd name="connsiteX2" fmla="*/ 2349661 w 5081286"/>
              <a:gd name="connsiteY2" fmla="*/ 497976 h 1088020"/>
              <a:gd name="connsiteX3" fmla="*/ 960699 w 5081286"/>
              <a:gd name="connsiteY3" fmla="*/ 891251 h 1088020"/>
              <a:gd name="connsiteX4" fmla="*/ 0 w 5081286"/>
              <a:gd name="connsiteY4" fmla="*/ 1088020 h 1088020"/>
              <a:gd name="connsiteX0" fmla="*/ 5069711 w 5069711"/>
              <a:gd name="connsiteY0" fmla="*/ 0 h 996660"/>
              <a:gd name="connsiteX1" fmla="*/ 3657600 w 5069711"/>
              <a:gd name="connsiteY1" fmla="*/ 145699 h 996660"/>
              <a:gd name="connsiteX2" fmla="*/ 2338086 w 5069711"/>
              <a:gd name="connsiteY2" fmla="*/ 497976 h 996660"/>
              <a:gd name="connsiteX3" fmla="*/ 949124 w 5069711"/>
              <a:gd name="connsiteY3" fmla="*/ 891251 h 996660"/>
              <a:gd name="connsiteX4" fmla="*/ 0 w 5069711"/>
              <a:gd name="connsiteY4" fmla="*/ 996660 h 99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9711" h="996660">
                <a:moveTo>
                  <a:pt x="5069711" y="0"/>
                </a:moveTo>
                <a:cubicBezTo>
                  <a:pt x="4578751" y="15433"/>
                  <a:pt x="4112871" y="62703"/>
                  <a:pt x="3657600" y="145699"/>
                </a:cubicBezTo>
                <a:cubicBezTo>
                  <a:pt x="3202329" y="228695"/>
                  <a:pt x="2789499" y="373717"/>
                  <a:pt x="2338086" y="497976"/>
                </a:cubicBezTo>
                <a:cubicBezTo>
                  <a:pt x="1886673" y="622235"/>
                  <a:pt x="1338805" y="808137"/>
                  <a:pt x="949124" y="891251"/>
                </a:cubicBezTo>
                <a:cubicBezTo>
                  <a:pt x="559443" y="974365"/>
                  <a:pt x="289367" y="952290"/>
                  <a:pt x="0" y="996660"/>
                </a:cubicBezTo>
              </a:path>
            </a:pathLst>
          </a:cu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920146" y="3616594"/>
            <a:ext cx="11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Pressure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93493" y="5347400"/>
            <a:ext cx="113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Location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5849894" y="2985788"/>
            <a:ext cx="1350" cy="1778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endCxn id="18" idx="0"/>
          </p:cNvCxnSpPr>
          <p:nvPr/>
        </p:nvCxnSpPr>
        <p:spPr bwMode="auto">
          <a:xfrm flipH="1">
            <a:off x="5642900" y="2985788"/>
            <a:ext cx="506971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0472438" y="3014995"/>
            <a:ext cx="4341" cy="42061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9627351" y="2901460"/>
            <a:ext cx="101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ΔP</a:t>
            </a:r>
            <a:r>
              <a:rPr lang="en-US" sz="2400" baseline="-25000" dirty="0">
                <a:cs typeface="Times New Roman" panose="02020603050405020304" pitchFamily="18" charset="0"/>
              </a:rPr>
              <a:t>vap</a:t>
            </a:r>
            <a:endParaRPr lang="en-US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9551750" y="3784441"/>
            <a:ext cx="101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ΔP</a:t>
            </a:r>
            <a:r>
              <a:rPr lang="en-US" sz="2400" baseline="-25000" dirty="0">
                <a:cs typeface="Times New Roman" panose="02020603050405020304" pitchFamily="18" charset="0"/>
              </a:rPr>
              <a:t>liq</a:t>
            </a:r>
            <a:endParaRPr lang="en-US" sz="2400" baseline="-250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10467857" y="3435605"/>
            <a:ext cx="4581" cy="1317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 flipH="1">
            <a:off x="5574297" y="4789646"/>
            <a:ext cx="506971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5834614" y="3225843"/>
            <a:ext cx="961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cs typeface="Times New Roman" panose="02020603050405020304" pitchFamily="18" charset="0"/>
              </a:rPr>
              <a:t>Δ</a:t>
            </a:r>
            <a:r>
              <a:rPr lang="en-US" sz="2400" dirty="0">
                <a:cs typeface="Times New Roman" panose="02020603050405020304" pitchFamily="18" charset="0"/>
              </a:rPr>
              <a:t>P</a:t>
            </a:r>
            <a:r>
              <a:rPr lang="en-US" sz="2400" baseline="-25000" dirty="0">
                <a:cs typeface="Times New Roman" panose="02020603050405020304" pitchFamily="18" charset="0"/>
              </a:rPr>
              <a:t>tot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ΔP</a:t>
            </a:r>
            <a:r>
              <a:rPr lang="en-US" sz="2400" baseline="-25000" dirty="0">
                <a:cs typeface="Times New Roman" panose="02020603050405020304" pitchFamily="18" charset="0"/>
              </a:rPr>
              <a:t>cap</a:t>
            </a:r>
            <a:endParaRPr lang="en-US" sz="2400" baseline="-25000" dirty="0"/>
          </a:p>
        </p:txBody>
      </p:sp>
      <p:sp>
        <p:nvSpPr>
          <p:cNvPr id="41" name="TextBox 40"/>
          <p:cNvSpPr txBox="1"/>
          <p:nvPr/>
        </p:nvSpPr>
        <p:spPr>
          <a:xfrm>
            <a:off x="8628355" y="3899587"/>
            <a:ext cx="6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0-g</a:t>
            </a:r>
            <a:endParaRPr lang="en-US" sz="2800" dirty="0">
              <a:solidFill>
                <a:srgbClr val="00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25423" y="4445389"/>
            <a:ext cx="2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Against Gravity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09392" y="2901459"/>
            <a:ext cx="97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Vapor</a:t>
            </a:r>
            <a:endParaRPr lang="en-US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48346" y="4862492"/>
            <a:ext cx="9700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Liquid</a:t>
            </a:r>
            <a:endParaRPr lang="en-US" sz="2800" dirty="0"/>
          </a:p>
        </p:txBody>
      </p:sp>
      <p:cxnSp>
        <p:nvCxnSpPr>
          <p:cNvPr id="46" name="Straight Arrow Connector 45"/>
          <p:cNvCxnSpPr>
            <a:stCxn id="44" idx="1"/>
            <a:endCxn id="19" idx="3"/>
          </p:cNvCxnSpPr>
          <p:nvPr/>
        </p:nvCxnSpPr>
        <p:spPr bwMode="auto">
          <a:xfrm flipH="1" flipV="1">
            <a:off x="7055012" y="4457253"/>
            <a:ext cx="193335" cy="60529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4" idx="1"/>
            <a:endCxn id="20" idx="3"/>
          </p:cNvCxnSpPr>
          <p:nvPr/>
        </p:nvCxnSpPr>
        <p:spPr bwMode="auto">
          <a:xfrm flipH="1" flipV="1">
            <a:off x="6599500" y="4351925"/>
            <a:ext cx="648847" cy="7106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Freeform 55"/>
          <p:cNvSpPr/>
          <p:nvPr/>
        </p:nvSpPr>
        <p:spPr bwMode="auto">
          <a:xfrm>
            <a:off x="5566341" y="3471972"/>
            <a:ext cx="5069711" cy="1619444"/>
          </a:xfrm>
          <a:custGeom>
            <a:avLst/>
            <a:gdLst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291788 w 5081286"/>
              <a:gd name="connsiteY2" fmla="*/ 439838 h 1088020"/>
              <a:gd name="connsiteX3" fmla="*/ 960699 w 5081286"/>
              <a:gd name="connsiteY3" fmla="*/ 891251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34451 w 5081286"/>
              <a:gd name="connsiteY1" fmla="*/ 104172 h 1088020"/>
              <a:gd name="connsiteX2" fmla="*/ 2349661 w 5081286"/>
              <a:gd name="connsiteY2" fmla="*/ 497976 h 1088020"/>
              <a:gd name="connsiteX3" fmla="*/ 960699 w 5081286"/>
              <a:gd name="connsiteY3" fmla="*/ 891251 h 1088020"/>
              <a:gd name="connsiteX4" fmla="*/ 0 w 5081286"/>
              <a:gd name="connsiteY4" fmla="*/ 1088020 h 1088020"/>
              <a:gd name="connsiteX0" fmla="*/ 5081286 w 5081286"/>
              <a:gd name="connsiteY0" fmla="*/ 0 h 1088020"/>
              <a:gd name="connsiteX1" fmla="*/ 3669175 w 5081286"/>
              <a:gd name="connsiteY1" fmla="*/ 145699 h 1088020"/>
              <a:gd name="connsiteX2" fmla="*/ 2349661 w 5081286"/>
              <a:gd name="connsiteY2" fmla="*/ 497976 h 1088020"/>
              <a:gd name="connsiteX3" fmla="*/ 960699 w 5081286"/>
              <a:gd name="connsiteY3" fmla="*/ 891251 h 1088020"/>
              <a:gd name="connsiteX4" fmla="*/ 0 w 5081286"/>
              <a:gd name="connsiteY4" fmla="*/ 1088020 h 1088020"/>
              <a:gd name="connsiteX0" fmla="*/ 5069711 w 5069711"/>
              <a:gd name="connsiteY0" fmla="*/ 0 h 996660"/>
              <a:gd name="connsiteX1" fmla="*/ 3657600 w 5069711"/>
              <a:gd name="connsiteY1" fmla="*/ 145699 h 996660"/>
              <a:gd name="connsiteX2" fmla="*/ 2338086 w 5069711"/>
              <a:gd name="connsiteY2" fmla="*/ 497976 h 996660"/>
              <a:gd name="connsiteX3" fmla="*/ 949124 w 5069711"/>
              <a:gd name="connsiteY3" fmla="*/ 891251 h 996660"/>
              <a:gd name="connsiteX4" fmla="*/ 0 w 5069711"/>
              <a:gd name="connsiteY4" fmla="*/ 996660 h 99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69711" h="996660">
                <a:moveTo>
                  <a:pt x="5069711" y="0"/>
                </a:moveTo>
                <a:cubicBezTo>
                  <a:pt x="4578751" y="15433"/>
                  <a:pt x="4112871" y="62703"/>
                  <a:pt x="3657600" y="145699"/>
                </a:cubicBezTo>
                <a:cubicBezTo>
                  <a:pt x="3202329" y="228695"/>
                  <a:pt x="2789499" y="373717"/>
                  <a:pt x="2338086" y="497976"/>
                </a:cubicBezTo>
                <a:cubicBezTo>
                  <a:pt x="1886673" y="622235"/>
                  <a:pt x="1338805" y="808137"/>
                  <a:pt x="949124" y="891251"/>
                </a:cubicBezTo>
                <a:cubicBezTo>
                  <a:pt x="559443" y="974365"/>
                  <a:pt x="289367" y="952290"/>
                  <a:pt x="0" y="996660"/>
                </a:cubicBezTo>
              </a:path>
            </a:pathLst>
          </a:cu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cxnSp>
        <p:nvCxnSpPr>
          <p:cNvPr id="58" name="Straight Arrow Connector 57"/>
          <p:cNvCxnSpPr>
            <a:stCxn id="41" idx="1"/>
          </p:cNvCxnSpPr>
          <p:nvPr/>
        </p:nvCxnSpPr>
        <p:spPr bwMode="auto">
          <a:xfrm flipH="1" flipV="1">
            <a:off x="8265233" y="3981212"/>
            <a:ext cx="363122" cy="11843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TextBox 60"/>
          <p:cNvSpPr txBox="1"/>
          <p:nvPr/>
        </p:nvSpPr>
        <p:spPr>
          <a:xfrm>
            <a:off x="7084448" y="3307955"/>
            <a:ext cx="2075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8000"/>
                </a:solidFill>
              </a:rPr>
              <a:t>Gravity Assisted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65" name="Straight Arrow Connector 64"/>
          <p:cNvCxnSpPr>
            <a:endCxn id="56" idx="2"/>
          </p:cNvCxnSpPr>
          <p:nvPr/>
        </p:nvCxnSpPr>
        <p:spPr bwMode="auto">
          <a:xfrm flipH="1" flipV="1">
            <a:off x="7904427" y="4281119"/>
            <a:ext cx="255967" cy="23947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1" idx="2"/>
            <a:endCxn id="20" idx="2"/>
          </p:cNvCxnSpPr>
          <p:nvPr/>
        </p:nvCxnSpPr>
        <p:spPr bwMode="auto">
          <a:xfrm flipH="1">
            <a:off x="7988461" y="3677287"/>
            <a:ext cx="133650" cy="28166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3639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D87B-2699-4F7D-83A6-0047C31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Capillary Limit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5E99373-5EFD-4C12-A5FB-466865C04128}"/>
              </a:ext>
            </a:extLst>
          </p:cNvPr>
          <p:cNvGraphicFramePr>
            <a:graphicFrameLocks noGrp="1"/>
          </p:cNvGraphicFramePr>
          <p:nvPr/>
        </p:nvGraphicFramePr>
        <p:xfrm>
          <a:off x="4572000" y="716280"/>
          <a:ext cx="7207431" cy="6034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30C7B-EC87-4410-982D-5ED86B9E36BF}"/>
                  </a:ext>
                </a:extLst>
              </p:cNvPr>
              <p:cNvSpPr txBox="1"/>
              <p:nvPr/>
            </p:nvSpPr>
            <p:spPr>
              <a:xfrm>
                <a:off x="249936" y="936789"/>
                <a:ext cx="4425696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600"/>
                  <a:t>The capillary limit (wicking limit) is achieved when: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	(ΔP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= 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ΔP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+ 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ΔP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ΔP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</a:t>
                </a:r>
                <a:endParaRPr lang="en-US" sz="1600"/>
              </a:p>
              <a:p>
                <a:pPr algn="l"/>
                <a:r>
                  <a:rPr lang="en-US" sz="1600" b="1" u="sng"/>
                  <a:t>Example: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load, Q = 20 W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0" i="1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pipe diameter, D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hp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0.5 in</a:t>
                </a:r>
                <a:endParaRPr lang="en-US" sz="1600" b="0" i="1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1600" b="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Heat pipe length, L</a:t>
                </a:r>
                <a:r>
                  <a:rPr lang="en-US" sz="1600" b="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hp</a:t>
                </a:r>
                <a:r>
                  <a:rPr lang="en-US" sz="1600" b="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60 in</a:t>
                </a:r>
                <a:endParaRPr lang="en-US" sz="1600" b="0" i="1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</a:rPr>
                  <a:t>Evaporator length, L</a:t>
                </a:r>
                <a:r>
                  <a:rPr lang="en-US" sz="1600" i="1" baseline="-25000">
                    <a:latin typeface="Cambria Math" panose="02040503050406030204" pitchFamily="18" charset="0"/>
                  </a:rPr>
                  <a:t>e</a:t>
                </a:r>
                <a:r>
                  <a:rPr lang="en-US" sz="1600" i="1">
                    <a:latin typeface="Cambria Math" panose="02040503050406030204" pitchFamily="18" charset="0"/>
                  </a:rPr>
                  <a:t> = 10 in</a:t>
                </a:r>
              </a:p>
              <a:p>
                <a:pPr algn="l"/>
                <a:r>
                  <a:rPr lang="en-US" sz="1600" b="0" i="1">
                    <a:latin typeface="Cambria Math" panose="02040503050406030204" pitchFamily="18" charset="0"/>
                  </a:rPr>
                  <a:t>Condenser length, L</a:t>
                </a:r>
                <a:r>
                  <a:rPr lang="en-US" sz="1600" b="0" i="1" baseline="-25000">
                    <a:latin typeface="Cambria Math" panose="02040503050406030204" pitchFamily="18" charset="0"/>
                  </a:rPr>
                  <a:t>c</a:t>
                </a:r>
                <a:r>
                  <a:rPr lang="en-US" sz="1600" b="0" i="1">
                    <a:latin typeface="Cambria Math" panose="02040503050406030204" pitchFamily="18" charset="0"/>
                  </a:rPr>
                  <a:t> = 20 in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</a:rPr>
                  <a:t>Operating temperature, Toper =   ̶ 10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°C</a:t>
                </a:r>
                <a:endParaRPr lang="en-US" sz="1600"/>
              </a:p>
              <a:p>
                <a:pPr algn="l"/>
                <a:endParaRPr lang="en-US" sz="1600" i="1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Find heat transport capacity from the capillary limit plot: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	Q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max_0-g 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≈ 4,200 W·in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</a:rPr>
                  <a:t>Effective length: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</a:rPr>
                  <a:t>	L</a:t>
                </a:r>
                <a:r>
                  <a:rPr lang="en-US" sz="1600" i="1" baseline="-25000">
                    <a:latin typeface="Cambria Math" panose="02040503050406030204" pitchFamily="18" charset="0"/>
                  </a:rPr>
                  <a:t>eff</a:t>
                </a:r>
                <a:r>
                  <a:rPr lang="en-US" sz="1600" i="1">
                    <a:latin typeface="Cambria Math" panose="02040503050406030204" pitchFamily="18" charset="0"/>
                  </a:rPr>
                  <a:t> = L</a:t>
                </a:r>
                <a:r>
                  <a:rPr lang="en-US" sz="1600" i="1" baseline="-25000">
                    <a:latin typeface="Cambria Math" panose="02040503050406030204" pitchFamily="18" charset="0"/>
                  </a:rPr>
                  <a:t>hp </a:t>
                </a:r>
                <a:r>
                  <a:rPr lang="en-US" sz="1600" i="1">
                    <a:latin typeface="Cambria Math" panose="02040503050406030204" pitchFamily="18" charset="0"/>
                  </a:rPr>
                  <a:t>– (L</a:t>
                </a:r>
                <a:r>
                  <a:rPr lang="en-US" sz="1600" i="1" baseline="-25000">
                    <a:latin typeface="Cambria Math" panose="02040503050406030204" pitchFamily="18" charset="0"/>
                  </a:rPr>
                  <a:t>e</a:t>
                </a:r>
                <a:r>
                  <a:rPr lang="en-US" sz="1600" i="1">
                    <a:latin typeface="Cambria Math" panose="02040503050406030204" pitchFamily="18" charset="0"/>
                  </a:rPr>
                  <a:t> + L</a:t>
                </a:r>
                <a:r>
                  <a:rPr lang="en-US" sz="1600" i="1" baseline="-25000">
                    <a:latin typeface="Cambria Math" panose="02040503050406030204" pitchFamily="18" charset="0"/>
                  </a:rPr>
                  <a:t>c</a:t>
                </a:r>
                <a:r>
                  <a:rPr lang="en-US" sz="1600" i="1">
                    <a:latin typeface="Cambria Math" panose="02040503050406030204" pitchFamily="18" charset="0"/>
                  </a:rPr>
                  <a:t>)/2 = 45 in</a:t>
                </a:r>
                <a:endParaRPr lang="en-US" sz="1600" b="0" i="1">
                  <a:latin typeface="Cambria Math" panose="02040503050406030204" pitchFamily="18" charset="0"/>
                </a:endParaRP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Thus, the capillary limit in zero-g is equal to: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	Q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max_0-g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(Q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)/L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93 W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Typically ground testing performed with 0.1” adverse tilt.   </a:t>
                </a:r>
              </a:p>
              <a:p>
                <a:pPr algn="l"/>
                <a:r>
                  <a:rPr lang="en-US" sz="1600"/>
                  <a:t>	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max_0.1” 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L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eff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≈ 3,800 W·in</a:t>
                </a:r>
              </a:p>
              <a:p>
                <a:pPr algn="l"/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	Q</a:t>
                </a:r>
                <a:r>
                  <a:rPr lang="en-US" sz="1600" i="1" baseline="-2500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max_0.1” </a:t>
                </a:r>
                <a:r>
                  <a:rPr lang="en-US" sz="1600" i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≈ 84 W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E230C7B-EC87-4410-982D-5ED86B9E3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36" y="936789"/>
                <a:ext cx="4425696" cy="5509200"/>
              </a:xfrm>
              <a:prstGeom prst="rect">
                <a:avLst/>
              </a:prstGeom>
              <a:blipFill>
                <a:blip r:embed="rId3"/>
                <a:stretch>
                  <a:fillRect l="-689" t="-332" b="-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CFCAF-5DFE-40B8-A2F0-79261831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24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2F1305-1C9F-47D1-91A0-CD8236ED87E1}"/>
              </a:ext>
            </a:extLst>
          </p:cNvPr>
          <p:cNvCxnSpPr>
            <a:cxnSpLocks/>
          </p:cNvCxnSpPr>
          <p:nvPr/>
        </p:nvCxnSpPr>
        <p:spPr>
          <a:xfrm flipV="1">
            <a:off x="7392052" y="3145536"/>
            <a:ext cx="0" cy="2828544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0B8B42-1B02-499B-AE29-E5EEB56DB1D8}"/>
              </a:ext>
            </a:extLst>
          </p:cNvPr>
          <p:cNvCxnSpPr>
            <a:cxnSpLocks/>
          </p:cNvCxnSpPr>
          <p:nvPr/>
        </p:nvCxnSpPr>
        <p:spPr>
          <a:xfrm flipH="1">
            <a:off x="5349657" y="3165491"/>
            <a:ext cx="1999723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5CEBEF-5C55-428E-B0D6-F799906B6C98}"/>
              </a:ext>
            </a:extLst>
          </p:cNvPr>
          <p:cNvCxnSpPr>
            <a:cxnSpLocks/>
          </p:cNvCxnSpPr>
          <p:nvPr/>
        </p:nvCxnSpPr>
        <p:spPr>
          <a:xfrm flipH="1">
            <a:off x="5349657" y="3348371"/>
            <a:ext cx="1999723" cy="0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674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D87B-2699-4F7D-83A6-0047C31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Transport Limits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30C7B-EC87-4410-982D-5ED86B9E36BF}"/>
              </a:ext>
            </a:extLst>
          </p:cNvPr>
          <p:cNvSpPr txBox="1"/>
          <p:nvPr/>
        </p:nvSpPr>
        <p:spPr>
          <a:xfrm>
            <a:off x="467868" y="1197471"/>
            <a:ext cx="2636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/>
              <a:t>Heat transport limits:</a:t>
            </a:r>
          </a:p>
          <a:p>
            <a:pPr marL="342900" indent="-342900" algn="l">
              <a:buAutoNum type="arabicPeriod"/>
            </a:pPr>
            <a:r>
              <a:rPr lang="en-US" sz="2000"/>
              <a:t>Capillary limit</a:t>
            </a:r>
          </a:p>
          <a:p>
            <a:pPr marL="342900" indent="-342900" algn="l">
              <a:buAutoNum type="arabicPeriod"/>
            </a:pPr>
            <a:r>
              <a:rPr lang="en-US" sz="2000"/>
              <a:t>Sonic limit</a:t>
            </a:r>
          </a:p>
          <a:p>
            <a:pPr marL="342900" indent="-342900" algn="l">
              <a:buAutoNum type="arabicPeriod"/>
            </a:pPr>
            <a:r>
              <a:rPr lang="en-US" sz="2000"/>
              <a:t>Boiling limit</a:t>
            </a:r>
          </a:p>
          <a:p>
            <a:pPr marL="342900" indent="-342900" algn="l">
              <a:buAutoNum type="arabicPeriod"/>
            </a:pPr>
            <a:r>
              <a:rPr lang="en-US" sz="2000"/>
              <a:t>Entrainment limit</a:t>
            </a:r>
          </a:p>
          <a:p>
            <a:pPr marL="342900" indent="-342900" algn="l">
              <a:buAutoNum type="arabicPeriod"/>
            </a:pPr>
            <a:r>
              <a:rPr lang="en-US" sz="2000"/>
              <a:t>Low pressure limit (Viscous limit)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90AE92-3B89-4383-86B2-431A8DDDF488}"/>
              </a:ext>
            </a:extLst>
          </p:cNvPr>
          <p:cNvSpPr txBox="1"/>
          <p:nvPr/>
        </p:nvSpPr>
        <p:spPr>
          <a:xfrm>
            <a:off x="487680" y="4288169"/>
            <a:ext cx="2517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The heat transport in most cases is limited by capillary pumping pressure.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A4CD48F-1414-43EC-A5D1-033F95B9D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3525243-0475-407A-A21D-FF5051CDE2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036192"/>
              </p:ext>
            </p:extLst>
          </p:nvPr>
        </p:nvGraphicFramePr>
        <p:xfrm>
          <a:off x="3066288" y="780288"/>
          <a:ext cx="8857488" cy="5724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2752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Capillary Limit and Liquid Transport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990600"/>
                <a:ext cx="5791200" cy="5323788"/>
              </a:xfrm>
            </p:spPr>
            <p:txBody>
              <a:bodyPr>
                <a:normAutofit/>
              </a:bodyPr>
              <a:lstStyle/>
              <a:p>
                <a:r>
                  <a:rPr lang="en-US" sz="1600"/>
                  <a:t>Assume</a:t>
                </a:r>
                <a:r>
                  <a:rPr lang="en-US" sz="1600" dirty="0"/>
                  <a:t>:</a:t>
                </a:r>
              </a:p>
              <a:p>
                <a:pPr lvl="1"/>
                <a:r>
                  <a:rPr lang="en-US" sz="1600" dirty="0"/>
                  <a:t>Liquid properties do not vary along the HP</a:t>
                </a:r>
              </a:p>
              <a:p>
                <a:pPr lvl="1"/>
                <a:r>
                  <a:rPr lang="en-US" sz="1600" dirty="0"/>
                  <a:t>Uniform wick along the HP</a:t>
                </a:r>
              </a:p>
              <a:p>
                <a:pPr lvl="1"/>
                <a:r>
                  <a:rPr lang="en-US" sz="1600" dirty="0"/>
                  <a:t>Vapor pressure drop is negligible</a:t>
                </a:r>
              </a:p>
              <a:p>
                <a:endParaRPr lang="en-US" sz="1600"/>
              </a:p>
              <a:p>
                <a:r>
                  <a:rPr lang="en-US" sz="1600"/>
                  <a:t>The </a:t>
                </a:r>
                <a:r>
                  <a:rPr lang="en-US" sz="1600" dirty="0"/>
                  <a:t>heat transport capacity:</a:t>
                </a:r>
              </a:p>
              <a:p>
                <a:pPr marL="0" indent="0">
                  <a:buNone/>
                </a:pPr>
                <a:r>
                  <a:rPr lang="en-US" sz="16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𝐾𝐴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den>
                        </m:f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𝑠𝑖𝑛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e>
                    </m:d>
                  </m:oMath>
                </a14:m>
                <a:endParaRPr lang="en-US" sz="1600" dirty="0"/>
              </a:p>
              <a:p>
                <a:endParaRPr lang="en-US" sz="1600"/>
              </a:p>
              <a:p>
                <a:r>
                  <a:rPr lang="en-US" sz="1600"/>
                  <a:t>Figure </a:t>
                </a:r>
                <a:r>
                  <a:rPr lang="en-US" sz="1600" dirty="0"/>
                  <a:t>of Merit a.k.a Liquid Transport Factor: </a:t>
                </a:r>
              </a:p>
              <a:p>
                <a:pPr marL="0" indent="0">
                  <a:buNone/>
                </a:pPr>
                <a:endParaRPr lang="en-US" sz="1600" dirty="0"/>
              </a:p>
              <a:p>
                <a:pPr marL="0" indent="0">
                  <a:buNone/>
                </a:pPr>
                <a:r>
                  <a:rPr lang="en-US" sz="1600"/>
                  <a:t>M </a:t>
                </a:r>
                <a:r>
                  <a:rPr lang="en-US" sz="1600" dirty="0"/>
                  <a:t>≡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𝐿𝑖𝑞𝑢𝑖𝑑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𝐷𝑒𝑛𝑠𝑖𝑡𝑦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𝑆𝑢𝑟𝑓𝑎𝑐𝑒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𝑇𝑒𝑛𝑠𝑖𝑜𝑛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𝐿𝑎𝑡𝑒𝑛𝑡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𝐻𝑒𝑎𝑡</m:t>
                            </m:r>
                          </m:e>
                        </m:d>
                      </m:num>
                      <m:den>
                        <m:d>
                          <m:dPr>
                            <m:begChr m:val="{"/>
                            <m:endChr m:val="}"/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𝐿𝑖𝑞𝑢𝑖𝑑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𝑉𝑖𝑠𝑐𝑜𝑠𝑖𝑡𝑦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1600" dirty="0"/>
                  <a:t> </a:t>
                </a:r>
              </a:p>
              <a:p>
                <a:pPr marL="0" indent="0">
                  <a:buNone/>
                </a:pPr>
                <a:endParaRPr lang="en-US" sz="1600"/>
              </a:p>
              <a:p>
                <a:pPr marL="0" indent="0">
                  <a:buNone/>
                </a:pPr>
                <a:r>
                  <a:rPr lang="en-US" sz="1600"/>
                  <a:t>M </a:t>
                </a:r>
                <a:r>
                  <a:rPr lang="en-US" sz="1600" dirty="0"/>
                  <a:t>=</a:t>
                </a:r>
                <a:r>
                  <a:rPr lang="en-US" sz="1600"/>
                  <a:t> </a:t>
                </a:r>
                <a:r>
                  <a:rPr lang="en-US" sz="1600" dirty="0"/>
                  <a:t>f(working fluid properties)</a:t>
                </a:r>
              </a:p>
              <a:p>
                <a:pPr marL="0" indent="0">
                  <a:buNone/>
                </a:pPr>
                <a:endParaRPr lang="en-US" sz="160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𝐾𝐴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𝑒𝑓𝑓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1600" dirty="0"/>
                  <a:t> = f(wick geometrical properties)</a:t>
                </a:r>
              </a:p>
              <a:p>
                <a:pPr marL="0" indent="0">
                  <a:buNone/>
                </a:pPr>
                <a:endParaRPr lang="en-US" sz="1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990600"/>
                <a:ext cx="5791200" cy="5323788"/>
              </a:xfrm>
              <a:blipFill>
                <a:blip r:embed="rId2"/>
                <a:stretch>
                  <a:fillRect l="-632" t="-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EBCDDAB6-6611-1E59-8343-7191B98E7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2244107"/>
              </p:ext>
            </p:extLst>
          </p:nvPr>
        </p:nvGraphicFramePr>
        <p:xfrm>
          <a:off x="5867400" y="1214172"/>
          <a:ext cx="5867400" cy="5305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93DEC99-57A7-0D22-E91B-6CE179B4D0AB}"/>
              </a:ext>
            </a:extLst>
          </p:cNvPr>
          <p:cNvSpPr/>
          <p:nvPr/>
        </p:nvSpPr>
        <p:spPr>
          <a:xfrm>
            <a:off x="6858000" y="828144"/>
            <a:ext cx="4876800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value → higher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power capacity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77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Fluids for Two-Phase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71434"/>
              </p:ext>
            </p:extLst>
          </p:nvPr>
        </p:nvGraphicFramePr>
        <p:xfrm>
          <a:off x="3200400" y="1034278"/>
          <a:ext cx="5680293" cy="4602480"/>
        </p:xfrm>
        <a:graphic>
          <a:graphicData uri="http://schemas.openxmlformats.org/drawingml/2006/table">
            <a:tbl>
              <a:tblPr/>
              <a:tblGrid>
                <a:gridCol w="972852">
                  <a:extLst>
                    <a:ext uri="{9D8B030D-6E8A-4147-A177-3AD203B41FA5}">
                      <a16:colId xmlns:a16="http://schemas.microsoft.com/office/drawing/2014/main" val="1060106289"/>
                    </a:ext>
                  </a:extLst>
                </a:gridCol>
                <a:gridCol w="943811">
                  <a:extLst>
                    <a:ext uri="{9D8B030D-6E8A-4147-A177-3AD203B41FA5}">
                      <a16:colId xmlns:a16="http://schemas.microsoft.com/office/drawing/2014/main" val="2509239006"/>
                    </a:ext>
                  </a:extLst>
                </a:gridCol>
                <a:gridCol w="540151">
                  <a:extLst>
                    <a:ext uri="{9D8B030D-6E8A-4147-A177-3AD203B41FA5}">
                      <a16:colId xmlns:a16="http://schemas.microsoft.com/office/drawing/2014/main" val="2826169477"/>
                    </a:ext>
                  </a:extLst>
                </a:gridCol>
                <a:gridCol w="365908">
                  <a:extLst>
                    <a:ext uri="{9D8B030D-6E8A-4147-A177-3AD203B41FA5}">
                      <a16:colId xmlns:a16="http://schemas.microsoft.com/office/drawing/2014/main" val="2509732048"/>
                    </a:ext>
                  </a:extLst>
                </a:gridCol>
                <a:gridCol w="522726">
                  <a:extLst>
                    <a:ext uri="{9D8B030D-6E8A-4147-A177-3AD203B41FA5}">
                      <a16:colId xmlns:a16="http://schemas.microsoft.com/office/drawing/2014/main" val="1022331"/>
                    </a:ext>
                  </a:extLst>
                </a:gridCol>
                <a:gridCol w="400757">
                  <a:extLst>
                    <a:ext uri="{9D8B030D-6E8A-4147-A177-3AD203B41FA5}">
                      <a16:colId xmlns:a16="http://schemas.microsoft.com/office/drawing/2014/main" val="2918765074"/>
                    </a:ext>
                  </a:extLst>
                </a:gridCol>
                <a:gridCol w="400757">
                  <a:extLst>
                    <a:ext uri="{9D8B030D-6E8A-4147-A177-3AD203B41FA5}">
                      <a16:colId xmlns:a16="http://schemas.microsoft.com/office/drawing/2014/main" val="2890177507"/>
                    </a:ext>
                  </a:extLst>
                </a:gridCol>
                <a:gridCol w="400757">
                  <a:extLst>
                    <a:ext uri="{9D8B030D-6E8A-4147-A177-3AD203B41FA5}">
                      <a16:colId xmlns:a16="http://schemas.microsoft.com/office/drawing/2014/main" val="97990663"/>
                    </a:ext>
                  </a:extLst>
                </a:gridCol>
                <a:gridCol w="374621">
                  <a:extLst>
                    <a:ext uri="{9D8B030D-6E8A-4147-A177-3AD203B41FA5}">
                      <a16:colId xmlns:a16="http://schemas.microsoft.com/office/drawing/2014/main" val="3064978720"/>
                    </a:ext>
                  </a:extLst>
                </a:gridCol>
                <a:gridCol w="357196">
                  <a:extLst>
                    <a:ext uri="{9D8B030D-6E8A-4147-A177-3AD203B41FA5}">
                      <a16:colId xmlns:a16="http://schemas.microsoft.com/office/drawing/2014/main" val="3464016737"/>
                    </a:ext>
                  </a:extLst>
                </a:gridCol>
                <a:gridCol w="400757">
                  <a:extLst>
                    <a:ext uri="{9D8B030D-6E8A-4147-A177-3AD203B41FA5}">
                      <a16:colId xmlns:a16="http://schemas.microsoft.com/office/drawing/2014/main" val="751641175"/>
                    </a:ext>
                  </a:extLst>
                </a:gridCol>
              </a:tblGrid>
              <a:tr h="228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Working</a:t>
                      </a:r>
                      <a:b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Fluid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Chemical</a:t>
                      </a:r>
                      <a:b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Formula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Triple Point Temp.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Temp.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Pressure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5777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°C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MPa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2267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Helium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He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470788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Hydrogen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H₂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38896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Neon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4322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Oxygen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O₂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96465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Nitrogen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N₂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5058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Propylene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C₃H₆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8744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Ethane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C₂H₆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796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Methane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CH₄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22716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Ethylene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C₂H₄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5999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Ethanol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C₂H₅OH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4399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R134a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CH₂FCF₃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4134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Methanol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CH₃OH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18068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Acetone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C₃H₆O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26174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Ammonia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NH₃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4313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H₂O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385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Potassium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5225758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Sodium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201F1E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6581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1" y="5849502"/>
            <a:ext cx="843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operating temperature range is narrower than the saturation temperature range.</a:t>
            </a:r>
          </a:p>
        </p:txBody>
      </p:sp>
    </p:spTree>
    <p:extLst>
      <p:ext uri="{BB962C8B-B14F-4D97-AF65-F5344CB8AC3E}">
        <p14:creationId xmlns:p14="http://schemas.microsoft.com/office/powerpoint/2010/main" val="2669916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of Vaporization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64786"/>
            <a:ext cx="11125200" cy="1544509"/>
          </a:xfrm>
        </p:spPr>
        <p:txBody>
          <a:bodyPr>
            <a:normAutofit/>
          </a:bodyPr>
          <a:lstStyle/>
          <a:p>
            <a:r>
              <a:rPr lang="en-US" sz="1800" dirty="0"/>
              <a:t>Ammonia and propylene are the most commonly utilized fluids in </a:t>
            </a:r>
            <a:r>
              <a:rPr lang="en-US" sz="1800"/>
              <a:t>two-phase thermal control systems for </a:t>
            </a:r>
            <a:r>
              <a:rPr lang="en-US" sz="1800" dirty="0"/>
              <a:t>space applications.</a:t>
            </a:r>
          </a:p>
          <a:p>
            <a:pPr lvl="1"/>
            <a:r>
              <a:rPr lang="en-US" sz="1800" dirty="0"/>
              <a:t>Higher power → ammonia</a:t>
            </a:r>
          </a:p>
          <a:p>
            <a:pPr lvl="1"/>
            <a:r>
              <a:rPr lang="en-US" sz="1800" dirty="0"/>
              <a:t>Lower minimum operating (survival) temperature → propylene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/>
        </p:nvGraphicFramePr>
        <p:xfrm>
          <a:off x="1758887" y="2976534"/>
          <a:ext cx="8451915" cy="354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37883" y="3094427"/>
            <a:ext cx="173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Ammonia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122" y="4415036"/>
            <a:ext cx="1734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Propylene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80818" y="2459728"/>
            <a:ext cx="269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Critical Temperatures</a:t>
            </a:r>
          </a:p>
          <a:p>
            <a:r>
              <a:rPr lang="en-US" dirty="0">
                <a:solidFill>
                  <a:srgbClr val="FF0000"/>
                </a:solidFill>
              </a:rPr>
              <a:t>      92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℃</a:t>
            </a:r>
            <a:r>
              <a:rPr lang="en-US" dirty="0">
                <a:solidFill>
                  <a:srgbClr val="FF0000"/>
                </a:solidFill>
              </a:rPr>
              <a:t>    132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℃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 flipV="1">
            <a:off x="9762243" y="3094426"/>
            <a:ext cx="16106" cy="2608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8894978" y="3094426"/>
            <a:ext cx="10999" cy="264121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525210" y="2442965"/>
            <a:ext cx="343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Triple Point Temperatures</a:t>
            </a:r>
          </a:p>
          <a:p>
            <a:r>
              <a:rPr lang="en-US" dirty="0">
                <a:solidFill>
                  <a:srgbClr val="0000CC"/>
                </a:solidFill>
              </a:rPr>
              <a:t> -186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℃</a:t>
            </a:r>
            <a:r>
              <a:rPr lang="en-US" dirty="0">
                <a:solidFill>
                  <a:srgbClr val="0000CC"/>
                </a:solidFill>
              </a:rPr>
              <a:t>                          -78</a:t>
            </a:r>
            <a:r>
              <a:rPr lang="en-US" dirty="0">
                <a:solidFill>
                  <a:srgbClr val="0000CC"/>
                </a:solidFill>
                <a:cs typeface="Times New Roman" panose="02020603050405020304" pitchFamily="18" charset="0"/>
              </a:rPr>
              <a:t>℃</a:t>
            </a:r>
            <a:endParaRPr lang="en-US" dirty="0">
              <a:solidFill>
                <a:srgbClr val="0000CC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flipH="1" flipV="1">
            <a:off x="5233058" y="3127156"/>
            <a:ext cx="16106" cy="260848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2880411" y="3061696"/>
            <a:ext cx="10999" cy="2641218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1927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D87B-2699-4F7D-83A6-0047C31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Maximum Heat Flux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230C7B-EC87-4410-982D-5ED86B9E36BF}"/>
              </a:ext>
            </a:extLst>
          </p:cNvPr>
          <p:cNvSpPr txBox="1"/>
          <p:nvPr/>
        </p:nvSpPr>
        <p:spPr>
          <a:xfrm>
            <a:off x="365760" y="1158240"/>
            <a:ext cx="111983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/>
              <a:t>The maximum heat flux or the maximum heat load per unit length is affected by: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/>
              <a:t>Heat pipe orientation in 1G.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/>
              <a:t>Evaporator length.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/>
              <a:t>Lengths of the adiabatic section and condenser also affect the maximum heat flux, but to a lesser extent.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/>
              <a:t>Heat pipe size (outside diameter).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/>
              <a:t>Operating temperature.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/>
              <a:t>Internal geometry.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000"/>
              <a:t>Fluid charge.</a:t>
            </a:r>
          </a:p>
          <a:p>
            <a:pPr algn="l"/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ECFCAF-5DFE-40B8-A2F0-792618311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7198E98-6801-4354-BC11-5B3553187D1C}"/>
              </a:ext>
            </a:extLst>
          </p:cNvPr>
          <p:cNvGraphicFramePr>
            <a:graphicFrameLocks noGrp="1"/>
          </p:cNvGraphicFramePr>
          <p:nvPr/>
        </p:nvGraphicFramePr>
        <p:xfrm>
          <a:off x="2501900" y="4728449"/>
          <a:ext cx="7188200" cy="1203960"/>
        </p:xfrm>
        <a:graphic>
          <a:graphicData uri="http://schemas.openxmlformats.org/drawingml/2006/table">
            <a:tbl>
              <a:tblPr/>
              <a:tblGrid>
                <a:gridCol w="5619134">
                  <a:extLst>
                    <a:ext uri="{9D8B030D-6E8A-4147-A177-3AD203B41FA5}">
                      <a16:colId xmlns:a16="http://schemas.microsoft.com/office/drawing/2014/main" val="949947563"/>
                    </a:ext>
                  </a:extLst>
                </a:gridCol>
                <a:gridCol w="555208">
                  <a:extLst>
                    <a:ext uri="{9D8B030D-6E8A-4147-A177-3AD203B41FA5}">
                      <a16:colId xmlns:a16="http://schemas.microsoft.com/office/drawing/2014/main" val="3641753108"/>
                    </a:ext>
                  </a:extLst>
                </a:gridCol>
                <a:gridCol w="458650">
                  <a:extLst>
                    <a:ext uri="{9D8B030D-6E8A-4147-A177-3AD203B41FA5}">
                      <a16:colId xmlns:a16="http://schemas.microsoft.com/office/drawing/2014/main" val="3782066247"/>
                    </a:ext>
                  </a:extLst>
                </a:gridCol>
                <a:gridCol w="555208">
                  <a:extLst>
                    <a:ext uri="{9D8B030D-6E8A-4147-A177-3AD203B41FA5}">
                      <a16:colId xmlns:a16="http://schemas.microsoft.com/office/drawing/2014/main" val="2417584529"/>
                    </a:ext>
                  </a:extLst>
                </a:gridCol>
              </a:tblGrid>
              <a:tr h="3048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Parameter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Heat Pipe OD, 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958056"/>
                  </a:ext>
                </a:extLst>
              </a:tr>
              <a:tr h="2971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7113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heat load per linear inch (1-sided heat load), W/in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62237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 heat load per linear inch (2-sided heat load), W/in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3972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624B743-93CE-488E-BDDD-B5EFDB11A88B}"/>
              </a:ext>
            </a:extLst>
          </p:cNvPr>
          <p:cNvSpPr txBox="1"/>
          <p:nvPr/>
        </p:nvSpPr>
        <p:spPr>
          <a:xfrm>
            <a:off x="2401824" y="4328339"/>
            <a:ext cx="7288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 values in this table are recommended as a starting point.</a:t>
            </a:r>
          </a:p>
        </p:txBody>
      </p:sp>
    </p:spTree>
    <p:extLst>
      <p:ext uri="{BB962C8B-B14F-4D97-AF65-F5344CB8AC3E}">
        <p14:creationId xmlns:p14="http://schemas.microsoft.com/office/powerpoint/2010/main" val="268381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495D-929F-17CF-AECB-3E8D6170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Transfer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FF299-782B-C860-4B55-44071514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2023 – August 21-25,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6E4A99-3848-5FEF-0542-D3BBAC26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63EAF7-A63E-19B4-F5AC-3495969E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>
            <a:normAutofit/>
          </a:bodyPr>
          <a:lstStyle/>
          <a:p>
            <a:r>
              <a:rPr lang="en-US" dirty="0"/>
              <a:t>From Wikipedia:</a:t>
            </a:r>
          </a:p>
          <a:p>
            <a:pPr lvl="1"/>
            <a:r>
              <a:rPr lang="en-US" sz="2400" b="1" dirty="0"/>
              <a:t>Heat transfer</a:t>
            </a:r>
            <a:r>
              <a:rPr lang="en-US" sz="2400" dirty="0"/>
              <a:t> is a discipline of </a:t>
            </a:r>
            <a:r>
              <a:rPr lang="en-US" sz="2400" dirty="0">
                <a:hlinkClick r:id="rId2" tooltip="Thermal engineering"/>
              </a:rPr>
              <a:t>thermal engineering</a:t>
            </a:r>
            <a:r>
              <a:rPr lang="en-US" sz="2400" dirty="0"/>
              <a:t> that concerns the generation, use, conversion, and exchange of </a:t>
            </a:r>
            <a:r>
              <a:rPr lang="en-US" sz="2400" dirty="0">
                <a:hlinkClick r:id="rId3" tooltip="Thermal energy"/>
              </a:rPr>
              <a:t>thermal energy</a:t>
            </a:r>
            <a:r>
              <a:rPr lang="en-US" sz="2400" dirty="0"/>
              <a:t> (</a:t>
            </a:r>
            <a:r>
              <a:rPr lang="en-US" sz="2400" dirty="0">
                <a:hlinkClick r:id="rId4" tooltip="Heat"/>
              </a:rPr>
              <a:t>heat</a:t>
            </a:r>
            <a:r>
              <a:rPr lang="en-US" sz="2400" dirty="0"/>
              <a:t>) between physical systems. Heat transfer is classified into various mechanisms, such as </a:t>
            </a:r>
            <a:r>
              <a:rPr lang="en-US" sz="2400" dirty="0">
                <a:hlinkClick r:id="rId5" tooltip="Thermal conduction"/>
              </a:rPr>
              <a:t>thermal conduction</a:t>
            </a:r>
            <a:r>
              <a:rPr lang="en-US" sz="2400" dirty="0"/>
              <a:t>, </a:t>
            </a:r>
            <a:r>
              <a:rPr lang="en-US" sz="2400" dirty="0">
                <a:hlinkClick r:id="rId6" tooltip="Convective heat transfer"/>
              </a:rPr>
              <a:t>thermal convection</a:t>
            </a:r>
            <a:r>
              <a:rPr lang="en-US" sz="2400" dirty="0"/>
              <a:t>, </a:t>
            </a:r>
            <a:r>
              <a:rPr lang="en-US" sz="2400" dirty="0">
                <a:hlinkClick r:id="rId7" tooltip="Thermal radiation"/>
              </a:rPr>
              <a:t>thermal radiation</a:t>
            </a:r>
            <a:r>
              <a:rPr lang="en-US" sz="2400" dirty="0"/>
              <a:t>, and transfer of energy by </a:t>
            </a:r>
            <a:r>
              <a:rPr lang="en-US" sz="2400" dirty="0">
                <a:hlinkClick r:id="rId8" tooltip="Phase changes"/>
              </a:rPr>
              <a:t>phase changes</a:t>
            </a:r>
            <a:r>
              <a:rPr lang="en-US" sz="2400" dirty="0"/>
              <a:t>…</a:t>
            </a:r>
          </a:p>
          <a:p>
            <a:endParaRPr lang="en-US" dirty="0"/>
          </a:p>
          <a:p>
            <a:r>
              <a:rPr lang="en-US" dirty="0"/>
              <a:t>Heat transfer system is a device (or a system) that transports heat from a heat source to a heat sink.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082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1160E-B23D-ED88-290F-321ED4CCC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Axial Grooved Heat Pipes?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8BD64-7706-ED07-0740-99A38241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BCE325-7DF4-5004-FF40-0B83D4254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6F1C3F-3100-46A3-6812-5A85B15D7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Axial grooved HPs are very popular for space applications due </a:t>
            </a:r>
            <a:r>
              <a:rPr lang="en-US" sz="2800"/>
              <a:t>to: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 Simplicity.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 Passive operation.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 Reliability.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 High heat transport capacity.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 High </a:t>
            </a:r>
            <a:r>
              <a:rPr lang="en-US" sz="2400" dirty="0"/>
              <a:t>thermal conductance.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 Versatility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/>
              <a:t> Space </a:t>
            </a:r>
            <a:r>
              <a:rPr lang="en-US" sz="2400" dirty="0"/>
              <a:t>flight heritage.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3458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7916D-8F1B-4C15-C123-245DC76A4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Axial Grooved Heat Pipes in Current Programs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0D30A7-01BC-06DC-5CBA-135463272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B3D562-E940-68FC-08A7-021A3C35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95CC56-5D7A-1082-8490-32598F25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40" y="1453203"/>
            <a:ext cx="2672064" cy="46739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E8A34F-88CC-C2DC-003F-116A06FD0513}"/>
              </a:ext>
            </a:extLst>
          </p:cNvPr>
          <p:cNvSpPr txBox="1"/>
          <p:nvPr/>
        </p:nvSpPr>
        <p:spPr>
          <a:xfrm>
            <a:off x="685800" y="1012277"/>
            <a:ext cx="200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RST WFI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D391F-06FB-2E50-776D-E13939D70C6F}"/>
              </a:ext>
            </a:extLst>
          </p:cNvPr>
          <p:cNvPicPr/>
          <p:nvPr/>
        </p:nvPicPr>
        <p:blipFill rotWithShape="1">
          <a:blip r:embed="rId3"/>
          <a:srcRect t="2597"/>
          <a:stretch/>
        </p:blipFill>
        <p:spPr>
          <a:xfrm>
            <a:off x="5433282" y="3800596"/>
            <a:ext cx="6202236" cy="2514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2ACDF4-3919-AB0F-E381-540A3ED97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317" y="1175923"/>
            <a:ext cx="2765435" cy="20891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33945D-58D3-D69B-8059-9CD0A9D89523}"/>
              </a:ext>
            </a:extLst>
          </p:cNvPr>
          <p:cNvSpPr txBox="1"/>
          <p:nvPr/>
        </p:nvSpPr>
        <p:spPr>
          <a:xfrm>
            <a:off x="7924800" y="3348164"/>
            <a:ext cx="200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COSI SMEX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A6304-5BE1-812A-A306-C0382CB7AF2F}"/>
              </a:ext>
            </a:extLst>
          </p:cNvPr>
          <p:cNvSpPr txBox="1"/>
          <p:nvPr/>
        </p:nvSpPr>
        <p:spPr>
          <a:xfrm>
            <a:off x="5558733" y="955054"/>
            <a:ext cx="200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RST CGI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120EA3-5CE4-B52D-81D5-8BA9B24791CC}"/>
              </a:ext>
            </a:extLst>
          </p:cNvPr>
          <p:cNvSpPr txBox="1"/>
          <p:nvPr/>
        </p:nvSpPr>
        <p:spPr>
          <a:xfrm>
            <a:off x="4232778" y="1375816"/>
            <a:ext cx="2005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Radiator with embedded CCHPs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FF8354-188A-477E-CB2D-7F40747DDD9A}"/>
              </a:ext>
            </a:extLst>
          </p:cNvPr>
          <p:cNvCxnSpPr>
            <a:cxnSpLocks/>
          </p:cNvCxnSpPr>
          <p:nvPr/>
        </p:nvCxnSpPr>
        <p:spPr>
          <a:xfrm>
            <a:off x="5774563" y="1842180"/>
            <a:ext cx="741242" cy="52122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F29C82-E183-77B3-EE8A-73AE4D5CE0E6}"/>
              </a:ext>
            </a:extLst>
          </p:cNvPr>
          <p:cNvSpPr txBox="1"/>
          <p:nvPr/>
        </p:nvSpPr>
        <p:spPr>
          <a:xfrm>
            <a:off x="5101089" y="2705675"/>
            <a:ext cx="1651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Pallet with Embedded CCHPs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85EB904-1FC1-DF73-F995-90BCEF6CDCDC}"/>
              </a:ext>
            </a:extLst>
          </p:cNvPr>
          <p:cNvCxnSpPr>
            <a:cxnSpLocks/>
          </p:cNvCxnSpPr>
          <p:nvPr/>
        </p:nvCxnSpPr>
        <p:spPr>
          <a:xfrm flipV="1">
            <a:off x="6561525" y="2986369"/>
            <a:ext cx="840132" cy="1498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9275B5A-276F-54A4-92B6-7652292814CD}"/>
              </a:ext>
            </a:extLst>
          </p:cNvPr>
          <p:cNvSpPr txBox="1"/>
          <p:nvPr/>
        </p:nvSpPr>
        <p:spPr>
          <a:xfrm>
            <a:off x="3411042" y="2131025"/>
            <a:ext cx="276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Transport CCHPs Connect Pallet and Radiator (not vsible)</a:t>
            </a:r>
          </a:p>
        </p:txBody>
      </p:sp>
    </p:spTree>
    <p:extLst>
      <p:ext uri="{BB962C8B-B14F-4D97-AF65-F5344CB8AC3E}">
        <p14:creationId xmlns:p14="http://schemas.microsoft.com/office/powerpoint/2010/main" val="1781153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9D87B-2699-4F7D-83A6-0047C31B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Constant Conductance Heat Pipes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CF281-E120-4E57-95F6-0DF6F1202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DE3005-8593-9543-E1EA-304C7D9BA2EB}"/>
              </a:ext>
            </a:extLst>
          </p:cNvPr>
          <p:cNvSpPr txBox="1">
            <a:spLocks/>
          </p:cNvSpPr>
          <p:nvPr/>
        </p:nvSpPr>
        <p:spPr bwMode="auto">
          <a:xfrm>
            <a:off x="192621" y="1136904"/>
            <a:ext cx="11237379" cy="5263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b="0" kern="0"/>
              <a:t>What is conductance?</a:t>
            </a:r>
          </a:p>
          <a:p>
            <a:pPr lvl="1"/>
            <a:r>
              <a:rPr lang="en-US" sz="1600" b="0" kern="0"/>
              <a:t>Conductance (thermal conductance) is an engineering term used to characterize the amount of heat transferred by TPS for a given end-to-end temperature drop. </a:t>
            </a:r>
          </a:p>
          <a:p>
            <a:pPr lvl="1"/>
            <a:r>
              <a:rPr lang="en-US" sz="1600" b="0" kern="0"/>
              <a:t>During </a:t>
            </a:r>
            <a:r>
              <a:rPr lang="en-US" sz="1600" b="0" u="sng" kern="0"/>
              <a:t>steady-state</a:t>
            </a:r>
            <a:r>
              <a:rPr lang="en-US" sz="1600" b="0" kern="0"/>
              <a:t> operation conductance is the ratio of heat load to the temperature drop across the heat pipe: </a:t>
            </a:r>
          </a:p>
          <a:p>
            <a:pPr lvl="2"/>
            <a:r>
              <a:rPr lang="en-US" sz="1600" b="0" kern="0"/>
              <a:t>Q/</a:t>
            </a:r>
            <a:r>
              <a:rPr lang="el-GR" sz="1600" b="0" kern="0">
                <a:cs typeface="Times New Roman" panose="02020603050405020304" pitchFamily="18" charset="0"/>
              </a:rPr>
              <a:t>Δ</a:t>
            </a:r>
            <a:r>
              <a:rPr lang="en-US" sz="1600" b="0" kern="0">
                <a:cs typeface="Times New Roman" panose="02020603050405020304" pitchFamily="18" charset="0"/>
              </a:rPr>
              <a:t>T = {Heat Load / Temperature Drop}</a:t>
            </a:r>
            <a:endParaRPr lang="en-US" sz="1600" b="0" kern="0"/>
          </a:p>
          <a:p>
            <a:pPr lvl="2"/>
            <a:r>
              <a:rPr lang="en-US" sz="1600" b="0" kern="0"/>
              <a:t>Commonly used units [W/K], [W/</a:t>
            </a:r>
            <a:r>
              <a:rPr lang="en-US" sz="1600" b="0" kern="0" baseline="30000">
                <a:cs typeface="Times New Roman" panose="02020603050405020304" pitchFamily="18" charset="0"/>
              </a:rPr>
              <a:t>o</a:t>
            </a:r>
            <a:r>
              <a:rPr lang="en-US" sz="1600" b="0" kern="0">
                <a:cs typeface="Times New Roman" panose="02020603050405020304" pitchFamily="18" charset="0"/>
              </a:rPr>
              <a:t>C]</a:t>
            </a:r>
            <a:r>
              <a:rPr lang="en-US" sz="1600" b="0" kern="0"/>
              <a:t>.</a:t>
            </a:r>
          </a:p>
          <a:p>
            <a:pPr lvl="2"/>
            <a:r>
              <a:rPr lang="en-US" sz="1600" b="0" kern="0"/>
              <a:t>Commonly used symbol: C = Q/</a:t>
            </a:r>
            <a:r>
              <a:rPr lang="el-GR" sz="1600" b="0" kern="0">
                <a:cs typeface="Times New Roman" panose="02020603050405020304" pitchFamily="18" charset="0"/>
              </a:rPr>
              <a:t>Δ</a:t>
            </a:r>
            <a:r>
              <a:rPr lang="en-US" sz="1600" b="0" kern="0">
                <a:cs typeface="Times New Roman" panose="02020603050405020304" pitchFamily="18" charset="0"/>
              </a:rPr>
              <a:t>T</a:t>
            </a:r>
            <a:endParaRPr lang="en-US" sz="1600" b="0" kern="0"/>
          </a:p>
          <a:p>
            <a:pPr lvl="2"/>
            <a:r>
              <a:rPr lang="en-US" sz="1600" b="0" kern="0"/>
              <a:t>The inverse is called </a:t>
            </a:r>
            <a:r>
              <a:rPr lang="en-US" sz="1600" b="1" kern="0"/>
              <a:t>thermal resistance </a:t>
            </a:r>
            <a:r>
              <a:rPr lang="en-US" sz="1600" b="0" kern="0"/>
              <a:t>[K/W], [</a:t>
            </a:r>
            <a:r>
              <a:rPr lang="en-US" sz="1600" b="0" kern="0" baseline="3000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600" b="0" kern="0">
                <a:cs typeface="Times New Roman" panose="02020603050405020304" pitchFamily="18" charset="0"/>
              </a:rPr>
              <a:t>C/W]</a:t>
            </a:r>
            <a:r>
              <a:rPr lang="en-US" sz="1600" b="0" kern="0"/>
              <a:t>.</a:t>
            </a:r>
            <a:endParaRPr lang="en-US" sz="1600" b="1" kern="0"/>
          </a:p>
          <a:p>
            <a:endParaRPr lang="en-US" sz="1600" b="0" kern="0"/>
          </a:p>
          <a:p>
            <a:r>
              <a:rPr lang="en-US" sz="1600" b="0" u="sng" kern="0"/>
              <a:t>Constant Conductance </a:t>
            </a:r>
            <a:r>
              <a:rPr lang="en-US" sz="1600" b="0" kern="0"/>
              <a:t>means </a:t>
            </a:r>
            <a:r>
              <a:rPr lang="en-US" sz="1600" b="0" u="sng" kern="0"/>
              <a:t>proportionality</a:t>
            </a:r>
            <a:r>
              <a:rPr lang="en-US" sz="1600" b="0" kern="0"/>
              <a:t> of heat load and temperature drop</a:t>
            </a:r>
          </a:p>
          <a:p>
            <a:pPr lvl="1"/>
            <a:r>
              <a:rPr lang="en-US" sz="1600" b="0" kern="0"/>
              <a:t>Doubling Q will result in doubling </a:t>
            </a:r>
            <a:r>
              <a:rPr lang="el-GR" sz="1600" b="0" ker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1600" b="0" ker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="0" kern="0"/>
              <a:t>.  </a:t>
            </a:r>
          </a:p>
          <a:p>
            <a:endParaRPr lang="en-US" sz="1600" b="0" kern="0"/>
          </a:p>
          <a:p>
            <a:endParaRPr lang="en-US" sz="1600" b="0" kern="0"/>
          </a:p>
          <a:p>
            <a:r>
              <a:rPr lang="en-US" sz="1600" b="0" kern="0"/>
              <a:t>The CCHP term frequently used to refer to the axial grooved heat pipes and rarely used for the other types of CCHPs.</a:t>
            </a:r>
            <a:endParaRPr lang="en-US" sz="1600" b="0" kern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C4A8BA-DD36-34E4-9656-1ADAC956C56D}"/>
              </a:ext>
            </a:extLst>
          </p:cNvPr>
          <p:cNvGrpSpPr/>
          <p:nvPr/>
        </p:nvGrpSpPr>
        <p:grpSpPr>
          <a:xfrm>
            <a:off x="7772400" y="2595260"/>
            <a:ext cx="2843828" cy="1173592"/>
            <a:chOff x="5286457" y="2172084"/>
            <a:chExt cx="2843828" cy="117359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C1E0167-14D3-AE01-3CED-D9001B898C79}"/>
                </a:ext>
              </a:extLst>
            </p:cNvPr>
            <p:cNvCxnSpPr/>
            <p:nvPr/>
          </p:nvCxnSpPr>
          <p:spPr bwMode="auto">
            <a:xfrm flipV="1">
              <a:off x="6056388" y="2449724"/>
              <a:ext cx="0" cy="7824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0FC4820-84D8-06DB-23C5-68A54A4A4C85}"/>
                </a:ext>
              </a:extLst>
            </p:cNvPr>
            <p:cNvCxnSpPr/>
            <p:nvPr/>
          </p:nvCxnSpPr>
          <p:spPr bwMode="auto">
            <a:xfrm>
              <a:off x="6056388" y="3034186"/>
              <a:ext cx="207389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A601D69-FF7E-D1C7-9061-C8277B94E73A}"/>
                </a:ext>
              </a:extLst>
            </p:cNvPr>
            <p:cNvCxnSpPr/>
            <p:nvPr/>
          </p:nvCxnSpPr>
          <p:spPr bwMode="auto">
            <a:xfrm flipV="1">
              <a:off x="6056387" y="2732529"/>
              <a:ext cx="1984344" cy="301657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3CB24F5-4C1D-E573-D1C4-3ECD95C45CC2}"/>
                </a:ext>
              </a:extLst>
            </p:cNvPr>
            <p:cNvSpPr txBox="1"/>
            <p:nvPr/>
          </p:nvSpPr>
          <p:spPr>
            <a:xfrm>
              <a:off x="6292058" y="3007122"/>
              <a:ext cx="1838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Heat Load, Q (W)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27A2D1-C9C5-A9CF-F853-7C3A9A355A32}"/>
                </a:ext>
              </a:extLst>
            </p:cNvPr>
            <p:cNvSpPr/>
            <p:nvPr/>
          </p:nvSpPr>
          <p:spPr>
            <a:xfrm>
              <a:off x="5286457" y="2172084"/>
              <a:ext cx="228599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>
                  <a:cs typeface="Times New Roman" panose="02020603050405020304" pitchFamily="18" charset="0"/>
                </a:rPr>
                <a:t>Temperature Drop, </a:t>
              </a:r>
            </a:p>
            <a:p>
              <a:r>
                <a:rPr lang="el-GR" sz="1600" b="1">
                  <a:cs typeface="Times New Roman" panose="02020603050405020304" pitchFamily="18" charset="0"/>
                </a:rPr>
                <a:t>Δ</a:t>
              </a:r>
              <a:r>
                <a:rPr lang="en-US" sz="1600" b="1">
                  <a:cs typeface="Times New Roman" panose="02020603050405020304" pitchFamily="18" charset="0"/>
                </a:rPr>
                <a:t>T (</a:t>
              </a:r>
              <a:r>
                <a:rPr lang="en-US" sz="1600" b="1" baseline="30000">
                  <a:cs typeface="Times New Roman" panose="02020603050405020304" pitchFamily="18" charset="0"/>
                </a:rPr>
                <a:t>o</a:t>
              </a:r>
              <a:r>
                <a:rPr lang="en-US" sz="1600" b="1">
                  <a:cs typeface="Times New Roman" panose="02020603050405020304" pitchFamily="18" charset="0"/>
                </a:rPr>
                <a:t>C)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DE8E5E-71BD-68DC-5957-0D9F13C9CC47}"/>
                </a:ext>
              </a:extLst>
            </p:cNvPr>
            <p:cNvSpPr txBox="1"/>
            <p:nvPr/>
          </p:nvSpPr>
          <p:spPr>
            <a:xfrm rot="21076424">
              <a:off x="6134159" y="2630486"/>
              <a:ext cx="19183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Constant Conductance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5317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1CF1-CB34-4D26-865B-BC69293D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</a:t>
            </a:r>
            <a:r>
              <a:rPr lang="en-US"/>
              <a:t>Consider Heat Pipes?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118F-80A7-4B9C-905C-F0EB66CE6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896" y="1115396"/>
            <a:ext cx="11388420" cy="3676060"/>
          </a:xfrm>
        </p:spPr>
        <p:txBody>
          <a:bodyPr>
            <a:normAutofit fontScale="92500" lnSpcReduction="10000"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sz="2000" b="1"/>
              <a:t>Transport </a:t>
            </a:r>
            <a:r>
              <a:rPr lang="en-US" sz="2000" b="1" dirty="0"/>
              <a:t>heat from one location to another</a:t>
            </a:r>
            <a:r>
              <a:rPr lang="en-US" sz="2000" b="1"/>
              <a:t>. 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800"/>
              <a:t>When solid conductors cannot meet your requirements.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800"/>
              <a:t>Example: a spacecraft instrument generates 5W of heat and it is located one meter from the radiator panel.</a:t>
            </a:r>
          </a:p>
          <a:p>
            <a:pPr marL="514350" indent="-457200">
              <a:buFont typeface="+mj-lt"/>
              <a:buAutoNum type="arabicPeriod"/>
            </a:pPr>
            <a:endParaRPr lang="en-US" sz="2000" b="1" dirty="0"/>
          </a:p>
          <a:p>
            <a:pPr marL="514350" indent="-457200">
              <a:buFont typeface="+mj-lt"/>
              <a:buAutoNum type="arabicPeriod"/>
            </a:pPr>
            <a:r>
              <a:rPr lang="en-US" sz="2000" b="1" dirty="0"/>
              <a:t>Provide heat spreading for high heat flux </a:t>
            </a:r>
            <a:r>
              <a:rPr lang="en-US" sz="2000" b="1"/>
              <a:t>applications.</a:t>
            </a:r>
            <a:endParaRPr lang="en-US" sz="2000" dirty="0"/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800"/>
              <a:t>Without heat spreading the surface/component would be damaged (melted).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800"/>
              <a:t>Example: leading edge of the reentry vehicle.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800"/>
          </a:p>
          <a:p>
            <a:pPr marL="514350" indent="-457200">
              <a:buFont typeface="+mj-lt"/>
              <a:buAutoNum type="arabicPeriod"/>
            </a:pPr>
            <a:endParaRPr lang="en-US" sz="2000" b="1" dirty="0"/>
          </a:p>
          <a:p>
            <a:pPr marL="514350" indent="-457200">
              <a:buFont typeface="+mj-lt"/>
              <a:buAutoNum type="arabicPeriod"/>
            </a:pPr>
            <a:r>
              <a:rPr lang="en-US" sz="2000" b="1" dirty="0"/>
              <a:t>Create isothermal condition.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	Temperature </a:t>
            </a:r>
            <a:r>
              <a:rPr lang="en-US" sz="1800" dirty="0"/>
              <a:t>uniformity provides </a:t>
            </a:r>
            <a:r>
              <a:rPr lang="en-US" sz="1800"/>
              <a:t>substantial benefits.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/>
              <a:t>	Example: radiator panel size can be reduced when its temperature is uniform</a:t>
            </a:r>
          </a:p>
          <a:p>
            <a:pPr marL="57150" indent="0">
              <a:buNone/>
            </a:pP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51D337-AD04-4329-956F-2685D7673D8A}"/>
              </a:ext>
            </a:extLst>
          </p:cNvPr>
          <p:cNvSpPr txBox="1"/>
          <p:nvPr/>
        </p:nvSpPr>
        <p:spPr>
          <a:xfrm>
            <a:off x="856488" y="5292665"/>
            <a:ext cx="10096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 algn="ctr">
              <a:buNone/>
            </a:pPr>
            <a:r>
              <a:rPr lang="en-US" sz="2000" b="1"/>
              <a:t>Note: In many applications heat pipes are used for more than one purpose listed above. </a:t>
            </a:r>
            <a:endParaRPr lang="en-US" sz="20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33E80-A7CD-42B7-8C59-B71C4101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78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FD46-F347-436E-B655-94BC71F0E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a Heat Pipe is NOT the Best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4C22-8AD3-4E0D-8F39-4C4850835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932688"/>
            <a:ext cx="11381232" cy="524427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Short heat transport distance</a:t>
            </a:r>
          </a:p>
          <a:p>
            <a:pPr lvl="1"/>
            <a:r>
              <a:rPr lang="en-US" dirty="0"/>
              <a:t>less than 1 inch (&lt; 25 mm)</a:t>
            </a:r>
          </a:p>
          <a:p>
            <a:endParaRPr lang="en-US" dirty="0"/>
          </a:p>
          <a:p>
            <a:r>
              <a:rPr lang="en-US" b="1" dirty="0"/>
              <a:t>Solid aluminum or </a:t>
            </a:r>
            <a:r>
              <a:rPr lang="en-US" b="1"/>
              <a:t>copper (pyrolytic graphite </a:t>
            </a:r>
            <a:r>
              <a:rPr lang="en-US" b="1" dirty="0"/>
              <a:t>in some cases) “will do </a:t>
            </a:r>
            <a:r>
              <a:rPr lang="en-US" b="1"/>
              <a:t>the job” or meet all requirements, such as:</a:t>
            </a:r>
            <a:endParaRPr lang="en-US" b="1" dirty="0"/>
          </a:p>
          <a:p>
            <a:pPr lvl="1"/>
            <a:r>
              <a:rPr lang="en-US" dirty="0"/>
              <a:t>Thermal conductance</a:t>
            </a:r>
          </a:p>
          <a:p>
            <a:pPr lvl="1"/>
            <a:r>
              <a:rPr lang="en-US" dirty="0"/>
              <a:t>Weight and size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Delivery </a:t>
            </a:r>
          </a:p>
          <a:p>
            <a:endParaRPr lang="en-US" dirty="0"/>
          </a:p>
          <a:p>
            <a:r>
              <a:rPr lang="en-US" b="1"/>
              <a:t>Other </a:t>
            </a:r>
            <a:r>
              <a:rPr lang="en-US" b="1" dirty="0"/>
              <a:t>factors could lead to an </a:t>
            </a:r>
            <a:r>
              <a:rPr lang="en-US" b="1"/>
              <a:t>alternative solution. For example:</a:t>
            </a:r>
            <a:endParaRPr lang="en-US" b="1" dirty="0"/>
          </a:p>
          <a:p>
            <a:pPr lvl="1"/>
            <a:r>
              <a:rPr lang="en-US" dirty="0"/>
              <a:t>High radiation dose</a:t>
            </a:r>
          </a:p>
          <a:p>
            <a:pPr lvl="2"/>
            <a:r>
              <a:rPr lang="en-US" dirty="0"/>
              <a:t>HP performance degrades from radiation exposure.</a:t>
            </a:r>
          </a:p>
          <a:p>
            <a:pPr lvl="1"/>
            <a:r>
              <a:rPr lang="en-US" dirty="0"/>
              <a:t>Freezing of the working fluid could be a problem.</a:t>
            </a:r>
          </a:p>
          <a:p>
            <a:pPr lvl="1"/>
            <a:r>
              <a:rPr lang="en-US" dirty="0"/>
              <a:t>High temperature survival can be a problem too due </a:t>
            </a:r>
            <a:r>
              <a:rPr lang="en-US"/>
              <a:t>to excessive </a:t>
            </a:r>
            <a:r>
              <a:rPr lang="en-US" dirty="0"/>
              <a:t>internal pressure</a:t>
            </a:r>
          </a:p>
          <a:p>
            <a:pPr lvl="1"/>
            <a:r>
              <a:rPr lang="en-US" dirty="0"/>
              <a:t>Wide operating temperature range</a:t>
            </a:r>
          </a:p>
          <a:p>
            <a:pPr lvl="2"/>
            <a:r>
              <a:rPr lang="en-US" dirty="0"/>
              <a:t>Operating temperature range for each fluid is narrower than saturation temperature range (from freezing to critical temperature)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9C79A-ACCE-4DBE-9967-DDF9FF235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4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2B90-1E25-A2FC-66F4-85A4D3DA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Types of CCHPs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BD05A-259D-340D-63B7-3CD80DAEC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CCHPs can be classified by the wick structure and cross-sectional geometry:</a:t>
            </a:r>
          </a:p>
          <a:p>
            <a:pPr lvl="1"/>
            <a:r>
              <a:rPr lang="en-US" sz="2000"/>
              <a:t>Sintered powder metal wick HPs</a:t>
            </a:r>
          </a:p>
          <a:p>
            <a:pPr lvl="2"/>
            <a:r>
              <a:rPr lang="en-US" sz="1600"/>
              <a:t>These types of HPs primarily used for terrestrial applications</a:t>
            </a:r>
          </a:p>
          <a:p>
            <a:pPr lvl="2"/>
            <a:r>
              <a:rPr lang="en-US" sz="1600"/>
              <a:t>Production rate: hundreds of thousands per day!</a:t>
            </a:r>
          </a:p>
          <a:p>
            <a:pPr lvl="3"/>
            <a:r>
              <a:rPr lang="en-US" sz="1600"/>
              <a:t>vs. tens of thousands per year for the axial grooved HPs.</a:t>
            </a:r>
          </a:p>
          <a:p>
            <a:pPr lvl="3"/>
            <a:r>
              <a:rPr lang="en-US" sz="1600"/>
              <a:t>The most commonly used materials copper and water.</a:t>
            </a:r>
          </a:p>
          <a:p>
            <a:pPr lvl="1"/>
            <a:r>
              <a:rPr lang="en-US" sz="2000"/>
              <a:t>Screen wick HPs (see Ref. 1 – 6)</a:t>
            </a:r>
          </a:p>
          <a:p>
            <a:pPr lvl="2"/>
            <a:r>
              <a:rPr lang="en-US" sz="1663">
                <a:hlinkClick r:id="rId2"/>
              </a:rPr>
              <a:t>Screen Wick HPs</a:t>
            </a:r>
            <a:endParaRPr lang="en-US" sz="1663"/>
          </a:p>
          <a:p>
            <a:pPr lvl="1"/>
            <a:r>
              <a:rPr lang="en-US" sz="2000"/>
              <a:t>Arterial HPs (see Ref. 1 – 6)</a:t>
            </a:r>
          </a:p>
          <a:p>
            <a:pPr lvl="2"/>
            <a:r>
              <a:rPr lang="en-US" sz="1663">
                <a:hlinkClick r:id="rId3"/>
              </a:rPr>
              <a:t>Arterial HPs</a:t>
            </a:r>
            <a:endParaRPr lang="en-US" sz="1663"/>
          </a:p>
          <a:p>
            <a:pPr lvl="1"/>
            <a:r>
              <a:rPr lang="en-US" sz="2000"/>
              <a:t>Hybrid wicks (see Ref. 1 – 6)</a:t>
            </a:r>
          </a:p>
          <a:p>
            <a:pPr lvl="2"/>
            <a:r>
              <a:rPr lang="en-US" sz="1663">
                <a:hlinkClick r:id="rId4"/>
              </a:rPr>
              <a:t>Hybrid Wick HPs</a:t>
            </a:r>
            <a:endParaRPr lang="en-US" sz="1663"/>
          </a:p>
          <a:p>
            <a:pPr lvl="1"/>
            <a:r>
              <a:rPr lang="en-US"/>
              <a:t>Oscillating HPs</a:t>
            </a:r>
          </a:p>
          <a:p>
            <a:pPr lvl="2"/>
            <a:r>
              <a:rPr lang="en-US"/>
              <a:t>Typically do not contain a wick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7879E-0757-7DF3-27D3-53FF7EDF1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6EDCB-E856-DA40-1E4A-1C9E16EE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A4D2F3-2219-EA28-984E-BF2A86CB3B26}"/>
              </a:ext>
            </a:extLst>
          </p:cNvPr>
          <p:cNvGrpSpPr/>
          <p:nvPr/>
        </p:nvGrpSpPr>
        <p:grpSpPr>
          <a:xfrm>
            <a:off x="6781800" y="3124200"/>
            <a:ext cx="4367671" cy="2350766"/>
            <a:chOff x="4161447" y="3576844"/>
            <a:chExt cx="4367671" cy="23507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674B7ED-3B18-59D3-0562-88C1E3517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40247" y="3576844"/>
              <a:ext cx="2988871" cy="2317988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1E75F0-AED8-DB13-32C4-36F3BD66443C}"/>
                </a:ext>
              </a:extLst>
            </p:cNvPr>
            <p:cNvSpPr txBox="1"/>
            <p:nvPr/>
          </p:nvSpPr>
          <p:spPr>
            <a:xfrm>
              <a:off x="4161447" y="5219724"/>
              <a:ext cx="2239354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Copper-water CCHPs for space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D38165DA-56D5-FD68-AD0F-DD608254A167}"/>
                </a:ext>
              </a:extLst>
            </p:cNvPr>
            <p:cNvCxnSpPr/>
            <p:nvPr/>
          </p:nvCxnSpPr>
          <p:spPr bwMode="auto">
            <a:xfrm flipV="1">
              <a:off x="5911088" y="4309872"/>
              <a:ext cx="355600" cy="1246257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1E0FC5D-82C0-226B-0B61-C2A3A6497740}"/>
                </a:ext>
              </a:extLst>
            </p:cNvPr>
            <p:cNvCxnSpPr/>
            <p:nvPr/>
          </p:nvCxnSpPr>
          <p:spPr bwMode="auto">
            <a:xfrm flipV="1">
              <a:off x="6088888" y="4523232"/>
              <a:ext cx="1067816" cy="103289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1AD78B2-A8C6-C8E7-E39C-F16CEE4A9C0C}"/>
                </a:ext>
              </a:extLst>
            </p:cNvPr>
            <p:cNvCxnSpPr/>
            <p:nvPr/>
          </p:nvCxnSpPr>
          <p:spPr bwMode="auto">
            <a:xfrm flipV="1">
              <a:off x="6241288" y="5134544"/>
              <a:ext cx="1996596" cy="54692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392363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520" y="152400"/>
            <a:ext cx="8768080" cy="609600"/>
          </a:xfrm>
        </p:spPr>
        <p:txBody>
          <a:bodyPr/>
          <a:lstStyle/>
          <a:p>
            <a:r>
              <a:rPr lang="pt-BR" dirty="0"/>
              <a:t>Copper-Water HPs vs. Aluminum-Ammonia HPs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5645725"/>
            <a:ext cx="9601199" cy="710209"/>
          </a:xfrm>
        </p:spPr>
        <p:txBody>
          <a:bodyPr>
            <a:noAutofit/>
          </a:bodyPr>
          <a:lstStyle/>
          <a:p>
            <a:r>
              <a:rPr lang="en-US" sz="1800" dirty="0"/>
              <a:t>The values are typical for electronics cooling applications.  </a:t>
            </a:r>
          </a:p>
          <a:p>
            <a:r>
              <a:rPr lang="en-US" sz="1800"/>
              <a:t>Some designs </a:t>
            </a:r>
            <a:r>
              <a:rPr lang="en-US" sz="1800" dirty="0"/>
              <a:t>may demonstrate performance exceeding the values listed in this table.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3424277"/>
              </p:ext>
            </p:extLst>
          </p:nvPr>
        </p:nvGraphicFramePr>
        <p:xfrm>
          <a:off x="838201" y="1183111"/>
          <a:ext cx="10210800" cy="4270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5211">
                  <a:extLst>
                    <a:ext uri="{9D8B030D-6E8A-4147-A177-3AD203B41FA5}">
                      <a16:colId xmlns:a16="http://schemas.microsoft.com/office/drawing/2014/main" val="4127058628"/>
                    </a:ext>
                  </a:extLst>
                </a:gridCol>
                <a:gridCol w="3801918">
                  <a:extLst>
                    <a:ext uri="{9D8B030D-6E8A-4147-A177-3AD203B41FA5}">
                      <a16:colId xmlns:a16="http://schemas.microsoft.com/office/drawing/2014/main" val="249144177"/>
                    </a:ext>
                  </a:extLst>
                </a:gridCol>
                <a:gridCol w="3023671">
                  <a:extLst>
                    <a:ext uri="{9D8B030D-6E8A-4147-A177-3AD203B41FA5}">
                      <a16:colId xmlns:a16="http://schemas.microsoft.com/office/drawing/2014/main" val="2419795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Copper – Water Sintered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Powder Wick Heat Pipes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Aluminum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– Ammonia </a:t>
                      </a:r>
                    </a:p>
                    <a:p>
                      <a:pPr algn="ctr"/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Axial Grooved Heat Pipes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906752"/>
                  </a:ext>
                </a:extLst>
              </a:tr>
              <a:tr h="181456">
                <a:tc>
                  <a:txBody>
                    <a:bodyPr/>
                    <a:lstStyle/>
                    <a:p>
                      <a:r>
                        <a:rPr lang="en-US" sz="1600" b="1" dirty="0"/>
                        <a:t>Length,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from 100 </a:t>
                      </a:r>
                      <a:r>
                        <a:rPr lang="en-US" sz="1600" dirty="0"/>
                        <a:t>to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from 200 </a:t>
                      </a:r>
                      <a:r>
                        <a:rPr lang="en-US" sz="1600" dirty="0"/>
                        <a:t>to </a:t>
                      </a:r>
                      <a:r>
                        <a:rPr lang="en-US" sz="1600" b="1" u="sng" dirty="0"/>
                        <a:t>2,000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029947"/>
                  </a:ext>
                </a:extLst>
              </a:tr>
              <a:tr h="135448">
                <a:tc>
                  <a:txBody>
                    <a:bodyPr/>
                    <a:lstStyle/>
                    <a:p>
                      <a:r>
                        <a:rPr lang="en-US" sz="1600" b="1" dirty="0"/>
                        <a:t>Diameter,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from</a:t>
                      </a:r>
                      <a:r>
                        <a:rPr lang="en-US" sz="1600" u="sng" dirty="0"/>
                        <a:t> </a:t>
                      </a:r>
                      <a:r>
                        <a:rPr lang="en-US" sz="1600" b="1" u="sng" dirty="0"/>
                        <a:t>2</a:t>
                      </a:r>
                      <a:r>
                        <a:rPr lang="en-US" sz="1600" u="sng" dirty="0"/>
                        <a:t> </a:t>
                      </a:r>
                      <a:r>
                        <a:rPr lang="en-US" sz="1600" dirty="0"/>
                        <a:t>to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from 5 to 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741621"/>
                  </a:ext>
                </a:extLst>
              </a:tr>
              <a:tr h="227463">
                <a:tc>
                  <a:txBody>
                    <a:bodyPr/>
                    <a:lstStyle/>
                    <a:p>
                      <a:r>
                        <a:rPr lang="en-US" sz="1600" b="1" dirty="0"/>
                        <a:t>Maximum</a:t>
                      </a:r>
                      <a:r>
                        <a:rPr lang="en-US" sz="1600" b="1" baseline="0" dirty="0"/>
                        <a:t> Heat Flux, W/cm</a:t>
                      </a:r>
                      <a:r>
                        <a:rPr lang="en-US" sz="1600" b="1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/>
                        <a:t>&gt;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249253"/>
                  </a:ext>
                </a:extLst>
              </a:tr>
              <a:tr h="190082">
                <a:tc>
                  <a:txBody>
                    <a:bodyPr/>
                    <a:lstStyle/>
                    <a:p>
                      <a:r>
                        <a:rPr lang="en-US" sz="1600" b="1" dirty="0"/>
                        <a:t>Operating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from + 30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dirty="0"/>
                        <a:t>C to </a:t>
                      </a:r>
                      <a:r>
                        <a:rPr lang="en-US" sz="1600" b="1" u="sng" dirty="0"/>
                        <a:t>+ 200</a:t>
                      </a:r>
                      <a:r>
                        <a:rPr lang="en-US" sz="1600" b="1" u="sng" baseline="30000" dirty="0"/>
                        <a:t>o</a:t>
                      </a:r>
                      <a:r>
                        <a:rPr lang="en-US" sz="1600" b="1" u="sng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from </a:t>
                      </a:r>
                      <a:r>
                        <a:rPr lang="en-US" sz="1600" b="1" u="sng" dirty="0"/>
                        <a:t>– 60</a:t>
                      </a:r>
                      <a:r>
                        <a:rPr lang="en-US" sz="1600" b="1" u="sng" baseline="30000" dirty="0"/>
                        <a:t>o</a:t>
                      </a:r>
                      <a:r>
                        <a:rPr lang="en-US" sz="1600" b="1" u="sng" dirty="0"/>
                        <a:t>C </a:t>
                      </a:r>
                      <a:r>
                        <a:rPr lang="en-US" sz="1600" dirty="0"/>
                        <a:t>to + 60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dirty="0"/>
                        <a:t>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780314"/>
                  </a:ext>
                </a:extLst>
              </a:tr>
              <a:tr h="264845">
                <a:tc>
                  <a:txBody>
                    <a:bodyPr/>
                    <a:lstStyle/>
                    <a:p>
                      <a:r>
                        <a:rPr lang="en-US" sz="1600" b="1" dirty="0"/>
                        <a:t>Min. Survival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/>
                        <a:t>&lt; – 200</a:t>
                      </a:r>
                      <a:r>
                        <a:rPr lang="en-US" sz="1600" b="1" u="sng" baseline="30000" dirty="0"/>
                        <a:t>o</a:t>
                      </a:r>
                      <a:r>
                        <a:rPr lang="en-US" sz="1600" b="1" u="sng" dirty="0"/>
                        <a:t>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–</a:t>
                      </a:r>
                      <a:r>
                        <a:rPr lang="en-US" sz="1600" baseline="0" dirty="0"/>
                        <a:t> 77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dirty="0"/>
                        <a:t>C (Ammonia freezing)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187181"/>
                  </a:ext>
                </a:extLst>
              </a:tr>
              <a:tr h="261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Max. Survival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u="sng" dirty="0"/>
                        <a:t>+ 200</a:t>
                      </a:r>
                      <a:r>
                        <a:rPr lang="en-US" sz="1600" b="1" u="sng" baseline="30000" dirty="0"/>
                        <a:t>o</a:t>
                      </a:r>
                      <a:r>
                        <a:rPr lang="en-US" sz="1600" b="1" u="sng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+ 80</a:t>
                      </a:r>
                      <a:r>
                        <a:rPr lang="en-US" sz="1600" baseline="30000" dirty="0"/>
                        <a:t>o</a:t>
                      </a:r>
                      <a:r>
                        <a:rPr lang="en-US" sz="1600" dirty="0"/>
                        <a:t>C (depends on HP OD)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712616"/>
                  </a:ext>
                </a:extLst>
              </a:tr>
              <a:tr h="336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Freezing of</a:t>
                      </a:r>
                      <a:r>
                        <a:rPr lang="en-US" sz="1600" b="1" baseline="0" dirty="0"/>
                        <a:t> the working fluid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Cu/H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O </a:t>
                      </a:r>
                      <a:r>
                        <a:rPr lang="en-US" sz="1600" baseline="0" dirty="0"/>
                        <a:t>HPs can survive freezing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Shall</a:t>
                      </a:r>
                      <a:r>
                        <a:rPr lang="en-US" sz="1600" baseline="0" dirty="0"/>
                        <a:t> be avoided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7844"/>
                  </a:ext>
                </a:extLst>
              </a:tr>
              <a:tr h="3367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Freeze-thaw cycling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&gt; 1,650 cycles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2645708"/>
                  </a:ext>
                </a:extLst>
              </a:tr>
              <a:tr h="172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Operation against 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/>
                        <a:t>up to 400 mm </a:t>
                      </a:r>
                      <a:r>
                        <a:rPr lang="en-US" sz="1600" dirty="0"/>
                        <a:t>(typically &gt; </a:t>
                      </a:r>
                      <a:r>
                        <a:rPr lang="en-US" sz="1600" baseline="0" dirty="0"/>
                        <a:t>200 mm)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 40 mm (typ.</a:t>
                      </a:r>
                      <a:r>
                        <a:rPr lang="en-US" sz="1600" baseline="0" dirty="0"/>
                        <a:t> &lt; 20 mm)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6064"/>
                  </a:ext>
                </a:extLst>
              </a:tr>
              <a:tr h="172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Flexing HP during installation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/>
                        <a:t>Several</a:t>
                      </a:r>
                      <a:r>
                        <a:rPr lang="en-US" sz="1600" b="1" u="sng" baseline="0" dirty="0"/>
                        <a:t> mm </a:t>
                      </a:r>
                      <a:r>
                        <a:rPr lang="en-US" sz="1600" baseline="0" dirty="0"/>
                        <a:t>(depends on HP OD)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Shall</a:t>
                      </a:r>
                      <a:r>
                        <a:rPr lang="en-US" sz="1600" baseline="0" dirty="0"/>
                        <a:t> be avoided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27153"/>
                  </a:ext>
                </a:extLst>
              </a:tr>
              <a:tr h="172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Boiling tolerance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950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42872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auto">
          <a:xfrm>
            <a:off x="6245287" y="2964180"/>
            <a:ext cx="3544764" cy="628922"/>
          </a:xfrm>
          <a:custGeom>
            <a:avLst/>
            <a:gdLst>
              <a:gd name="connsiteX0" fmla="*/ 757493 w 3544764"/>
              <a:gd name="connsiteY0" fmla="*/ 0 h 628922"/>
              <a:gd name="connsiteX1" fmla="*/ 1012763 w 3544764"/>
              <a:gd name="connsiteY1" fmla="*/ 30480 h 628922"/>
              <a:gd name="connsiteX2" fmla="*/ 3214943 w 3544764"/>
              <a:gd name="connsiteY2" fmla="*/ 262890 h 628922"/>
              <a:gd name="connsiteX3" fmla="*/ 3481643 w 3544764"/>
              <a:gd name="connsiteY3" fmla="*/ 293370 h 628922"/>
              <a:gd name="connsiteX4" fmla="*/ 3531173 w 3544764"/>
              <a:gd name="connsiteY4" fmla="*/ 312420 h 628922"/>
              <a:gd name="connsiteX5" fmla="*/ 3485453 w 3544764"/>
              <a:gd name="connsiteY5" fmla="*/ 434340 h 628922"/>
              <a:gd name="connsiteX6" fmla="*/ 2952053 w 3544764"/>
              <a:gd name="connsiteY6" fmla="*/ 552450 h 628922"/>
              <a:gd name="connsiteX7" fmla="*/ 2864423 w 3544764"/>
              <a:gd name="connsiteY7" fmla="*/ 609600 h 628922"/>
              <a:gd name="connsiteX8" fmla="*/ 2799653 w 3544764"/>
              <a:gd name="connsiteY8" fmla="*/ 628650 h 628922"/>
              <a:gd name="connsiteX9" fmla="*/ 2433893 w 3544764"/>
              <a:gd name="connsiteY9" fmla="*/ 598170 h 628922"/>
              <a:gd name="connsiteX10" fmla="*/ 250763 w 3544764"/>
              <a:gd name="connsiteY10" fmla="*/ 369570 h 628922"/>
              <a:gd name="connsiteX11" fmla="*/ 102173 w 3544764"/>
              <a:gd name="connsiteY11" fmla="*/ 266700 h 628922"/>
              <a:gd name="connsiteX12" fmla="*/ 757493 w 3544764"/>
              <a:gd name="connsiteY12" fmla="*/ 0 h 62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4764" h="628922">
                <a:moveTo>
                  <a:pt x="757493" y="0"/>
                </a:moveTo>
                <a:lnTo>
                  <a:pt x="1012763" y="30480"/>
                </a:lnTo>
                <a:lnTo>
                  <a:pt x="3214943" y="262890"/>
                </a:lnTo>
                <a:cubicBezTo>
                  <a:pt x="3626423" y="306705"/>
                  <a:pt x="3428938" y="285115"/>
                  <a:pt x="3481643" y="293370"/>
                </a:cubicBezTo>
                <a:cubicBezTo>
                  <a:pt x="3534348" y="301625"/>
                  <a:pt x="3530538" y="288925"/>
                  <a:pt x="3531173" y="312420"/>
                </a:cubicBezTo>
                <a:cubicBezTo>
                  <a:pt x="3531808" y="335915"/>
                  <a:pt x="3581973" y="394335"/>
                  <a:pt x="3485453" y="434340"/>
                </a:cubicBezTo>
                <a:cubicBezTo>
                  <a:pt x="3388933" y="474345"/>
                  <a:pt x="3055558" y="523240"/>
                  <a:pt x="2952053" y="552450"/>
                </a:cubicBezTo>
                <a:cubicBezTo>
                  <a:pt x="2848548" y="581660"/>
                  <a:pt x="2889823" y="596900"/>
                  <a:pt x="2864423" y="609600"/>
                </a:cubicBezTo>
                <a:cubicBezTo>
                  <a:pt x="2839023" y="622300"/>
                  <a:pt x="2871408" y="630555"/>
                  <a:pt x="2799653" y="628650"/>
                </a:cubicBezTo>
                <a:cubicBezTo>
                  <a:pt x="2727898" y="626745"/>
                  <a:pt x="2433893" y="598170"/>
                  <a:pt x="2433893" y="598170"/>
                </a:cubicBezTo>
                <a:lnTo>
                  <a:pt x="250763" y="369570"/>
                </a:lnTo>
                <a:cubicBezTo>
                  <a:pt x="-137857" y="314325"/>
                  <a:pt x="20258" y="326390"/>
                  <a:pt x="102173" y="266700"/>
                </a:cubicBezTo>
                <a:cubicBezTo>
                  <a:pt x="184088" y="207010"/>
                  <a:pt x="463170" y="109220"/>
                  <a:pt x="757493" y="0"/>
                </a:cubicBez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Vapor Chambers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10668000" cy="1397000"/>
          </a:xfrm>
        </p:spPr>
        <p:txBody>
          <a:bodyPr>
            <a:normAutofit/>
          </a:bodyPr>
          <a:lstStyle/>
          <a:p>
            <a:r>
              <a:rPr lang="en-US" sz="2000" dirty="0"/>
              <a:t>A Vapor Chamber (VC) is essentially a heat pipe produced in a 2D or 3D shape/form to accommodate a particular application.</a:t>
            </a:r>
          </a:p>
          <a:p>
            <a:r>
              <a:rPr lang="en-US" sz="2000"/>
              <a:t>Typically </a:t>
            </a:r>
            <a:r>
              <a:rPr lang="en-US" sz="2000" dirty="0"/>
              <a:t>VCs can handle higher heat fluxes than round HPs.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7" name="Can 6"/>
          <p:cNvSpPr/>
          <p:nvPr/>
        </p:nvSpPr>
        <p:spPr bwMode="auto">
          <a:xfrm rot="5400000">
            <a:off x="3814072" y="1484537"/>
            <a:ext cx="510017" cy="3373120"/>
          </a:xfrm>
          <a:prstGeom prst="can">
            <a:avLst>
              <a:gd name="adj" fmla="val 9397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0280" y="2487240"/>
            <a:ext cx="337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Round Heat Pipe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7598" y="2536161"/>
            <a:ext cx="337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Flattened Heat Pipe</a:t>
            </a:r>
          </a:p>
        </p:txBody>
      </p:sp>
      <p:sp>
        <p:nvSpPr>
          <p:cNvPr id="11" name="Cube 10"/>
          <p:cNvSpPr/>
          <p:nvPr/>
        </p:nvSpPr>
        <p:spPr bwMode="auto">
          <a:xfrm>
            <a:off x="2382520" y="5069837"/>
            <a:ext cx="3373120" cy="741680"/>
          </a:xfrm>
          <a:prstGeom prst="cube">
            <a:avLst>
              <a:gd name="adj" fmla="val 8390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4554524"/>
            <a:ext cx="337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2D Vapor Chamber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23A283-236A-4FBF-8B8E-BC0AF91733E2}"/>
              </a:ext>
            </a:extLst>
          </p:cNvPr>
          <p:cNvGrpSpPr/>
          <p:nvPr/>
        </p:nvGrpSpPr>
        <p:grpSpPr>
          <a:xfrm>
            <a:off x="6454860" y="4017282"/>
            <a:ext cx="3373121" cy="2227578"/>
            <a:chOff x="4820919" y="4150359"/>
            <a:chExt cx="3373121" cy="2227578"/>
          </a:xfrm>
        </p:grpSpPr>
        <p:sp>
          <p:nvSpPr>
            <p:cNvPr id="13" name="Cube 12"/>
            <p:cNvSpPr/>
            <p:nvPr/>
          </p:nvSpPr>
          <p:spPr bwMode="auto">
            <a:xfrm>
              <a:off x="4820920" y="5636257"/>
              <a:ext cx="3373120" cy="741680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2" name="Cube 21"/>
            <p:cNvSpPr/>
            <p:nvPr/>
          </p:nvSpPr>
          <p:spPr bwMode="auto">
            <a:xfrm>
              <a:off x="4820919" y="4160516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3" name="Cube 22"/>
            <p:cNvSpPr/>
            <p:nvPr/>
          </p:nvSpPr>
          <p:spPr bwMode="auto">
            <a:xfrm>
              <a:off x="5187950" y="4157968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4" name="Cube 23"/>
            <p:cNvSpPr/>
            <p:nvPr/>
          </p:nvSpPr>
          <p:spPr bwMode="auto">
            <a:xfrm>
              <a:off x="5589900" y="4157968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5" name="Cube 24"/>
            <p:cNvSpPr/>
            <p:nvPr/>
          </p:nvSpPr>
          <p:spPr bwMode="auto">
            <a:xfrm>
              <a:off x="5973276" y="4157967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6" name="Cube 25"/>
            <p:cNvSpPr/>
            <p:nvPr/>
          </p:nvSpPr>
          <p:spPr bwMode="auto">
            <a:xfrm>
              <a:off x="6375226" y="4165584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7" name="Cube 26"/>
            <p:cNvSpPr/>
            <p:nvPr/>
          </p:nvSpPr>
          <p:spPr bwMode="auto">
            <a:xfrm>
              <a:off x="6777176" y="4150359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8" name="Cube 27"/>
            <p:cNvSpPr/>
            <p:nvPr/>
          </p:nvSpPr>
          <p:spPr bwMode="auto">
            <a:xfrm>
              <a:off x="7127864" y="4155440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  <p:sp>
          <p:nvSpPr>
            <p:cNvPr id="21" name="Cube 20"/>
            <p:cNvSpPr/>
            <p:nvPr/>
          </p:nvSpPr>
          <p:spPr bwMode="auto">
            <a:xfrm>
              <a:off x="7459977" y="4157968"/>
              <a:ext cx="734063" cy="2098033"/>
            </a:xfrm>
            <a:prstGeom prst="cube">
              <a:avLst>
                <a:gd name="adj" fmla="val 8390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US" sz="3200" b="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54860" y="3642647"/>
            <a:ext cx="3373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3D Vapor Chamber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20873885">
            <a:off x="8946507" y="3325450"/>
            <a:ext cx="878840" cy="198160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 rot="20873885">
            <a:off x="6196365" y="3035698"/>
            <a:ext cx="878840" cy="19816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6207744" y="2960370"/>
            <a:ext cx="787416" cy="354330"/>
          </a:xfrm>
          <a:custGeom>
            <a:avLst/>
            <a:gdLst>
              <a:gd name="connsiteX0" fmla="*/ 109236 w 787416"/>
              <a:gd name="connsiteY0" fmla="*/ 354330 h 354330"/>
              <a:gd name="connsiteX1" fmla="*/ 44466 w 787416"/>
              <a:gd name="connsiteY1" fmla="*/ 331470 h 354330"/>
              <a:gd name="connsiteX2" fmla="*/ 2556 w 787416"/>
              <a:gd name="connsiteY2" fmla="*/ 259080 h 354330"/>
              <a:gd name="connsiteX3" fmla="*/ 10176 w 787416"/>
              <a:gd name="connsiteY3" fmla="*/ 194310 h 354330"/>
              <a:gd name="connsiteX4" fmla="*/ 55896 w 787416"/>
              <a:gd name="connsiteY4" fmla="*/ 156210 h 354330"/>
              <a:gd name="connsiteX5" fmla="*/ 170196 w 787416"/>
              <a:gd name="connsiteY5" fmla="*/ 121920 h 354330"/>
              <a:gd name="connsiteX6" fmla="*/ 787416 w 787416"/>
              <a:gd name="connsiteY6" fmla="*/ 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7416" h="354330">
                <a:moveTo>
                  <a:pt x="109236" y="354330"/>
                </a:moveTo>
                <a:cubicBezTo>
                  <a:pt x="85741" y="350837"/>
                  <a:pt x="62246" y="347345"/>
                  <a:pt x="44466" y="331470"/>
                </a:cubicBezTo>
                <a:cubicBezTo>
                  <a:pt x="26686" y="315595"/>
                  <a:pt x="8271" y="281940"/>
                  <a:pt x="2556" y="259080"/>
                </a:cubicBezTo>
                <a:cubicBezTo>
                  <a:pt x="-3159" y="236220"/>
                  <a:pt x="1286" y="211455"/>
                  <a:pt x="10176" y="194310"/>
                </a:cubicBezTo>
                <a:cubicBezTo>
                  <a:pt x="19066" y="177165"/>
                  <a:pt x="29226" y="168275"/>
                  <a:pt x="55896" y="156210"/>
                </a:cubicBezTo>
                <a:cubicBezTo>
                  <a:pt x="82566" y="144145"/>
                  <a:pt x="48276" y="147955"/>
                  <a:pt x="170196" y="121920"/>
                </a:cubicBezTo>
                <a:cubicBezTo>
                  <a:pt x="292116" y="95885"/>
                  <a:pt x="539766" y="47942"/>
                  <a:pt x="787416" y="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570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F7310D-58FA-4A1F-8515-D45093A1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517-D4DF-44BB-B8D2-46E16DFF71D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B6D643-1A5F-4FBA-918A-4D9D80DE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Titanium Vapor Chambers for Space Applications</a:t>
            </a:r>
          </a:p>
        </p:txBody>
      </p:sp>
      <p:pic>
        <p:nvPicPr>
          <p:cNvPr id="6" name="Picture 3" descr="H:\May 19 2009 HP weight\DSC_4497.JPG">
            <a:extLst>
              <a:ext uri="{FF2B5EF4-FFF2-40B4-BE49-F238E27FC236}">
                <a16:creationId xmlns:a16="http://schemas.microsoft.com/office/drawing/2014/main" id="{F28FE6F4-E141-42C3-BC96-9D1CD43B46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24000" contrast="28000"/>
          </a:blip>
          <a:srcRect l="32684" t="3519" b="51062"/>
          <a:stretch/>
        </p:blipFill>
        <p:spPr bwMode="auto">
          <a:xfrm>
            <a:off x="6172200" y="3581400"/>
            <a:ext cx="237090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N:\Projects\16000\16132 - NASA GRC - VC HS Asmbly\Engineering\SYS\Phase I\Images\June 5 2009 Plated HP2\DSC_4955.JPG">
            <a:extLst>
              <a:ext uri="{FF2B5EF4-FFF2-40B4-BE49-F238E27FC236}">
                <a16:creationId xmlns:a16="http://schemas.microsoft.com/office/drawing/2014/main" id="{9D289194-5FEB-4109-B17F-8CFB56C8C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lum bright="10000" contrast="32000"/>
          </a:blip>
          <a:srcRect l="21429" t="14784" r="27545" b="5253"/>
          <a:stretch/>
        </p:blipFill>
        <p:spPr bwMode="auto">
          <a:xfrm>
            <a:off x="6199094" y="1421250"/>
            <a:ext cx="2344012" cy="2409587"/>
          </a:xfrm>
          <a:prstGeom prst="rect">
            <a:avLst/>
          </a:prstGeom>
          <a:noFill/>
        </p:spPr>
      </p:pic>
      <p:pic>
        <p:nvPicPr>
          <p:cNvPr id="8" name="Picture 4" descr="IMG_4465">
            <a:extLst>
              <a:ext uri="{FF2B5EF4-FFF2-40B4-BE49-F238E27FC236}">
                <a16:creationId xmlns:a16="http://schemas.microsoft.com/office/drawing/2014/main" id="{62AE95BA-C2BA-4A0A-8AB4-400F537E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13889" t="6111" r="13750" b="371"/>
          <a:stretch>
            <a:fillRect/>
          </a:stretch>
        </p:blipFill>
        <p:spPr bwMode="auto">
          <a:xfrm>
            <a:off x="313570" y="3252718"/>
            <a:ext cx="2549338" cy="246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IMG_4447">
            <a:extLst>
              <a:ext uri="{FF2B5EF4-FFF2-40B4-BE49-F238E27FC236}">
                <a16:creationId xmlns:a16="http://schemas.microsoft.com/office/drawing/2014/main" id="{7A2838B3-FC29-4420-B8CB-742B51FF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6073" t="2699" r="2826" b="10910"/>
          <a:stretch>
            <a:fillRect/>
          </a:stretch>
        </p:blipFill>
        <p:spPr bwMode="auto">
          <a:xfrm>
            <a:off x="291158" y="1378510"/>
            <a:ext cx="2571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IMG_4960">
            <a:extLst>
              <a:ext uri="{FF2B5EF4-FFF2-40B4-BE49-F238E27FC236}">
                <a16:creationId xmlns:a16="http://schemas.microsoft.com/office/drawing/2014/main" id="{BD8AE582-E241-42C3-8F30-85EB4446E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 l="1944" t="12871" r="3542" b="10001"/>
          <a:stretch>
            <a:fillRect/>
          </a:stretch>
        </p:blipFill>
        <p:spPr bwMode="auto">
          <a:xfrm>
            <a:off x="2961743" y="1378510"/>
            <a:ext cx="2990316" cy="1828800"/>
          </a:xfrm>
          <a:prstGeom prst="rect">
            <a:avLst/>
          </a:prstGeom>
          <a:noFill/>
        </p:spPr>
      </p:pic>
      <p:pic>
        <p:nvPicPr>
          <p:cNvPr id="11" name="Picture 4" descr="IMG_4978">
            <a:extLst>
              <a:ext uri="{FF2B5EF4-FFF2-40B4-BE49-F238E27FC236}">
                <a16:creationId xmlns:a16="http://schemas.microsoft.com/office/drawing/2014/main" id="{7F2AAB98-220D-4F05-BA88-83B75FFA8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 t="30603" b="36018"/>
          <a:stretch>
            <a:fillRect/>
          </a:stretch>
        </p:blipFill>
        <p:spPr bwMode="auto">
          <a:xfrm>
            <a:off x="2925883" y="3252719"/>
            <a:ext cx="3026175" cy="758345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FAD644-BDF9-4777-AE36-AF5792775AED}"/>
              </a:ext>
            </a:extLst>
          </p:cNvPr>
          <p:cNvSpPr txBox="1"/>
          <p:nvPr/>
        </p:nvSpPr>
        <p:spPr bwMode="auto">
          <a:xfrm>
            <a:off x="180033" y="958215"/>
            <a:ext cx="85811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/>
              <a:t>4” by 4” demo HP		2” by 3” HP for small fuel cell	         5.5” diameter Phase </a:t>
            </a:r>
            <a:r>
              <a:rPr lang="en-US" sz="1400"/>
              <a:t>I SBIR </a:t>
            </a:r>
            <a:endParaRPr lang="en-US" sz="1400" dirty="0"/>
          </a:p>
        </p:txBody>
      </p:sp>
      <p:pic>
        <p:nvPicPr>
          <p:cNvPr id="13" name="Picture 31">
            <a:extLst>
              <a:ext uri="{FF2B5EF4-FFF2-40B4-BE49-F238E27FC236}">
                <a16:creationId xmlns:a16="http://schemas.microsoft.com/office/drawing/2014/main" id="{1E153B6D-34CB-4303-ACC6-4E1D89ABD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24445" t="15335" r="22223" b="7988"/>
          <a:stretch>
            <a:fillRect/>
          </a:stretch>
        </p:blipFill>
        <p:spPr bwMode="auto">
          <a:xfrm>
            <a:off x="4577709" y="4062015"/>
            <a:ext cx="1374349" cy="143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2">
            <a:extLst>
              <a:ext uri="{FF2B5EF4-FFF2-40B4-BE49-F238E27FC236}">
                <a16:creationId xmlns:a16="http://schemas.microsoft.com/office/drawing/2014/main" id="{0B976B95-C59D-4969-A6B3-624A2C14A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19298" t="14523" r="14035" b="3177"/>
          <a:stretch>
            <a:fillRect/>
          </a:stretch>
        </p:blipFill>
        <p:spPr bwMode="auto">
          <a:xfrm>
            <a:off x="2925883" y="4055257"/>
            <a:ext cx="1608413" cy="143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34">
            <a:extLst>
              <a:ext uri="{FF2B5EF4-FFF2-40B4-BE49-F238E27FC236}">
                <a16:creationId xmlns:a16="http://schemas.microsoft.com/office/drawing/2014/main" id="{B2CA2632-7CC9-491E-A6F1-DEB83BDE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910" y="5622925"/>
            <a:ext cx="27622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000000"/>
                </a:solidFill>
              </a:rPr>
              <a:t>Titanium water heat pipe</a:t>
            </a:r>
          </a:p>
        </p:txBody>
      </p:sp>
      <p:sp>
        <p:nvSpPr>
          <p:cNvPr id="16" name="Line 35">
            <a:extLst>
              <a:ext uri="{FF2B5EF4-FFF2-40B4-BE49-F238E27FC236}">
                <a16:creationId xmlns:a16="http://schemas.microsoft.com/office/drawing/2014/main" id="{42584596-AF51-4542-8E1E-E5D1005BE7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43958" y="4925460"/>
            <a:ext cx="136368" cy="6974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41BC8-B803-7941-3785-C52EBC6205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195" y="2796064"/>
            <a:ext cx="3026175" cy="230972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54AEEED-1F57-62FB-D175-EE4E6A8AC5D5}"/>
              </a:ext>
            </a:extLst>
          </p:cNvPr>
          <p:cNvSpPr txBox="1"/>
          <p:nvPr/>
        </p:nvSpPr>
        <p:spPr>
          <a:xfrm>
            <a:off x="8839200" y="2057400"/>
            <a:ext cx="28194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Stack of Titanium Vapor Chambers for Fuel Cell Cooling Phase II SBIR</a:t>
            </a:r>
          </a:p>
        </p:txBody>
      </p:sp>
    </p:spTree>
    <p:extLst>
      <p:ext uri="{BB962C8B-B14F-4D97-AF65-F5344CB8AC3E}">
        <p14:creationId xmlns:p14="http://schemas.microsoft.com/office/powerpoint/2010/main" val="10267773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D9EECA-3F0C-B320-0B70-8891FD959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Oscillating Heat Pipes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081F9B4-3BA5-C339-242C-7E593694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95" y="1532414"/>
            <a:ext cx="3821546" cy="4510438"/>
          </a:xfrm>
        </p:spPr>
        <p:txBody>
          <a:bodyPr/>
          <a:lstStyle/>
          <a:p>
            <a:pPr marL="0" indent="0">
              <a:buNone/>
            </a:pPr>
            <a:r>
              <a:rPr lang="en-US" sz="2000" b="1"/>
              <a:t>Construction</a:t>
            </a:r>
          </a:p>
          <a:p>
            <a:r>
              <a:rPr lang="en-US" sz="2000"/>
              <a:t>Typically no wick</a:t>
            </a:r>
          </a:p>
          <a:p>
            <a:r>
              <a:rPr lang="en-US" sz="2000"/>
              <a:t>Small diameter channels</a:t>
            </a:r>
          </a:p>
          <a:p>
            <a:r>
              <a:rPr lang="en-US" sz="2000"/>
              <a:t>Partially filled with liquid</a:t>
            </a:r>
          </a:p>
          <a:p>
            <a:r>
              <a:rPr lang="en-US" sz="2000"/>
              <a:t>Simple construction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 b="1"/>
              <a:t>Operation</a:t>
            </a:r>
          </a:p>
          <a:p>
            <a:r>
              <a:rPr lang="en-US" sz="2000"/>
              <a:t>Oscillatory motion of slugs</a:t>
            </a:r>
          </a:p>
          <a:p>
            <a:r>
              <a:rPr lang="en-US" sz="2000"/>
              <a:t>Non-equilibrium pressure</a:t>
            </a:r>
          </a:p>
          <a:p>
            <a:r>
              <a:rPr lang="en-US" sz="2000"/>
              <a:t>Pulsating motion of slugs</a:t>
            </a:r>
          </a:p>
          <a:p>
            <a:r>
              <a:rPr lang="en-US" sz="2000"/>
              <a:t>Heat transfer by convection and phase change</a:t>
            </a:r>
          </a:p>
          <a:p>
            <a:endParaRPr lang="en-US" sz="2000"/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endParaRPr lang="en-US" sz="20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71770E-ADE3-AFE2-6D8E-1129DBD6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9517-D4DF-44BB-B8D2-46E16DFF71D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1F7D168-0663-8A52-17C3-43302CD2A59E}"/>
              </a:ext>
            </a:extLst>
          </p:cNvPr>
          <p:cNvSpPr txBox="1"/>
          <p:nvPr/>
        </p:nvSpPr>
        <p:spPr>
          <a:xfrm>
            <a:off x="4343400" y="1669650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/>
              <a:t>Evaporator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3E84E9-A1CE-6323-0D65-DF602905883D}"/>
              </a:ext>
            </a:extLst>
          </p:cNvPr>
          <p:cNvSpPr txBox="1"/>
          <p:nvPr/>
        </p:nvSpPr>
        <p:spPr>
          <a:xfrm>
            <a:off x="6826089" y="1549877"/>
            <a:ext cx="2160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Adiabatic Section</a:t>
            </a:r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9A10CDE-50EC-5D21-5416-AD55F0794867}"/>
              </a:ext>
            </a:extLst>
          </p:cNvPr>
          <p:cNvSpPr txBox="1"/>
          <p:nvPr/>
        </p:nvSpPr>
        <p:spPr>
          <a:xfrm>
            <a:off x="10260479" y="1666137"/>
            <a:ext cx="1560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Condenser</a:t>
            </a:r>
            <a:endParaRPr lang="en-US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540525B-9C82-38F4-68AB-A69C5EE310CD}"/>
              </a:ext>
            </a:extLst>
          </p:cNvPr>
          <p:cNvSpPr txBox="1"/>
          <p:nvPr/>
        </p:nvSpPr>
        <p:spPr>
          <a:xfrm>
            <a:off x="5642052" y="1870922"/>
            <a:ext cx="1626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Vapor Slugs</a:t>
            </a:r>
            <a:endParaRPr lang="en-US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EF8F622-24E9-4EC3-D76A-29496CB369EB}"/>
              </a:ext>
            </a:extLst>
          </p:cNvPr>
          <p:cNvSpPr txBox="1"/>
          <p:nvPr/>
        </p:nvSpPr>
        <p:spPr>
          <a:xfrm>
            <a:off x="8431725" y="1898287"/>
            <a:ext cx="1626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/>
              <a:t>Luquid Slugs</a:t>
            </a:r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5305F55-6F93-D0E5-FEA0-7639C4241D9E}"/>
              </a:ext>
            </a:extLst>
          </p:cNvPr>
          <p:cNvGrpSpPr/>
          <p:nvPr/>
        </p:nvGrpSpPr>
        <p:grpSpPr>
          <a:xfrm>
            <a:off x="4337620" y="2173256"/>
            <a:ext cx="7450223" cy="3588963"/>
            <a:chOff x="3725789" y="2240254"/>
            <a:chExt cx="8067834" cy="358896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9D2579-1828-C36B-B9DF-047E161768ED}"/>
                </a:ext>
              </a:extLst>
            </p:cNvPr>
            <p:cNvSpPr/>
            <p:nvPr/>
          </p:nvSpPr>
          <p:spPr>
            <a:xfrm>
              <a:off x="10233047" y="2427651"/>
              <a:ext cx="1560576" cy="340156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9D6988-B016-4967-C053-E5C43EE29EE7}"/>
                </a:ext>
              </a:extLst>
            </p:cNvPr>
            <p:cNvSpPr/>
            <p:nvPr/>
          </p:nvSpPr>
          <p:spPr>
            <a:xfrm>
              <a:off x="3725789" y="2427651"/>
              <a:ext cx="1560576" cy="3401566"/>
            </a:xfrm>
            <a:prstGeom prst="rect">
              <a:avLst/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8ADD9FF-335D-877B-3D30-C6B9C4B504B4}"/>
                </a:ext>
              </a:extLst>
            </p:cNvPr>
            <p:cNvSpPr/>
            <p:nvPr/>
          </p:nvSpPr>
          <p:spPr>
            <a:xfrm>
              <a:off x="4191000" y="2625131"/>
              <a:ext cx="7173077" cy="132041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C6E8CF2-BC7B-B621-8377-96351488BED9}"/>
                </a:ext>
              </a:extLst>
            </p:cNvPr>
            <p:cNvSpPr/>
            <p:nvPr/>
          </p:nvSpPr>
          <p:spPr>
            <a:xfrm>
              <a:off x="6809868" y="2622675"/>
              <a:ext cx="844826" cy="1344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98B4299-E72F-CA50-85A1-814D639565FB}"/>
                </a:ext>
              </a:extLst>
            </p:cNvPr>
            <p:cNvSpPr/>
            <p:nvPr/>
          </p:nvSpPr>
          <p:spPr>
            <a:xfrm>
              <a:off x="8018284" y="2620519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F567456-B325-E79C-9B31-32CBF4EDB134}"/>
                </a:ext>
              </a:extLst>
            </p:cNvPr>
            <p:cNvSpPr/>
            <p:nvPr/>
          </p:nvSpPr>
          <p:spPr>
            <a:xfrm>
              <a:off x="9253479" y="2620082"/>
              <a:ext cx="472944" cy="1408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2F4DDF-6359-ADFD-83F5-CA3EA852D01C}"/>
                </a:ext>
              </a:extLst>
            </p:cNvPr>
            <p:cNvSpPr/>
            <p:nvPr/>
          </p:nvSpPr>
          <p:spPr>
            <a:xfrm>
              <a:off x="10043381" y="2620081"/>
              <a:ext cx="540567" cy="1433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506BBA3-5D8A-C2D0-983B-3C234DDEA1BB}"/>
                </a:ext>
              </a:extLst>
            </p:cNvPr>
            <p:cNvSpPr/>
            <p:nvPr/>
          </p:nvSpPr>
          <p:spPr>
            <a:xfrm>
              <a:off x="5816588" y="2623783"/>
              <a:ext cx="5252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656263D-7CC4-D87B-4A19-B2333C628C62}"/>
                </a:ext>
              </a:extLst>
            </p:cNvPr>
            <p:cNvSpPr/>
            <p:nvPr/>
          </p:nvSpPr>
          <p:spPr>
            <a:xfrm>
              <a:off x="4191000" y="5486400"/>
              <a:ext cx="7173077" cy="147412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80705DA-7699-9705-77D7-6E15063AC41A}"/>
                </a:ext>
              </a:extLst>
            </p:cNvPr>
            <p:cNvSpPr/>
            <p:nvPr/>
          </p:nvSpPr>
          <p:spPr>
            <a:xfrm>
              <a:off x="4506063" y="3036090"/>
              <a:ext cx="6855801" cy="134877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9860C9B-5C23-8BAF-3E82-ADE09BE041D7}"/>
                </a:ext>
              </a:extLst>
            </p:cNvPr>
            <p:cNvSpPr/>
            <p:nvPr/>
          </p:nvSpPr>
          <p:spPr>
            <a:xfrm>
              <a:off x="4459853" y="3859159"/>
              <a:ext cx="6865738" cy="125983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461D31-942D-6BFC-8BA2-E14E63989F0A}"/>
                </a:ext>
              </a:extLst>
            </p:cNvPr>
            <p:cNvSpPr/>
            <p:nvPr/>
          </p:nvSpPr>
          <p:spPr>
            <a:xfrm>
              <a:off x="4459853" y="4269504"/>
              <a:ext cx="6868051" cy="131311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E33231C-8491-84A6-C868-5CE61DE69F5C}"/>
                </a:ext>
              </a:extLst>
            </p:cNvPr>
            <p:cNvSpPr/>
            <p:nvPr/>
          </p:nvSpPr>
          <p:spPr>
            <a:xfrm>
              <a:off x="4438143" y="4683204"/>
              <a:ext cx="6903720" cy="121656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4FFEACB-677A-0D5C-E7D0-C053FF71190F}"/>
                </a:ext>
              </a:extLst>
            </p:cNvPr>
            <p:cNvSpPr/>
            <p:nvPr/>
          </p:nvSpPr>
          <p:spPr>
            <a:xfrm>
              <a:off x="4438144" y="5087462"/>
              <a:ext cx="6887448" cy="133661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B4358E5-240B-BBF2-950C-7FDA0C9CA88D}"/>
                </a:ext>
              </a:extLst>
            </p:cNvPr>
            <p:cNvSpPr/>
            <p:nvPr/>
          </p:nvSpPr>
          <p:spPr>
            <a:xfrm>
              <a:off x="4469790" y="3445237"/>
              <a:ext cx="6855801" cy="129786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BD9EBD6-A715-D8AF-252C-18FBDC3FB503}"/>
                </a:ext>
              </a:extLst>
            </p:cNvPr>
            <p:cNvSpPr/>
            <p:nvPr/>
          </p:nvSpPr>
          <p:spPr>
            <a:xfrm>
              <a:off x="3961267" y="2840573"/>
              <a:ext cx="130251" cy="2515233"/>
            </a:xfrm>
            <a:prstGeom prst="rect">
              <a:avLst/>
            </a:prstGeom>
            <a:solidFill>
              <a:srgbClr val="00B05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B1CC342-F7C9-A03A-E1C3-5AAE796533F0}"/>
                </a:ext>
              </a:extLst>
            </p:cNvPr>
            <p:cNvSpPr/>
            <p:nvPr/>
          </p:nvSpPr>
          <p:spPr>
            <a:xfrm rot="16200000">
              <a:off x="4239766" y="3038139"/>
              <a:ext cx="536370" cy="536370"/>
            </a:xfrm>
            <a:prstGeom prst="blockArc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A89311EF-6886-C478-F6B7-C51A2CE8B5E2}"/>
                </a:ext>
              </a:extLst>
            </p:cNvPr>
            <p:cNvSpPr/>
            <p:nvPr/>
          </p:nvSpPr>
          <p:spPr>
            <a:xfrm rot="16200000">
              <a:off x="4193444" y="3860248"/>
              <a:ext cx="536370" cy="536370"/>
            </a:xfrm>
            <a:prstGeom prst="blockArc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Block Arc 22">
              <a:extLst>
                <a:ext uri="{FF2B5EF4-FFF2-40B4-BE49-F238E27FC236}">
                  <a16:creationId xmlns:a16="http://schemas.microsoft.com/office/drawing/2014/main" id="{D5405829-00AB-4801-A601-0035432B75E4}"/>
                </a:ext>
              </a:extLst>
            </p:cNvPr>
            <p:cNvSpPr/>
            <p:nvPr/>
          </p:nvSpPr>
          <p:spPr>
            <a:xfrm rot="16200000">
              <a:off x="4181926" y="4678936"/>
              <a:ext cx="536370" cy="536370"/>
            </a:xfrm>
            <a:prstGeom prst="blockArc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Block Arc 23">
              <a:extLst>
                <a:ext uri="{FF2B5EF4-FFF2-40B4-BE49-F238E27FC236}">
                  <a16:creationId xmlns:a16="http://schemas.microsoft.com/office/drawing/2014/main" id="{B9855DF6-ED72-064F-5779-4ECC4F4D0D4A}"/>
                </a:ext>
              </a:extLst>
            </p:cNvPr>
            <p:cNvSpPr/>
            <p:nvPr/>
          </p:nvSpPr>
          <p:spPr>
            <a:xfrm rot="5400000" flipH="1">
              <a:off x="11091791" y="2628024"/>
              <a:ext cx="536370" cy="536370"/>
            </a:xfrm>
            <a:prstGeom prst="blockArc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9639BC92-416F-E8C1-B913-5377F24CDCE9}"/>
                </a:ext>
              </a:extLst>
            </p:cNvPr>
            <p:cNvSpPr/>
            <p:nvPr/>
          </p:nvSpPr>
          <p:spPr>
            <a:xfrm rot="5400000" flipH="1">
              <a:off x="11057406" y="3448257"/>
              <a:ext cx="536370" cy="536370"/>
            </a:xfrm>
            <a:prstGeom prst="blockArc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Block Arc 25">
              <a:extLst>
                <a:ext uri="{FF2B5EF4-FFF2-40B4-BE49-F238E27FC236}">
                  <a16:creationId xmlns:a16="http://schemas.microsoft.com/office/drawing/2014/main" id="{2B02D031-CDAA-F124-39BB-E4EBBBB74348}"/>
                </a:ext>
              </a:extLst>
            </p:cNvPr>
            <p:cNvSpPr/>
            <p:nvPr/>
          </p:nvSpPr>
          <p:spPr>
            <a:xfrm rot="5400000" flipH="1">
              <a:off x="11061514" y="4277291"/>
              <a:ext cx="536370" cy="536370"/>
            </a:xfrm>
            <a:prstGeom prst="blockArc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DF99A16C-07E6-BF1E-3E06-9A6363643AB4}"/>
                </a:ext>
              </a:extLst>
            </p:cNvPr>
            <p:cNvSpPr/>
            <p:nvPr/>
          </p:nvSpPr>
          <p:spPr>
            <a:xfrm rot="5400000" flipH="1">
              <a:off x="11061242" y="5089236"/>
              <a:ext cx="536370" cy="536370"/>
            </a:xfrm>
            <a:prstGeom prst="blockArc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Block Arc 27">
              <a:extLst>
                <a:ext uri="{FF2B5EF4-FFF2-40B4-BE49-F238E27FC236}">
                  <a16:creationId xmlns:a16="http://schemas.microsoft.com/office/drawing/2014/main" id="{778652E2-D740-F566-7D4A-82877AF6F4AA}"/>
                </a:ext>
              </a:extLst>
            </p:cNvPr>
            <p:cNvSpPr/>
            <p:nvPr/>
          </p:nvSpPr>
          <p:spPr>
            <a:xfrm flipH="1">
              <a:off x="3947735" y="2629442"/>
              <a:ext cx="536370" cy="536370"/>
            </a:xfrm>
            <a:prstGeom prst="blockArc">
              <a:avLst>
                <a:gd name="adj1" fmla="val 16228158"/>
                <a:gd name="adj2" fmla="val 0"/>
                <a:gd name="adj3" fmla="val 25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Block Arc 28">
              <a:extLst>
                <a:ext uri="{FF2B5EF4-FFF2-40B4-BE49-F238E27FC236}">
                  <a16:creationId xmlns:a16="http://schemas.microsoft.com/office/drawing/2014/main" id="{9A9E5604-4BF8-34BF-03F1-942B11549623}"/>
                </a:ext>
              </a:extLst>
            </p:cNvPr>
            <p:cNvSpPr/>
            <p:nvPr/>
          </p:nvSpPr>
          <p:spPr>
            <a:xfrm flipH="1" flipV="1">
              <a:off x="3954079" y="5088465"/>
              <a:ext cx="536370" cy="536370"/>
            </a:xfrm>
            <a:prstGeom prst="blockArc">
              <a:avLst>
                <a:gd name="adj1" fmla="val 16228158"/>
                <a:gd name="adj2" fmla="val 0"/>
                <a:gd name="adj3" fmla="val 25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F43C0C0-6619-64D4-F3E1-2AD9F3CCCBA0}"/>
                </a:ext>
              </a:extLst>
            </p:cNvPr>
            <p:cNvGrpSpPr/>
            <p:nvPr/>
          </p:nvGrpSpPr>
          <p:grpSpPr>
            <a:xfrm>
              <a:off x="3961267" y="2625131"/>
              <a:ext cx="7675215" cy="3006605"/>
              <a:chOff x="1001404" y="1701738"/>
              <a:chExt cx="7675215" cy="3006605"/>
            </a:xfrm>
          </p:grpSpPr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9F08ADCD-C6DC-DC8D-6CC0-20DDBDDAD88F}"/>
                  </a:ext>
                </a:extLst>
              </p:cNvPr>
              <p:cNvSpPr/>
              <p:nvPr/>
            </p:nvSpPr>
            <p:spPr>
              <a:xfrm>
                <a:off x="1231137" y="3752320"/>
                <a:ext cx="545910" cy="54591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Arc 31">
                <a:extLst>
                  <a:ext uri="{FF2B5EF4-FFF2-40B4-BE49-F238E27FC236}">
                    <a16:creationId xmlns:a16="http://schemas.microsoft.com/office/drawing/2014/main" id="{DB26A029-264D-102A-91BC-C5ACB1B59F94}"/>
                  </a:ext>
                </a:extLst>
              </p:cNvPr>
              <p:cNvSpPr/>
              <p:nvPr/>
            </p:nvSpPr>
            <p:spPr>
              <a:xfrm>
                <a:off x="1366383" y="3888114"/>
                <a:ext cx="274320" cy="27432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B1266F7-6B83-5DF0-9BD1-7C9116D682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3542" y="4162434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B7713F9-13C3-D588-EB4B-F6095073575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3542" y="4298229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4C8AC8B-8534-550D-EB0D-21D581DEC7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3542" y="3752319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D5AC9CE-DB62-4D96-757B-EF06EE647B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3542" y="3888114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E34DF89A-F62A-0CFD-BFCF-D7FAA5467646}"/>
                  </a:ext>
                </a:extLst>
              </p:cNvPr>
              <p:cNvSpPr/>
              <p:nvPr/>
            </p:nvSpPr>
            <p:spPr>
              <a:xfrm flipH="1">
                <a:off x="8088037" y="3342204"/>
                <a:ext cx="545910" cy="54591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Arc 37">
                <a:extLst>
                  <a:ext uri="{FF2B5EF4-FFF2-40B4-BE49-F238E27FC236}">
                    <a16:creationId xmlns:a16="http://schemas.microsoft.com/office/drawing/2014/main" id="{830703CB-B0CD-05B4-E9DA-ADCDB0A081E0}"/>
                  </a:ext>
                </a:extLst>
              </p:cNvPr>
              <p:cNvSpPr/>
              <p:nvPr/>
            </p:nvSpPr>
            <p:spPr>
              <a:xfrm flipH="1">
                <a:off x="8223283" y="3477998"/>
                <a:ext cx="274320" cy="27432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>
                <a:extLst>
                  <a:ext uri="{FF2B5EF4-FFF2-40B4-BE49-F238E27FC236}">
                    <a16:creationId xmlns:a16="http://schemas.microsoft.com/office/drawing/2014/main" id="{74DBBA67-8272-3E9A-CC58-F0EE67CA72C1}"/>
                  </a:ext>
                </a:extLst>
              </p:cNvPr>
              <p:cNvSpPr/>
              <p:nvPr/>
            </p:nvSpPr>
            <p:spPr>
              <a:xfrm>
                <a:off x="1231137" y="2932087"/>
                <a:ext cx="545910" cy="54591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>
                <a:extLst>
                  <a:ext uri="{FF2B5EF4-FFF2-40B4-BE49-F238E27FC236}">
                    <a16:creationId xmlns:a16="http://schemas.microsoft.com/office/drawing/2014/main" id="{3A7BE208-C4BF-60A5-CFA6-3DC0C00FDF42}"/>
                  </a:ext>
                </a:extLst>
              </p:cNvPr>
              <p:cNvSpPr/>
              <p:nvPr/>
            </p:nvSpPr>
            <p:spPr>
              <a:xfrm>
                <a:off x="1366383" y="3067881"/>
                <a:ext cx="274320" cy="27432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454B30E-D6F5-849C-EE58-ACC9E6EE13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3542" y="3342201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1D2F082-6A8A-B1AB-AEC6-E1F3E29E56C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3542" y="3477996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5F35CA91-7E59-CEB0-FE3E-784544FD3D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03542" y="2932086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9C318C24-8720-0064-6124-5D8298D429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03542" y="3067881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99A2C40B-FF31-4949-FDE8-3C1196975BE3}"/>
                  </a:ext>
                </a:extLst>
              </p:cNvPr>
              <p:cNvSpPr/>
              <p:nvPr/>
            </p:nvSpPr>
            <p:spPr>
              <a:xfrm flipH="1">
                <a:off x="8088037" y="2521971"/>
                <a:ext cx="545910" cy="54591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Arc 45">
                <a:extLst>
                  <a:ext uri="{FF2B5EF4-FFF2-40B4-BE49-F238E27FC236}">
                    <a16:creationId xmlns:a16="http://schemas.microsoft.com/office/drawing/2014/main" id="{CEC21D19-D226-3788-2C72-A18721A6107E}"/>
                  </a:ext>
                </a:extLst>
              </p:cNvPr>
              <p:cNvSpPr/>
              <p:nvPr/>
            </p:nvSpPr>
            <p:spPr>
              <a:xfrm flipH="1">
                <a:off x="8223283" y="2657765"/>
                <a:ext cx="274320" cy="27432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Arc 46">
                <a:extLst>
                  <a:ext uri="{FF2B5EF4-FFF2-40B4-BE49-F238E27FC236}">
                    <a16:creationId xmlns:a16="http://schemas.microsoft.com/office/drawing/2014/main" id="{F92DE0D1-3C9E-344D-CEB4-89398A4ABE9D}"/>
                  </a:ext>
                </a:extLst>
              </p:cNvPr>
              <p:cNvSpPr/>
              <p:nvPr/>
            </p:nvSpPr>
            <p:spPr>
              <a:xfrm>
                <a:off x="1273809" y="2111854"/>
                <a:ext cx="545910" cy="54591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Arc 47">
                <a:extLst>
                  <a:ext uri="{FF2B5EF4-FFF2-40B4-BE49-F238E27FC236}">
                    <a16:creationId xmlns:a16="http://schemas.microsoft.com/office/drawing/2014/main" id="{64F78B96-0321-8EA0-F991-5F79BD7568CE}"/>
                  </a:ext>
                </a:extLst>
              </p:cNvPr>
              <p:cNvSpPr/>
              <p:nvPr/>
            </p:nvSpPr>
            <p:spPr>
              <a:xfrm>
                <a:off x="1409055" y="2247648"/>
                <a:ext cx="274320" cy="27432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4C2A87D-C91B-5816-A0F6-EBF57993A4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214" y="2521968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D6D9FE68-D7F3-AF13-74DE-0C789E1F58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14" y="2657763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6CB40A7-7357-8AB9-662D-D901927856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6214" y="2111853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4C1400C-9A6C-2ADC-3625-1DF2B66D17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46214" y="2247648"/>
                <a:ext cx="68580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Arc 52">
                <a:extLst>
                  <a:ext uri="{FF2B5EF4-FFF2-40B4-BE49-F238E27FC236}">
                    <a16:creationId xmlns:a16="http://schemas.microsoft.com/office/drawing/2014/main" id="{00D69040-C1AC-493C-DCED-1203F688C673}"/>
                  </a:ext>
                </a:extLst>
              </p:cNvPr>
              <p:cNvSpPr/>
              <p:nvPr/>
            </p:nvSpPr>
            <p:spPr>
              <a:xfrm flipH="1">
                <a:off x="8130709" y="1701738"/>
                <a:ext cx="545910" cy="54591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>
                <a:extLst>
                  <a:ext uri="{FF2B5EF4-FFF2-40B4-BE49-F238E27FC236}">
                    <a16:creationId xmlns:a16="http://schemas.microsoft.com/office/drawing/2014/main" id="{9F0C5D2F-B3E5-E3EE-FD40-AAE140E00781}"/>
                  </a:ext>
                </a:extLst>
              </p:cNvPr>
              <p:cNvSpPr/>
              <p:nvPr/>
            </p:nvSpPr>
            <p:spPr>
              <a:xfrm flipH="1">
                <a:off x="8265955" y="1837532"/>
                <a:ext cx="274320" cy="27432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6BB672A-4838-1929-DEF4-B3907D7A0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3809" y="1701738"/>
                <a:ext cx="71323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CF82DFFF-37B9-465D-ADBF-60CB1F5259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73809" y="1837532"/>
                <a:ext cx="713232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AEF35535-6BEA-B610-ADCE-B87BD471356B}"/>
                  </a:ext>
                </a:extLst>
              </p:cNvPr>
              <p:cNvSpPr/>
              <p:nvPr/>
            </p:nvSpPr>
            <p:spPr>
              <a:xfrm>
                <a:off x="1001404" y="1701738"/>
                <a:ext cx="545910" cy="545910"/>
              </a:xfrm>
              <a:prstGeom prst="arc">
                <a:avLst>
                  <a:gd name="adj1" fmla="val 10762548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Arc 57">
                <a:extLst>
                  <a:ext uri="{FF2B5EF4-FFF2-40B4-BE49-F238E27FC236}">
                    <a16:creationId xmlns:a16="http://schemas.microsoft.com/office/drawing/2014/main" id="{49DE6919-4CEB-2EE7-9C90-8813352320A7}"/>
                  </a:ext>
                </a:extLst>
              </p:cNvPr>
              <p:cNvSpPr/>
              <p:nvPr/>
            </p:nvSpPr>
            <p:spPr>
              <a:xfrm>
                <a:off x="1136650" y="1837532"/>
                <a:ext cx="274320" cy="274320"/>
              </a:xfrm>
              <a:prstGeom prst="arc">
                <a:avLst>
                  <a:gd name="adj1" fmla="val 1080000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DDFCCEE-4C6C-B402-4554-7510F4414329}"/>
                  </a:ext>
                </a:extLst>
              </p:cNvPr>
              <p:cNvCxnSpPr>
                <a:cxnSpLocks/>
                <a:endCxn id="62" idx="0"/>
              </p:cNvCxnSpPr>
              <p:nvPr/>
            </p:nvCxnSpPr>
            <p:spPr>
              <a:xfrm flipH="1">
                <a:off x="1135550" y="1974692"/>
                <a:ext cx="1100" cy="24453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B24BB1A-E3AC-B6BE-3DC8-EEFFB4996E7B}"/>
                  </a:ext>
                </a:extLst>
              </p:cNvPr>
              <p:cNvCxnSpPr>
                <a:cxnSpLocks/>
                <a:endCxn id="61" idx="0"/>
              </p:cNvCxnSpPr>
              <p:nvPr/>
            </p:nvCxnSpPr>
            <p:spPr>
              <a:xfrm>
                <a:off x="1001404" y="1974692"/>
                <a:ext cx="16" cy="24577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Arc 60">
                <a:extLst>
                  <a:ext uri="{FF2B5EF4-FFF2-40B4-BE49-F238E27FC236}">
                    <a16:creationId xmlns:a16="http://schemas.microsoft.com/office/drawing/2014/main" id="{8332B9CD-42F5-FF3C-C8E4-ADD1EE0AF0BB}"/>
                  </a:ext>
                </a:extLst>
              </p:cNvPr>
              <p:cNvSpPr/>
              <p:nvPr/>
            </p:nvSpPr>
            <p:spPr>
              <a:xfrm flipV="1">
                <a:off x="1001404" y="4162433"/>
                <a:ext cx="545910" cy="545910"/>
              </a:xfrm>
              <a:prstGeom prst="arc">
                <a:avLst>
                  <a:gd name="adj1" fmla="val 10762548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>
                <a:extLst>
                  <a:ext uri="{FF2B5EF4-FFF2-40B4-BE49-F238E27FC236}">
                    <a16:creationId xmlns:a16="http://schemas.microsoft.com/office/drawing/2014/main" id="{D3450B58-3E64-35AF-65AF-D5466D04CAC6}"/>
                  </a:ext>
                </a:extLst>
              </p:cNvPr>
              <p:cNvSpPr/>
              <p:nvPr/>
            </p:nvSpPr>
            <p:spPr>
              <a:xfrm flipV="1">
                <a:off x="1135550" y="4282868"/>
                <a:ext cx="274320" cy="274320"/>
              </a:xfrm>
              <a:prstGeom prst="arc">
                <a:avLst>
                  <a:gd name="adj1" fmla="val 1080000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Arc 62">
                <a:extLst>
                  <a:ext uri="{FF2B5EF4-FFF2-40B4-BE49-F238E27FC236}">
                    <a16:creationId xmlns:a16="http://schemas.microsoft.com/office/drawing/2014/main" id="{AD0B2A86-2B0C-AA5D-3EC0-5E2182356A90}"/>
                  </a:ext>
                </a:extLst>
              </p:cNvPr>
              <p:cNvSpPr/>
              <p:nvPr/>
            </p:nvSpPr>
            <p:spPr>
              <a:xfrm flipH="1">
                <a:off x="8088037" y="4162433"/>
                <a:ext cx="545910" cy="54591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Arc 63">
                <a:extLst>
                  <a:ext uri="{FF2B5EF4-FFF2-40B4-BE49-F238E27FC236}">
                    <a16:creationId xmlns:a16="http://schemas.microsoft.com/office/drawing/2014/main" id="{7F9BD6A5-54E6-857B-AB2F-3A324A382964}"/>
                  </a:ext>
                </a:extLst>
              </p:cNvPr>
              <p:cNvSpPr/>
              <p:nvPr/>
            </p:nvSpPr>
            <p:spPr>
              <a:xfrm flipH="1">
                <a:off x="8223283" y="4298227"/>
                <a:ext cx="274320" cy="274320"/>
              </a:xfrm>
              <a:prstGeom prst="arc">
                <a:avLst>
                  <a:gd name="adj1" fmla="val 5406910"/>
                  <a:gd name="adj2" fmla="val 16199599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0F36B2D3-0F4C-AE36-528A-71D809C1002E}"/>
                  </a:ext>
                </a:extLst>
              </p:cNvPr>
              <p:cNvCxnSpPr>
                <a:cxnSpLocks/>
                <a:stCxn id="62" idx="2"/>
              </p:cNvCxnSpPr>
              <p:nvPr/>
            </p:nvCxnSpPr>
            <p:spPr>
              <a:xfrm>
                <a:off x="1272694" y="4557188"/>
                <a:ext cx="7088848" cy="1535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B9DA1FFD-067E-DB9F-C0F4-C7D439D86110}"/>
                  </a:ext>
                </a:extLst>
              </p:cNvPr>
              <p:cNvCxnSpPr>
                <a:cxnSpLocks/>
                <a:endCxn id="63" idx="0"/>
              </p:cNvCxnSpPr>
              <p:nvPr/>
            </p:nvCxnSpPr>
            <p:spPr>
              <a:xfrm flipV="1">
                <a:off x="1272392" y="4708342"/>
                <a:ext cx="708914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7" name="Rectangle: Rounded Corners 66">
              <a:extLst>
                <a:ext uri="{FF2B5EF4-FFF2-40B4-BE49-F238E27FC236}">
                  <a16:creationId xmlns:a16="http://schemas.microsoft.com/office/drawing/2014/main" id="{3492E7BA-F61C-6F3A-ADF1-CDE928C79952}"/>
                </a:ext>
              </a:extLst>
            </p:cNvPr>
            <p:cNvSpPr/>
            <p:nvPr/>
          </p:nvSpPr>
          <p:spPr>
            <a:xfrm>
              <a:off x="6341860" y="3036016"/>
              <a:ext cx="557543" cy="1348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98CF0D45-FC3E-DE00-9FDE-87DBE8A3DFE9}"/>
                </a:ext>
              </a:extLst>
            </p:cNvPr>
            <p:cNvSpPr/>
            <p:nvPr/>
          </p:nvSpPr>
          <p:spPr>
            <a:xfrm>
              <a:off x="7376465" y="3036015"/>
              <a:ext cx="229932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1438F385-F8AC-7F3B-885B-D51603AE6A4A}"/>
                </a:ext>
              </a:extLst>
            </p:cNvPr>
            <p:cNvSpPr/>
            <p:nvPr/>
          </p:nvSpPr>
          <p:spPr>
            <a:xfrm>
              <a:off x="4560499" y="2621049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5C7AC9C6-F035-93C0-FC92-1A4D4465E1DF}"/>
                </a:ext>
              </a:extLst>
            </p:cNvPr>
            <p:cNvSpPr/>
            <p:nvPr/>
          </p:nvSpPr>
          <p:spPr>
            <a:xfrm>
              <a:off x="7459561" y="3857632"/>
              <a:ext cx="844826" cy="1344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26F86633-2B91-5EA5-3661-B61B56C2EE54}"/>
                </a:ext>
              </a:extLst>
            </p:cNvPr>
            <p:cNvSpPr/>
            <p:nvPr/>
          </p:nvSpPr>
          <p:spPr>
            <a:xfrm>
              <a:off x="8667977" y="3855476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AFE6CDBA-2289-29D4-D2EF-D1F4301D1CC1}"/>
                </a:ext>
              </a:extLst>
            </p:cNvPr>
            <p:cNvSpPr/>
            <p:nvPr/>
          </p:nvSpPr>
          <p:spPr>
            <a:xfrm>
              <a:off x="9903172" y="3855039"/>
              <a:ext cx="472944" cy="1408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: Rounded Corners 72">
              <a:extLst>
                <a:ext uri="{FF2B5EF4-FFF2-40B4-BE49-F238E27FC236}">
                  <a16:creationId xmlns:a16="http://schemas.microsoft.com/office/drawing/2014/main" id="{16DE4A15-B24C-2603-B7CA-5F5D0271B849}"/>
                </a:ext>
              </a:extLst>
            </p:cNvPr>
            <p:cNvSpPr/>
            <p:nvPr/>
          </p:nvSpPr>
          <p:spPr>
            <a:xfrm>
              <a:off x="10693074" y="3855038"/>
              <a:ext cx="540567" cy="1433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E8BDC192-4ABB-EE57-897F-D4463E518F4F}"/>
                </a:ext>
              </a:extLst>
            </p:cNvPr>
            <p:cNvSpPr/>
            <p:nvPr/>
          </p:nvSpPr>
          <p:spPr>
            <a:xfrm>
              <a:off x="6466281" y="3858740"/>
              <a:ext cx="5252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94D7C553-014E-2ABE-955F-5D75320C40B7}"/>
                </a:ext>
              </a:extLst>
            </p:cNvPr>
            <p:cNvSpPr/>
            <p:nvPr/>
          </p:nvSpPr>
          <p:spPr>
            <a:xfrm>
              <a:off x="5210192" y="3856006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281CAEE-2EB3-2D49-4126-E8C2E338559C}"/>
                </a:ext>
              </a:extLst>
            </p:cNvPr>
            <p:cNvSpPr/>
            <p:nvPr/>
          </p:nvSpPr>
          <p:spPr>
            <a:xfrm>
              <a:off x="6668949" y="5084710"/>
              <a:ext cx="844826" cy="1344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9195B70B-969F-913E-055E-B67D969DC727}"/>
                </a:ext>
              </a:extLst>
            </p:cNvPr>
            <p:cNvSpPr/>
            <p:nvPr/>
          </p:nvSpPr>
          <p:spPr>
            <a:xfrm>
              <a:off x="7877365" y="5082554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04758BBE-A4CD-9B45-C078-60114490E8FD}"/>
                </a:ext>
              </a:extLst>
            </p:cNvPr>
            <p:cNvSpPr/>
            <p:nvPr/>
          </p:nvSpPr>
          <p:spPr>
            <a:xfrm>
              <a:off x="9112560" y="5082117"/>
              <a:ext cx="472944" cy="1408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4353C9EE-2930-12DD-0E87-31D1F69C6FE1}"/>
                </a:ext>
              </a:extLst>
            </p:cNvPr>
            <p:cNvSpPr/>
            <p:nvPr/>
          </p:nvSpPr>
          <p:spPr>
            <a:xfrm>
              <a:off x="9902462" y="5082116"/>
              <a:ext cx="540567" cy="14330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CE88E20-D2DA-CAFB-0B4C-8ECFB78D1A0E}"/>
                </a:ext>
              </a:extLst>
            </p:cNvPr>
            <p:cNvSpPr/>
            <p:nvPr/>
          </p:nvSpPr>
          <p:spPr>
            <a:xfrm>
              <a:off x="5675669" y="5085818"/>
              <a:ext cx="5252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1BD9A50-CFE9-BB33-478F-42A63974E350}"/>
                </a:ext>
              </a:extLst>
            </p:cNvPr>
            <p:cNvSpPr/>
            <p:nvPr/>
          </p:nvSpPr>
          <p:spPr>
            <a:xfrm>
              <a:off x="4497637" y="5084265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5A544BBB-60BC-775F-3713-712689C92822}"/>
                </a:ext>
              </a:extLst>
            </p:cNvPr>
            <p:cNvSpPr/>
            <p:nvPr/>
          </p:nvSpPr>
          <p:spPr>
            <a:xfrm>
              <a:off x="10517038" y="3035428"/>
              <a:ext cx="844826" cy="1344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E26AED0-FF13-8D49-683F-58F061A626BC}"/>
                </a:ext>
              </a:extLst>
            </p:cNvPr>
            <p:cNvSpPr/>
            <p:nvPr/>
          </p:nvSpPr>
          <p:spPr>
            <a:xfrm>
              <a:off x="4858358" y="3448604"/>
              <a:ext cx="435802" cy="1320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A0584912-07BF-08A2-99B9-49B3EF6627D4}"/>
                </a:ext>
              </a:extLst>
            </p:cNvPr>
            <p:cNvSpPr/>
            <p:nvPr/>
          </p:nvSpPr>
          <p:spPr>
            <a:xfrm>
              <a:off x="6093553" y="3448167"/>
              <a:ext cx="472944" cy="13246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7DDE766-3131-E095-C0EE-24A98958B2EC}"/>
                </a:ext>
              </a:extLst>
            </p:cNvPr>
            <p:cNvSpPr/>
            <p:nvPr/>
          </p:nvSpPr>
          <p:spPr>
            <a:xfrm>
              <a:off x="6883456" y="3448167"/>
              <a:ext cx="333964" cy="13246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B58699EC-D33F-ACCA-ECCD-D4487BDFDFF0}"/>
                </a:ext>
              </a:extLst>
            </p:cNvPr>
            <p:cNvSpPr/>
            <p:nvPr/>
          </p:nvSpPr>
          <p:spPr>
            <a:xfrm>
              <a:off x="9523758" y="3036536"/>
              <a:ext cx="5252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B1DD51AD-FD94-435A-53C5-A1045CCD2CF6}"/>
                </a:ext>
              </a:extLst>
            </p:cNvPr>
            <p:cNvSpPr/>
            <p:nvPr/>
          </p:nvSpPr>
          <p:spPr>
            <a:xfrm>
              <a:off x="8267669" y="3033802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9D1889D9-06E2-DA91-B81B-16263972DC61}"/>
                </a:ext>
              </a:extLst>
            </p:cNvPr>
            <p:cNvSpPr/>
            <p:nvPr/>
          </p:nvSpPr>
          <p:spPr>
            <a:xfrm>
              <a:off x="4894557" y="3034226"/>
              <a:ext cx="680903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BA3A3617-2EC7-E9FA-CEC5-260FE4B18F9B}"/>
                </a:ext>
              </a:extLst>
            </p:cNvPr>
            <p:cNvSpPr/>
            <p:nvPr/>
          </p:nvSpPr>
          <p:spPr>
            <a:xfrm>
              <a:off x="5952741" y="4275561"/>
              <a:ext cx="445301" cy="1265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9DF50BFD-76A5-8A49-E0B2-75AA6F5528E8}"/>
                </a:ext>
              </a:extLst>
            </p:cNvPr>
            <p:cNvSpPr/>
            <p:nvPr/>
          </p:nvSpPr>
          <p:spPr>
            <a:xfrm>
              <a:off x="6875104" y="4275561"/>
              <a:ext cx="607326" cy="132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C22A5EA-C90F-4586-28F6-05D32A3FD7C3}"/>
                </a:ext>
              </a:extLst>
            </p:cNvPr>
            <p:cNvSpPr/>
            <p:nvPr/>
          </p:nvSpPr>
          <p:spPr>
            <a:xfrm>
              <a:off x="10015677" y="4274973"/>
              <a:ext cx="844826" cy="1344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847D795-DD77-B467-3274-5AC71032417F}"/>
                </a:ext>
              </a:extLst>
            </p:cNvPr>
            <p:cNvSpPr/>
            <p:nvPr/>
          </p:nvSpPr>
          <p:spPr>
            <a:xfrm>
              <a:off x="9022397" y="4276081"/>
              <a:ext cx="5252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5D0EEAAB-1748-D6A0-0E58-2DCDED8294FC}"/>
                </a:ext>
              </a:extLst>
            </p:cNvPr>
            <p:cNvSpPr/>
            <p:nvPr/>
          </p:nvSpPr>
          <p:spPr>
            <a:xfrm>
              <a:off x="7766308" y="4273347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8E89A4A2-857A-A834-C2B8-1C3F57B4D88C}"/>
                </a:ext>
              </a:extLst>
            </p:cNvPr>
            <p:cNvSpPr/>
            <p:nvPr/>
          </p:nvSpPr>
          <p:spPr>
            <a:xfrm>
              <a:off x="4393196" y="4273771"/>
              <a:ext cx="680903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C4C800DD-72E9-011E-438D-D47084DD3B33}"/>
                </a:ext>
              </a:extLst>
            </p:cNvPr>
            <p:cNvSpPr/>
            <p:nvPr/>
          </p:nvSpPr>
          <p:spPr>
            <a:xfrm>
              <a:off x="6341860" y="5494050"/>
              <a:ext cx="557543" cy="1348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0BEA3EC2-0754-F09E-2826-9209427C5D94}"/>
                </a:ext>
              </a:extLst>
            </p:cNvPr>
            <p:cNvSpPr/>
            <p:nvPr/>
          </p:nvSpPr>
          <p:spPr>
            <a:xfrm>
              <a:off x="7376465" y="5494050"/>
              <a:ext cx="607326" cy="132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5C966F32-FF57-9B3E-9B01-03DB9EF164CE}"/>
                </a:ext>
              </a:extLst>
            </p:cNvPr>
            <p:cNvSpPr/>
            <p:nvPr/>
          </p:nvSpPr>
          <p:spPr>
            <a:xfrm>
              <a:off x="10517038" y="5493462"/>
              <a:ext cx="844826" cy="1344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B620EBAC-7281-10CD-1BB3-DE9907AEE1E4}"/>
                </a:ext>
              </a:extLst>
            </p:cNvPr>
            <p:cNvSpPr/>
            <p:nvPr/>
          </p:nvSpPr>
          <p:spPr>
            <a:xfrm>
              <a:off x="9523758" y="5494570"/>
              <a:ext cx="5252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AE3FA3B6-8590-EE28-2A1B-02D95D23A01F}"/>
                </a:ext>
              </a:extLst>
            </p:cNvPr>
            <p:cNvSpPr/>
            <p:nvPr/>
          </p:nvSpPr>
          <p:spPr>
            <a:xfrm>
              <a:off x="8267669" y="5491836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2D59586F-EDA0-A169-80C5-8DA02F9C314E}"/>
                </a:ext>
              </a:extLst>
            </p:cNvPr>
            <p:cNvSpPr/>
            <p:nvPr/>
          </p:nvSpPr>
          <p:spPr>
            <a:xfrm>
              <a:off x="4894557" y="5492260"/>
              <a:ext cx="680903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02C34E56-50EF-FFF5-D145-63E163EBFF52}"/>
                </a:ext>
              </a:extLst>
            </p:cNvPr>
            <p:cNvSpPr/>
            <p:nvPr/>
          </p:nvSpPr>
          <p:spPr>
            <a:xfrm>
              <a:off x="5025303" y="4680184"/>
              <a:ext cx="844826" cy="13449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2085D1D-7064-08EF-562C-04F8138A2D1B}"/>
                </a:ext>
              </a:extLst>
            </p:cNvPr>
            <p:cNvSpPr/>
            <p:nvPr/>
          </p:nvSpPr>
          <p:spPr>
            <a:xfrm>
              <a:off x="6233719" y="4678028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A95E95A3-27C3-A6B7-E750-095C0D8AA623}"/>
                </a:ext>
              </a:extLst>
            </p:cNvPr>
            <p:cNvSpPr/>
            <p:nvPr/>
          </p:nvSpPr>
          <p:spPr>
            <a:xfrm>
              <a:off x="7468914" y="4677591"/>
              <a:ext cx="472944" cy="14084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2632AD1E-30F8-D2DB-682B-8F347656B101}"/>
                </a:ext>
              </a:extLst>
            </p:cNvPr>
            <p:cNvSpPr/>
            <p:nvPr/>
          </p:nvSpPr>
          <p:spPr>
            <a:xfrm>
              <a:off x="8258816" y="4677591"/>
              <a:ext cx="540567" cy="132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8E5A68B2-F5F1-F786-29F5-A0529D9D4A18}"/>
                </a:ext>
              </a:extLst>
            </p:cNvPr>
            <p:cNvSpPr/>
            <p:nvPr/>
          </p:nvSpPr>
          <p:spPr>
            <a:xfrm>
              <a:off x="9358758" y="4682624"/>
              <a:ext cx="236633" cy="12195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: Rounded Corners 105">
              <a:extLst>
                <a:ext uri="{FF2B5EF4-FFF2-40B4-BE49-F238E27FC236}">
                  <a16:creationId xmlns:a16="http://schemas.microsoft.com/office/drawing/2014/main" id="{E53BAAE6-1B6E-D6D4-5951-75E815460DEB}"/>
                </a:ext>
              </a:extLst>
            </p:cNvPr>
            <p:cNvSpPr/>
            <p:nvPr/>
          </p:nvSpPr>
          <p:spPr>
            <a:xfrm>
              <a:off x="10072453" y="4682624"/>
              <a:ext cx="607326" cy="132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: Rounded Corners 106">
              <a:extLst>
                <a:ext uri="{FF2B5EF4-FFF2-40B4-BE49-F238E27FC236}">
                  <a16:creationId xmlns:a16="http://schemas.microsoft.com/office/drawing/2014/main" id="{47FF6F8E-07E8-9EC3-E5AD-FA1F7C5F10EC}"/>
                </a:ext>
              </a:extLst>
            </p:cNvPr>
            <p:cNvSpPr/>
            <p:nvPr/>
          </p:nvSpPr>
          <p:spPr>
            <a:xfrm>
              <a:off x="10963657" y="4680410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: Rounded Corners 107">
              <a:extLst>
                <a:ext uri="{FF2B5EF4-FFF2-40B4-BE49-F238E27FC236}">
                  <a16:creationId xmlns:a16="http://schemas.microsoft.com/office/drawing/2014/main" id="{19A99EFB-BE87-0E06-79EE-161587C2AC79}"/>
                </a:ext>
              </a:extLst>
            </p:cNvPr>
            <p:cNvSpPr/>
            <p:nvPr/>
          </p:nvSpPr>
          <p:spPr>
            <a:xfrm>
              <a:off x="9422402" y="3450568"/>
              <a:ext cx="607326" cy="1321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: Rounded Corners 108">
              <a:extLst>
                <a:ext uri="{FF2B5EF4-FFF2-40B4-BE49-F238E27FC236}">
                  <a16:creationId xmlns:a16="http://schemas.microsoft.com/office/drawing/2014/main" id="{809E6F65-BDD5-D2CC-8BE7-AD999BC9BE62}"/>
                </a:ext>
              </a:extLst>
            </p:cNvPr>
            <p:cNvSpPr/>
            <p:nvPr/>
          </p:nvSpPr>
          <p:spPr>
            <a:xfrm>
              <a:off x="10313606" y="3448354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F48259D6-D936-E69E-514D-5C8C868F53D3}"/>
                </a:ext>
              </a:extLst>
            </p:cNvPr>
            <p:cNvSpPr/>
            <p:nvPr/>
          </p:nvSpPr>
          <p:spPr>
            <a:xfrm>
              <a:off x="7903860" y="3445086"/>
              <a:ext cx="435802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110">
              <a:extLst>
                <a:ext uri="{FF2B5EF4-FFF2-40B4-BE49-F238E27FC236}">
                  <a16:creationId xmlns:a16="http://schemas.microsoft.com/office/drawing/2014/main" id="{503D4ACC-6000-CBFD-AF9F-A7173B8360F8}"/>
                </a:ext>
              </a:extLst>
            </p:cNvPr>
            <p:cNvSpPr/>
            <p:nvPr/>
          </p:nvSpPr>
          <p:spPr>
            <a:xfrm>
              <a:off x="8666613" y="3448354"/>
              <a:ext cx="294097" cy="13665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: Rounded Corners 111">
              <a:extLst>
                <a:ext uri="{FF2B5EF4-FFF2-40B4-BE49-F238E27FC236}">
                  <a16:creationId xmlns:a16="http://schemas.microsoft.com/office/drawing/2014/main" id="{0A9E4116-1A52-D414-0D79-92726B89A016}"/>
                </a:ext>
              </a:extLst>
            </p:cNvPr>
            <p:cNvSpPr/>
            <p:nvPr/>
          </p:nvSpPr>
          <p:spPr>
            <a:xfrm>
              <a:off x="4633067" y="3859119"/>
              <a:ext cx="229932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: Rounded Corners 112">
              <a:extLst>
                <a:ext uri="{FF2B5EF4-FFF2-40B4-BE49-F238E27FC236}">
                  <a16:creationId xmlns:a16="http://schemas.microsoft.com/office/drawing/2014/main" id="{6AB45A68-D668-8A6A-13C7-0EF2468CADAE}"/>
                </a:ext>
              </a:extLst>
            </p:cNvPr>
            <p:cNvSpPr/>
            <p:nvPr/>
          </p:nvSpPr>
          <p:spPr>
            <a:xfrm>
              <a:off x="11133046" y="2624600"/>
              <a:ext cx="229932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FA95A633-7EEB-3D43-C854-FCFDC98EF8CA}"/>
                </a:ext>
              </a:extLst>
            </p:cNvPr>
            <p:cNvSpPr/>
            <p:nvPr/>
          </p:nvSpPr>
          <p:spPr>
            <a:xfrm>
              <a:off x="10827474" y="5086128"/>
              <a:ext cx="229932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: Rounded Corners 114">
              <a:extLst>
                <a:ext uri="{FF2B5EF4-FFF2-40B4-BE49-F238E27FC236}">
                  <a16:creationId xmlns:a16="http://schemas.microsoft.com/office/drawing/2014/main" id="{D94C61BD-73ED-BAEE-B55C-9E0CFEC52EA9}"/>
                </a:ext>
              </a:extLst>
            </p:cNvPr>
            <p:cNvSpPr/>
            <p:nvPr/>
          </p:nvSpPr>
          <p:spPr>
            <a:xfrm>
              <a:off x="5947656" y="3854631"/>
              <a:ext cx="229932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: Rounded Corners 115">
              <a:extLst>
                <a:ext uri="{FF2B5EF4-FFF2-40B4-BE49-F238E27FC236}">
                  <a16:creationId xmlns:a16="http://schemas.microsoft.com/office/drawing/2014/main" id="{3E33743E-687F-9AD2-B937-39281F7545F3}"/>
                </a:ext>
              </a:extLst>
            </p:cNvPr>
            <p:cNvSpPr/>
            <p:nvPr/>
          </p:nvSpPr>
          <p:spPr>
            <a:xfrm>
              <a:off x="4188787" y="5497275"/>
              <a:ext cx="229932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43BD5968-7832-547F-9F2B-A2D0283C580B}"/>
                </a:ext>
              </a:extLst>
            </p:cNvPr>
            <p:cNvSpPr/>
            <p:nvPr/>
          </p:nvSpPr>
          <p:spPr>
            <a:xfrm>
              <a:off x="9011116" y="5492896"/>
              <a:ext cx="229932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A189FA84-9C88-6F5C-3516-29BE26C49F00}"/>
                </a:ext>
              </a:extLst>
            </p:cNvPr>
            <p:cNvSpPr/>
            <p:nvPr/>
          </p:nvSpPr>
          <p:spPr>
            <a:xfrm>
              <a:off x="4461629" y="3037575"/>
              <a:ext cx="136210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5EC454D0-B6E8-0521-54EA-53AF8399D594}"/>
                </a:ext>
              </a:extLst>
            </p:cNvPr>
            <p:cNvSpPr/>
            <p:nvPr/>
          </p:nvSpPr>
          <p:spPr>
            <a:xfrm>
              <a:off x="11241423" y="5087160"/>
              <a:ext cx="152580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E526182C-4611-7EBE-BE26-CC959CCD72CB}"/>
                </a:ext>
              </a:extLst>
            </p:cNvPr>
            <p:cNvSpPr/>
            <p:nvPr/>
          </p:nvSpPr>
          <p:spPr>
            <a:xfrm>
              <a:off x="4573326" y="4676044"/>
              <a:ext cx="152580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5F404D38-BA3C-67BD-8979-A5AE61D59B85}"/>
                </a:ext>
              </a:extLst>
            </p:cNvPr>
            <p:cNvSpPr/>
            <p:nvPr/>
          </p:nvSpPr>
          <p:spPr>
            <a:xfrm>
              <a:off x="7006266" y="4676776"/>
              <a:ext cx="152580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BFF184EE-4450-461C-5F2A-4E137B4B395D}"/>
                </a:ext>
              </a:extLst>
            </p:cNvPr>
            <p:cNvSpPr/>
            <p:nvPr/>
          </p:nvSpPr>
          <p:spPr>
            <a:xfrm rot="5400000">
              <a:off x="3768280" y="3206538"/>
              <a:ext cx="5252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: Rounded Corners 122">
              <a:extLst>
                <a:ext uri="{FF2B5EF4-FFF2-40B4-BE49-F238E27FC236}">
                  <a16:creationId xmlns:a16="http://schemas.microsoft.com/office/drawing/2014/main" id="{1954F116-28A9-7600-8C7A-19D39FF2A03E}"/>
                </a:ext>
              </a:extLst>
            </p:cNvPr>
            <p:cNvSpPr/>
            <p:nvPr/>
          </p:nvSpPr>
          <p:spPr>
            <a:xfrm rot="5400000">
              <a:off x="3956586" y="3689575"/>
              <a:ext cx="145772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D4DB5BC6-25E1-34B4-26EA-54BD5E59357B}"/>
                </a:ext>
              </a:extLst>
            </p:cNvPr>
            <p:cNvSpPr/>
            <p:nvPr/>
          </p:nvSpPr>
          <p:spPr>
            <a:xfrm rot="5400000">
              <a:off x="3839814" y="4245936"/>
              <a:ext cx="383754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A0A43EFB-8DCB-0529-70BE-EF4F9E80B5DC}"/>
                </a:ext>
              </a:extLst>
            </p:cNvPr>
            <p:cNvSpPr/>
            <p:nvPr/>
          </p:nvSpPr>
          <p:spPr>
            <a:xfrm rot="5400000">
              <a:off x="3898025" y="5146075"/>
              <a:ext cx="261307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731120F-0D65-715B-F5B7-02305D7C61A3}"/>
                </a:ext>
              </a:extLst>
            </p:cNvPr>
            <p:cNvSpPr/>
            <p:nvPr/>
          </p:nvSpPr>
          <p:spPr>
            <a:xfrm rot="5400000">
              <a:off x="3939509" y="4733333"/>
              <a:ext cx="182235" cy="13338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41DB462B-A446-0F02-C39C-8F291DA64649}"/>
                </a:ext>
              </a:extLst>
            </p:cNvPr>
            <p:cNvSpPr/>
            <p:nvPr/>
          </p:nvSpPr>
          <p:spPr>
            <a:xfrm>
              <a:off x="11293249" y="3455150"/>
              <a:ext cx="152580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9D6CF8C7-C914-7B92-2C0F-A8326E00FA72}"/>
                </a:ext>
              </a:extLst>
            </p:cNvPr>
            <p:cNvSpPr/>
            <p:nvPr/>
          </p:nvSpPr>
          <p:spPr>
            <a:xfrm>
              <a:off x="11143489" y="4265028"/>
              <a:ext cx="152580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8CA86DB5-8F75-67A3-CECE-8C1CEB872481}"/>
                </a:ext>
              </a:extLst>
            </p:cNvPr>
            <p:cNvCxnSpPr>
              <a:cxnSpLocks/>
              <a:stCxn id="132" idx="2"/>
              <a:endCxn id="12" idx="0"/>
            </p:cNvCxnSpPr>
            <p:nvPr/>
          </p:nvCxnSpPr>
          <p:spPr>
            <a:xfrm>
              <a:off x="6012622" y="2240254"/>
              <a:ext cx="66603" cy="3835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C4179129-4D78-F4F3-6A71-F6F2EF13AE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96794" y="2496419"/>
              <a:ext cx="94546" cy="18116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092F04B8-46F8-1233-9D80-7C6E1F2E388C}"/>
                </a:ext>
              </a:extLst>
            </p:cNvPr>
            <p:cNvSpPr/>
            <p:nvPr/>
          </p:nvSpPr>
          <p:spPr>
            <a:xfrm>
              <a:off x="8646803" y="4268139"/>
              <a:ext cx="152580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E124CE48-B7C4-A103-3118-6A4D16258122}"/>
                </a:ext>
              </a:extLst>
            </p:cNvPr>
            <p:cNvSpPr/>
            <p:nvPr/>
          </p:nvSpPr>
          <p:spPr>
            <a:xfrm>
              <a:off x="5518792" y="4267514"/>
              <a:ext cx="219371" cy="13445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320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3BF06-A44D-D767-6C4A-1D873704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Transfer by a Two-Phase System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B6D76-30D6-0947-6790-D47BA0C15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2023 – August 21-25,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F09E9-C4EF-9AD1-1E65-9F2E5675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463335-F723-1ABE-B266-6F8588F2EC71}"/>
              </a:ext>
            </a:extLst>
          </p:cNvPr>
          <p:cNvSpPr txBox="1">
            <a:spLocks/>
          </p:cNvSpPr>
          <p:nvPr/>
        </p:nvSpPr>
        <p:spPr bwMode="auto">
          <a:xfrm>
            <a:off x="457200" y="1206736"/>
            <a:ext cx="11049000" cy="13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accent2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0" kern="0" dirty="0"/>
              <a:t>The term </a:t>
            </a:r>
            <a:r>
              <a:rPr lang="en-US" sz="2000" b="1" i="1" kern="0" dirty="0"/>
              <a:t>Two-Phase System (TPS) </a:t>
            </a:r>
            <a:r>
              <a:rPr lang="en-US" sz="2000" b="0" kern="0" dirty="0"/>
              <a:t>refers to a heat transfer system that employs phase change phenomena (such as evaporation and condensation) for heat acquisition and release. </a:t>
            </a:r>
          </a:p>
          <a:p>
            <a:pPr marL="0" indent="0">
              <a:buFontTx/>
              <a:buNone/>
            </a:pPr>
            <a:r>
              <a:rPr lang="en-US" sz="2000" b="0" kern="0" dirty="0"/>
              <a:t> </a:t>
            </a:r>
          </a:p>
          <a:p>
            <a:endParaRPr lang="en-US" sz="2000" b="0" kern="0" dirty="0"/>
          </a:p>
        </p:txBody>
      </p:sp>
      <p:sp>
        <p:nvSpPr>
          <p:cNvPr id="7" name="Cloud Callout 5">
            <a:extLst>
              <a:ext uri="{FF2B5EF4-FFF2-40B4-BE49-F238E27FC236}">
                <a16:creationId xmlns:a16="http://schemas.microsoft.com/office/drawing/2014/main" id="{0439AE1E-A44E-6C49-6CE3-F4381BC611C6}"/>
              </a:ext>
            </a:extLst>
          </p:cNvPr>
          <p:cNvSpPr/>
          <p:nvPr/>
        </p:nvSpPr>
        <p:spPr>
          <a:xfrm>
            <a:off x="1828799" y="2694371"/>
            <a:ext cx="2397877" cy="1773334"/>
          </a:xfrm>
          <a:prstGeom prst="cloudCallout">
            <a:avLst/>
          </a:prstGeom>
          <a:solidFill>
            <a:srgbClr val="FF6600">
              <a:alpha val="8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Evaporation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(Vaporization)  of liquid absorbs heat </a:t>
            </a:r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221A45C8-BF2C-A48D-72D2-53FC293E00B1}"/>
              </a:ext>
            </a:extLst>
          </p:cNvPr>
          <p:cNvSpPr/>
          <p:nvPr/>
        </p:nvSpPr>
        <p:spPr>
          <a:xfrm>
            <a:off x="4159116" y="2468944"/>
            <a:ext cx="3759604" cy="1199071"/>
          </a:xfrm>
          <a:prstGeom prst="rightArrow">
            <a:avLst/>
          </a:prstGeom>
          <a:solidFill>
            <a:srgbClr val="FF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flow carries heat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another location (vapor phase)</a:t>
            </a: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36D9E972-04F1-9DEF-4C6B-E87550E133C5}"/>
              </a:ext>
            </a:extLst>
          </p:cNvPr>
          <p:cNvSpPr/>
          <p:nvPr/>
        </p:nvSpPr>
        <p:spPr>
          <a:xfrm flipH="1">
            <a:off x="8124420" y="3106436"/>
            <a:ext cx="2249026" cy="1154285"/>
          </a:xfrm>
          <a:prstGeom prst="teardrop">
            <a:avLst>
              <a:gd name="adj" fmla="val 115335"/>
            </a:avLst>
          </a:prstGeom>
          <a:solidFill>
            <a:srgbClr val="66FF99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released by Condensation</a:t>
            </a:r>
          </a:p>
        </p:txBody>
      </p:sp>
      <p:sp>
        <p:nvSpPr>
          <p:cNvPr id="10" name="Left Arrow 8">
            <a:extLst>
              <a:ext uri="{FF2B5EF4-FFF2-40B4-BE49-F238E27FC236}">
                <a16:creationId xmlns:a16="http://schemas.microsoft.com/office/drawing/2014/main" id="{17BFF683-815C-BAD7-9FE5-BAB197061A7C}"/>
              </a:ext>
            </a:extLst>
          </p:cNvPr>
          <p:cNvSpPr/>
          <p:nvPr/>
        </p:nvSpPr>
        <p:spPr>
          <a:xfrm>
            <a:off x="3422134" y="4089027"/>
            <a:ext cx="4846718" cy="661843"/>
          </a:xfrm>
          <a:prstGeom prst="leftArrow">
            <a:avLst>
              <a:gd name="adj1" fmla="val 50000"/>
              <a:gd name="adj2" fmla="val 133344"/>
            </a:avLst>
          </a:prstGeom>
          <a:solidFill>
            <a:srgbClr val="3399FF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phase returns back to the evaporation site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29120C-679C-F1E5-A5AC-359505ED524C}"/>
              </a:ext>
            </a:extLst>
          </p:cNvPr>
          <p:cNvSpPr/>
          <p:nvPr/>
        </p:nvSpPr>
        <p:spPr>
          <a:xfrm>
            <a:off x="2174175" y="4825312"/>
            <a:ext cx="1070630" cy="646313"/>
          </a:xfrm>
          <a:prstGeom prst="rect">
            <a:avLst/>
          </a:prstGeom>
          <a:solidFill>
            <a:srgbClr val="FF3300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Source</a:t>
            </a:r>
          </a:p>
        </p:txBody>
      </p:sp>
      <p:cxnSp>
        <p:nvCxnSpPr>
          <p:cNvPr id="12" name="Curved Connector 10">
            <a:extLst>
              <a:ext uri="{FF2B5EF4-FFF2-40B4-BE49-F238E27FC236}">
                <a16:creationId xmlns:a16="http://schemas.microsoft.com/office/drawing/2014/main" id="{D09C1AFA-1EF1-D140-7374-E64378543B2B}"/>
              </a:ext>
            </a:extLst>
          </p:cNvPr>
          <p:cNvCxnSpPr>
            <a:endCxn id="13" idx="0"/>
          </p:cNvCxnSpPr>
          <p:nvPr/>
        </p:nvCxnSpPr>
        <p:spPr>
          <a:xfrm rot="5400000">
            <a:off x="8504627" y="4414288"/>
            <a:ext cx="632333" cy="447676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1D17F656-9394-A094-6897-9E1A20E507EC}"/>
              </a:ext>
            </a:extLst>
          </p:cNvPr>
          <p:cNvSpPr/>
          <p:nvPr/>
        </p:nvSpPr>
        <p:spPr>
          <a:xfrm>
            <a:off x="6739580" y="4954293"/>
            <a:ext cx="3714750" cy="922823"/>
          </a:xfrm>
          <a:prstGeom prst="flowChartTerminator">
            <a:avLst/>
          </a:prstGeom>
          <a:solidFill>
            <a:srgbClr val="7030A0">
              <a:alpha val="7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Sink</a:t>
            </a:r>
          </a:p>
        </p:txBody>
      </p:sp>
      <p:cxnSp>
        <p:nvCxnSpPr>
          <p:cNvPr id="14" name="Curved Connector 12">
            <a:extLst>
              <a:ext uri="{FF2B5EF4-FFF2-40B4-BE49-F238E27FC236}">
                <a16:creationId xmlns:a16="http://schemas.microsoft.com/office/drawing/2014/main" id="{57B69D18-AD06-7A1A-1060-98E11F7C9D71}"/>
              </a:ext>
            </a:extLst>
          </p:cNvPr>
          <p:cNvCxnSpPr/>
          <p:nvPr/>
        </p:nvCxnSpPr>
        <p:spPr>
          <a:xfrm rot="5400000">
            <a:off x="9002781" y="4422325"/>
            <a:ext cx="632333" cy="447674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3">
            <a:extLst>
              <a:ext uri="{FF2B5EF4-FFF2-40B4-BE49-F238E27FC236}">
                <a16:creationId xmlns:a16="http://schemas.microsoft.com/office/drawing/2014/main" id="{A818E084-B8F9-D9E6-C283-6FAAEC5B2CAC}"/>
              </a:ext>
            </a:extLst>
          </p:cNvPr>
          <p:cNvCxnSpPr/>
          <p:nvPr/>
        </p:nvCxnSpPr>
        <p:spPr>
          <a:xfrm rot="5400000">
            <a:off x="8024832" y="4404862"/>
            <a:ext cx="632333" cy="447674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4882F0E-36FC-745C-8155-8D25D10EB035}"/>
              </a:ext>
            </a:extLst>
          </p:cNvPr>
          <p:cNvSpPr txBox="1"/>
          <p:nvPr/>
        </p:nvSpPr>
        <p:spPr>
          <a:xfrm>
            <a:off x="4651672" y="3424496"/>
            <a:ext cx="2314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Cycle</a:t>
            </a:r>
          </a:p>
        </p:txBody>
      </p:sp>
      <p:sp>
        <p:nvSpPr>
          <p:cNvPr id="17" name="Freeform 15">
            <a:extLst>
              <a:ext uri="{FF2B5EF4-FFF2-40B4-BE49-F238E27FC236}">
                <a16:creationId xmlns:a16="http://schemas.microsoft.com/office/drawing/2014/main" id="{8F82A981-EE1D-FFB6-DBD5-74AA80932964}"/>
              </a:ext>
            </a:extLst>
          </p:cNvPr>
          <p:cNvSpPr/>
          <p:nvPr/>
        </p:nvSpPr>
        <p:spPr>
          <a:xfrm>
            <a:off x="4298334" y="3459632"/>
            <a:ext cx="3054778" cy="682188"/>
          </a:xfrm>
          <a:custGeom>
            <a:avLst/>
            <a:gdLst>
              <a:gd name="connsiteX0" fmla="*/ 9525 w 3588795"/>
              <a:gd name="connsiteY0" fmla="*/ 267968 h 832076"/>
              <a:gd name="connsiteX1" fmla="*/ 523875 w 3588795"/>
              <a:gd name="connsiteY1" fmla="*/ 67943 h 832076"/>
              <a:gd name="connsiteX2" fmla="*/ 1704975 w 3588795"/>
              <a:gd name="connsiteY2" fmla="*/ 1268 h 832076"/>
              <a:gd name="connsiteX3" fmla="*/ 3009900 w 3588795"/>
              <a:gd name="connsiteY3" fmla="*/ 115568 h 832076"/>
              <a:gd name="connsiteX4" fmla="*/ 3505200 w 3588795"/>
              <a:gd name="connsiteY4" fmla="*/ 325118 h 832076"/>
              <a:gd name="connsiteX5" fmla="*/ 3514725 w 3588795"/>
              <a:gd name="connsiteY5" fmla="*/ 591818 h 832076"/>
              <a:gd name="connsiteX6" fmla="*/ 2771775 w 3588795"/>
              <a:gd name="connsiteY6" fmla="*/ 791843 h 832076"/>
              <a:gd name="connsiteX7" fmla="*/ 790575 w 3588795"/>
              <a:gd name="connsiteY7" fmla="*/ 801368 h 832076"/>
              <a:gd name="connsiteX8" fmla="*/ 0 w 3588795"/>
              <a:gd name="connsiteY8" fmla="*/ 458468 h 832076"/>
              <a:gd name="connsiteX0" fmla="*/ 0 w 3598320"/>
              <a:gd name="connsiteY0" fmla="*/ 248827 h 831985"/>
              <a:gd name="connsiteX1" fmla="*/ 533400 w 3598320"/>
              <a:gd name="connsiteY1" fmla="*/ 67852 h 831985"/>
              <a:gd name="connsiteX2" fmla="*/ 1714500 w 3598320"/>
              <a:gd name="connsiteY2" fmla="*/ 1177 h 831985"/>
              <a:gd name="connsiteX3" fmla="*/ 3019425 w 3598320"/>
              <a:gd name="connsiteY3" fmla="*/ 115477 h 831985"/>
              <a:gd name="connsiteX4" fmla="*/ 3514725 w 3598320"/>
              <a:gd name="connsiteY4" fmla="*/ 325027 h 831985"/>
              <a:gd name="connsiteX5" fmla="*/ 3524250 w 3598320"/>
              <a:gd name="connsiteY5" fmla="*/ 591727 h 831985"/>
              <a:gd name="connsiteX6" fmla="*/ 2781300 w 3598320"/>
              <a:gd name="connsiteY6" fmla="*/ 791752 h 831985"/>
              <a:gd name="connsiteX7" fmla="*/ 800100 w 3598320"/>
              <a:gd name="connsiteY7" fmla="*/ 801277 h 831985"/>
              <a:gd name="connsiteX8" fmla="*/ 9525 w 3598320"/>
              <a:gd name="connsiteY8" fmla="*/ 458377 h 831985"/>
              <a:gd name="connsiteX0" fmla="*/ 1905 w 3588795"/>
              <a:gd name="connsiteY0" fmla="*/ 333174 h 832512"/>
              <a:gd name="connsiteX1" fmla="*/ 523875 w 3588795"/>
              <a:gd name="connsiteY1" fmla="*/ 68379 h 832512"/>
              <a:gd name="connsiteX2" fmla="*/ 1704975 w 3588795"/>
              <a:gd name="connsiteY2" fmla="*/ 1704 h 832512"/>
              <a:gd name="connsiteX3" fmla="*/ 3009900 w 3588795"/>
              <a:gd name="connsiteY3" fmla="*/ 116004 h 832512"/>
              <a:gd name="connsiteX4" fmla="*/ 3505200 w 3588795"/>
              <a:gd name="connsiteY4" fmla="*/ 325554 h 832512"/>
              <a:gd name="connsiteX5" fmla="*/ 3514725 w 3588795"/>
              <a:gd name="connsiteY5" fmla="*/ 592254 h 832512"/>
              <a:gd name="connsiteX6" fmla="*/ 2771775 w 3588795"/>
              <a:gd name="connsiteY6" fmla="*/ 792279 h 832512"/>
              <a:gd name="connsiteX7" fmla="*/ 790575 w 3588795"/>
              <a:gd name="connsiteY7" fmla="*/ 801804 h 832512"/>
              <a:gd name="connsiteX8" fmla="*/ 0 w 3588795"/>
              <a:gd name="connsiteY8" fmla="*/ 458904 h 832512"/>
              <a:gd name="connsiteX0" fmla="*/ 1905 w 3588795"/>
              <a:gd name="connsiteY0" fmla="*/ 333174 h 832512"/>
              <a:gd name="connsiteX1" fmla="*/ 523875 w 3588795"/>
              <a:gd name="connsiteY1" fmla="*/ 68379 h 832512"/>
              <a:gd name="connsiteX2" fmla="*/ 1704975 w 3588795"/>
              <a:gd name="connsiteY2" fmla="*/ 1704 h 832512"/>
              <a:gd name="connsiteX3" fmla="*/ 3009900 w 3588795"/>
              <a:gd name="connsiteY3" fmla="*/ 116004 h 832512"/>
              <a:gd name="connsiteX4" fmla="*/ 3505200 w 3588795"/>
              <a:gd name="connsiteY4" fmla="*/ 325554 h 832512"/>
              <a:gd name="connsiteX5" fmla="*/ 3514725 w 3588795"/>
              <a:gd name="connsiteY5" fmla="*/ 592254 h 832512"/>
              <a:gd name="connsiteX6" fmla="*/ 2771775 w 3588795"/>
              <a:gd name="connsiteY6" fmla="*/ 792279 h 832512"/>
              <a:gd name="connsiteX7" fmla="*/ 790575 w 3588795"/>
              <a:gd name="connsiteY7" fmla="*/ 801804 h 832512"/>
              <a:gd name="connsiteX8" fmla="*/ 0 w 3588795"/>
              <a:gd name="connsiteY8" fmla="*/ 458904 h 832512"/>
              <a:gd name="connsiteX0" fmla="*/ 1905 w 3588795"/>
              <a:gd name="connsiteY0" fmla="*/ 331774 h 831112"/>
              <a:gd name="connsiteX1" fmla="*/ 554355 w 3588795"/>
              <a:gd name="connsiteY1" fmla="*/ 89839 h 831112"/>
              <a:gd name="connsiteX2" fmla="*/ 1704975 w 3588795"/>
              <a:gd name="connsiteY2" fmla="*/ 304 h 831112"/>
              <a:gd name="connsiteX3" fmla="*/ 3009900 w 3588795"/>
              <a:gd name="connsiteY3" fmla="*/ 114604 h 831112"/>
              <a:gd name="connsiteX4" fmla="*/ 3505200 w 3588795"/>
              <a:gd name="connsiteY4" fmla="*/ 324154 h 831112"/>
              <a:gd name="connsiteX5" fmla="*/ 3514725 w 3588795"/>
              <a:gd name="connsiteY5" fmla="*/ 590854 h 831112"/>
              <a:gd name="connsiteX6" fmla="*/ 2771775 w 3588795"/>
              <a:gd name="connsiteY6" fmla="*/ 790879 h 831112"/>
              <a:gd name="connsiteX7" fmla="*/ 790575 w 3588795"/>
              <a:gd name="connsiteY7" fmla="*/ 800404 h 831112"/>
              <a:gd name="connsiteX8" fmla="*/ 0 w 3588795"/>
              <a:gd name="connsiteY8" fmla="*/ 457504 h 831112"/>
              <a:gd name="connsiteX0" fmla="*/ 1905 w 3588795"/>
              <a:gd name="connsiteY0" fmla="*/ 358339 h 857677"/>
              <a:gd name="connsiteX1" fmla="*/ 554355 w 3588795"/>
              <a:gd name="connsiteY1" fmla="*/ 116404 h 857677"/>
              <a:gd name="connsiteX2" fmla="*/ 1792605 w 3588795"/>
              <a:gd name="connsiteY2" fmla="*/ 199 h 857677"/>
              <a:gd name="connsiteX3" fmla="*/ 3009900 w 3588795"/>
              <a:gd name="connsiteY3" fmla="*/ 141169 h 857677"/>
              <a:gd name="connsiteX4" fmla="*/ 3505200 w 3588795"/>
              <a:gd name="connsiteY4" fmla="*/ 350719 h 857677"/>
              <a:gd name="connsiteX5" fmla="*/ 3514725 w 3588795"/>
              <a:gd name="connsiteY5" fmla="*/ 617419 h 857677"/>
              <a:gd name="connsiteX6" fmla="*/ 2771775 w 3588795"/>
              <a:gd name="connsiteY6" fmla="*/ 817444 h 857677"/>
              <a:gd name="connsiteX7" fmla="*/ 790575 w 3588795"/>
              <a:gd name="connsiteY7" fmla="*/ 826969 h 857677"/>
              <a:gd name="connsiteX8" fmla="*/ 0 w 3588795"/>
              <a:gd name="connsiteY8" fmla="*/ 484069 h 857677"/>
              <a:gd name="connsiteX0" fmla="*/ 1905 w 3588795"/>
              <a:gd name="connsiteY0" fmla="*/ 358339 h 850072"/>
              <a:gd name="connsiteX1" fmla="*/ 554355 w 3588795"/>
              <a:gd name="connsiteY1" fmla="*/ 116404 h 850072"/>
              <a:gd name="connsiteX2" fmla="*/ 1792605 w 3588795"/>
              <a:gd name="connsiteY2" fmla="*/ 199 h 850072"/>
              <a:gd name="connsiteX3" fmla="*/ 3009900 w 3588795"/>
              <a:gd name="connsiteY3" fmla="*/ 141169 h 850072"/>
              <a:gd name="connsiteX4" fmla="*/ 3505200 w 3588795"/>
              <a:gd name="connsiteY4" fmla="*/ 350719 h 850072"/>
              <a:gd name="connsiteX5" fmla="*/ 3514725 w 3588795"/>
              <a:gd name="connsiteY5" fmla="*/ 617419 h 850072"/>
              <a:gd name="connsiteX6" fmla="*/ 2771775 w 3588795"/>
              <a:gd name="connsiteY6" fmla="*/ 817444 h 850072"/>
              <a:gd name="connsiteX7" fmla="*/ 828675 w 3588795"/>
              <a:gd name="connsiteY7" fmla="*/ 815539 h 850072"/>
              <a:gd name="connsiteX8" fmla="*/ 0 w 3588795"/>
              <a:gd name="connsiteY8" fmla="*/ 484069 h 850072"/>
              <a:gd name="connsiteX0" fmla="*/ 1905 w 3588795"/>
              <a:gd name="connsiteY0" fmla="*/ 358339 h 849271"/>
              <a:gd name="connsiteX1" fmla="*/ 554355 w 3588795"/>
              <a:gd name="connsiteY1" fmla="*/ 116404 h 849271"/>
              <a:gd name="connsiteX2" fmla="*/ 1792605 w 3588795"/>
              <a:gd name="connsiteY2" fmla="*/ 199 h 849271"/>
              <a:gd name="connsiteX3" fmla="*/ 3009900 w 3588795"/>
              <a:gd name="connsiteY3" fmla="*/ 141169 h 849271"/>
              <a:gd name="connsiteX4" fmla="*/ 3505200 w 3588795"/>
              <a:gd name="connsiteY4" fmla="*/ 350719 h 849271"/>
              <a:gd name="connsiteX5" fmla="*/ 3514725 w 3588795"/>
              <a:gd name="connsiteY5" fmla="*/ 617419 h 849271"/>
              <a:gd name="connsiteX6" fmla="*/ 2771775 w 3588795"/>
              <a:gd name="connsiteY6" fmla="*/ 817444 h 849271"/>
              <a:gd name="connsiteX7" fmla="*/ 1840230 w 3588795"/>
              <a:gd name="connsiteY7" fmla="*/ 838400 h 849271"/>
              <a:gd name="connsiteX8" fmla="*/ 828675 w 3588795"/>
              <a:gd name="connsiteY8" fmla="*/ 815539 h 849271"/>
              <a:gd name="connsiteX9" fmla="*/ 0 w 3588795"/>
              <a:gd name="connsiteY9" fmla="*/ 484069 h 849271"/>
              <a:gd name="connsiteX0" fmla="*/ 1905 w 3588795"/>
              <a:gd name="connsiteY0" fmla="*/ 358339 h 884123"/>
              <a:gd name="connsiteX1" fmla="*/ 554355 w 3588795"/>
              <a:gd name="connsiteY1" fmla="*/ 116404 h 884123"/>
              <a:gd name="connsiteX2" fmla="*/ 1792605 w 3588795"/>
              <a:gd name="connsiteY2" fmla="*/ 199 h 884123"/>
              <a:gd name="connsiteX3" fmla="*/ 3009900 w 3588795"/>
              <a:gd name="connsiteY3" fmla="*/ 141169 h 884123"/>
              <a:gd name="connsiteX4" fmla="*/ 3505200 w 3588795"/>
              <a:gd name="connsiteY4" fmla="*/ 350719 h 884123"/>
              <a:gd name="connsiteX5" fmla="*/ 3514725 w 3588795"/>
              <a:gd name="connsiteY5" fmla="*/ 617419 h 884123"/>
              <a:gd name="connsiteX6" fmla="*/ 2771775 w 3588795"/>
              <a:gd name="connsiteY6" fmla="*/ 817444 h 884123"/>
              <a:gd name="connsiteX7" fmla="*/ 1844040 w 3588795"/>
              <a:gd name="connsiteY7" fmla="*/ 884120 h 884123"/>
              <a:gd name="connsiteX8" fmla="*/ 828675 w 3588795"/>
              <a:gd name="connsiteY8" fmla="*/ 815539 h 884123"/>
              <a:gd name="connsiteX9" fmla="*/ 0 w 3588795"/>
              <a:gd name="connsiteY9" fmla="*/ 484069 h 884123"/>
              <a:gd name="connsiteX0" fmla="*/ 1905 w 3588795"/>
              <a:gd name="connsiteY0" fmla="*/ 358339 h 884123"/>
              <a:gd name="connsiteX1" fmla="*/ 554355 w 3588795"/>
              <a:gd name="connsiteY1" fmla="*/ 116404 h 884123"/>
              <a:gd name="connsiteX2" fmla="*/ 1792605 w 3588795"/>
              <a:gd name="connsiteY2" fmla="*/ 199 h 884123"/>
              <a:gd name="connsiteX3" fmla="*/ 3009900 w 3588795"/>
              <a:gd name="connsiteY3" fmla="*/ 141169 h 884123"/>
              <a:gd name="connsiteX4" fmla="*/ 3505200 w 3588795"/>
              <a:gd name="connsiteY4" fmla="*/ 335479 h 884123"/>
              <a:gd name="connsiteX5" fmla="*/ 3514725 w 3588795"/>
              <a:gd name="connsiteY5" fmla="*/ 617419 h 884123"/>
              <a:gd name="connsiteX6" fmla="*/ 2771775 w 3588795"/>
              <a:gd name="connsiteY6" fmla="*/ 817444 h 884123"/>
              <a:gd name="connsiteX7" fmla="*/ 1844040 w 3588795"/>
              <a:gd name="connsiteY7" fmla="*/ 884120 h 884123"/>
              <a:gd name="connsiteX8" fmla="*/ 828675 w 3588795"/>
              <a:gd name="connsiteY8" fmla="*/ 815539 h 884123"/>
              <a:gd name="connsiteX9" fmla="*/ 0 w 3588795"/>
              <a:gd name="connsiteY9" fmla="*/ 484069 h 884123"/>
              <a:gd name="connsiteX0" fmla="*/ 1905 w 3599063"/>
              <a:gd name="connsiteY0" fmla="*/ 358339 h 884123"/>
              <a:gd name="connsiteX1" fmla="*/ 554355 w 3599063"/>
              <a:gd name="connsiteY1" fmla="*/ 116404 h 884123"/>
              <a:gd name="connsiteX2" fmla="*/ 1792605 w 3599063"/>
              <a:gd name="connsiteY2" fmla="*/ 199 h 884123"/>
              <a:gd name="connsiteX3" fmla="*/ 3009900 w 3599063"/>
              <a:gd name="connsiteY3" fmla="*/ 141169 h 884123"/>
              <a:gd name="connsiteX4" fmla="*/ 3505200 w 3599063"/>
              <a:gd name="connsiteY4" fmla="*/ 335479 h 884123"/>
              <a:gd name="connsiteX5" fmla="*/ 3514725 w 3599063"/>
              <a:gd name="connsiteY5" fmla="*/ 617419 h 884123"/>
              <a:gd name="connsiteX6" fmla="*/ 2771775 w 3599063"/>
              <a:gd name="connsiteY6" fmla="*/ 817444 h 884123"/>
              <a:gd name="connsiteX7" fmla="*/ 1844040 w 3599063"/>
              <a:gd name="connsiteY7" fmla="*/ 884120 h 884123"/>
              <a:gd name="connsiteX8" fmla="*/ 828675 w 3599063"/>
              <a:gd name="connsiteY8" fmla="*/ 815539 h 884123"/>
              <a:gd name="connsiteX9" fmla="*/ 0 w 3599063"/>
              <a:gd name="connsiteY9" fmla="*/ 484069 h 884123"/>
              <a:gd name="connsiteX0" fmla="*/ 1905 w 3602237"/>
              <a:gd name="connsiteY0" fmla="*/ 358153 h 883937"/>
              <a:gd name="connsiteX1" fmla="*/ 554355 w 3602237"/>
              <a:gd name="connsiteY1" fmla="*/ 116218 h 883937"/>
              <a:gd name="connsiteX2" fmla="*/ 1792605 w 3602237"/>
              <a:gd name="connsiteY2" fmla="*/ 13 h 883937"/>
              <a:gd name="connsiteX3" fmla="*/ 2773680 w 3602237"/>
              <a:gd name="connsiteY3" fmla="*/ 110503 h 883937"/>
              <a:gd name="connsiteX4" fmla="*/ 3505200 w 3602237"/>
              <a:gd name="connsiteY4" fmla="*/ 335293 h 883937"/>
              <a:gd name="connsiteX5" fmla="*/ 3514725 w 3602237"/>
              <a:gd name="connsiteY5" fmla="*/ 617233 h 883937"/>
              <a:gd name="connsiteX6" fmla="*/ 2771775 w 3602237"/>
              <a:gd name="connsiteY6" fmla="*/ 817258 h 883937"/>
              <a:gd name="connsiteX7" fmla="*/ 1844040 w 3602237"/>
              <a:gd name="connsiteY7" fmla="*/ 883934 h 883937"/>
              <a:gd name="connsiteX8" fmla="*/ 828675 w 3602237"/>
              <a:gd name="connsiteY8" fmla="*/ 815353 h 883937"/>
              <a:gd name="connsiteX9" fmla="*/ 0 w 3602237"/>
              <a:gd name="connsiteY9" fmla="*/ 483883 h 883937"/>
              <a:gd name="connsiteX0" fmla="*/ 1905 w 3602237"/>
              <a:gd name="connsiteY0" fmla="*/ 358389 h 884173"/>
              <a:gd name="connsiteX1" fmla="*/ 680085 w 3602237"/>
              <a:gd name="connsiteY1" fmla="*/ 89784 h 884173"/>
              <a:gd name="connsiteX2" fmla="*/ 1792605 w 3602237"/>
              <a:gd name="connsiteY2" fmla="*/ 249 h 884173"/>
              <a:gd name="connsiteX3" fmla="*/ 2773680 w 3602237"/>
              <a:gd name="connsiteY3" fmla="*/ 110739 h 884173"/>
              <a:gd name="connsiteX4" fmla="*/ 3505200 w 3602237"/>
              <a:gd name="connsiteY4" fmla="*/ 335529 h 884173"/>
              <a:gd name="connsiteX5" fmla="*/ 3514725 w 3602237"/>
              <a:gd name="connsiteY5" fmla="*/ 617469 h 884173"/>
              <a:gd name="connsiteX6" fmla="*/ 2771775 w 3602237"/>
              <a:gd name="connsiteY6" fmla="*/ 817494 h 884173"/>
              <a:gd name="connsiteX7" fmla="*/ 1844040 w 3602237"/>
              <a:gd name="connsiteY7" fmla="*/ 884170 h 884173"/>
              <a:gd name="connsiteX8" fmla="*/ 828675 w 3602237"/>
              <a:gd name="connsiteY8" fmla="*/ 815589 h 884173"/>
              <a:gd name="connsiteX9" fmla="*/ 0 w 3602237"/>
              <a:gd name="connsiteY9" fmla="*/ 484119 h 884173"/>
              <a:gd name="connsiteX0" fmla="*/ 1905 w 3602237"/>
              <a:gd name="connsiteY0" fmla="*/ 358389 h 884173"/>
              <a:gd name="connsiteX1" fmla="*/ 680085 w 3602237"/>
              <a:gd name="connsiteY1" fmla="*/ 89784 h 884173"/>
              <a:gd name="connsiteX2" fmla="*/ 1792605 w 3602237"/>
              <a:gd name="connsiteY2" fmla="*/ 249 h 884173"/>
              <a:gd name="connsiteX3" fmla="*/ 2773680 w 3602237"/>
              <a:gd name="connsiteY3" fmla="*/ 110739 h 884173"/>
              <a:gd name="connsiteX4" fmla="*/ 3505200 w 3602237"/>
              <a:gd name="connsiteY4" fmla="*/ 335529 h 884173"/>
              <a:gd name="connsiteX5" fmla="*/ 3514725 w 3602237"/>
              <a:gd name="connsiteY5" fmla="*/ 617469 h 884173"/>
              <a:gd name="connsiteX6" fmla="*/ 2771775 w 3602237"/>
              <a:gd name="connsiteY6" fmla="*/ 817494 h 884173"/>
              <a:gd name="connsiteX7" fmla="*/ 1844040 w 3602237"/>
              <a:gd name="connsiteY7" fmla="*/ 884170 h 884173"/>
              <a:gd name="connsiteX8" fmla="*/ 695325 w 3602237"/>
              <a:gd name="connsiteY8" fmla="*/ 785109 h 884173"/>
              <a:gd name="connsiteX9" fmla="*/ 0 w 3602237"/>
              <a:gd name="connsiteY9" fmla="*/ 484119 h 884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02237" h="884173">
                <a:moveTo>
                  <a:pt x="1905" y="358389"/>
                </a:moveTo>
                <a:cubicBezTo>
                  <a:pt x="110172" y="261551"/>
                  <a:pt x="381635" y="149474"/>
                  <a:pt x="680085" y="89784"/>
                </a:cubicBezTo>
                <a:cubicBezTo>
                  <a:pt x="978535" y="30094"/>
                  <a:pt x="1443673" y="-3244"/>
                  <a:pt x="1792605" y="249"/>
                </a:cubicBezTo>
                <a:cubicBezTo>
                  <a:pt x="2141538" y="3742"/>
                  <a:pt x="2488248" y="54859"/>
                  <a:pt x="2773680" y="110739"/>
                </a:cubicBezTo>
                <a:cubicBezTo>
                  <a:pt x="3059113" y="166619"/>
                  <a:pt x="3381693" y="251074"/>
                  <a:pt x="3505200" y="335529"/>
                </a:cubicBezTo>
                <a:cubicBezTo>
                  <a:pt x="3628708" y="419984"/>
                  <a:pt x="3636962" y="537142"/>
                  <a:pt x="3514725" y="617469"/>
                </a:cubicBezTo>
                <a:cubicBezTo>
                  <a:pt x="3392488" y="697796"/>
                  <a:pt x="3050222" y="773044"/>
                  <a:pt x="2771775" y="817494"/>
                </a:cubicBezTo>
                <a:cubicBezTo>
                  <a:pt x="2493328" y="861944"/>
                  <a:pt x="2167890" y="884487"/>
                  <a:pt x="1844040" y="884170"/>
                </a:cubicBezTo>
                <a:cubicBezTo>
                  <a:pt x="1520190" y="883853"/>
                  <a:pt x="1002665" y="851784"/>
                  <a:pt x="695325" y="785109"/>
                </a:cubicBezTo>
                <a:cubicBezTo>
                  <a:pt x="387985" y="718434"/>
                  <a:pt x="164306" y="627788"/>
                  <a:pt x="0" y="48411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26AA4B5-0BDC-1CB8-D9F2-C9B90EA37E7E}"/>
              </a:ext>
            </a:extLst>
          </p:cNvPr>
          <p:cNvSpPr/>
          <p:nvPr/>
        </p:nvSpPr>
        <p:spPr bwMode="auto">
          <a:xfrm>
            <a:off x="1828800" y="2314314"/>
            <a:ext cx="8616303" cy="2459840"/>
          </a:xfrm>
          <a:prstGeom prst="roundRect">
            <a:avLst/>
          </a:prstGeom>
          <a:noFill/>
          <a:ln w="444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1D2E4D-A921-EEE0-8F58-430536C9308A}"/>
              </a:ext>
            </a:extLst>
          </p:cNvPr>
          <p:cNvSpPr txBox="1"/>
          <p:nvPr/>
        </p:nvSpPr>
        <p:spPr>
          <a:xfrm>
            <a:off x="3776733" y="5219463"/>
            <a:ext cx="2430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System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E431840-9F5B-7189-06F1-691D5D54CDCB}"/>
              </a:ext>
            </a:extLst>
          </p:cNvPr>
          <p:cNvCxnSpPr>
            <a:stCxn id="19" idx="0"/>
          </p:cNvCxnSpPr>
          <p:nvPr/>
        </p:nvCxnSpPr>
        <p:spPr bwMode="auto">
          <a:xfrm flipV="1">
            <a:off x="4992193" y="4809290"/>
            <a:ext cx="98486" cy="41017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165012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Conductance Heat Pipes (VCHPs)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9550" y="1268692"/>
            <a:ext cx="5831450" cy="5029200"/>
          </a:xfrm>
        </p:spPr>
        <p:txBody>
          <a:bodyPr>
            <a:normAutofit/>
          </a:bodyPr>
          <a:lstStyle/>
          <a:p>
            <a:r>
              <a:rPr lang="pt-BR" sz="2000" dirty="0"/>
              <a:t>Q = h</a:t>
            </a:r>
            <a:r>
              <a:rPr lang="pt-BR" sz="2000" baseline="-25000" dirty="0"/>
              <a:t>c</a:t>
            </a:r>
            <a:r>
              <a:rPr lang="pt-BR" sz="2000" dirty="0"/>
              <a:t>πDL</a:t>
            </a:r>
            <a:r>
              <a:rPr lang="pt-BR" sz="2000" baseline="-25000" dirty="0"/>
              <a:t>c</a:t>
            </a:r>
            <a:r>
              <a:rPr lang="pt-BR" sz="2000" dirty="0"/>
              <a:t>(T</a:t>
            </a:r>
            <a:r>
              <a:rPr lang="pt-BR" sz="2000" baseline="-25000" dirty="0"/>
              <a:t>v,a</a:t>
            </a:r>
            <a:r>
              <a:rPr lang="pt-BR" sz="2000" dirty="0"/>
              <a:t> -T</a:t>
            </a:r>
            <a:r>
              <a:rPr lang="pt-BR" sz="2000" baseline="-25000" dirty="0"/>
              <a:t>sink</a:t>
            </a:r>
            <a:r>
              <a:rPr lang="pt-BR" sz="2000" dirty="0"/>
              <a:t>)</a:t>
            </a:r>
          </a:p>
          <a:p>
            <a:endParaRPr lang="en-US" sz="2000"/>
          </a:p>
          <a:p>
            <a:r>
              <a:rPr lang="en-US" sz="2000"/>
              <a:t>L</a:t>
            </a:r>
            <a:r>
              <a:rPr lang="en-US" sz="2000" baseline="-25000"/>
              <a:t>c</a:t>
            </a:r>
            <a:r>
              <a:rPr lang="en-US" sz="2000"/>
              <a:t> </a:t>
            </a:r>
            <a:r>
              <a:rPr lang="en-US" sz="2000" dirty="0"/>
              <a:t>varies with T</a:t>
            </a:r>
            <a:r>
              <a:rPr lang="en-US" sz="2000" baseline="-25000" dirty="0"/>
              <a:t>sink</a:t>
            </a:r>
            <a:r>
              <a:rPr lang="en-US" sz="2000" dirty="0"/>
              <a:t> and Q to keep T</a:t>
            </a:r>
            <a:r>
              <a:rPr lang="en-US" sz="2000" baseline="-25000" dirty="0"/>
              <a:t>v,a</a:t>
            </a:r>
            <a:r>
              <a:rPr lang="en-US" sz="2000" dirty="0"/>
              <a:t> constant</a:t>
            </a:r>
          </a:p>
          <a:p>
            <a:endParaRPr lang="en-US" sz="2000" dirty="0"/>
          </a:p>
          <a:p>
            <a:r>
              <a:rPr lang="en-US" sz="2000" dirty="0" err="1"/>
              <a:t>h</a:t>
            </a:r>
            <a:r>
              <a:rPr lang="en-US" sz="2000" baseline="-25000" dirty="0" err="1"/>
              <a:t>c</a:t>
            </a:r>
            <a:r>
              <a:rPr lang="pt-BR" sz="2000" dirty="0"/>
              <a:t>π</a:t>
            </a:r>
            <a:r>
              <a:rPr lang="en-US" sz="2000" dirty="0"/>
              <a:t>DL</a:t>
            </a:r>
            <a:r>
              <a:rPr lang="en-US" sz="2000" baseline="-25000" dirty="0"/>
              <a:t>c</a:t>
            </a:r>
            <a:r>
              <a:rPr lang="en-US" sz="2000" dirty="0"/>
              <a:t> = variable conductance</a:t>
            </a:r>
          </a:p>
          <a:p>
            <a:endParaRPr lang="en-US" sz="2000" dirty="0"/>
          </a:p>
          <a:p>
            <a:r>
              <a:rPr lang="en-US" sz="2000" dirty="0"/>
              <a:t>Reservoir size is a function of: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Range of heat load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Range of sink temperature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Temperature control requirement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747"/>
            <a:ext cx="4912000" cy="529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73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VCHPs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5383"/>
            <a:ext cx="5556317" cy="3808311"/>
          </a:xfrm>
        </p:spPr>
        <p:txBody>
          <a:bodyPr>
            <a:normAutofit/>
          </a:bodyPr>
          <a:lstStyle/>
          <a:p>
            <a:r>
              <a:rPr lang="en-US" dirty="0"/>
              <a:t>Types of VCHPs</a:t>
            </a:r>
          </a:p>
          <a:p>
            <a:pPr lvl="1"/>
            <a:r>
              <a:rPr lang="en-US" sz="2400" dirty="0"/>
              <a:t>Passive VCHP</a:t>
            </a:r>
          </a:p>
          <a:p>
            <a:pPr lvl="1"/>
            <a:r>
              <a:rPr lang="en-US" sz="2400" dirty="0"/>
              <a:t>Feedback-controlled VCHP </a:t>
            </a:r>
          </a:p>
          <a:p>
            <a:pPr lvl="2"/>
            <a:r>
              <a:rPr lang="en-US" dirty="0"/>
              <a:t>Active control with heaters on reservoir.</a:t>
            </a:r>
          </a:p>
          <a:p>
            <a:pPr lvl="1"/>
            <a:r>
              <a:rPr lang="en-US" sz="2400" dirty="0"/>
              <a:t>Pressure Controlled HPs (PCHPs)</a:t>
            </a:r>
          </a:p>
          <a:p>
            <a:pPr lvl="2"/>
            <a:r>
              <a:rPr lang="en-US" dirty="0"/>
              <a:t>Active control of the reservoir volume/size</a:t>
            </a:r>
          </a:p>
          <a:p>
            <a:pPr lvl="1"/>
            <a:r>
              <a:rPr lang="en-US" sz="2400" dirty="0"/>
              <a:t>Cold gas reservoir VCHPs</a:t>
            </a:r>
          </a:p>
          <a:p>
            <a:pPr lvl="1"/>
            <a:r>
              <a:rPr lang="en-US" sz="2400" dirty="0"/>
              <a:t>Hot gas reservoir VCHPs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90044"/>
            <a:ext cx="10928062" cy="8883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162338"/>
            <a:ext cx="4953000" cy="3594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24800" y="5786736"/>
            <a:ext cx="2083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OCO-2 VCHP</a:t>
            </a:r>
          </a:p>
        </p:txBody>
      </p:sp>
    </p:spTree>
    <p:extLst>
      <p:ext uri="{BB962C8B-B14F-4D97-AF65-F5344CB8AC3E}">
        <p14:creationId xmlns:p14="http://schemas.microsoft.com/office/powerpoint/2010/main" val="13355686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Orbiting Carbon Observatory–2 (OCO-2) VCHPs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967" y="1203980"/>
            <a:ext cx="7813756" cy="489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812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Diode Heat Pipes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820400" cy="4841240"/>
          </a:xfrm>
        </p:spPr>
        <p:txBody>
          <a:bodyPr>
            <a:normAutofit/>
          </a:bodyPr>
          <a:lstStyle/>
          <a:p>
            <a:r>
              <a:rPr lang="en-US" dirty="0"/>
              <a:t>Diode HPs operate as HPs in one direction only.  </a:t>
            </a:r>
          </a:p>
          <a:p>
            <a:pPr lvl="1"/>
            <a:r>
              <a:rPr lang="en-US" sz="2400" dirty="0"/>
              <a:t>They still transfer heat in the opposite direction due to conduction along HP wall and wick.</a:t>
            </a:r>
          </a:p>
          <a:p>
            <a:endParaRPr lang="en-US" dirty="0"/>
          </a:p>
          <a:p>
            <a:r>
              <a:rPr lang="en-US" dirty="0"/>
              <a:t>The most common diode HPs are:</a:t>
            </a:r>
          </a:p>
          <a:p>
            <a:pPr lvl="1"/>
            <a:r>
              <a:rPr lang="en-US" sz="2400" dirty="0"/>
              <a:t>Liquid trap diode</a:t>
            </a:r>
          </a:p>
          <a:p>
            <a:pPr lvl="1"/>
            <a:r>
              <a:rPr lang="en-US" sz="2400" dirty="0"/>
              <a:t>Liquid-blockage diode</a:t>
            </a:r>
          </a:p>
          <a:p>
            <a:pPr lvl="1"/>
            <a:r>
              <a:rPr lang="en-US" sz="2400" dirty="0"/>
              <a:t>Gas-blockage diode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741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 Trap Diode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44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9636" y="1471588"/>
            <a:ext cx="1430262" cy="1384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514600" y="1757712"/>
            <a:ext cx="4878116" cy="8803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9636" y="2016036"/>
            <a:ext cx="6863080" cy="3740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19320" y="4633696"/>
            <a:ext cx="1430262" cy="12141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704284" y="4800600"/>
            <a:ext cx="4878116" cy="88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719320" y="5058924"/>
            <a:ext cx="6863080" cy="3740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327" y="1997839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7487" y="1686531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Dry Wick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59044" y="4742264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Dry Wick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7546" y="1450284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Saturated Wick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66683" y="4205708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Saturated Wick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1195" y="5035962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sp>
        <p:nvSpPr>
          <p:cNvPr id="24" name="Up Arrow 23"/>
          <p:cNvSpPr/>
          <p:nvPr/>
        </p:nvSpPr>
        <p:spPr bwMode="auto">
          <a:xfrm>
            <a:off x="933073" y="2914421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5" name="Up Arrow 24"/>
          <p:cNvSpPr/>
          <p:nvPr/>
        </p:nvSpPr>
        <p:spPr bwMode="auto">
          <a:xfrm>
            <a:off x="2844967" y="2669426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6" name="Up Arrow 25"/>
          <p:cNvSpPr/>
          <p:nvPr/>
        </p:nvSpPr>
        <p:spPr bwMode="auto">
          <a:xfrm>
            <a:off x="10220779" y="5700299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7" name="Up Arrow 26"/>
          <p:cNvSpPr/>
          <p:nvPr/>
        </p:nvSpPr>
        <p:spPr bwMode="auto">
          <a:xfrm flipV="1">
            <a:off x="6029281" y="2676450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9" name="Up Arrow 28"/>
          <p:cNvSpPr/>
          <p:nvPr/>
        </p:nvSpPr>
        <p:spPr bwMode="auto">
          <a:xfrm flipV="1">
            <a:off x="5124571" y="5847885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30" name="Up Arrow 29"/>
          <p:cNvSpPr/>
          <p:nvPr/>
        </p:nvSpPr>
        <p:spPr bwMode="auto">
          <a:xfrm flipV="1">
            <a:off x="7034651" y="5739300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67520" y="5040348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“Condenser”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76022" y="2003005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46542" y="2033593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36226" y="5055825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“Evaporator”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1571" y="3146666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527467" y="2901303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44591" y="5900060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637153" y="2907425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804364" y="6032887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04284" y="5975244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050673" y="986805"/>
            <a:ext cx="381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Normal Operation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27452" y="4020600"/>
            <a:ext cx="381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Non-Operating State</a:t>
            </a:r>
          </a:p>
        </p:txBody>
      </p:sp>
    </p:spTree>
    <p:extLst>
      <p:ext uri="{BB962C8B-B14F-4D97-AF65-F5344CB8AC3E}">
        <p14:creationId xmlns:p14="http://schemas.microsoft.com/office/powerpoint/2010/main" val="1217803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Liquid-Blockage Diode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689777" y="1822956"/>
            <a:ext cx="4878116" cy="88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04813" y="2081280"/>
            <a:ext cx="6863080" cy="3740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335032" y="4539564"/>
            <a:ext cx="1430262" cy="12141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19996" y="4706468"/>
            <a:ext cx="4878116" cy="88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35032" y="4964792"/>
            <a:ext cx="6863080" cy="3740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658" y="1139611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35862" y="5797809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Liquid Blockage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2723" y="1515528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Saturated Wick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4030" y="4595459"/>
            <a:ext cx="136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Dry Wick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2723" y="4961162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sp>
        <p:nvSpPr>
          <p:cNvPr id="18" name="Up Arrow 17"/>
          <p:cNvSpPr/>
          <p:nvPr/>
        </p:nvSpPr>
        <p:spPr bwMode="auto">
          <a:xfrm>
            <a:off x="4748954" y="5773738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6527642" y="2745120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6746128" y="5667801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 flipV="1">
            <a:off x="3109709" y="2731562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 flipV="1">
            <a:off x="1091218" y="2973706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 flipV="1">
            <a:off x="10101619" y="5631618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9880" y="4978098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“Condenser”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33928" y="2086183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32353" y="2076133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264386" y="4353704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“Evaporator”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7452" y="6005983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70679" y="3028037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69940" y="5867562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92209" y="2983843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5419" y="3207244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71252" y="5867562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225850" y="1052049"/>
            <a:ext cx="381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Normal Operation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43164" y="3926468"/>
            <a:ext cx="381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Non-Operating State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028442" y="4968421"/>
            <a:ext cx="3169671" cy="37405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stCxn id="14" idx="0"/>
          </p:cNvCxnSpPr>
          <p:nvPr/>
        </p:nvCxnSpPr>
        <p:spPr bwMode="auto">
          <a:xfrm flipV="1">
            <a:off x="8743303" y="5178153"/>
            <a:ext cx="441013" cy="61965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704813" y="1536832"/>
            <a:ext cx="1430262" cy="13841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957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Gas-Blockage Diode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2FA7C-0EFA-4E32-B34B-D24A4EEBD08F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528525" y="1707259"/>
            <a:ext cx="4878116" cy="88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3561" y="1965583"/>
            <a:ext cx="6863080" cy="3740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366390" y="4710559"/>
            <a:ext cx="4878116" cy="8803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81426" y="4968883"/>
            <a:ext cx="6863080" cy="37405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82256" y="5801900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Gas Blockage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1471" y="1399831"/>
            <a:ext cx="221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Saturated Wick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117" y="4965253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Reservoir</a:t>
            </a:r>
          </a:p>
        </p:txBody>
      </p:sp>
      <p:sp>
        <p:nvSpPr>
          <p:cNvPr id="18" name="Up Arrow 17"/>
          <p:cNvSpPr/>
          <p:nvPr/>
        </p:nvSpPr>
        <p:spPr bwMode="auto">
          <a:xfrm>
            <a:off x="4795348" y="5777829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9" name="Up Arrow 18"/>
          <p:cNvSpPr/>
          <p:nvPr/>
        </p:nvSpPr>
        <p:spPr bwMode="auto">
          <a:xfrm>
            <a:off x="6366390" y="2629423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0" name="Up Arrow 19"/>
          <p:cNvSpPr/>
          <p:nvPr/>
        </p:nvSpPr>
        <p:spPr bwMode="auto">
          <a:xfrm>
            <a:off x="6792522" y="5671892"/>
            <a:ext cx="619760" cy="304800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1" name="Up Arrow 20"/>
          <p:cNvSpPr/>
          <p:nvPr/>
        </p:nvSpPr>
        <p:spPr bwMode="auto">
          <a:xfrm flipV="1">
            <a:off x="2948457" y="2615865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2" name="Up Arrow 21"/>
          <p:cNvSpPr/>
          <p:nvPr/>
        </p:nvSpPr>
        <p:spPr bwMode="auto">
          <a:xfrm flipV="1">
            <a:off x="929966" y="2858009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3" name="Up Arrow 22"/>
          <p:cNvSpPr/>
          <p:nvPr/>
        </p:nvSpPr>
        <p:spPr bwMode="auto">
          <a:xfrm flipV="1">
            <a:off x="10148013" y="5635709"/>
            <a:ext cx="619760" cy="304800"/>
          </a:xfrm>
          <a:prstGeom prst="up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36274" y="4982189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172676" y="1970486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71101" y="1960436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13846" y="6010074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09427" y="2912340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6334" y="5871653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30957" y="2868146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4167" y="3091547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817646" y="5871653"/>
            <a:ext cx="1254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 out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64598" y="936352"/>
            <a:ext cx="381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Normal Operation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89558" y="3930559"/>
            <a:ext cx="3817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Non-Operating State</a:t>
            </a:r>
          </a:p>
        </p:txBody>
      </p:sp>
      <p:sp>
        <p:nvSpPr>
          <p:cNvPr id="36" name="Rectangle 35"/>
          <p:cNvSpPr/>
          <p:nvPr/>
        </p:nvSpPr>
        <p:spPr bwMode="auto">
          <a:xfrm>
            <a:off x="8031830" y="4972512"/>
            <a:ext cx="3212677" cy="37405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cxnSp>
        <p:nvCxnSpPr>
          <p:cNvPr id="38" name="Straight Arrow Connector 37"/>
          <p:cNvCxnSpPr>
            <a:stCxn id="14" idx="0"/>
          </p:cNvCxnSpPr>
          <p:nvPr/>
        </p:nvCxnSpPr>
        <p:spPr bwMode="auto">
          <a:xfrm flipV="1">
            <a:off x="8789697" y="5182244"/>
            <a:ext cx="441013" cy="61965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543561" y="1421135"/>
            <a:ext cx="1430262" cy="138417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3734" y="1631547"/>
            <a:ext cx="1473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Blocking Gas Reservoir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381426" y="4543655"/>
            <a:ext cx="1430262" cy="1214189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en-US" sz="3200" b="0" dirty="0">
              <a:latin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94504" y="4819038"/>
            <a:ext cx="1360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Empty Reservoir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30168" y="4933145"/>
            <a:ext cx="221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</p:txBody>
      </p:sp>
    </p:spTree>
    <p:extLst>
      <p:ext uri="{BB962C8B-B14F-4D97-AF65-F5344CB8AC3E}">
        <p14:creationId xmlns:p14="http://schemas.microsoft.com/office/powerpoint/2010/main" val="3492913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A2DC4-792E-A51A-8EB2-F1D0DBB4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about Heat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4AB5-6718-EC58-69EA-6D89E7B2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>
                <a:latin typeface="Arial-BoldMT"/>
              </a:rPr>
              <a:t>The heat pipe is an isothermalizer.</a:t>
            </a:r>
          </a:p>
          <a:p>
            <a:pPr marL="0" indent="0" algn="l">
              <a:buNone/>
            </a:pPr>
            <a:r>
              <a:rPr lang="en-US" sz="1800"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>
                <a:latin typeface="Arial" panose="020B0604020202020204" pitchFamily="34" charset="0"/>
              </a:rPr>
              <a:t> – </a:t>
            </a:r>
            <a:r>
              <a:rPr lang="en-US" sz="1800" b="1" i="0" u="none" strike="noStrike" baseline="0">
                <a:latin typeface="Arial-BoldMT"/>
              </a:rPr>
              <a:t>A single heat pipe can serve multiple heat sources and/or multiple heat sinks.</a:t>
            </a:r>
          </a:p>
          <a:p>
            <a:pPr marL="0" indent="0" algn="l">
              <a:buNone/>
            </a:pPr>
            <a:r>
              <a:rPr lang="en-US" sz="1800">
                <a:latin typeface="Arial" panose="020B0604020202020204" pitchFamily="34" charset="0"/>
              </a:rPr>
              <a:t>	</a:t>
            </a:r>
            <a:r>
              <a:rPr lang="en-US" sz="1800" b="0" i="0" u="none" strike="noStrike" baseline="0">
                <a:latin typeface="Arial" panose="020B0604020202020204" pitchFamily="34" charset="0"/>
              </a:rPr>
              <a:t> – </a:t>
            </a:r>
            <a:r>
              <a:rPr lang="en-US" sz="1800" b="1" i="0" u="none" strike="noStrike" baseline="0">
                <a:latin typeface="Arial-BoldMT"/>
              </a:rPr>
              <a:t>The vapor temperature is nearly isothermal.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The heat pipe can be bent.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Small degradation in heat transport limit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Although the heat pipe can transport hundreds of watts over many feet of distance, it has a very limited wicking capability, i.e. the total pressure drop it can sustain is small.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Example: no more than 0.5” adverse elevation using ammonia as the working fluid (&lt; 100 	Pa) in one-G environment.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Ground testing of a heat pipe requires that the heat pipe be placed horizontally with &lt; 	0.2” adverse elevation.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When the heat pipe operates under a favorable elevation, liquid puddle may form at the evaporator end.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156F2F-9CD1-3B9F-484B-F99D3F6DD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9C857B-C723-F931-2EE6-EEEEE695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70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EBC5B-153E-A056-C186-3E89DDD0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Pipe Temperature Drop vs Operating Temperature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D834C-F0A8-B904-5D14-63F5E1C0A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866" y="990600"/>
            <a:ext cx="4191000" cy="5410200"/>
          </a:xfrm>
        </p:spPr>
        <p:txBody>
          <a:bodyPr/>
          <a:lstStyle/>
          <a:p>
            <a:r>
              <a:rPr lang="en-US" sz="2000"/>
              <a:t>Higher operating temperature </a:t>
            </a:r>
            <a:r>
              <a:rPr lang="en-US" sz="2000"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sz="2000"/>
              <a:t> smaller temperature drop and better thermal conductance</a:t>
            </a:r>
          </a:p>
          <a:p>
            <a:endParaRPr lang="en-US" sz="2000"/>
          </a:p>
          <a:p>
            <a:r>
              <a:rPr lang="en-US" sz="2000"/>
              <a:t>Challenges associated with operating a heat pipe near freezing point:</a:t>
            </a:r>
          </a:p>
          <a:p>
            <a:pPr lvl="1"/>
            <a:r>
              <a:rPr lang="en-US" sz="1600"/>
              <a:t>Large temperature gradient due to:</a:t>
            </a:r>
          </a:p>
          <a:p>
            <a:pPr lvl="2"/>
            <a:r>
              <a:rPr lang="en-US" sz="1400"/>
              <a:t>Saturation curve is not steep</a:t>
            </a:r>
          </a:p>
          <a:p>
            <a:pPr lvl="2"/>
            <a:r>
              <a:rPr lang="en-US" sz="1400"/>
              <a:t>Effect of non-condensable gas</a:t>
            </a:r>
          </a:p>
          <a:p>
            <a:pPr lvl="1"/>
            <a:r>
              <a:rPr lang="en-US" sz="1600"/>
              <a:t>Low vapor pressure </a:t>
            </a:r>
          </a:p>
          <a:p>
            <a:endParaRPr lang="en-US" sz="2000"/>
          </a:p>
          <a:p>
            <a:r>
              <a:rPr lang="en-US" sz="2000"/>
              <a:t>Challenges associated with operating a heat pipe near critical temperature:</a:t>
            </a:r>
          </a:p>
          <a:p>
            <a:pPr lvl="1"/>
            <a:r>
              <a:rPr lang="en-US" sz="1600"/>
              <a:t>Low surface tension</a:t>
            </a:r>
          </a:p>
          <a:p>
            <a:pPr lvl="1"/>
            <a:r>
              <a:rPr lang="en-US" sz="1600"/>
              <a:t>Low heat of vaporization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58992-49B7-1E3A-7FF6-0639AFA3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0BED3-D54D-AEB6-8D9A-7B7A20CF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FEF93-105F-38D3-65DE-7980187CF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609" y="1371600"/>
            <a:ext cx="70665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61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DF33E-2EB0-C761-9C6F-8BE18BF8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Generic Steps to Determine Heat Pipe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AFF2F-FDE7-0321-788C-6DF936284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63346"/>
            <a:ext cx="11506200" cy="5410200"/>
          </a:xfrm>
        </p:spPr>
        <p:txBody>
          <a:bodyPr/>
          <a:lstStyle/>
          <a:p>
            <a:pPr algn="l"/>
            <a:r>
              <a:rPr lang="en-US" sz="1800" b="1" i="0" u="none" strike="noStrike" baseline="0">
                <a:latin typeface="Arial-BoldMT"/>
              </a:rPr>
              <a:t>Determine the operating temperature range</a:t>
            </a:r>
          </a:p>
          <a:p>
            <a:pPr algn="l"/>
            <a:r>
              <a:rPr lang="en-US" sz="1800" b="1" i="0" u="none" strike="noStrike" baseline="0">
                <a:latin typeface="Arial-BoldMT"/>
              </a:rPr>
              <a:t>Select the working fluid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Liquid transport factor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Avoid operation near the freezing poin or the critical temperature of the working fluid.</a:t>
            </a:r>
          </a:p>
          <a:p>
            <a:pPr algn="l"/>
            <a:r>
              <a:rPr lang="en-US" sz="1800" b="1" i="0" u="none" strike="noStrike" baseline="0">
                <a:latin typeface="Arial-BoldMT"/>
              </a:rPr>
              <a:t>Select the container material.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Material compatibility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Structural strength</a:t>
            </a:r>
          </a:p>
          <a:p>
            <a:pPr algn="l"/>
            <a:r>
              <a:rPr lang="en-US" sz="1800" b="1" i="0" u="none" strike="noStrike" baseline="0">
                <a:latin typeface="Arial-BoldMT"/>
              </a:rPr>
              <a:t>Select the wick.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Material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Shape</a:t>
            </a:r>
          </a:p>
          <a:p>
            <a:pPr algn="l"/>
            <a:r>
              <a:rPr lang="en-US" sz="1800" b="1" i="0" u="none" strike="noStrike" baseline="0">
                <a:latin typeface="Arial-BoldMT"/>
              </a:rPr>
              <a:t>From the thermal requirement, determine the type of heat pipe.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CCHP, VCHP, Diode HP</a:t>
            </a:r>
          </a:p>
          <a:p>
            <a:pPr algn="l"/>
            <a:r>
              <a:rPr lang="en-US" sz="1800" b="1">
                <a:latin typeface="Arial-BoldMT"/>
              </a:rPr>
              <a:t>D</a:t>
            </a:r>
            <a:r>
              <a:rPr lang="en-US" sz="1800" b="1" i="0" u="none" strike="noStrike" baseline="0">
                <a:latin typeface="Arial-BoldMT"/>
              </a:rPr>
              <a:t>etermine the heat pipe diameter and length, and number of heat pipes.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Temperature drop across the heat pipe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Temperature gradient requirement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Some computer models available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1CAF59-DA67-24F2-BC8E-3B694D1A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5C1234-7F8B-2DCC-59D0-55367159A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9E38-3303-DD53-4A46-92D82D48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Two-Phase Systems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0529C-3DE3-9CC5-030F-759ADA712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2023 – August 21-25,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0700B-2817-1803-1C55-26165C720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E259CF-7758-2409-B935-1BBC0932F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1125200" cy="5105400"/>
          </a:xfrm>
        </p:spPr>
        <p:txBody>
          <a:bodyPr>
            <a:normAutofit/>
          </a:bodyPr>
          <a:lstStyle/>
          <a:p>
            <a:r>
              <a:rPr lang="en-US" dirty="0"/>
              <a:t>Passive – no external pumping power.</a:t>
            </a:r>
          </a:p>
          <a:p>
            <a:pPr lvl="1"/>
            <a:r>
              <a:rPr lang="en-US" dirty="0"/>
              <a:t>However, an external power is needed for temperature control, startup and shutdown.</a:t>
            </a:r>
          </a:p>
          <a:p>
            <a:pPr lvl="1"/>
            <a:endParaRPr lang="en-US" sz="1800" dirty="0"/>
          </a:p>
          <a:p>
            <a:r>
              <a:rPr lang="en-US" dirty="0"/>
              <a:t>Self regulating – no flow control devices.</a:t>
            </a:r>
          </a:p>
          <a:p>
            <a:pPr lvl="1"/>
            <a:r>
              <a:rPr lang="en-US" dirty="0"/>
              <a:t>Except pressure regulators for passive temperature control of the LHP temperature.</a:t>
            </a:r>
          </a:p>
          <a:p>
            <a:pPr lvl="1"/>
            <a:endParaRPr lang="en-US" sz="1800" dirty="0"/>
          </a:p>
          <a:p>
            <a:r>
              <a:rPr lang="en-US" dirty="0"/>
              <a:t>No moving parts – vibration free.</a:t>
            </a:r>
          </a:p>
          <a:p>
            <a:pPr lvl="1"/>
            <a:r>
              <a:rPr lang="en-US" dirty="0"/>
              <a:t>Except thermosiphons in gravity field.</a:t>
            </a:r>
          </a:p>
          <a:p>
            <a:pPr lvl="1"/>
            <a:endParaRPr lang="en-US" sz="1800" dirty="0"/>
          </a:p>
          <a:p>
            <a:r>
              <a:rPr lang="en-US" dirty="0"/>
              <a:t>High conductance </a:t>
            </a:r>
          </a:p>
          <a:p>
            <a:pPr lvl="1"/>
            <a:r>
              <a:rPr lang="en-US" dirty="0"/>
              <a:t>Small temperature difference between a heat source and a heat sink.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22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908A-412E-3CC8-73FC-9EB362B2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Cosiderations –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FA4E-2D7E-AA70-C6CD-7D548AEE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2000" b="1" i="0" u="none" strike="noStrike" baseline="0">
                <a:latin typeface="Arial-BoldMT"/>
              </a:rPr>
              <a:t>Heat pipe theory</a:t>
            </a:r>
          </a:p>
          <a:p>
            <a:pPr algn="l"/>
            <a:endParaRPr lang="en-US" sz="2000" b="1" i="0" u="none" strike="noStrike" baseline="0">
              <a:latin typeface="Arial-BoldMT"/>
            </a:endParaRPr>
          </a:p>
          <a:p>
            <a:pPr algn="l"/>
            <a:r>
              <a:rPr lang="en-US" sz="2000" b="1" i="0" u="none" strike="noStrike" baseline="0">
                <a:latin typeface="Arial-BoldMT"/>
              </a:rPr>
              <a:t>Physical, thermal, and mechanical constraints</a:t>
            </a:r>
          </a:p>
          <a:p>
            <a:pPr algn="l"/>
            <a:endParaRPr lang="en-US" sz="2000" b="1" i="0" u="none" strike="noStrike" baseline="0">
              <a:latin typeface="Arial-BoldMT"/>
            </a:endParaRPr>
          </a:p>
          <a:p>
            <a:pPr algn="l"/>
            <a:r>
              <a:rPr lang="en-US" sz="2000" b="1" i="0" u="none" strike="noStrike" baseline="0">
                <a:latin typeface="Arial-BoldMT"/>
              </a:rPr>
              <a:t>Material properties</a:t>
            </a:r>
          </a:p>
          <a:p>
            <a:pPr algn="l"/>
            <a:endParaRPr lang="en-US" sz="2000" b="1" i="0" u="none" strike="noStrike" baseline="0">
              <a:latin typeface="Arial-BoldMT"/>
            </a:endParaRPr>
          </a:p>
          <a:p>
            <a:pPr algn="l"/>
            <a:r>
              <a:rPr lang="en-US" sz="2000" b="1" i="0" u="none" strike="noStrike" baseline="0">
                <a:latin typeface="Arial-BoldMT"/>
              </a:rPr>
              <a:t>Application requirements</a:t>
            </a:r>
          </a:p>
          <a:p>
            <a:pPr algn="l"/>
            <a:endParaRPr lang="en-US" sz="2000" b="1" i="0" u="none" strike="noStrike" baseline="0">
              <a:latin typeface="Arial-BoldMT"/>
            </a:endParaRPr>
          </a:p>
          <a:p>
            <a:pPr algn="l"/>
            <a:r>
              <a:rPr lang="en-US" sz="2000" b="1" i="0" u="none" strike="noStrike" baseline="0">
                <a:latin typeface="Arial-BoldMT"/>
              </a:rPr>
              <a:t>Fabrication, processing, and testing limitations</a:t>
            </a:r>
          </a:p>
          <a:p>
            <a:pPr algn="l"/>
            <a:endParaRPr lang="en-US" sz="2000" b="1" i="0" u="none" strike="noStrike" baseline="0">
              <a:latin typeface="Arial-BoldMT"/>
            </a:endParaRPr>
          </a:p>
          <a:p>
            <a:pPr algn="l"/>
            <a:r>
              <a:rPr lang="en-US" sz="2000" b="1" i="0" u="none" strike="noStrike" baseline="0">
                <a:latin typeface="Arial-BoldMT"/>
              </a:rPr>
              <a:t>Reliability and safety</a:t>
            </a:r>
            <a:endParaRPr 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153A5-C571-AAF5-F7F5-FB73F020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D7EB1-651F-F5B6-DA42-2177153C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800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A908A-412E-3CC8-73FC-9EB362B2F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Cosiderations –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0FA4E-2D7E-AA70-C6CD-7D548AEE4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>
                <a:latin typeface="Arial-BoldMT"/>
              </a:rPr>
              <a:t>Once the performance requirements and specifications are defined, the design and evaluation process can be initiated.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Three Basic Consideration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Working fluid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Wick design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Container (envelope)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Several options may exist.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The final design usually represents an iteration among various design factors.</a:t>
            </a:r>
            <a:endParaRPr lang="en-US" sz="2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153A5-C571-AAF5-F7F5-FB73F020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7D7EB1-651F-F5B6-DA42-2177153C5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69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C6EFE-4ADD-1658-B6D4-F2545CA5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Elements of the Heat Pipe Design Process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A7FC59-CF9D-8C2B-17DF-123E52639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3D054-3B0A-FD14-4440-35671A35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76AE30-4B55-1BAB-99F9-E35B3434D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19150"/>
            <a:ext cx="695836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565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A7EA2-8BA8-3BD3-589D-567F5D648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Requirements Impact the Design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CC8FFCC-E397-94BD-F71C-86422B9FCA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59838"/>
              </p:ext>
            </p:extLst>
          </p:nvPr>
        </p:nvGraphicFramePr>
        <p:xfrm>
          <a:off x="838200" y="966470"/>
          <a:ext cx="10645966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936">
                  <a:extLst>
                    <a:ext uri="{9D8B030D-6E8A-4147-A177-3AD203B41FA5}">
                      <a16:colId xmlns:a16="http://schemas.microsoft.com/office/drawing/2014/main" val="1912043101"/>
                    </a:ext>
                  </a:extLst>
                </a:gridCol>
                <a:gridCol w="6971030">
                  <a:extLst>
                    <a:ext uri="{9D8B030D-6E8A-4147-A177-3AD203B41FA5}">
                      <a16:colId xmlns:a16="http://schemas.microsoft.com/office/drawing/2014/main" val="22970976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Requirement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Impact on Design</a:t>
                      </a:r>
                      <a:endParaRPr lang="en-US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682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Operating temperature range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Choice of working fluid; Pressure retention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478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Thermal load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Heat pipe diameter; No. of heat pipes; Wick design; Choice of working fluid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592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 length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Wick design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42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Temperature uniformity and overall ΔT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Wick design; Conductive path length trade-off; Heat pipe geometry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38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Physical requirements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Size, Weight, Structural strength and geometry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37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Acceptance and qualification testing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“one-G’ operation and “zero-G” correlation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30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Ground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Orientation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064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Dynamic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Operation under accelerating field; Structural integrity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088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Thermal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Pressure retention under non-operating temperatures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12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Mechanical interfacing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Mounting provisions; Provision for thermal interfacing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728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Man Rating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Pressure vessel code; Fluid toxicity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866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Transient behavior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Choice of working fluid; Wick design; Variable conductance 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226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Reliability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</a:rPr>
                        <a:t>Leak tightness; Material compatibility; Processing control; Redundancy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130108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DCC32-C633-ADB7-EBC5-EFD145D26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B2DBE1-1152-D88D-D803-9E64F78D0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16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D32D5-3522-B071-1295-95890B1CD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F9809-5D0B-4F05-5D99-B98DDD2A6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i="0" u="none" strike="noStrike" baseline="0">
                <a:latin typeface="Arial-BoldMT"/>
              </a:rPr>
              <a:t>Variety of fluid possible - selection determined by applications: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-BoldMT"/>
              </a:rPr>
              <a:t>	</a:t>
            </a:r>
            <a:r>
              <a:rPr lang="en-US" sz="1800" i="0" u="none" strike="noStrike" baseline="0">
                <a:latin typeface="Arial" panose="020B0604020202020204" pitchFamily="34" charset="0"/>
              </a:rPr>
              <a:t> – O</a:t>
            </a:r>
            <a:r>
              <a:rPr lang="en-US" sz="1800" i="0" u="none" strike="noStrike" baseline="0">
                <a:latin typeface="Arial-BoldMT"/>
              </a:rPr>
              <a:t>perating temperature, capacity, safety, etc.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Must be able to exist as both vapor and liquid at the operating temperature.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Often best to select a fluid that has its normal boiling point near desired operating 	temperature.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Use the liquid transport factor as the figure of merit.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Purity of the working fluid is critical (99.999%).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Impurities reduce performance and may lead to undesirable NCG buildup.</a:t>
            </a:r>
          </a:p>
          <a:p>
            <a:pPr algn="l"/>
            <a:r>
              <a:rPr lang="en-US" sz="1800">
                <a:latin typeface="Arial-BoldMT"/>
              </a:rPr>
              <a:t>C</a:t>
            </a:r>
            <a:r>
              <a:rPr lang="en-US" sz="1800" i="0" u="none" strike="noStrike" baseline="0">
                <a:latin typeface="Arial-BoldMT"/>
              </a:rPr>
              <a:t>ompatibility with other materials in the heat pipe.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Operating pressure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Wicking capability in body-force field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Liquid thermal conductivity</a:t>
            </a:r>
          </a:p>
          <a:p>
            <a:pPr algn="l"/>
            <a:r>
              <a:rPr lang="en-US" sz="1800">
                <a:latin typeface="Arial-BoldMT"/>
              </a:rPr>
              <a:t>Vapor phase properties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E67CD-3172-A441-7152-1605A01A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F5304A-60C8-9D83-0A97-22274B04D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26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669D-5416-5095-0AB2-3C1D2F93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Operating Temperature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F93EC-A93B-4B82-1D5E-ED1CE4EB6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>
                <a:latin typeface="Arial-BoldMT"/>
              </a:rPr>
              <a:t>Cryogenic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>
                <a:latin typeface="Arial-BoldMT"/>
              </a:rPr>
              <a:t>below </a:t>
            </a:r>
            <a:r>
              <a:rPr lang="en-US" sz="1800" i="0" u="none" strike="noStrike" baseline="0">
                <a:latin typeface="Arial-BoldMT"/>
              </a:rPr>
              <a:t>120K (&lt; -153</a:t>
            </a:r>
            <a:r>
              <a:rPr lang="en-US" sz="1800" i="0" u="none" strike="noStrike" baseline="30000">
                <a:latin typeface="Arial-BoldMT"/>
              </a:rPr>
              <a:t>o</a:t>
            </a:r>
            <a:r>
              <a:rPr lang="en-US" sz="1800" i="0" u="none" strike="noStrike" baseline="0">
                <a:latin typeface="Arial-BoldMT"/>
              </a:rPr>
              <a:t>C)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Elemental or simple organic compounds</a:t>
            </a:r>
          </a:p>
          <a:p>
            <a:pPr marL="0" indent="0" algn="l">
              <a:buNone/>
            </a:pPr>
            <a:endParaRPr lang="en-US" sz="1800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Low Temperature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120K to 400K (-153</a:t>
            </a:r>
            <a:r>
              <a:rPr lang="en-US" sz="1800" i="0" u="none" strike="noStrike" baseline="30000">
                <a:latin typeface="Arial-BoldMT"/>
              </a:rPr>
              <a:t>o</a:t>
            </a:r>
            <a:r>
              <a:rPr lang="en-US" sz="1800" i="0" u="none" strike="noStrike" baseline="0">
                <a:latin typeface="Arial-BoldMT"/>
              </a:rPr>
              <a:t>C to 127</a:t>
            </a:r>
            <a:r>
              <a:rPr lang="en-US" sz="1800" i="0" u="none" strike="noStrike" baseline="30000">
                <a:latin typeface="Arial-BoldMT"/>
              </a:rPr>
              <a:t>o</a:t>
            </a:r>
            <a:r>
              <a:rPr lang="en-US" sz="1800" i="0" u="none" strike="noStrike" baseline="0">
                <a:latin typeface="Arial-BoldMT"/>
              </a:rPr>
              <a:t>C)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Polar molecules or halocarbons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endParaRPr lang="en-US" sz="1800" b="1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High Temperature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over 4</a:t>
            </a:r>
            <a:r>
              <a:rPr lang="en-US" sz="1800" i="0" u="none" strike="noStrike" baseline="0">
                <a:latin typeface="Arial-BoldMT"/>
              </a:rPr>
              <a:t>00K (&gt; 127</a:t>
            </a:r>
            <a:r>
              <a:rPr lang="en-US" sz="1800" i="0" u="none" strike="noStrike" baseline="30000">
                <a:latin typeface="Arial-BoldMT"/>
              </a:rPr>
              <a:t>o</a:t>
            </a:r>
            <a:r>
              <a:rPr lang="en-US" sz="1800" i="0" u="none" strike="noStrike" baseline="0">
                <a:latin typeface="Arial-BoldMT"/>
              </a:rPr>
              <a:t>C)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Liquid metals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384120-F393-9756-4878-00A60FDA2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1B289E-4312-8C01-4C65-7A2846ACA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383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CB28-7CCE-9C26-6A40-CEE410AF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Pipe Wicks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DB80A-7D5D-E0C8-B22B-8763EC5DE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600" y="1254287"/>
            <a:ext cx="5486400" cy="4422518"/>
          </a:xfrm>
        </p:spPr>
        <p:txBody>
          <a:bodyPr/>
          <a:lstStyle/>
          <a:p>
            <a:pPr algn="l"/>
            <a:r>
              <a:rPr lang="en-US" sz="1600" i="0" u="none" strike="noStrike" baseline="0">
                <a:latin typeface="Arial-BoldMT"/>
              </a:rPr>
              <a:t>Provides capillary pumping head.</a:t>
            </a:r>
          </a:p>
          <a:p>
            <a:pPr algn="l"/>
            <a:endParaRPr lang="en-US" sz="1600" i="0" u="none" strike="noStrike" baseline="0">
              <a:latin typeface="Arial-BoldMT"/>
            </a:endParaRPr>
          </a:p>
          <a:p>
            <a:pPr algn="l"/>
            <a:r>
              <a:rPr lang="en-US" sz="1600" i="0" u="none" strike="noStrike" baseline="0">
                <a:latin typeface="Arial-BoldMT"/>
              </a:rPr>
              <a:t>Provides porous media for liquid transport.</a:t>
            </a:r>
          </a:p>
          <a:p>
            <a:pPr algn="l"/>
            <a:endParaRPr lang="en-US" sz="1600" i="0" u="none" strike="noStrike" baseline="0">
              <a:latin typeface="Arial-BoldMT"/>
            </a:endParaRPr>
          </a:p>
          <a:p>
            <a:pPr algn="l"/>
            <a:r>
              <a:rPr lang="en-US" sz="1600" i="0" u="none" strike="noStrike" baseline="0">
                <a:latin typeface="Arial-BoldMT"/>
              </a:rPr>
              <a:t>Variety of design possibilities exist.</a:t>
            </a: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600" i="0" u="none" strike="noStrike" baseline="0">
                <a:latin typeface="Arial-BoldMT"/>
              </a:rPr>
              <a:t>Axial groove (most common)</a:t>
            </a: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600" i="0" u="none" strike="noStrike" baseline="0">
                <a:latin typeface="Arial-BoldMT"/>
              </a:rPr>
              <a:t>Screen</a:t>
            </a: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600" i="0" u="none" strike="noStrike" baseline="0">
                <a:latin typeface="Arial-BoldMT"/>
              </a:rPr>
              <a:t>Sintered powder</a:t>
            </a: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600" i="0" u="none" strike="noStrike" baseline="0">
                <a:latin typeface="Arial-BoldMT"/>
              </a:rPr>
              <a:t>Arteries</a:t>
            </a: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600" i="0" u="none" strike="noStrike" baseline="0">
                <a:latin typeface="Arial-BoldMT"/>
              </a:rPr>
              <a:t>Composites</a:t>
            </a:r>
          </a:p>
          <a:p>
            <a:pPr algn="l"/>
            <a:endParaRPr lang="en-US" sz="1600" i="0" u="none" strike="noStrike" baseline="0">
              <a:latin typeface="Arial-BoldMT"/>
            </a:endParaRPr>
          </a:p>
          <a:p>
            <a:pPr algn="l"/>
            <a:r>
              <a:rPr lang="en-US" sz="1600" i="0" u="none" strike="noStrike" baseline="0">
                <a:latin typeface="Arial-BoldMT"/>
              </a:rPr>
              <a:t>Small uniform pore size is desirable. </a:t>
            </a:r>
            <a:endParaRPr lang="en-US" sz="1600" i="0" u="none" strike="noStrike" baseline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600" i="0" u="none" strike="noStrike" baseline="0">
                <a:latin typeface="Arial-BoldMT"/>
              </a:rPr>
              <a:t>Compromise with a goal for high permeability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E6C94A-9AD8-D9FB-F548-91DB4D02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F09D5-7B92-688B-8AA7-5771EC87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5EC6B6-39BC-8684-395B-C4953F891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541" y="1798290"/>
            <a:ext cx="1428750" cy="140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A77A0B-2E71-3B3F-6DEE-8F0797B40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830424"/>
            <a:ext cx="1438275" cy="13811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6B3B0-5F5E-A7FF-897D-38817F925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106" y="4213216"/>
            <a:ext cx="1457325" cy="1381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7C387B-D566-B0B3-47AB-0540730AB5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0450" y="4209187"/>
            <a:ext cx="1438275" cy="13525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E62050F-BE95-4B30-214D-E830FE094A29}"/>
              </a:ext>
            </a:extLst>
          </p:cNvPr>
          <p:cNvSpPr txBox="1"/>
          <p:nvPr/>
        </p:nvSpPr>
        <p:spPr>
          <a:xfrm>
            <a:off x="6427851" y="124869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/>
              <a:t>Screen or sintered metal powder wick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70FA6F-A861-B001-C128-3354CD1CF75B}"/>
              </a:ext>
            </a:extLst>
          </p:cNvPr>
          <p:cNvSpPr txBox="1"/>
          <p:nvPr/>
        </p:nvSpPr>
        <p:spPr>
          <a:xfrm>
            <a:off x="9146381" y="1245649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/>
              <a:t>Sintered metal powder wick with arteries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C2C33-B15B-0E39-78E3-58EBAF06CEEC}"/>
              </a:ext>
            </a:extLst>
          </p:cNvPr>
          <p:cNvSpPr txBox="1"/>
          <p:nvPr/>
        </p:nvSpPr>
        <p:spPr>
          <a:xfrm>
            <a:off x="6482906" y="3855815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/>
              <a:t>Slab wick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26C557-0C9C-AB40-708F-FA856935F7B3}"/>
              </a:ext>
            </a:extLst>
          </p:cNvPr>
          <p:cNvSpPr txBox="1"/>
          <p:nvPr/>
        </p:nvSpPr>
        <p:spPr>
          <a:xfrm>
            <a:off x="9208485" y="3872085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/>
              <a:t>Axial grooves</a:t>
            </a:r>
          </a:p>
        </p:txBody>
      </p:sp>
    </p:spTree>
    <p:extLst>
      <p:ext uri="{BB962C8B-B14F-4D97-AF65-F5344CB8AC3E}">
        <p14:creationId xmlns:p14="http://schemas.microsoft.com/office/powerpoint/2010/main" val="9768648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80C8-C70E-245B-80D3-AF1D7827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Extrusion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35742-A6C9-34C3-EBC9-286DC4EBB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968" y="1351939"/>
            <a:ext cx="3692727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/>
              <a:t>Features:</a:t>
            </a:r>
          </a:p>
          <a:p>
            <a:r>
              <a:rPr lang="en-US"/>
              <a:t>Number of grooves:</a:t>
            </a:r>
          </a:p>
          <a:p>
            <a:pPr lvl="1"/>
            <a:r>
              <a:rPr lang="en-US"/>
              <a:t>8 to 50 typical</a:t>
            </a:r>
          </a:p>
          <a:p>
            <a:r>
              <a:rPr lang="en-US"/>
              <a:t>Groove shapes:</a:t>
            </a:r>
          </a:p>
          <a:p>
            <a:pPr lvl="1"/>
            <a:r>
              <a:rPr lang="en-US"/>
              <a:t>Rectangular</a:t>
            </a:r>
          </a:p>
          <a:p>
            <a:pPr lvl="1"/>
            <a:r>
              <a:rPr lang="en-US"/>
              <a:t>Trapezoidal</a:t>
            </a:r>
          </a:p>
          <a:p>
            <a:pPr lvl="1"/>
            <a:r>
              <a:rPr lang="en-US"/>
              <a:t>Omega (re-entrant)</a:t>
            </a:r>
          </a:p>
          <a:p>
            <a:r>
              <a:rPr lang="en-US"/>
              <a:t>Wall thickness</a:t>
            </a:r>
          </a:p>
          <a:p>
            <a:pPr lvl="1"/>
            <a:r>
              <a:rPr lang="en-US"/>
              <a:t>.016” to .050” typ.</a:t>
            </a:r>
          </a:p>
          <a:p>
            <a:r>
              <a:rPr lang="en-US"/>
              <a:t>Flanges</a:t>
            </a:r>
          </a:p>
          <a:p>
            <a:pPr lvl="1"/>
            <a:r>
              <a:rPr lang="en-US"/>
              <a:t>0, 1, 2, 4, 8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7D6F6F-1DA6-3CC1-EBB4-0E49FDAA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1E3EA-399E-E0C7-F98D-FA7108D23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0F210-D7EF-DEAE-6DBF-B20C04D6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990600"/>
            <a:ext cx="4130589" cy="40668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128F63-8255-D6A5-2F20-2A0ABAC810F9}"/>
              </a:ext>
            </a:extLst>
          </p:cNvPr>
          <p:cNvGrpSpPr/>
          <p:nvPr/>
        </p:nvGrpSpPr>
        <p:grpSpPr>
          <a:xfrm>
            <a:off x="4854301" y="2601843"/>
            <a:ext cx="499620" cy="509440"/>
            <a:chOff x="3157979" y="2894029"/>
            <a:chExt cx="772998" cy="58446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737085-DF56-6908-D8D5-BD6F3F7C9C4F}"/>
                </a:ext>
              </a:extLst>
            </p:cNvPr>
            <p:cNvSpPr/>
            <p:nvPr/>
          </p:nvSpPr>
          <p:spPr bwMode="auto">
            <a:xfrm>
              <a:off x="3157979" y="2894029"/>
              <a:ext cx="772998" cy="5844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6576207-74F5-E30B-EBEB-894D587D5209}"/>
                </a:ext>
              </a:extLst>
            </p:cNvPr>
            <p:cNvSpPr/>
            <p:nvPr/>
          </p:nvSpPr>
          <p:spPr bwMode="auto">
            <a:xfrm>
              <a:off x="3394435" y="2894029"/>
              <a:ext cx="319726" cy="43206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75B710-BF9B-4DDD-5A74-B7BD022182B9}"/>
              </a:ext>
            </a:extLst>
          </p:cNvPr>
          <p:cNvGrpSpPr/>
          <p:nvPr/>
        </p:nvGrpSpPr>
        <p:grpSpPr>
          <a:xfrm>
            <a:off x="5511996" y="3340613"/>
            <a:ext cx="499620" cy="509440"/>
            <a:chOff x="3734279" y="3272672"/>
            <a:chExt cx="499620" cy="50944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190B1E1-3436-9FE3-A3A6-A9F0B03A6275}"/>
                </a:ext>
              </a:extLst>
            </p:cNvPr>
            <p:cNvSpPr/>
            <p:nvPr/>
          </p:nvSpPr>
          <p:spPr bwMode="auto">
            <a:xfrm>
              <a:off x="3734279" y="3272672"/>
              <a:ext cx="499620" cy="50944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2" name="Trapezoid 11">
              <a:extLst>
                <a:ext uri="{FF2B5EF4-FFF2-40B4-BE49-F238E27FC236}">
                  <a16:creationId xmlns:a16="http://schemas.microsoft.com/office/drawing/2014/main" id="{0E9BEE61-949C-549A-C7DB-1A0008E909F9}"/>
                </a:ext>
              </a:extLst>
            </p:cNvPr>
            <p:cNvSpPr/>
            <p:nvPr/>
          </p:nvSpPr>
          <p:spPr bwMode="auto">
            <a:xfrm>
              <a:off x="3835400" y="3272672"/>
              <a:ext cx="279400" cy="369688"/>
            </a:xfrm>
            <a:prstGeom prst="trapezoid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AEE2EF-AE09-B16D-A062-2B9287571704}"/>
              </a:ext>
            </a:extLst>
          </p:cNvPr>
          <p:cNvGrpSpPr/>
          <p:nvPr/>
        </p:nvGrpSpPr>
        <p:grpSpPr>
          <a:xfrm>
            <a:off x="5958760" y="4339129"/>
            <a:ext cx="499620" cy="526921"/>
            <a:chOff x="3714438" y="4119315"/>
            <a:chExt cx="499620" cy="52692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1AA5B76-EFA7-ACD7-6543-893376F273DF}"/>
                </a:ext>
              </a:extLst>
            </p:cNvPr>
            <p:cNvSpPr/>
            <p:nvPr/>
          </p:nvSpPr>
          <p:spPr bwMode="auto">
            <a:xfrm>
              <a:off x="3714438" y="4136796"/>
              <a:ext cx="499620" cy="50944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AC6111F4-42AB-23ED-A682-7D104B838602}"/>
                </a:ext>
              </a:extLst>
            </p:cNvPr>
            <p:cNvSpPr/>
            <p:nvPr/>
          </p:nvSpPr>
          <p:spPr bwMode="auto">
            <a:xfrm>
              <a:off x="3782847" y="4119315"/>
              <a:ext cx="349819" cy="415896"/>
            </a:xfrm>
            <a:custGeom>
              <a:avLst/>
              <a:gdLst>
                <a:gd name="connsiteX0" fmla="*/ 5784 w 311561"/>
                <a:gd name="connsiteY0" fmla="*/ 8995 h 417982"/>
                <a:gd name="connsiteX1" fmla="*/ 106749 w 311561"/>
                <a:gd name="connsiteY1" fmla="*/ 68050 h 417982"/>
                <a:gd name="connsiteX2" fmla="*/ 99129 w 311561"/>
                <a:gd name="connsiteY2" fmla="*/ 210925 h 417982"/>
                <a:gd name="connsiteX3" fmla="*/ 43884 w 311561"/>
                <a:gd name="connsiteY3" fmla="*/ 309985 h 417982"/>
                <a:gd name="connsiteX4" fmla="*/ 80079 w 311561"/>
                <a:gd name="connsiteY4" fmla="*/ 395710 h 417982"/>
                <a:gd name="connsiteX5" fmla="*/ 261054 w 311561"/>
                <a:gd name="connsiteY5" fmla="*/ 410950 h 417982"/>
                <a:gd name="connsiteX6" fmla="*/ 301059 w 311561"/>
                <a:gd name="connsiteY6" fmla="*/ 298555 h 417982"/>
                <a:gd name="connsiteX7" fmla="*/ 257244 w 311561"/>
                <a:gd name="connsiteY7" fmla="*/ 207115 h 417982"/>
                <a:gd name="connsiteX8" fmla="*/ 221049 w 311561"/>
                <a:gd name="connsiteY8" fmla="*/ 90910 h 417982"/>
                <a:gd name="connsiteX9" fmla="*/ 304869 w 311561"/>
                <a:gd name="connsiteY9" fmla="*/ 8995 h 417982"/>
                <a:gd name="connsiteX10" fmla="*/ 5784 w 311561"/>
                <a:gd name="connsiteY10" fmla="*/ 8995 h 417982"/>
                <a:gd name="connsiteX0" fmla="*/ 5784 w 311561"/>
                <a:gd name="connsiteY0" fmla="*/ 8995 h 406076"/>
                <a:gd name="connsiteX1" fmla="*/ 106749 w 311561"/>
                <a:gd name="connsiteY1" fmla="*/ 68050 h 406076"/>
                <a:gd name="connsiteX2" fmla="*/ 99129 w 311561"/>
                <a:gd name="connsiteY2" fmla="*/ 210925 h 406076"/>
                <a:gd name="connsiteX3" fmla="*/ 43884 w 311561"/>
                <a:gd name="connsiteY3" fmla="*/ 309985 h 406076"/>
                <a:gd name="connsiteX4" fmla="*/ 80079 w 311561"/>
                <a:gd name="connsiteY4" fmla="*/ 395710 h 406076"/>
                <a:gd name="connsiteX5" fmla="*/ 264864 w 311561"/>
                <a:gd name="connsiteY5" fmla="*/ 393805 h 406076"/>
                <a:gd name="connsiteX6" fmla="*/ 301059 w 311561"/>
                <a:gd name="connsiteY6" fmla="*/ 298555 h 406076"/>
                <a:gd name="connsiteX7" fmla="*/ 257244 w 311561"/>
                <a:gd name="connsiteY7" fmla="*/ 207115 h 406076"/>
                <a:gd name="connsiteX8" fmla="*/ 221049 w 311561"/>
                <a:gd name="connsiteY8" fmla="*/ 90910 h 406076"/>
                <a:gd name="connsiteX9" fmla="*/ 304869 w 311561"/>
                <a:gd name="connsiteY9" fmla="*/ 8995 h 406076"/>
                <a:gd name="connsiteX10" fmla="*/ 5784 w 311561"/>
                <a:gd name="connsiteY10" fmla="*/ 8995 h 406076"/>
                <a:gd name="connsiteX0" fmla="*/ 5784 w 311561"/>
                <a:gd name="connsiteY0" fmla="*/ 8995 h 406076"/>
                <a:gd name="connsiteX1" fmla="*/ 106749 w 311561"/>
                <a:gd name="connsiteY1" fmla="*/ 68050 h 406076"/>
                <a:gd name="connsiteX2" fmla="*/ 99129 w 311561"/>
                <a:gd name="connsiteY2" fmla="*/ 199495 h 406076"/>
                <a:gd name="connsiteX3" fmla="*/ 43884 w 311561"/>
                <a:gd name="connsiteY3" fmla="*/ 309985 h 406076"/>
                <a:gd name="connsiteX4" fmla="*/ 80079 w 311561"/>
                <a:gd name="connsiteY4" fmla="*/ 395710 h 406076"/>
                <a:gd name="connsiteX5" fmla="*/ 264864 w 311561"/>
                <a:gd name="connsiteY5" fmla="*/ 393805 h 406076"/>
                <a:gd name="connsiteX6" fmla="*/ 301059 w 311561"/>
                <a:gd name="connsiteY6" fmla="*/ 298555 h 406076"/>
                <a:gd name="connsiteX7" fmla="*/ 257244 w 311561"/>
                <a:gd name="connsiteY7" fmla="*/ 207115 h 406076"/>
                <a:gd name="connsiteX8" fmla="*/ 221049 w 311561"/>
                <a:gd name="connsiteY8" fmla="*/ 90910 h 406076"/>
                <a:gd name="connsiteX9" fmla="*/ 304869 w 311561"/>
                <a:gd name="connsiteY9" fmla="*/ 8995 h 406076"/>
                <a:gd name="connsiteX10" fmla="*/ 5784 w 311561"/>
                <a:gd name="connsiteY10" fmla="*/ 8995 h 406076"/>
                <a:gd name="connsiteX0" fmla="*/ 5151 w 310928"/>
                <a:gd name="connsiteY0" fmla="*/ 10006 h 407087"/>
                <a:gd name="connsiteX1" fmla="*/ 113736 w 310928"/>
                <a:gd name="connsiteY1" fmla="*/ 86206 h 407087"/>
                <a:gd name="connsiteX2" fmla="*/ 98496 w 310928"/>
                <a:gd name="connsiteY2" fmla="*/ 200506 h 407087"/>
                <a:gd name="connsiteX3" fmla="*/ 43251 w 310928"/>
                <a:gd name="connsiteY3" fmla="*/ 310996 h 407087"/>
                <a:gd name="connsiteX4" fmla="*/ 79446 w 310928"/>
                <a:gd name="connsiteY4" fmla="*/ 396721 h 407087"/>
                <a:gd name="connsiteX5" fmla="*/ 264231 w 310928"/>
                <a:gd name="connsiteY5" fmla="*/ 394816 h 407087"/>
                <a:gd name="connsiteX6" fmla="*/ 300426 w 310928"/>
                <a:gd name="connsiteY6" fmla="*/ 299566 h 407087"/>
                <a:gd name="connsiteX7" fmla="*/ 256611 w 310928"/>
                <a:gd name="connsiteY7" fmla="*/ 208126 h 407087"/>
                <a:gd name="connsiteX8" fmla="*/ 220416 w 310928"/>
                <a:gd name="connsiteY8" fmla="*/ 91921 h 407087"/>
                <a:gd name="connsiteX9" fmla="*/ 304236 w 310928"/>
                <a:gd name="connsiteY9" fmla="*/ 10006 h 407087"/>
                <a:gd name="connsiteX10" fmla="*/ 5151 w 310928"/>
                <a:gd name="connsiteY10" fmla="*/ 10006 h 407087"/>
                <a:gd name="connsiteX0" fmla="*/ 5151 w 312359"/>
                <a:gd name="connsiteY0" fmla="*/ 9645 h 406726"/>
                <a:gd name="connsiteX1" fmla="*/ 113736 w 312359"/>
                <a:gd name="connsiteY1" fmla="*/ 85845 h 406726"/>
                <a:gd name="connsiteX2" fmla="*/ 98496 w 312359"/>
                <a:gd name="connsiteY2" fmla="*/ 200145 h 406726"/>
                <a:gd name="connsiteX3" fmla="*/ 43251 w 312359"/>
                <a:gd name="connsiteY3" fmla="*/ 310635 h 406726"/>
                <a:gd name="connsiteX4" fmla="*/ 79446 w 312359"/>
                <a:gd name="connsiteY4" fmla="*/ 396360 h 406726"/>
                <a:gd name="connsiteX5" fmla="*/ 264231 w 312359"/>
                <a:gd name="connsiteY5" fmla="*/ 394455 h 406726"/>
                <a:gd name="connsiteX6" fmla="*/ 300426 w 312359"/>
                <a:gd name="connsiteY6" fmla="*/ 299205 h 406726"/>
                <a:gd name="connsiteX7" fmla="*/ 256611 w 312359"/>
                <a:gd name="connsiteY7" fmla="*/ 207765 h 406726"/>
                <a:gd name="connsiteX8" fmla="*/ 229941 w 312359"/>
                <a:gd name="connsiteY8" fmla="*/ 87750 h 406726"/>
                <a:gd name="connsiteX9" fmla="*/ 304236 w 312359"/>
                <a:gd name="connsiteY9" fmla="*/ 9645 h 406726"/>
                <a:gd name="connsiteX10" fmla="*/ 5151 w 312359"/>
                <a:gd name="connsiteY10" fmla="*/ 9645 h 406726"/>
                <a:gd name="connsiteX0" fmla="*/ 6278 w 336954"/>
                <a:gd name="connsiteY0" fmla="*/ 10767 h 407848"/>
                <a:gd name="connsiteX1" fmla="*/ 114863 w 336954"/>
                <a:gd name="connsiteY1" fmla="*/ 86967 h 407848"/>
                <a:gd name="connsiteX2" fmla="*/ 99623 w 336954"/>
                <a:gd name="connsiteY2" fmla="*/ 201267 h 407848"/>
                <a:gd name="connsiteX3" fmla="*/ 44378 w 336954"/>
                <a:gd name="connsiteY3" fmla="*/ 311757 h 407848"/>
                <a:gd name="connsiteX4" fmla="*/ 80573 w 336954"/>
                <a:gd name="connsiteY4" fmla="*/ 397482 h 407848"/>
                <a:gd name="connsiteX5" fmla="*/ 265358 w 336954"/>
                <a:gd name="connsiteY5" fmla="*/ 395577 h 407848"/>
                <a:gd name="connsiteX6" fmla="*/ 301553 w 336954"/>
                <a:gd name="connsiteY6" fmla="*/ 300327 h 407848"/>
                <a:gd name="connsiteX7" fmla="*/ 257738 w 336954"/>
                <a:gd name="connsiteY7" fmla="*/ 208887 h 407848"/>
                <a:gd name="connsiteX8" fmla="*/ 231068 w 336954"/>
                <a:gd name="connsiteY8" fmla="*/ 88872 h 407848"/>
                <a:gd name="connsiteX9" fmla="*/ 330128 w 336954"/>
                <a:gd name="connsiteY9" fmla="*/ 8862 h 407848"/>
                <a:gd name="connsiteX10" fmla="*/ 6278 w 336954"/>
                <a:gd name="connsiteY10" fmla="*/ 10767 h 407848"/>
                <a:gd name="connsiteX0" fmla="*/ 6278 w 337132"/>
                <a:gd name="connsiteY0" fmla="*/ 11150 h 408231"/>
                <a:gd name="connsiteX1" fmla="*/ 114863 w 337132"/>
                <a:gd name="connsiteY1" fmla="*/ 87350 h 408231"/>
                <a:gd name="connsiteX2" fmla="*/ 99623 w 337132"/>
                <a:gd name="connsiteY2" fmla="*/ 201650 h 408231"/>
                <a:gd name="connsiteX3" fmla="*/ 44378 w 337132"/>
                <a:gd name="connsiteY3" fmla="*/ 312140 h 408231"/>
                <a:gd name="connsiteX4" fmla="*/ 80573 w 337132"/>
                <a:gd name="connsiteY4" fmla="*/ 397865 h 408231"/>
                <a:gd name="connsiteX5" fmla="*/ 265358 w 337132"/>
                <a:gd name="connsiteY5" fmla="*/ 395960 h 408231"/>
                <a:gd name="connsiteX6" fmla="*/ 301553 w 337132"/>
                <a:gd name="connsiteY6" fmla="*/ 300710 h 408231"/>
                <a:gd name="connsiteX7" fmla="*/ 257738 w 337132"/>
                <a:gd name="connsiteY7" fmla="*/ 209270 h 408231"/>
                <a:gd name="connsiteX8" fmla="*/ 232973 w 337132"/>
                <a:gd name="connsiteY8" fmla="*/ 94970 h 408231"/>
                <a:gd name="connsiteX9" fmla="*/ 330128 w 337132"/>
                <a:gd name="connsiteY9" fmla="*/ 9245 h 408231"/>
                <a:gd name="connsiteX10" fmla="*/ 6278 w 337132"/>
                <a:gd name="connsiteY10" fmla="*/ 11150 h 408231"/>
                <a:gd name="connsiteX0" fmla="*/ 6278 w 337132"/>
                <a:gd name="connsiteY0" fmla="*/ 11150 h 407886"/>
                <a:gd name="connsiteX1" fmla="*/ 114863 w 337132"/>
                <a:gd name="connsiteY1" fmla="*/ 87350 h 407886"/>
                <a:gd name="connsiteX2" fmla="*/ 99623 w 337132"/>
                <a:gd name="connsiteY2" fmla="*/ 201650 h 407886"/>
                <a:gd name="connsiteX3" fmla="*/ 44378 w 337132"/>
                <a:gd name="connsiteY3" fmla="*/ 312140 h 407886"/>
                <a:gd name="connsiteX4" fmla="*/ 80573 w 337132"/>
                <a:gd name="connsiteY4" fmla="*/ 397865 h 407886"/>
                <a:gd name="connsiteX5" fmla="*/ 265358 w 337132"/>
                <a:gd name="connsiteY5" fmla="*/ 395960 h 407886"/>
                <a:gd name="connsiteX6" fmla="*/ 301553 w 337132"/>
                <a:gd name="connsiteY6" fmla="*/ 306425 h 407886"/>
                <a:gd name="connsiteX7" fmla="*/ 257738 w 337132"/>
                <a:gd name="connsiteY7" fmla="*/ 209270 h 407886"/>
                <a:gd name="connsiteX8" fmla="*/ 232973 w 337132"/>
                <a:gd name="connsiteY8" fmla="*/ 94970 h 407886"/>
                <a:gd name="connsiteX9" fmla="*/ 330128 w 337132"/>
                <a:gd name="connsiteY9" fmla="*/ 9245 h 407886"/>
                <a:gd name="connsiteX10" fmla="*/ 6278 w 337132"/>
                <a:gd name="connsiteY10" fmla="*/ 11150 h 407886"/>
                <a:gd name="connsiteX0" fmla="*/ 6278 w 337132"/>
                <a:gd name="connsiteY0" fmla="*/ 11150 h 407886"/>
                <a:gd name="connsiteX1" fmla="*/ 114863 w 337132"/>
                <a:gd name="connsiteY1" fmla="*/ 87350 h 407886"/>
                <a:gd name="connsiteX2" fmla="*/ 99623 w 337132"/>
                <a:gd name="connsiteY2" fmla="*/ 201650 h 407886"/>
                <a:gd name="connsiteX3" fmla="*/ 44378 w 337132"/>
                <a:gd name="connsiteY3" fmla="*/ 312140 h 407886"/>
                <a:gd name="connsiteX4" fmla="*/ 80573 w 337132"/>
                <a:gd name="connsiteY4" fmla="*/ 397865 h 407886"/>
                <a:gd name="connsiteX5" fmla="*/ 259643 w 337132"/>
                <a:gd name="connsiteY5" fmla="*/ 395960 h 407886"/>
                <a:gd name="connsiteX6" fmla="*/ 301553 w 337132"/>
                <a:gd name="connsiteY6" fmla="*/ 306425 h 407886"/>
                <a:gd name="connsiteX7" fmla="*/ 257738 w 337132"/>
                <a:gd name="connsiteY7" fmla="*/ 209270 h 407886"/>
                <a:gd name="connsiteX8" fmla="*/ 232973 w 337132"/>
                <a:gd name="connsiteY8" fmla="*/ 94970 h 407886"/>
                <a:gd name="connsiteX9" fmla="*/ 330128 w 337132"/>
                <a:gd name="connsiteY9" fmla="*/ 9245 h 407886"/>
                <a:gd name="connsiteX10" fmla="*/ 6278 w 337132"/>
                <a:gd name="connsiteY10" fmla="*/ 11150 h 407886"/>
                <a:gd name="connsiteX0" fmla="*/ 6278 w 337132"/>
                <a:gd name="connsiteY0" fmla="*/ 11150 h 406797"/>
                <a:gd name="connsiteX1" fmla="*/ 114863 w 337132"/>
                <a:gd name="connsiteY1" fmla="*/ 87350 h 406797"/>
                <a:gd name="connsiteX2" fmla="*/ 99623 w 337132"/>
                <a:gd name="connsiteY2" fmla="*/ 201650 h 406797"/>
                <a:gd name="connsiteX3" fmla="*/ 44378 w 337132"/>
                <a:gd name="connsiteY3" fmla="*/ 312140 h 406797"/>
                <a:gd name="connsiteX4" fmla="*/ 105338 w 337132"/>
                <a:gd name="connsiteY4" fmla="*/ 395960 h 406797"/>
                <a:gd name="connsiteX5" fmla="*/ 259643 w 337132"/>
                <a:gd name="connsiteY5" fmla="*/ 395960 h 406797"/>
                <a:gd name="connsiteX6" fmla="*/ 301553 w 337132"/>
                <a:gd name="connsiteY6" fmla="*/ 306425 h 406797"/>
                <a:gd name="connsiteX7" fmla="*/ 257738 w 337132"/>
                <a:gd name="connsiteY7" fmla="*/ 209270 h 406797"/>
                <a:gd name="connsiteX8" fmla="*/ 232973 w 337132"/>
                <a:gd name="connsiteY8" fmla="*/ 94970 h 406797"/>
                <a:gd name="connsiteX9" fmla="*/ 330128 w 337132"/>
                <a:gd name="connsiteY9" fmla="*/ 9245 h 406797"/>
                <a:gd name="connsiteX10" fmla="*/ 6278 w 337132"/>
                <a:gd name="connsiteY10" fmla="*/ 11150 h 406797"/>
                <a:gd name="connsiteX0" fmla="*/ 6278 w 337132"/>
                <a:gd name="connsiteY0" fmla="*/ 11150 h 406797"/>
                <a:gd name="connsiteX1" fmla="*/ 114863 w 337132"/>
                <a:gd name="connsiteY1" fmla="*/ 87350 h 406797"/>
                <a:gd name="connsiteX2" fmla="*/ 99623 w 337132"/>
                <a:gd name="connsiteY2" fmla="*/ 201650 h 406797"/>
                <a:gd name="connsiteX3" fmla="*/ 44378 w 337132"/>
                <a:gd name="connsiteY3" fmla="*/ 312140 h 406797"/>
                <a:gd name="connsiteX4" fmla="*/ 105338 w 337132"/>
                <a:gd name="connsiteY4" fmla="*/ 395960 h 406797"/>
                <a:gd name="connsiteX5" fmla="*/ 252023 w 337132"/>
                <a:gd name="connsiteY5" fmla="*/ 395960 h 406797"/>
                <a:gd name="connsiteX6" fmla="*/ 301553 w 337132"/>
                <a:gd name="connsiteY6" fmla="*/ 306425 h 406797"/>
                <a:gd name="connsiteX7" fmla="*/ 257738 w 337132"/>
                <a:gd name="connsiteY7" fmla="*/ 209270 h 406797"/>
                <a:gd name="connsiteX8" fmla="*/ 232973 w 337132"/>
                <a:gd name="connsiteY8" fmla="*/ 94970 h 406797"/>
                <a:gd name="connsiteX9" fmla="*/ 330128 w 337132"/>
                <a:gd name="connsiteY9" fmla="*/ 9245 h 406797"/>
                <a:gd name="connsiteX10" fmla="*/ 6278 w 337132"/>
                <a:gd name="connsiteY10" fmla="*/ 11150 h 406797"/>
                <a:gd name="connsiteX0" fmla="*/ 6278 w 345315"/>
                <a:gd name="connsiteY0" fmla="*/ 11150 h 406797"/>
                <a:gd name="connsiteX1" fmla="*/ 114863 w 345315"/>
                <a:gd name="connsiteY1" fmla="*/ 87350 h 406797"/>
                <a:gd name="connsiteX2" fmla="*/ 99623 w 345315"/>
                <a:gd name="connsiteY2" fmla="*/ 201650 h 406797"/>
                <a:gd name="connsiteX3" fmla="*/ 44378 w 345315"/>
                <a:gd name="connsiteY3" fmla="*/ 312140 h 406797"/>
                <a:gd name="connsiteX4" fmla="*/ 105338 w 345315"/>
                <a:gd name="connsiteY4" fmla="*/ 395960 h 406797"/>
                <a:gd name="connsiteX5" fmla="*/ 252023 w 345315"/>
                <a:gd name="connsiteY5" fmla="*/ 395960 h 406797"/>
                <a:gd name="connsiteX6" fmla="*/ 301553 w 345315"/>
                <a:gd name="connsiteY6" fmla="*/ 306425 h 406797"/>
                <a:gd name="connsiteX7" fmla="*/ 257738 w 345315"/>
                <a:gd name="connsiteY7" fmla="*/ 209270 h 406797"/>
                <a:gd name="connsiteX8" fmla="*/ 232973 w 345315"/>
                <a:gd name="connsiteY8" fmla="*/ 94970 h 406797"/>
                <a:gd name="connsiteX9" fmla="*/ 286312 w 345315"/>
                <a:gd name="connsiteY9" fmla="*/ 49545 h 406797"/>
                <a:gd name="connsiteX10" fmla="*/ 330128 w 345315"/>
                <a:gd name="connsiteY10" fmla="*/ 9245 h 406797"/>
                <a:gd name="connsiteX11" fmla="*/ 6278 w 345315"/>
                <a:gd name="connsiteY11" fmla="*/ 11150 h 406797"/>
                <a:gd name="connsiteX0" fmla="*/ 6278 w 344183"/>
                <a:gd name="connsiteY0" fmla="*/ 7856 h 403503"/>
                <a:gd name="connsiteX1" fmla="*/ 114863 w 344183"/>
                <a:gd name="connsiteY1" fmla="*/ 84056 h 403503"/>
                <a:gd name="connsiteX2" fmla="*/ 99623 w 344183"/>
                <a:gd name="connsiteY2" fmla="*/ 198356 h 403503"/>
                <a:gd name="connsiteX3" fmla="*/ 44378 w 344183"/>
                <a:gd name="connsiteY3" fmla="*/ 308846 h 403503"/>
                <a:gd name="connsiteX4" fmla="*/ 105338 w 344183"/>
                <a:gd name="connsiteY4" fmla="*/ 392666 h 403503"/>
                <a:gd name="connsiteX5" fmla="*/ 252023 w 344183"/>
                <a:gd name="connsiteY5" fmla="*/ 392666 h 403503"/>
                <a:gd name="connsiteX6" fmla="*/ 301553 w 344183"/>
                <a:gd name="connsiteY6" fmla="*/ 303131 h 403503"/>
                <a:gd name="connsiteX7" fmla="*/ 257738 w 344183"/>
                <a:gd name="connsiteY7" fmla="*/ 205976 h 403503"/>
                <a:gd name="connsiteX8" fmla="*/ 232973 w 344183"/>
                <a:gd name="connsiteY8" fmla="*/ 91676 h 403503"/>
                <a:gd name="connsiteX9" fmla="*/ 280597 w 344183"/>
                <a:gd name="connsiteY9" fmla="*/ 38911 h 403503"/>
                <a:gd name="connsiteX10" fmla="*/ 330128 w 344183"/>
                <a:gd name="connsiteY10" fmla="*/ 5951 h 403503"/>
                <a:gd name="connsiteX11" fmla="*/ 6278 w 344183"/>
                <a:gd name="connsiteY11" fmla="*/ 7856 h 403503"/>
                <a:gd name="connsiteX0" fmla="*/ 13207 w 351112"/>
                <a:gd name="connsiteY0" fmla="*/ 7856 h 403503"/>
                <a:gd name="connsiteX1" fmla="*/ 68451 w 351112"/>
                <a:gd name="connsiteY1" fmla="*/ 44416 h 403503"/>
                <a:gd name="connsiteX2" fmla="*/ 121792 w 351112"/>
                <a:gd name="connsiteY2" fmla="*/ 84056 h 403503"/>
                <a:gd name="connsiteX3" fmla="*/ 106552 w 351112"/>
                <a:gd name="connsiteY3" fmla="*/ 198356 h 403503"/>
                <a:gd name="connsiteX4" fmla="*/ 51307 w 351112"/>
                <a:gd name="connsiteY4" fmla="*/ 308846 h 403503"/>
                <a:gd name="connsiteX5" fmla="*/ 112267 w 351112"/>
                <a:gd name="connsiteY5" fmla="*/ 392666 h 403503"/>
                <a:gd name="connsiteX6" fmla="*/ 258952 w 351112"/>
                <a:gd name="connsiteY6" fmla="*/ 392666 h 403503"/>
                <a:gd name="connsiteX7" fmla="*/ 308482 w 351112"/>
                <a:gd name="connsiteY7" fmla="*/ 303131 h 403503"/>
                <a:gd name="connsiteX8" fmla="*/ 264667 w 351112"/>
                <a:gd name="connsiteY8" fmla="*/ 205976 h 403503"/>
                <a:gd name="connsiteX9" fmla="*/ 239902 w 351112"/>
                <a:gd name="connsiteY9" fmla="*/ 91676 h 403503"/>
                <a:gd name="connsiteX10" fmla="*/ 287526 w 351112"/>
                <a:gd name="connsiteY10" fmla="*/ 38911 h 403503"/>
                <a:gd name="connsiteX11" fmla="*/ 337057 w 351112"/>
                <a:gd name="connsiteY11" fmla="*/ 5951 h 403503"/>
                <a:gd name="connsiteX12" fmla="*/ 13207 w 351112"/>
                <a:gd name="connsiteY12" fmla="*/ 7856 h 403503"/>
                <a:gd name="connsiteX0" fmla="*/ 11914 w 349819"/>
                <a:gd name="connsiteY0" fmla="*/ 4967 h 400614"/>
                <a:gd name="connsiteX1" fmla="*/ 74778 w 349819"/>
                <a:gd name="connsiteY1" fmla="*/ 34187 h 400614"/>
                <a:gd name="connsiteX2" fmla="*/ 120499 w 349819"/>
                <a:gd name="connsiteY2" fmla="*/ 81167 h 400614"/>
                <a:gd name="connsiteX3" fmla="*/ 105259 w 349819"/>
                <a:gd name="connsiteY3" fmla="*/ 195467 h 400614"/>
                <a:gd name="connsiteX4" fmla="*/ 50014 w 349819"/>
                <a:gd name="connsiteY4" fmla="*/ 305957 h 400614"/>
                <a:gd name="connsiteX5" fmla="*/ 110974 w 349819"/>
                <a:gd name="connsiteY5" fmla="*/ 389777 h 400614"/>
                <a:gd name="connsiteX6" fmla="*/ 257659 w 349819"/>
                <a:gd name="connsiteY6" fmla="*/ 389777 h 400614"/>
                <a:gd name="connsiteX7" fmla="*/ 307189 w 349819"/>
                <a:gd name="connsiteY7" fmla="*/ 300242 h 400614"/>
                <a:gd name="connsiteX8" fmla="*/ 263374 w 349819"/>
                <a:gd name="connsiteY8" fmla="*/ 203087 h 400614"/>
                <a:gd name="connsiteX9" fmla="*/ 238609 w 349819"/>
                <a:gd name="connsiteY9" fmla="*/ 88787 h 400614"/>
                <a:gd name="connsiteX10" fmla="*/ 286233 w 349819"/>
                <a:gd name="connsiteY10" fmla="*/ 36022 h 400614"/>
                <a:gd name="connsiteX11" fmla="*/ 335764 w 349819"/>
                <a:gd name="connsiteY11" fmla="*/ 3062 h 400614"/>
                <a:gd name="connsiteX12" fmla="*/ 11914 w 349819"/>
                <a:gd name="connsiteY12" fmla="*/ 4967 h 400614"/>
                <a:gd name="connsiteX0" fmla="*/ 11914 w 349819"/>
                <a:gd name="connsiteY0" fmla="*/ 4967 h 400614"/>
                <a:gd name="connsiteX1" fmla="*/ 74778 w 349819"/>
                <a:gd name="connsiteY1" fmla="*/ 34187 h 400614"/>
                <a:gd name="connsiteX2" fmla="*/ 120499 w 349819"/>
                <a:gd name="connsiteY2" fmla="*/ 81167 h 400614"/>
                <a:gd name="connsiteX3" fmla="*/ 101449 w 349819"/>
                <a:gd name="connsiteY3" fmla="*/ 182622 h 400614"/>
                <a:gd name="connsiteX4" fmla="*/ 50014 w 349819"/>
                <a:gd name="connsiteY4" fmla="*/ 305957 h 400614"/>
                <a:gd name="connsiteX5" fmla="*/ 110974 w 349819"/>
                <a:gd name="connsiteY5" fmla="*/ 389777 h 400614"/>
                <a:gd name="connsiteX6" fmla="*/ 257659 w 349819"/>
                <a:gd name="connsiteY6" fmla="*/ 389777 h 400614"/>
                <a:gd name="connsiteX7" fmla="*/ 307189 w 349819"/>
                <a:gd name="connsiteY7" fmla="*/ 300242 h 400614"/>
                <a:gd name="connsiteX8" fmla="*/ 263374 w 349819"/>
                <a:gd name="connsiteY8" fmla="*/ 203087 h 400614"/>
                <a:gd name="connsiteX9" fmla="*/ 238609 w 349819"/>
                <a:gd name="connsiteY9" fmla="*/ 88787 h 400614"/>
                <a:gd name="connsiteX10" fmla="*/ 286233 w 349819"/>
                <a:gd name="connsiteY10" fmla="*/ 36022 h 400614"/>
                <a:gd name="connsiteX11" fmla="*/ 335764 w 349819"/>
                <a:gd name="connsiteY11" fmla="*/ 3062 h 400614"/>
                <a:gd name="connsiteX12" fmla="*/ 11914 w 349819"/>
                <a:gd name="connsiteY12" fmla="*/ 4967 h 400614"/>
                <a:gd name="connsiteX0" fmla="*/ 11914 w 349819"/>
                <a:gd name="connsiteY0" fmla="*/ 4967 h 400614"/>
                <a:gd name="connsiteX1" fmla="*/ 74778 w 349819"/>
                <a:gd name="connsiteY1" fmla="*/ 34187 h 400614"/>
                <a:gd name="connsiteX2" fmla="*/ 120499 w 349819"/>
                <a:gd name="connsiteY2" fmla="*/ 81167 h 400614"/>
                <a:gd name="connsiteX3" fmla="*/ 101449 w 349819"/>
                <a:gd name="connsiteY3" fmla="*/ 182622 h 400614"/>
                <a:gd name="connsiteX4" fmla="*/ 50014 w 349819"/>
                <a:gd name="connsiteY4" fmla="*/ 305957 h 400614"/>
                <a:gd name="connsiteX5" fmla="*/ 110974 w 349819"/>
                <a:gd name="connsiteY5" fmla="*/ 389777 h 400614"/>
                <a:gd name="connsiteX6" fmla="*/ 257659 w 349819"/>
                <a:gd name="connsiteY6" fmla="*/ 389777 h 400614"/>
                <a:gd name="connsiteX7" fmla="*/ 307189 w 349819"/>
                <a:gd name="connsiteY7" fmla="*/ 300242 h 400614"/>
                <a:gd name="connsiteX8" fmla="*/ 267184 w 349819"/>
                <a:gd name="connsiteY8" fmla="*/ 190242 h 400614"/>
                <a:gd name="connsiteX9" fmla="*/ 238609 w 349819"/>
                <a:gd name="connsiteY9" fmla="*/ 88787 h 400614"/>
                <a:gd name="connsiteX10" fmla="*/ 286233 w 349819"/>
                <a:gd name="connsiteY10" fmla="*/ 36022 h 400614"/>
                <a:gd name="connsiteX11" fmla="*/ 335764 w 349819"/>
                <a:gd name="connsiteY11" fmla="*/ 3062 h 400614"/>
                <a:gd name="connsiteX12" fmla="*/ 11914 w 349819"/>
                <a:gd name="connsiteY12" fmla="*/ 4967 h 400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9819" h="400614">
                  <a:moveTo>
                    <a:pt x="11914" y="4967"/>
                  </a:moveTo>
                  <a:cubicBezTo>
                    <a:pt x="-31584" y="10155"/>
                    <a:pt x="56681" y="21487"/>
                    <a:pt x="74778" y="34187"/>
                  </a:cubicBezTo>
                  <a:cubicBezTo>
                    <a:pt x="92875" y="46887"/>
                    <a:pt x="116054" y="56428"/>
                    <a:pt x="120499" y="81167"/>
                  </a:cubicBezTo>
                  <a:cubicBezTo>
                    <a:pt x="124944" y="105906"/>
                    <a:pt x="113197" y="145157"/>
                    <a:pt x="101449" y="182622"/>
                  </a:cubicBezTo>
                  <a:cubicBezTo>
                    <a:pt x="89701" y="220087"/>
                    <a:pt x="48427" y="271431"/>
                    <a:pt x="50014" y="305957"/>
                  </a:cubicBezTo>
                  <a:cubicBezTo>
                    <a:pt x="51601" y="340483"/>
                    <a:pt x="76367" y="375807"/>
                    <a:pt x="110974" y="389777"/>
                  </a:cubicBezTo>
                  <a:cubicBezTo>
                    <a:pt x="145582" y="403747"/>
                    <a:pt x="224956" y="404700"/>
                    <a:pt x="257659" y="389777"/>
                  </a:cubicBezTo>
                  <a:cubicBezTo>
                    <a:pt x="290362" y="374854"/>
                    <a:pt x="305602" y="333498"/>
                    <a:pt x="307189" y="300242"/>
                  </a:cubicBezTo>
                  <a:cubicBezTo>
                    <a:pt x="308776" y="266986"/>
                    <a:pt x="278614" y="225484"/>
                    <a:pt x="267184" y="190242"/>
                  </a:cubicBezTo>
                  <a:cubicBezTo>
                    <a:pt x="255754" y="155000"/>
                    <a:pt x="233847" y="115408"/>
                    <a:pt x="238609" y="88787"/>
                  </a:cubicBezTo>
                  <a:cubicBezTo>
                    <a:pt x="243371" y="62166"/>
                    <a:pt x="270040" y="50310"/>
                    <a:pt x="286233" y="36022"/>
                  </a:cubicBezTo>
                  <a:cubicBezTo>
                    <a:pt x="302426" y="21734"/>
                    <a:pt x="381484" y="8238"/>
                    <a:pt x="335764" y="3062"/>
                  </a:cubicBezTo>
                  <a:cubicBezTo>
                    <a:pt x="290044" y="-2114"/>
                    <a:pt x="55412" y="-220"/>
                    <a:pt x="11914" y="4967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DC9167-5CDE-F19F-220D-3836EEEC7B09}"/>
              </a:ext>
            </a:extLst>
          </p:cNvPr>
          <p:cNvCxnSpPr>
            <a:endCxn id="9" idx="1"/>
          </p:cNvCxnSpPr>
          <p:nvPr/>
        </p:nvCxnSpPr>
        <p:spPr bwMode="auto">
          <a:xfrm flipV="1">
            <a:off x="3626917" y="2790144"/>
            <a:ext cx="1380215" cy="47828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23126E-DD51-8433-EEA2-7F33D4B458ED}"/>
              </a:ext>
            </a:extLst>
          </p:cNvPr>
          <p:cNvCxnSpPr>
            <a:endCxn id="12" idx="1"/>
          </p:cNvCxnSpPr>
          <p:nvPr/>
        </p:nvCxnSpPr>
        <p:spPr bwMode="auto">
          <a:xfrm flipV="1">
            <a:off x="3618467" y="3525457"/>
            <a:ext cx="2029575" cy="1362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902FF7-406E-AD10-4EC7-42199645ED6F}"/>
              </a:ext>
            </a:extLst>
          </p:cNvPr>
          <p:cNvCxnSpPr>
            <a:endCxn id="15" idx="3"/>
          </p:cNvCxnSpPr>
          <p:nvPr/>
        </p:nvCxnSpPr>
        <p:spPr bwMode="auto">
          <a:xfrm>
            <a:off x="4368486" y="4107080"/>
            <a:ext cx="1760132" cy="42163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111F640-A032-20C9-DA10-B2716D649FDA}"/>
              </a:ext>
            </a:extLst>
          </p:cNvPr>
          <p:cNvSpPr/>
          <p:nvPr/>
        </p:nvSpPr>
        <p:spPr bwMode="auto">
          <a:xfrm>
            <a:off x="5682147" y="5404503"/>
            <a:ext cx="427847" cy="42784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/>
              <a:t>0</a:t>
            </a: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858C513-C4D1-CA56-B705-A8542C4A3CD3}"/>
              </a:ext>
            </a:extLst>
          </p:cNvPr>
          <p:cNvSpPr/>
          <p:nvPr/>
        </p:nvSpPr>
        <p:spPr bwMode="auto">
          <a:xfrm>
            <a:off x="6640337" y="5407881"/>
            <a:ext cx="427847" cy="42784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32D9EA-D29A-B3D1-EBD1-21B2D6D45017}"/>
              </a:ext>
            </a:extLst>
          </p:cNvPr>
          <p:cNvSpPr/>
          <p:nvPr/>
        </p:nvSpPr>
        <p:spPr bwMode="auto">
          <a:xfrm>
            <a:off x="6385010" y="5786630"/>
            <a:ext cx="533286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35624E-8D13-5A5C-3356-A4C40AD71ACC}"/>
              </a:ext>
            </a:extLst>
          </p:cNvPr>
          <p:cNvSpPr/>
          <p:nvPr/>
        </p:nvSpPr>
        <p:spPr bwMode="auto">
          <a:xfrm>
            <a:off x="7391445" y="5804698"/>
            <a:ext cx="941703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6D306BE-7306-50BB-F04A-74C3331588E7}"/>
              </a:ext>
            </a:extLst>
          </p:cNvPr>
          <p:cNvSpPr/>
          <p:nvPr/>
        </p:nvSpPr>
        <p:spPr bwMode="auto">
          <a:xfrm>
            <a:off x="8640662" y="5804698"/>
            <a:ext cx="941703" cy="457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6726E7-F524-F0DE-1827-F9F0548B6931}"/>
              </a:ext>
            </a:extLst>
          </p:cNvPr>
          <p:cNvSpPr/>
          <p:nvPr/>
        </p:nvSpPr>
        <p:spPr bwMode="auto">
          <a:xfrm>
            <a:off x="8640662" y="5422571"/>
            <a:ext cx="941703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4BFEF2-C9AB-D8C2-6710-A0852F4EA4E9}"/>
              </a:ext>
            </a:extLst>
          </p:cNvPr>
          <p:cNvSpPr/>
          <p:nvPr/>
        </p:nvSpPr>
        <p:spPr bwMode="auto">
          <a:xfrm>
            <a:off x="9919430" y="5804698"/>
            <a:ext cx="941703" cy="4572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766F82-12D6-CDC2-397C-7DEE7A510022}"/>
              </a:ext>
            </a:extLst>
          </p:cNvPr>
          <p:cNvSpPr/>
          <p:nvPr/>
        </p:nvSpPr>
        <p:spPr bwMode="auto">
          <a:xfrm>
            <a:off x="9919430" y="5422571"/>
            <a:ext cx="941703" cy="4571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B6427D0-C9AB-B392-EA7C-BEBD8794B984}"/>
              </a:ext>
            </a:extLst>
          </p:cNvPr>
          <p:cNvSpPr/>
          <p:nvPr/>
        </p:nvSpPr>
        <p:spPr bwMode="auto">
          <a:xfrm>
            <a:off x="10187041" y="5160513"/>
            <a:ext cx="45719" cy="91582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78D66B-B746-3384-2493-D8B165697533}"/>
              </a:ext>
            </a:extLst>
          </p:cNvPr>
          <p:cNvSpPr/>
          <p:nvPr/>
        </p:nvSpPr>
        <p:spPr bwMode="auto">
          <a:xfrm>
            <a:off x="10546965" y="5160513"/>
            <a:ext cx="45719" cy="91582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3F76026-AE93-3DA8-71A9-DE3EE613A8E6}"/>
              </a:ext>
            </a:extLst>
          </p:cNvPr>
          <p:cNvSpPr/>
          <p:nvPr/>
        </p:nvSpPr>
        <p:spPr bwMode="auto">
          <a:xfrm>
            <a:off x="10209900" y="5422571"/>
            <a:ext cx="359924" cy="41315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326B3F5-C2D5-950C-EDCB-87A281943AC2}"/>
              </a:ext>
            </a:extLst>
          </p:cNvPr>
          <p:cNvSpPr/>
          <p:nvPr/>
        </p:nvSpPr>
        <p:spPr bwMode="auto">
          <a:xfrm>
            <a:off x="7696200" y="5410200"/>
            <a:ext cx="427847" cy="42784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/>
              <a:t>2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8BCFCDF-6178-097F-2222-AD39ABE494A0}"/>
              </a:ext>
            </a:extLst>
          </p:cNvPr>
          <p:cNvSpPr/>
          <p:nvPr/>
        </p:nvSpPr>
        <p:spPr bwMode="auto">
          <a:xfrm>
            <a:off x="8914362" y="5422570"/>
            <a:ext cx="427847" cy="42784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/>
              <a:t>4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C1E140B-DC88-E7BF-5691-DF5DA7993986}"/>
              </a:ext>
            </a:extLst>
          </p:cNvPr>
          <p:cNvCxnSpPr/>
          <p:nvPr/>
        </p:nvCxnSpPr>
        <p:spPr bwMode="auto">
          <a:xfrm>
            <a:off x="3521480" y="5618426"/>
            <a:ext cx="210889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156519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302F9-E9AC-85A4-5D85-8BD7CF8CD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Pipe Envelope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B6371-6E90-1B25-0611-945C3DE26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Typically a metal tube tightly sealed at both ends</a:t>
            </a:r>
          </a:p>
          <a:p>
            <a:r>
              <a:rPr lang="en-US"/>
              <a:t>A variety of shapes, sizes, and configurations exist.</a:t>
            </a:r>
          </a:p>
          <a:p>
            <a:r>
              <a:rPr lang="en-US"/>
              <a:t>Basic design considerations</a:t>
            </a:r>
          </a:p>
          <a:p>
            <a:pPr marL="0" indent="0">
              <a:buNone/>
            </a:pPr>
            <a:r>
              <a:rPr lang="en-US"/>
              <a:t>	– Structure integrity and leak tight containment</a:t>
            </a:r>
          </a:p>
          <a:p>
            <a:pPr marL="0" indent="0">
              <a:buNone/>
            </a:pPr>
            <a:r>
              <a:rPr lang="en-US"/>
              <a:t>	– Compatibility with working fluid and external environment</a:t>
            </a:r>
          </a:p>
          <a:p>
            <a:pPr marL="0" indent="0">
              <a:buNone/>
            </a:pPr>
            <a:r>
              <a:rPr lang="en-US"/>
              <a:t>	– Internal size and geometry for liquid and vapor flow requirements</a:t>
            </a:r>
          </a:p>
          <a:p>
            <a:pPr marL="0" indent="0">
              <a:buNone/>
            </a:pPr>
            <a:r>
              <a:rPr lang="en-US"/>
              <a:t>	– External interface with heat sources and sinks</a:t>
            </a:r>
          </a:p>
          <a:p>
            <a:pPr marL="0" indent="0">
              <a:buNone/>
            </a:pPr>
            <a:r>
              <a:rPr lang="en-US"/>
              <a:t>	– Fabrication concerns</a:t>
            </a:r>
          </a:p>
          <a:p>
            <a:pPr marL="0" indent="0">
              <a:buNone/>
            </a:pPr>
            <a:r>
              <a:rPr lang="en-US"/>
              <a:t>	– Heat transfer concerns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FF69A-9019-1D7D-B4A0-BF7EC47D4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7F8019-5D67-B535-63F5-2335B4AF6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988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9E1E1-3EB2-8DBB-EDC4-07B697EE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Working Fluid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91ECE-B040-F0EE-1DB3-2B39B03A6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5791200" cy="5410200"/>
          </a:xfrm>
        </p:spPr>
        <p:txBody>
          <a:bodyPr/>
          <a:lstStyle/>
          <a:p>
            <a:pPr algn="l"/>
            <a:r>
              <a:rPr lang="en-US" sz="1600" i="0" u="none" strike="noStrike" baseline="0">
                <a:latin typeface="Arial-BoldMT"/>
              </a:rPr>
              <a:t>Liquid charge must be sufficient to saturate the wick.</a:t>
            </a:r>
          </a:p>
          <a:p>
            <a:pPr lvl="1"/>
            <a:r>
              <a:rPr lang="en-US" sz="1400" i="0" u="none" strike="noStrike" baseline="0">
                <a:latin typeface="Arial-BoldMT"/>
              </a:rPr>
              <a:t>Performance degrades with improper charge.</a:t>
            </a:r>
          </a:p>
          <a:p>
            <a:pPr lvl="2"/>
            <a:r>
              <a:rPr lang="en-US" sz="1200" i="0" u="none" strike="noStrike" baseline="0">
                <a:latin typeface="Arial-BoldMT"/>
              </a:rPr>
              <a:t>Undercharge: reduced heat transport capability</a:t>
            </a:r>
          </a:p>
          <a:p>
            <a:pPr lvl="2"/>
            <a:r>
              <a:rPr lang="en-US" sz="1200" i="0" u="none" strike="noStrike" baseline="0">
                <a:latin typeface="Arial-BoldMT"/>
              </a:rPr>
              <a:t>Overcharge: liquid puddle in the condenser</a:t>
            </a:r>
          </a:p>
          <a:p>
            <a:pPr algn="l"/>
            <a:endParaRPr lang="en-US" sz="1600" i="0" u="none" strike="noStrike" baseline="0">
              <a:latin typeface="Arial-BoldMT"/>
            </a:endParaRPr>
          </a:p>
          <a:p>
            <a:pPr algn="l"/>
            <a:r>
              <a:rPr lang="en-US" sz="1600" i="0" u="none" strike="noStrike" baseline="0">
                <a:latin typeface="Arial-BoldMT"/>
              </a:rPr>
              <a:t>The optimal inventory will be determined based on operating conditions.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0C3CE-ABD6-768F-1593-62E4D01D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CCB7B-A17D-280D-AD69-D3CE953C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A0641-B320-2888-AAE4-49547340DB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84" b="3229"/>
          <a:stretch/>
        </p:blipFill>
        <p:spPr>
          <a:xfrm>
            <a:off x="6423546" y="914399"/>
            <a:ext cx="4930254" cy="5370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DC3119-4F91-1369-FAFC-F41D52076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76600"/>
            <a:ext cx="2310245" cy="2209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8B6EFC-3F9C-1731-BCF3-7D9E469796CA}"/>
              </a:ext>
            </a:extLst>
          </p:cNvPr>
          <p:cNvSpPr/>
          <p:nvPr/>
        </p:nvSpPr>
        <p:spPr bwMode="auto">
          <a:xfrm>
            <a:off x="3505200" y="4888742"/>
            <a:ext cx="762000" cy="762000"/>
          </a:xfrm>
          <a:prstGeom prst="ellipse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2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3C208-86A5-A814-4850-22461465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TPS used in Space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28234-0C27-6AAB-369A-65268125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Heat Pipes (HPs):</a:t>
            </a:r>
          </a:p>
          <a:p>
            <a:pPr lvl="1"/>
            <a:r>
              <a:rPr lang="en-US" sz="1800" dirty="0"/>
              <a:t>Constant Conductance Heat Pipes (CCHPs).</a:t>
            </a:r>
          </a:p>
          <a:p>
            <a:pPr lvl="2"/>
            <a:r>
              <a:rPr lang="en-US" sz="1400" dirty="0"/>
              <a:t>Axial grooved heat pipes</a:t>
            </a:r>
          </a:p>
          <a:p>
            <a:pPr lvl="2"/>
            <a:r>
              <a:rPr lang="en-US" sz="1400" dirty="0"/>
              <a:t>Sintered metal powder wick heat pipes</a:t>
            </a:r>
          </a:p>
          <a:p>
            <a:pPr lvl="2"/>
            <a:r>
              <a:rPr lang="en-US" sz="1400" dirty="0"/>
              <a:t>Heat pipes with a screen wick</a:t>
            </a:r>
          </a:p>
          <a:p>
            <a:pPr lvl="2"/>
            <a:r>
              <a:rPr lang="en-US" sz="1400" dirty="0"/>
              <a:t>Arterial heat pipes</a:t>
            </a:r>
          </a:p>
          <a:p>
            <a:pPr lvl="2"/>
            <a:r>
              <a:rPr lang="en-US" sz="1400" dirty="0"/>
              <a:t>Oscillating Heat Pipes (OHP) a.k.a. Pulsating Heat Pipes (PHPs).</a:t>
            </a:r>
          </a:p>
          <a:p>
            <a:pPr lvl="1"/>
            <a:r>
              <a:rPr lang="en-US" sz="1800" dirty="0"/>
              <a:t>Variable Conductance Heat Pipes (VCHPs).</a:t>
            </a:r>
          </a:p>
          <a:p>
            <a:pPr lvl="1"/>
            <a:r>
              <a:rPr lang="en-US" sz="1800" dirty="0"/>
              <a:t>Diode Heat Pipes.</a:t>
            </a:r>
          </a:p>
          <a:p>
            <a:pPr lvl="1"/>
            <a:endParaRPr lang="en-US" sz="2000" dirty="0"/>
          </a:p>
          <a:p>
            <a:r>
              <a:rPr lang="en-US" sz="2000" dirty="0"/>
              <a:t>Loop Heat Pipes (LHPs) and Capillary Pumped Loops (CPLs).</a:t>
            </a:r>
          </a:p>
          <a:p>
            <a:pPr lvl="1"/>
            <a:r>
              <a:rPr lang="en-US" sz="1600" dirty="0"/>
              <a:t>The LHPs will be covered in a separate lecture</a:t>
            </a:r>
          </a:p>
          <a:p>
            <a:endParaRPr lang="en-US" sz="2000" dirty="0"/>
          </a:p>
          <a:p>
            <a:r>
              <a:rPr lang="en-US" sz="2000" dirty="0"/>
              <a:t>Note: this is not a complete list of Two-Phase Systems</a:t>
            </a:r>
          </a:p>
          <a:p>
            <a:pPr lvl="1"/>
            <a:r>
              <a:rPr lang="en-US" sz="1800" dirty="0"/>
              <a:t>Hybrid (Mechanically Assisted) Two-Phase Systems.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55482-765D-0EB8-1B39-4E39F6F76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TFAWS 2023 – August 21-25,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FB5F0-E517-0984-DAAE-144D7A06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893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5EA3-1F43-B293-6487-3C5FECFB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Fabrication and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A96B6-175A-A9E2-53B6-565F47E3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1277600" cy="5410200"/>
          </a:xfrm>
        </p:spPr>
        <p:txBody>
          <a:bodyPr/>
          <a:lstStyle/>
          <a:p>
            <a:pPr algn="l"/>
            <a:r>
              <a:rPr lang="en-US" sz="1800" i="0" u="none" strike="noStrike" baseline="0">
                <a:latin typeface="Arial-BoldMT"/>
              </a:rPr>
              <a:t>Cleaning and material compatibility are critical. Must develop and follow tight cleaning procedures.</a:t>
            </a:r>
          </a:p>
          <a:p>
            <a:pPr algn="l"/>
            <a:endParaRPr lang="en-US" sz="1800" i="0" u="none" strike="noStrike" baseline="0">
              <a:latin typeface="Arial-BoldMT"/>
            </a:endParaRPr>
          </a:p>
          <a:p>
            <a:pPr algn="l"/>
            <a:r>
              <a:rPr lang="en-US" sz="1800" i="0" u="none" strike="noStrike" baseline="0">
                <a:latin typeface="Arial-BoldMT"/>
              </a:rPr>
              <a:t>Proper level of fluid charge is important.</a:t>
            </a:r>
          </a:p>
          <a:p>
            <a:pPr algn="l"/>
            <a:endParaRPr lang="en-US" sz="1800" i="0" u="none" strike="noStrike" baseline="0">
              <a:latin typeface="Arial-BoldMT"/>
            </a:endParaRPr>
          </a:p>
          <a:p>
            <a:pPr algn="l"/>
            <a:r>
              <a:rPr lang="en-US" sz="1800" i="0" u="none" strike="noStrike" baseline="0">
                <a:latin typeface="Arial-BoldMT"/>
              </a:rPr>
              <a:t>Component and system level tests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In-process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Proof pressure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Burst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Leak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Performance - vary tilt to develop performance map</a:t>
            </a:r>
          </a:p>
          <a:p>
            <a:pPr algn="l"/>
            <a:endParaRPr lang="en-US" sz="1800" i="0" u="none" strike="noStrike" baseline="0">
              <a:latin typeface="Arial-BoldMT"/>
            </a:endParaRPr>
          </a:p>
          <a:p>
            <a:pPr algn="l"/>
            <a:r>
              <a:rPr lang="en-US" sz="1800" i="0" u="none" strike="noStrike" baseline="0">
                <a:latin typeface="Arial-BoldMT"/>
              </a:rPr>
              <a:t>Rigid requirements for space applications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MIL-STD1522A (USAF)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NSTS-1700.7B (NASA)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15BED-5861-0E8F-ACDE-87F736BCE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B3194-7FBC-AB26-2188-17BC9A9D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781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D6570-12F5-56B8-5275-588F348BB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Pipe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A75C-BD7F-4B00-FDC8-491C2B28B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11353800" cy="5105400"/>
          </a:xfrm>
        </p:spPr>
        <p:txBody>
          <a:bodyPr/>
          <a:lstStyle/>
          <a:p>
            <a:pPr algn="l"/>
            <a:r>
              <a:rPr lang="en-US" sz="1800" i="0" u="none" strike="noStrike" baseline="0">
                <a:latin typeface="Arial-BoldMT"/>
              </a:rPr>
              <a:t>Determine the operating temperature range.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Select the working fluid.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Select the wick and container material.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Obtain performance curves for various heat pipes from vendors.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From the thermal requirements, determine the type of heat pipe.	</a:t>
            </a:r>
          </a:p>
          <a:p>
            <a:pPr marL="0" indent="0" algn="l">
              <a:buNone/>
            </a:pPr>
            <a:r>
              <a:rPr lang="en-US" sz="1800">
                <a:latin typeface="Arial-BoldMT"/>
              </a:rPr>
              <a:t>	</a:t>
            </a:r>
            <a:r>
              <a:rPr lang="en-US" sz="1800" i="0" u="none" strike="noStrike" baseline="0">
                <a:latin typeface="Arial" panose="020B0604020202020204" pitchFamily="34" charset="0"/>
              </a:rPr>
              <a:t>– </a:t>
            </a:r>
            <a:r>
              <a:rPr lang="en-US" sz="1800" i="0" u="none" strike="noStrike" baseline="0">
                <a:latin typeface="Arial-BoldMT"/>
              </a:rPr>
              <a:t>CCHP, VCHP, Diode HP</a:t>
            </a:r>
          </a:p>
          <a:p>
            <a:pPr algn="l"/>
            <a:r>
              <a:rPr lang="en-US" sz="1800">
                <a:latin typeface="Arial-BoldMT"/>
              </a:rPr>
              <a:t>D</a:t>
            </a:r>
            <a:r>
              <a:rPr lang="en-US" sz="1800" i="0" u="none" strike="noStrike" baseline="0">
                <a:latin typeface="Arial-BoldMT"/>
              </a:rPr>
              <a:t>etermine the heat pipe diameter, length and number of heat pipes.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Overall temperature drop from heat source to heat sink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Temperature gradient requirement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Temperature uniformity requirement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Physical constraints – diameter and shape of heat pipes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Mass constraints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Design margins</a:t>
            </a:r>
          </a:p>
          <a:p>
            <a:pPr marL="0" indent="0" algn="l">
              <a:buNone/>
            </a:pPr>
            <a:r>
              <a:rPr lang="en-US" sz="18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i="0" u="none" strike="noStrike" baseline="0">
                <a:latin typeface="Arial-BoldMT"/>
              </a:rPr>
              <a:t>Cost</a:t>
            </a:r>
          </a:p>
          <a:p>
            <a:pPr algn="l"/>
            <a:r>
              <a:rPr lang="en-US" sz="1800" i="0" u="none" strike="noStrike" baseline="0">
                <a:latin typeface="Arial-BoldMT"/>
              </a:rPr>
              <a:t>Ground test requirement at the instrument and spacecraft level</a:t>
            </a:r>
            <a:endParaRPr lang="en-US" sz="1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7A158-9452-BD04-A653-62646CAA0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21FAA-9D23-7B85-5ABC-45D88051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48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AD458-D425-F7BD-A83B-9C0F176ED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Pipes with 3D Bents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CD3D4-8DE0-0C6B-DCA7-8D61F1B0E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1800" b="1" i="0" u="none" strike="noStrike" baseline="0">
                <a:latin typeface="Arial-BoldMT"/>
              </a:rPr>
              <a:t>3-D heat pipes cannot be tested in one-G for its performance verification.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For design qualifications, an equivalent 2-D heat pipe can be made with same number of bends, same degree of bend for each bend, and same segment lengths, and test for its performance.</a:t>
            </a:r>
          </a:p>
          <a:p>
            <a:pPr algn="l"/>
            <a:endParaRPr lang="en-US" sz="1800">
              <a:latin typeface="Arial" panose="020B0604020202020204" pitchFamily="34" charset="0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For acceptance test, the 3-D pipes may be tested in segments.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Adequate for axially-grooved heat pipes which have uniform grooves.</a:t>
            </a:r>
          </a:p>
          <a:p>
            <a:pPr marL="0" indent="0" algn="l">
              <a:buNone/>
            </a:pPr>
            <a:r>
              <a:rPr lang="en-US" sz="1800" b="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800" b="1" i="0" u="none" strike="noStrike" baseline="0">
                <a:latin typeface="Arial-BoldMT"/>
              </a:rPr>
              <a:t>Inadequate for slab wick heat pipes.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49F2B-8F00-1776-A2B1-DA36D5B22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EFEDA-6602-F404-DDAB-772649A1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522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D3A8F-191E-62DE-CB84-F6BD72325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Dual Bore Heat Pipes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0699B-F431-44E0-0DF4-B1401372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60" y="1139173"/>
            <a:ext cx="11049000" cy="2967770"/>
          </a:xfrm>
        </p:spPr>
        <p:txBody>
          <a:bodyPr/>
          <a:lstStyle/>
          <a:p>
            <a:pPr algn="l"/>
            <a:r>
              <a:rPr lang="en-US" sz="1600" i="0" u="none" strike="noStrike" baseline="0">
                <a:latin typeface="Arial-BoldMT"/>
              </a:rPr>
              <a:t>Some reasons to use dual bore heat pipes</a:t>
            </a:r>
          </a:p>
          <a:p>
            <a:pPr marL="0" indent="0" algn="l">
              <a:buNone/>
            </a:pPr>
            <a:r>
              <a:rPr lang="en-US" sz="1600">
                <a:latin typeface="Arial" panose="020B0604020202020204" pitchFamily="34" charset="0"/>
              </a:rPr>
              <a:t>	</a:t>
            </a:r>
            <a:r>
              <a:rPr lang="en-US" sz="1600" i="0" u="none" strike="noStrike" baseline="0">
                <a:latin typeface="Arial" panose="020B0604020202020204" pitchFamily="34" charset="0"/>
              </a:rPr>
              <a:t>– </a:t>
            </a:r>
            <a:r>
              <a:rPr lang="en-US" sz="1600">
                <a:latin typeface="Arial-BoldMT"/>
              </a:rPr>
              <a:t>R</a:t>
            </a:r>
            <a:r>
              <a:rPr lang="en-US" sz="1600" i="0" u="none" strike="noStrike" baseline="0">
                <a:latin typeface="Arial-BoldMT"/>
              </a:rPr>
              <a:t>edundancy</a:t>
            </a: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R</a:t>
            </a:r>
            <a:r>
              <a:rPr lang="en-US" sz="1600" i="0" u="none" strike="noStrike" baseline="0">
                <a:latin typeface="Arial-BoldMT"/>
              </a:rPr>
              <a:t>educe heat flux and temperature gradient between the heat source and the heat pipe</a:t>
            </a:r>
          </a:p>
          <a:p>
            <a:pPr marL="0" indent="0" algn="l">
              <a:buNone/>
            </a:pPr>
            <a:r>
              <a:rPr lang="en-US" sz="1600" i="0" u="none" strike="noStrike" baseline="0">
                <a:latin typeface="Arial" panose="020B0604020202020204" pitchFamily="34" charset="0"/>
              </a:rPr>
              <a:t>	– </a:t>
            </a:r>
            <a:r>
              <a:rPr lang="en-US" sz="1600" i="0" u="none" strike="noStrike" baseline="0">
                <a:latin typeface="Arial-BoldMT"/>
              </a:rPr>
              <a:t>HP can serve as structural member</a:t>
            </a:r>
          </a:p>
          <a:p>
            <a:pPr algn="l"/>
            <a:r>
              <a:rPr lang="en-US" sz="1600" i="0" u="none" strike="noStrike" baseline="0">
                <a:latin typeface="Arial-BoldMT"/>
              </a:rPr>
              <a:t>For qualification test, each bore is charged and tested separately.</a:t>
            </a:r>
          </a:p>
          <a:p>
            <a:pPr algn="l"/>
            <a:r>
              <a:rPr lang="en-US" sz="1600" i="0" u="none" strike="noStrike" baseline="0">
                <a:latin typeface="Arial-BoldMT"/>
              </a:rPr>
              <a:t>For acceptance test, both pipes are tested together – cannot tell whether one of them fails.</a:t>
            </a:r>
          </a:p>
          <a:p>
            <a:pPr algn="l"/>
            <a:r>
              <a:rPr lang="en-US" sz="1600" i="0" u="none" strike="noStrike" baseline="0">
                <a:latin typeface="Arial-BoldMT"/>
              </a:rPr>
              <a:t>For charging, one bore is charged first, then the other.</a:t>
            </a:r>
          </a:p>
          <a:p>
            <a:pPr algn="l"/>
            <a:r>
              <a:rPr lang="en-US" sz="1600" i="0" u="none" strike="noStrike" baseline="0">
                <a:latin typeface="Arial-BoldMT"/>
              </a:rPr>
              <a:t>Performance such as the heat transport, heat flux, thermal conductance, liquid slug and NCG can only be done for both heat pipes on the “average” basis.</a:t>
            </a:r>
          </a:p>
          <a:p>
            <a:pPr algn="l"/>
            <a:r>
              <a:rPr lang="en-US" sz="1600" i="0" u="none" strike="noStrike" baseline="0">
                <a:latin typeface="Arial-BoldMT"/>
              </a:rPr>
              <a:t>Dual bore heat pipes are more difficult to bend.</a:t>
            </a:r>
            <a:endParaRPr lang="en-US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586938-D0FD-EB1D-CDA8-4A35617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3D6F8-64D1-5D3D-D50D-CC6E8EB9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63</a:t>
            </a:fld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C40C124-5E15-3C84-31B7-243FBDC17307}"/>
              </a:ext>
            </a:extLst>
          </p:cNvPr>
          <p:cNvGrpSpPr/>
          <p:nvPr/>
        </p:nvGrpSpPr>
        <p:grpSpPr>
          <a:xfrm>
            <a:off x="3429000" y="4572000"/>
            <a:ext cx="4674870" cy="1413904"/>
            <a:chOff x="4800600" y="2438400"/>
            <a:chExt cx="4674870" cy="1413904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C7C01E-F59F-58D4-AE16-5B4E7468FA42}"/>
                </a:ext>
              </a:extLst>
            </p:cNvPr>
            <p:cNvSpPr/>
            <p:nvPr/>
          </p:nvSpPr>
          <p:spPr>
            <a:xfrm>
              <a:off x="7079501" y="2445183"/>
              <a:ext cx="1392891" cy="139289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4981D725-C630-DE00-C7F5-BF9C339F6FB5}"/>
                </a:ext>
              </a:extLst>
            </p:cNvPr>
            <p:cNvSpPr/>
            <p:nvPr/>
          </p:nvSpPr>
          <p:spPr>
            <a:xfrm>
              <a:off x="5598909" y="3307179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Isosceles Triangle 56">
              <a:extLst>
                <a:ext uri="{FF2B5EF4-FFF2-40B4-BE49-F238E27FC236}">
                  <a16:creationId xmlns:a16="http://schemas.microsoft.com/office/drawing/2014/main" id="{B4FE07A1-EEB8-9F1A-20AB-CA98F36370FB}"/>
                </a:ext>
              </a:extLst>
            </p:cNvPr>
            <p:cNvSpPr/>
            <p:nvPr/>
          </p:nvSpPr>
          <p:spPr>
            <a:xfrm flipV="1">
              <a:off x="5605237" y="2520928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953A4C6-E079-C8EF-ED1B-37D0EDCE5BAE}"/>
                </a:ext>
              </a:extLst>
            </p:cNvPr>
            <p:cNvSpPr/>
            <p:nvPr/>
          </p:nvSpPr>
          <p:spPr>
            <a:xfrm flipV="1">
              <a:off x="5385927" y="2545033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891B0996-E13B-0A03-825C-786E73EB7180}"/>
                </a:ext>
              </a:extLst>
            </p:cNvPr>
            <p:cNvSpPr/>
            <p:nvPr/>
          </p:nvSpPr>
          <p:spPr>
            <a:xfrm flipH="1" flipV="1">
              <a:off x="8117313" y="2543126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BED39B2-7F4C-C14E-2D27-EE91C3673B0B}"/>
                </a:ext>
              </a:extLst>
            </p:cNvPr>
            <p:cNvSpPr/>
            <p:nvPr/>
          </p:nvSpPr>
          <p:spPr>
            <a:xfrm>
              <a:off x="5779530" y="2446444"/>
              <a:ext cx="1392891" cy="1392891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/>
                </a:gs>
              </a:gsLst>
              <a:lin ang="5400000" scaled="1"/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4879CA8-953C-C4CE-6660-B999C2A80583}"/>
                </a:ext>
              </a:extLst>
            </p:cNvPr>
            <p:cNvSpPr/>
            <p:nvPr/>
          </p:nvSpPr>
          <p:spPr>
            <a:xfrm flipH="1">
              <a:off x="6489913" y="3740575"/>
              <a:ext cx="2980053" cy="111729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AF5D0D-E7CB-689B-2A86-837E5B39A61A}"/>
                </a:ext>
              </a:extLst>
            </p:cNvPr>
            <p:cNvSpPr/>
            <p:nvPr/>
          </p:nvSpPr>
          <p:spPr>
            <a:xfrm>
              <a:off x="4805961" y="3743543"/>
              <a:ext cx="1685579" cy="105794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88D9E6F-D9FB-A5A2-526C-B416211129AA}"/>
                </a:ext>
              </a:extLst>
            </p:cNvPr>
            <p:cNvSpPr/>
            <p:nvPr/>
          </p:nvSpPr>
          <p:spPr>
            <a:xfrm>
              <a:off x="5894972" y="2576891"/>
              <a:ext cx="1166652" cy="1166652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rgbClr val="7030A0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66D7ACC-CC64-202C-C0EE-93A17CF13974}"/>
                </a:ext>
              </a:extLst>
            </p:cNvPr>
            <p:cNvSpPr/>
            <p:nvPr/>
          </p:nvSpPr>
          <p:spPr>
            <a:xfrm>
              <a:off x="6073602" y="2755404"/>
              <a:ext cx="803831" cy="803831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52353E9-9FFC-EC8A-8F04-85B3799AACDF}"/>
                </a:ext>
              </a:extLst>
            </p:cNvPr>
            <p:cNvSpPr/>
            <p:nvPr/>
          </p:nvSpPr>
          <p:spPr>
            <a:xfrm>
              <a:off x="5393922" y="3276183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112C20B-F66C-5A7D-754D-460D963D7066}"/>
                </a:ext>
              </a:extLst>
            </p:cNvPr>
            <p:cNvSpPr/>
            <p:nvPr/>
          </p:nvSpPr>
          <p:spPr>
            <a:xfrm>
              <a:off x="6426036" y="3554702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14F81D23-DE58-C913-5023-D21556259E5A}"/>
                </a:ext>
              </a:extLst>
            </p:cNvPr>
            <p:cNvSpPr/>
            <p:nvPr/>
          </p:nvSpPr>
          <p:spPr>
            <a:xfrm rot="1380000">
              <a:off x="6234091" y="3516164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FAF1F85-2CAF-A605-9651-B30C7E5CFD83}"/>
                </a:ext>
              </a:extLst>
            </p:cNvPr>
            <p:cNvSpPr/>
            <p:nvPr/>
          </p:nvSpPr>
          <p:spPr>
            <a:xfrm rot="8100000">
              <a:off x="6771165" y="3410782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6655103-4189-8E87-9831-A1A40489AA03}"/>
                </a:ext>
              </a:extLst>
            </p:cNvPr>
            <p:cNvSpPr/>
            <p:nvPr/>
          </p:nvSpPr>
          <p:spPr>
            <a:xfrm rot="6780000">
              <a:off x="6874635" y="3255012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5015655-3B96-600B-2DDC-B848D736B0F9}"/>
                </a:ext>
              </a:extLst>
            </p:cNvPr>
            <p:cNvSpPr/>
            <p:nvPr/>
          </p:nvSpPr>
          <p:spPr>
            <a:xfrm rot="9480000">
              <a:off x="6612637" y="3519032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0C3CF52-2FC3-D463-DDCB-62B3A3DA03C8}"/>
                </a:ext>
              </a:extLst>
            </p:cNvPr>
            <p:cNvSpPr/>
            <p:nvPr/>
          </p:nvSpPr>
          <p:spPr>
            <a:xfrm rot="14820000" flipH="1">
              <a:off x="5968120" y="3245162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4B39487-2439-295A-68BF-6DF1F0CE8A82}"/>
                </a:ext>
              </a:extLst>
            </p:cNvPr>
            <p:cNvSpPr/>
            <p:nvPr/>
          </p:nvSpPr>
          <p:spPr>
            <a:xfrm rot="13500000" flipH="1">
              <a:off x="6069044" y="3403051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DA27111-74BA-AACD-D085-42487221A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5861" y="3846195"/>
              <a:ext cx="4669609" cy="40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374CBDC-875A-DD44-1F2E-18187270A1BB}"/>
                </a:ext>
              </a:extLst>
            </p:cNvPr>
            <p:cNvCxnSpPr>
              <a:cxnSpLocks/>
            </p:cNvCxnSpPr>
            <p:nvPr/>
          </p:nvCxnSpPr>
          <p:spPr>
            <a:xfrm>
              <a:off x="9469979" y="3735204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Arc 74">
              <a:extLst>
                <a:ext uri="{FF2B5EF4-FFF2-40B4-BE49-F238E27FC236}">
                  <a16:creationId xmlns:a16="http://schemas.microsoft.com/office/drawing/2014/main" id="{748E70C0-C8EA-9F4D-326D-A1EBD91CA7F0}"/>
                </a:ext>
              </a:extLst>
            </p:cNvPr>
            <p:cNvSpPr/>
            <p:nvPr/>
          </p:nvSpPr>
          <p:spPr>
            <a:xfrm flipH="1">
              <a:off x="5409122" y="3274610"/>
              <a:ext cx="454761" cy="469858"/>
            </a:xfrm>
            <a:prstGeom prst="arc">
              <a:avLst>
                <a:gd name="adj1" fmla="val 5345193"/>
                <a:gd name="adj2" fmla="val 12792697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56CC22D-FBB2-4E47-C4CC-E5F4535B0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600" y="3742852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6E26774-ED65-716F-C8DE-C282C8F59C86}"/>
                </a:ext>
              </a:extLst>
            </p:cNvPr>
            <p:cNvCxnSpPr>
              <a:cxnSpLocks/>
            </p:cNvCxnSpPr>
            <p:nvPr/>
          </p:nvCxnSpPr>
          <p:spPr>
            <a:xfrm>
              <a:off x="4805861" y="3747990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D911E56-F026-792E-2418-B5BD1EC6840C}"/>
                </a:ext>
              </a:extLst>
            </p:cNvPr>
            <p:cNvSpPr/>
            <p:nvPr/>
          </p:nvSpPr>
          <p:spPr>
            <a:xfrm flipH="1">
              <a:off x="6473888" y="2441826"/>
              <a:ext cx="2996071" cy="111972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37D043A-792B-33FC-554D-B5266E8E936F}"/>
                </a:ext>
              </a:extLst>
            </p:cNvPr>
            <p:cNvSpPr/>
            <p:nvPr/>
          </p:nvSpPr>
          <p:spPr>
            <a:xfrm>
              <a:off x="4804334" y="2443574"/>
              <a:ext cx="1685579" cy="105794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33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074691AD-D4F9-A9EC-708F-DCFCCF534D7C}"/>
                </a:ext>
              </a:extLst>
            </p:cNvPr>
            <p:cNvSpPr/>
            <p:nvPr/>
          </p:nvSpPr>
          <p:spPr>
            <a:xfrm flipH="1" flipV="1">
              <a:off x="8407780" y="2554433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Arc 80">
              <a:extLst>
                <a:ext uri="{FF2B5EF4-FFF2-40B4-BE49-F238E27FC236}">
                  <a16:creationId xmlns:a16="http://schemas.microsoft.com/office/drawing/2014/main" id="{D48D86EE-1B3D-2D79-FF25-B8ECEB4166B3}"/>
                </a:ext>
              </a:extLst>
            </p:cNvPr>
            <p:cNvSpPr/>
            <p:nvPr/>
          </p:nvSpPr>
          <p:spPr>
            <a:xfrm flipV="1">
              <a:off x="8399594" y="2550891"/>
              <a:ext cx="454761" cy="469858"/>
            </a:xfrm>
            <a:prstGeom prst="arc">
              <a:avLst>
                <a:gd name="adj1" fmla="val 5345193"/>
                <a:gd name="adj2" fmla="val 1252811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819B536-137B-21AE-15F2-E9F0420201C0}"/>
                </a:ext>
              </a:extLst>
            </p:cNvPr>
            <p:cNvCxnSpPr>
              <a:cxnSpLocks/>
            </p:cNvCxnSpPr>
            <p:nvPr/>
          </p:nvCxnSpPr>
          <p:spPr>
            <a:xfrm>
              <a:off x="8630000" y="2550647"/>
              <a:ext cx="837850" cy="1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EBC4F3E1-E12F-9F60-8807-BE8228B7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0333" y="2446968"/>
              <a:ext cx="4659633" cy="29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CE6DCF2-040F-27BB-E2A9-84C3EB05AE35}"/>
                </a:ext>
              </a:extLst>
            </p:cNvPr>
            <p:cNvCxnSpPr>
              <a:cxnSpLocks/>
            </p:cNvCxnSpPr>
            <p:nvPr/>
          </p:nvCxnSpPr>
          <p:spPr>
            <a:xfrm>
              <a:off x="9467850" y="2447777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B0302D08-7073-1015-6E11-9B9FC4578F30}"/>
                </a:ext>
              </a:extLst>
            </p:cNvPr>
            <p:cNvSpPr/>
            <p:nvPr/>
          </p:nvSpPr>
          <p:spPr>
            <a:xfrm flipH="1" flipV="1">
              <a:off x="5394990" y="2544993"/>
              <a:ext cx="454761" cy="469858"/>
            </a:xfrm>
            <a:prstGeom prst="arc">
              <a:avLst>
                <a:gd name="adj1" fmla="val 5345193"/>
                <a:gd name="adj2" fmla="val 1220472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10FB8D4-3635-744D-1EEF-8CAEB58575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0600" y="2545049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AF06641-DA42-D606-3543-793926251A1F}"/>
                </a:ext>
              </a:extLst>
            </p:cNvPr>
            <p:cNvCxnSpPr>
              <a:cxnSpLocks/>
            </p:cNvCxnSpPr>
            <p:nvPr/>
          </p:nvCxnSpPr>
          <p:spPr>
            <a:xfrm>
              <a:off x="4804234" y="2448021"/>
              <a:ext cx="0" cy="10287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Arc 87">
              <a:extLst>
                <a:ext uri="{FF2B5EF4-FFF2-40B4-BE49-F238E27FC236}">
                  <a16:creationId xmlns:a16="http://schemas.microsoft.com/office/drawing/2014/main" id="{CE16E3F9-7A27-67EC-A87D-B868E5D2CB1C}"/>
                </a:ext>
              </a:extLst>
            </p:cNvPr>
            <p:cNvSpPr/>
            <p:nvPr/>
          </p:nvSpPr>
          <p:spPr>
            <a:xfrm>
              <a:off x="5781388" y="2438400"/>
              <a:ext cx="1391613" cy="1391613"/>
            </a:xfrm>
            <a:prstGeom prst="arc">
              <a:avLst>
                <a:gd name="adj1" fmla="val 9539416"/>
                <a:gd name="adj2" fmla="val 12138271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DFB8FFD-773A-D369-7C1D-314F68C8A50F}"/>
                </a:ext>
              </a:extLst>
            </p:cNvPr>
            <p:cNvSpPr/>
            <p:nvPr/>
          </p:nvSpPr>
          <p:spPr>
            <a:xfrm rot="4020000">
              <a:off x="6873829" y="2877655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E424A42-4DB7-E936-D3D9-70A319A38C48}"/>
                </a:ext>
              </a:extLst>
            </p:cNvPr>
            <p:cNvSpPr/>
            <p:nvPr/>
          </p:nvSpPr>
          <p:spPr>
            <a:xfrm rot="5400000">
              <a:off x="6914593" y="3054165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7638DBE-A2BD-BDE7-EDE0-2AAA25F2D7B3}"/>
                </a:ext>
              </a:extLst>
            </p:cNvPr>
            <p:cNvSpPr/>
            <p:nvPr/>
          </p:nvSpPr>
          <p:spPr>
            <a:xfrm flipV="1">
              <a:off x="6423084" y="2569191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4C6F6239-EE17-F0F5-3AEF-B033F4D8592E}"/>
                </a:ext>
              </a:extLst>
            </p:cNvPr>
            <p:cNvSpPr/>
            <p:nvPr/>
          </p:nvSpPr>
          <p:spPr>
            <a:xfrm rot="1380000">
              <a:off x="6619861" y="2608497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9892317-CE89-6E4A-E661-F2040720436C}"/>
                </a:ext>
              </a:extLst>
            </p:cNvPr>
            <p:cNvSpPr/>
            <p:nvPr/>
          </p:nvSpPr>
          <p:spPr>
            <a:xfrm rot="2700000">
              <a:off x="6766910" y="2709211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1E90859-114A-63CF-43F7-821E3021D033}"/>
                </a:ext>
              </a:extLst>
            </p:cNvPr>
            <p:cNvSpPr/>
            <p:nvPr/>
          </p:nvSpPr>
          <p:spPr>
            <a:xfrm rot="20220000">
              <a:off x="6228471" y="2610645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D38EFA9-0CC9-FD6E-3915-24D4A98A16C8}"/>
                </a:ext>
              </a:extLst>
            </p:cNvPr>
            <p:cNvSpPr/>
            <p:nvPr/>
          </p:nvSpPr>
          <p:spPr>
            <a:xfrm rot="18900000">
              <a:off x="6066050" y="2723596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300EFA9-8AC1-5E18-F56D-0634E054BF86}"/>
                </a:ext>
              </a:extLst>
            </p:cNvPr>
            <p:cNvSpPr/>
            <p:nvPr/>
          </p:nvSpPr>
          <p:spPr>
            <a:xfrm rot="17580000">
              <a:off x="5968573" y="2881486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0368115-337C-E7C4-1D27-C1B02325CB0A}"/>
                </a:ext>
              </a:extLst>
            </p:cNvPr>
            <p:cNvSpPr/>
            <p:nvPr/>
          </p:nvSpPr>
          <p:spPr>
            <a:xfrm rot="16200000" flipH="1">
              <a:off x="5931409" y="3057213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A85F1AA-E339-0452-FDAB-0E31547790BC}"/>
                </a:ext>
              </a:extLst>
            </p:cNvPr>
            <p:cNvSpPr/>
            <p:nvPr/>
          </p:nvSpPr>
          <p:spPr>
            <a:xfrm>
              <a:off x="7173580" y="2567465"/>
              <a:ext cx="1166652" cy="1166652"/>
            </a:xfrm>
            <a:prstGeom prst="ellipse">
              <a:avLst/>
            </a:prstGeom>
            <a:gradFill>
              <a:gsLst>
                <a:gs pos="0">
                  <a:srgbClr val="0000FF"/>
                </a:gs>
                <a:gs pos="100000">
                  <a:srgbClr val="7030A0"/>
                </a:gs>
              </a:gsLst>
              <a:lin ang="5400000" scaled="1"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4EE7FA1-89E9-B92E-AE9E-5890741FF2F7}"/>
                </a:ext>
              </a:extLst>
            </p:cNvPr>
            <p:cNvSpPr/>
            <p:nvPr/>
          </p:nvSpPr>
          <p:spPr>
            <a:xfrm>
              <a:off x="7352210" y="2745978"/>
              <a:ext cx="803831" cy="803831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AAD9224-A0BE-51CC-458A-1298DF40A045}"/>
                </a:ext>
              </a:extLst>
            </p:cNvPr>
            <p:cNvSpPr/>
            <p:nvPr/>
          </p:nvSpPr>
          <p:spPr>
            <a:xfrm>
              <a:off x="7704644" y="3545276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6CDB5CA-3C32-BDC2-2D74-76EEB83DBC4A}"/>
                </a:ext>
              </a:extLst>
            </p:cNvPr>
            <p:cNvSpPr/>
            <p:nvPr/>
          </p:nvSpPr>
          <p:spPr>
            <a:xfrm rot="1380000">
              <a:off x="7512699" y="3506738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6A729473-D336-2C3D-F34A-7DFF1CEEADBD}"/>
                </a:ext>
              </a:extLst>
            </p:cNvPr>
            <p:cNvSpPr/>
            <p:nvPr/>
          </p:nvSpPr>
          <p:spPr>
            <a:xfrm rot="8100000">
              <a:off x="8049773" y="3401356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799847C-6FB1-0EEA-D197-465D4D01D3BA}"/>
                </a:ext>
              </a:extLst>
            </p:cNvPr>
            <p:cNvSpPr/>
            <p:nvPr/>
          </p:nvSpPr>
          <p:spPr>
            <a:xfrm rot="6780000">
              <a:off x="8153243" y="3245586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A9F08A83-E0E6-A15D-9DCA-7E241A2B91EC}"/>
                </a:ext>
              </a:extLst>
            </p:cNvPr>
            <p:cNvSpPr/>
            <p:nvPr/>
          </p:nvSpPr>
          <p:spPr>
            <a:xfrm rot="9480000">
              <a:off x="7891245" y="3509606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60A4F45B-248F-B119-BA1F-DD8DCEA47FF0}"/>
                </a:ext>
              </a:extLst>
            </p:cNvPr>
            <p:cNvSpPr/>
            <p:nvPr/>
          </p:nvSpPr>
          <p:spPr>
            <a:xfrm rot="14820000" flipH="1">
              <a:off x="7246728" y="3235736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DB26806-D817-FC3B-11C9-1B02A58B5806}"/>
                </a:ext>
              </a:extLst>
            </p:cNvPr>
            <p:cNvSpPr/>
            <p:nvPr/>
          </p:nvSpPr>
          <p:spPr>
            <a:xfrm rot="13500000" flipH="1">
              <a:off x="7347652" y="3393625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Arc 106">
              <a:extLst>
                <a:ext uri="{FF2B5EF4-FFF2-40B4-BE49-F238E27FC236}">
                  <a16:creationId xmlns:a16="http://schemas.microsoft.com/office/drawing/2014/main" id="{6F7A6C51-7649-F5CD-7899-AA044E3B6335}"/>
                </a:ext>
              </a:extLst>
            </p:cNvPr>
            <p:cNvSpPr/>
            <p:nvPr/>
          </p:nvSpPr>
          <p:spPr>
            <a:xfrm>
              <a:off x="7082436" y="2455894"/>
              <a:ext cx="1391613" cy="1391613"/>
            </a:xfrm>
            <a:prstGeom prst="arc">
              <a:avLst>
                <a:gd name="adj1" fmla="val 20310874"/>
                <a:gd name="adj2" fmla="val 1181718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DF31A61-799A-CBD7-6729-02A87B88F022}"/>
                </a:ext>
              </a:extLst>
            </p:cNvPr>
            <p:cNvSpPr/>
            <p:nvPr/>
          </p:nvSpPr>
          <p:spPr>
            <a:xfrm rot="4020000">
              <a:off x="8152437" y="2868229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4AF049F-5A05-FD62-7E82-772279C8001E}"/>
                </a:ext>
              </a:extLst>
            </p:cNvPr>
            <p:cNvSpPr/>
            <p:nvPr/>
          </p:nvSpPr>
          <p:spPr>
            <a:xfrm rot="5400000">
              <a:off x="8193201" y="3044739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D5C0B3A-2981-F306-9B85-F361CDA89BA7}"/>
                </a:ext>
              </a:extLst>
            </p:cNvPr>
            <p:cNvSpPr/>
            <p:nvPr/>
          </p:nvSpPr>
          <p:spPr>
            <a:xfrm flipV="1">
              <a:off x="7701692" y="2559765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1122104-9EF3-79B4-03B1-302F0D9F2660}"/>
                </a:ext>
              </a:extLst>
            </p:cNvPr>
            <p:cNvSpPr/>
            <p:nvPr/>
          </p:nvSpPr>
          <p:spPr>
            <a:xfrm rot="1380000">
              <a:off x="7898469" y="2599071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AA1065CD-7D3F-21CB-E9E7-712B52492483}"/>
                </a:ext>
              </a:extLst>
            </p:cNvPr>
            <p:cNvSpPr/>
            <p:nvPr/>
          </p:nvSpPr>
          <p:spPr>
            <a:xfrm rot="2700000">
              <a:off x="8045518" y="2699785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FD5A241-8AA6-075F-50CF-B22DCDFA2637}"/>
                </a:ext>
              </a:extLst>
            </p:cNvPr>
            <p:cNvSpPr/>
            <p:nvPr/>
          </p:nvSpPr>
          <p:spPr>
            <a:xfrm rot="20220000">
              <a:off x="7507079" y="2601219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0857B87-5CDC-FFE1-D26A-CA8ED240C7F4}"/>
                </a:ext>
              </a:extLst>
            </p:cNvPr>
            <p:cNvSpPr/>
            <p:nvPr/>
          </p:nvSpPr>
          <p:spPr>
            <a:xfrm rot="18900000">
              <a:off x="7344658" y="2714170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DA959A18-B0BB-DBB4-EF70-DD25C89F4A62}"/>
                </a:ext>
              </a:extLst>
            </p:cNvPr>
            <p:cNvSpPr/>
            <p:nvPr/>
          </p:nvSpPr>
          <p:spPr>
            <a:xfrm rot="17580000">
              <a:off x="7247181" y="2872060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50702FCB-FAE1-33DD-37C8-6F18F20F1D12}"/>
                </a:ext>
              </a:extLst>
            </p:cNvPr>
            <p:cNvSpPr/>
            <p:nvPr/>
          </p:nvSpPr>
          <p:spPr>
            <a:xfrm rot="16200000" flipH="1">
              <a:off x="7210017" y="3047787"/>
              <a:ext cx="109086" cy="18897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1765A9E7-A36D-F1F1-B1CC-C55030DDFC24}"/>
                </a:ext>
              </a:extLst>
            </p:cNvPr>
            <p:cNvSpPr/>
            <p:nvPr/>
          </p:nvSpPr>
          <p:spPr>
            <a:xfrm flipH="1">
              <a:off x="8121936" y="3285933"/>
              <a:ext cx="537512" cy="460372"/>
            </a:xfrm>
            <a:prstGeom prst="triangle">
              <a:avLst>
                <a:gd name="adj" fmla="val 62759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7D52F57-E301-DF58-BD38-5844E8D87CC1}"/>
                </a:ext>
              </a:extLst>
            </p:cNvPr>
            <p:cNvSpPr/>
            <p:nvPr/>
          </p:nvSpPr>
          <p:spPr>
            <a:xfrm flipH="1">
              <a:off x="8402336" y="3276241"/>
              <a:ext cx="467360" cy="467360"/>
            </a:xfrm>
            <a:prstGeom prst="ellipse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71B6AF85-140A-AD1C-9F4D-04AE6E11B23F}"/>
                </a:ext>
              </a:extLst>
            </p:cNvPr>
            <p:cNvSpPr/>
            <p:nvPr/>
          </p:nvSpPr>
          <p:spPr>
            <a:xfrm>
              <a:off x="8399082" y="3271089"/>
              <a:ext cx="454761" cy="469858"/>
            </a:xfrm>
            <a:prstGeom prst="arc">
              <a:avLst>
                <a:gd name="adj1" fmla="val 5345193"/>
                <a:gd name="adj2" fmla="val 12753296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1E821B8-35BD-2407-A0A3-C9FB80531D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26462" y="3740523"/>
              <a:ext cx="843530" cy="8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B6752838-88A0-A8B3-923E-90B3D919299B}"/>
                </a:ext>
              </a:extLst>
            </p:cNvPr>
            <p:cNvSpPr/>
            <p:nvPr/>
          </p:nvSpPr>
          <p:spPr>
            <a:xfrm flipH="1">
              <a:off x="6815522" y="3286528"/>
              <a:ext cx="624780" cy="468078"/>
            </a:xfrm>
            <a:prstGeom prst="triangle">
              <a:avLst>
                <a:gd name="adj" fmla="val 51418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A1569757-3035-2A96-B859-141894156DC5}"/>
                </a:ext>
              </a:extLst>
            </p:cNvPr>
            <p:cNvSpPr/>
            <p:nvPr/>
          </p:nvSpPr>
          <p:spPr>
            <a:xfrm flipH="1" flipV="1">
              <a:off x="6777406" y="2509053"/>
              <a:ext cx="713291" cy="452914"/>
            </a:xfrm>
            <a:prstGeom prst="triangle">
              <a:avLst>
                <a:gd name="adj" fmla="val 51418"/>
              </a:avLst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14849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>
            <a:extLst>
              <a:ext uri="{FF2B5EF4-FFF2-40B4-BE49-F238E27FC236}">
                <a16:creationId xmlns:a16="http://schemas.microsoft.com/office/drawing/2014/main" id="{42F538E9-7C75-F043-4066-4CA8270D1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Ground Testing in Reflux Mode</a:t>
            </a:r>
          </a:p>
        </p:txBody>
      </p:sp>
      <p:sp>
        <p:nvSpPr>
          <p:cNvPr id="88" name="Content Placeholder 87">
            <a:extLst>
              <a:ext uri="{FF2B5EF4-FFF2-40B4-BE49-F238E27FC236}">
                <a16:creationId xmlns:a16="http://schemas.microsoft.com/office/drawing/2014/main" id="{B7CBE3F8-A0D8-35BD-D1AC-53BCF1C2F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1430000" cy="5029200"/>
          </a:xfrm>
        </p:spPr>
        <p:txBody>
          <a:bodyPr/>
          <a:lstStyle/>
          <a:p>
            <a:pPr algn="l"/>
            <a:r>
              <a:rPr lang="en-US" sz="1800" b="1" i="0" u="none" strike="noStrike" baseline="0">
                <a:latin typeface="Arial-BoldMT"/>
              </a:rPr>
              <a:t>It may be necessary to test heat pipes in a reflux mode during instrument or spacecraft level testing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Liquid puddle will form at the evaporator which is below the condenser.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Liquid may not boil to generate vapor unless a superheat is exceeded at the evaporator.</a:t>
            </a:r>
          </a:p>
          <a:p>
            <a:pPr algn="l"/>
            <a:endParaRPr lang="en-US" sz="1800" b="1" i="0" u="none" strike="noStrike" baseline="0">
              <a:latin typeface="Arial-BoldMT"/>
            </a:endParaRPr>
          </a:p>
          <a:p>
            <a:pPr algn="l"/>
            <a:r>
              <a:rPr lang="en-US" sz="1800" b="1" i="0" u="none" strike="noStrike" baseline="0">
                <a:latin typeface="Arial-BoldMT"/>
              </a:rPr>
              <a:t>To facilitate the ground testing, some concentrated heater can be attached to the evaporator to create a high heat flux, which initiates liquid boiling.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E3DB0-70FA-83B0-B4CD-2229A968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0AEAE-9DEB-3F29-6131-2D16C1CA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929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DFD25-2B69-A199-2FFB-6CE9AA7CB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728CB-8877-43CD-2FC8-D95CC525D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/>
              <a:t>AGHP – Axial Grooved Heat Pipe</a:t>
            </a:r>
          </a:p>
          <a:p>
            <a:r>
              <a:rPr lang="en-US" sz="1800"/>
              <a:t>CCHP – Constant Conductance Heat Pipe</a:t>
            </a:r>
          </a:p>
          <a:p>
            <a:r>
              <a:rPr lang="en-US" sz="1800"/>
              <a:t>CLHP – Cryogenic Loop Heat Pipe</a:t>
            </a:r>
          </a:p>
          <a:p>
            <a:r>
              <a:rPr lang="en-US" sz="1800"/>
              <a:t>CPL – Capillary Pumped Loop</a:t>
            </a:r>
          </a:p>
          <a:p>
            <a:r>
              <a:rPr lang="en-US" sz="1800"/>
              <a:t>HEX – Heat Exchanger</a:t>
            </a:r>
          </a:p>
          <a:p>
            <a:r>
              <a:rPr lang="en-US" sz="1800"/>
              <a:t>HP – Heat Pipe</a:t>
            </a:r>
          </a:p>
          <a:p>
            <a:r>
              <a:rPr lang="en-US" sz="1800"/>
              <a:t>LEO – Low Earth Orbit</a:t>
            </a:r>
          </a:p>
          <a:p>
            <a:r>
              <a:rPr lang="en-US" sz="1800"/>
              <a:t>LHP – Loop Heat Pipe</a:t>
            </a:r>
          </a:p>
          <a:p>
            <a:r>
              <a:rPr lang="en-US" sz="1800"/>
              <a:t>OHP – Oscillating Heat Pipe</a:t>
            </a:r>
          </a:p>
          <a:p>
            <a:r>
              <a:rPr lang="en-US" sz="1800"/>
              <a:t>PHP – Pulsating Heat Pipes</a:t>
            </a:r>
          </a:p>
          <a:p>
            <a:r>
              <a:rPr lang="en-US" sz="1800"/>
              <a:t>SC – Spacecraft</a:t>
            </a:r>
          </a:p>
          <a:p>
            <a:r>
              <a:rPr lang="en-US" sz="1800"/>
              <a:t>TCS – Thermal Control System</a:t>
            </a:r>
          </a:p>
          <a:p>
            <a:r>
              <a:rPr lang="en-US" sz="1800"/>
              <a:t>TPS – Two-Phase System</a:t>
            </a:r>
          </a:p>
          <a:p>
            <a:r>
              <a:rPr lang="en-US" sz="1800"/>
              <a:t>TRL – Technical Readiness Level</a:t>
            </a:r>
          </a:p>
          <a:p>
            <a:r>
              <a:rPr lang="en-US" sz="1800"/>
              <a:t>VC – Vapor Chamber</a:t>
            </a:r>
          </a:p>
          <a:p>
            <a:r>
              <a:rPr lang="en-US" sz="1800"/>
              <a:t>VCHP – Variable Conductance Heat Pipe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82443-6DD5-E551-B9E1-91621E127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00883-BA72-EAB4-FE45-0B574B9D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326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15389-D1DF-5E49-3540-58E5C50D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D225B-4F69-7C75-92A0-2B6571DB5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1277600" cy="5410200"/>
          </a:xfrm>
        </p:spPr>
        <p:txBody>
          <a:bodyPr/>
          <a:lstStyle/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Gilmore D. G., Spacecraft Thermal Control Handbook, Volume 1: Fundamental Technologies, 2</a:t>
            </a:r>
            <a:r>
              <a:rPr lang="en-US" sz="1600" baseline="30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ed. 2002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Chi S. W., Heat pipe theory and practice: a sourcebook, 1976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Reay D. A., Heat pipes : theory, design and applications, 2014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Karam R. D., Satellite thermal control for systems engineers, 1998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Faghri A. Heat pipe science and technology, 2</a:t>
            </a:r>
            <a:r>
              <a:rPr lang="en-US" sz="1600" baseline="30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edition, 2016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Zohuri B. Heat Pipe Design and Technology: Modern Applications for Practical Thermal Management, 2</a:t>
            </a:r>
            <a:r>
              <a:rPr lang="en-US" sz="1600" baseline="300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edition, 2016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 Khrustalev, A. Faghri, “Thermal Characteristics of Conventional and Flat Miniature Axially-Grooved Heat Pipes,” Journal of Heat Transfer, Vol. 117, 1995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 Khrustalev and A. Faghri, “High Flux Evaporative Mini-Channel Heat Sink With Axial Capillary Grooves,” Journal of Enhanced Heat Transfer, Vol. 3, No 3, 1996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R. Hopkins, A. Faghri, D. Khrustalev, “Flat Miniature Heat Pipes With Micro Capillary Grooves,” Journal of Heat Transfer, Vol. 121, 1999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D. Khrustalev and A. Faghri, “Coupled Liquid and Vapor Flow in Miniature Passages With Micro Grooves,” Journal of Heat Transfer, Vol. 121, 1999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Semenov S. Y., Sizing an Aluminum – Ammonia Axial Grooves Heat Pipe, in Proceedings of 2019 Spacecraft Thermal Control Workshop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Semenov S. Y., Thayer J. G., Gernert N. J., Design Considerations When Using Copper – Water Heat Pipes for Space Applications, in proceedings of 2018 Spacecraft Thermal Control Workshop 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Jentung Ku, Capillary Two-Phase Thermal Devices for Space Applications, April 2016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Jentung Ku, Introduction to Loop Heat Pipes, TFAWS, 2015</a:t>
            </a: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endParaRPr lang="en-US" sz="160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D3BEE-DC38-7DE8-D312-5E64318B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TFAWS 2023 – August 21-25,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FF132-28E6-C577-8109-1DB379B55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42015-0FC7-4B0E-8D2B-76EADF48D957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0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11F2-A1E1-4844-AD30-A211362C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Pipes in Space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12CC-9FD2-470A-9B3F-F3901EDF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4" y="948519"/>
            <a:ext cx="11170692" cy="5431809"/>
          </a:xfrm>
        </p:spPr>
        <p:txBody>
          <a:bodyPr>
            <a:normAutofit/>
          </a:bodyPr>
          <a:lstStyle/>
          <a:p>
            <a:r>
              <a:rPr lang="en-US" sz="2400" dirty="0"/>
              <a:t>Heat pipes are frequently used in space for thermal management.</a:t>
            </a:r>
          </a:p>
          <a:p>
            <a:pPr lvl="1"/>
            <a:r>
              <a:rPr lang="en-US" sz="2000" dirty="0"/>
              <a:t>Spacecraft radiators may have dozens of embedded heat pipes.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Heat pipe is a heat transfer device which is capable of transporting:</a:t>
            </a:r>
          </a:p>
          <a:p>
            <a:pPr lvl="1"/>
            <a:r>
              <a:rPr lang="en-US" sz="2000" dirty="0"/>
              <a:t>high rates: up to several kilowatts</a:t>
            </a:r>
          </a:p>
          <a:p>
            <a:pPr lvl="1"/>
            <a:r>
              <a:rPr lang="en-US" sz="2000" dirty="0"/>
              <a:t>over long distances: up to several meters</a:t>
            </a:r>
          </a:p>
          <a:p>
            <a:pPr lvl="1"/>
            <a:r>
              <a:rPr lang="en-US" sz="2000" dirty="0"/>
              <a:t>with small temperature difference: on the order of several degrees.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F9CEF3-40A6-4A58-AEF9-20B9F5B9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333" y="2141687"/>
            <a:ext cx="4516840" cy="2723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728902-0644-4054-97D2-AF6DF076C634}"/>
              </a:ext>
            </a:extLst>
          </p:cNvPr>
          <p:cNvSpPr txBox="1"/>
          <p:nvPr/>
        </p:nvSpPr>
        <p:spPr>
          <a:xfrm>
            <a:off x="3419333" y="1852948"/>
            <a:ext cx="4516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Radiator Assembly – Hubble Space Telescope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2ACDB-BB22-4D4F-A26B-572A18F3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702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11F2-A1E1-4844-AD30-A211362C5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Pipe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912CC-9FD2-470A-9B3F-F3901EDFB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54" y="1219200"/>
            <a:ext cx="11170692" cy="507149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T. P. Cotter, “Theory of Heat Pipes,” 1965</a:t>
            </a:r>
          </a:p>
          <a:p>
            <a:pPr lvl="1"/>
            <a:r>
              <a:rPr lang="en-US" sz="2000" i="1" dirty="0"/>
              <a:t>A heat pipe is a self-contained structure which achieves very high thermal conductance by means of two-phase fluid flow with capillary circulation.</a:t>
            </a:r>
          </a:p>
          <a:p>
            <a:endParaRPr lang="en-US" sz="2400" dirty="0"/>
          </a:p>
          <a:p>
            <a:r>
              <a:rPr lang="en-US" sz="2400" dirty="0"/>
              <a:t>S. W. Chi, “Heat Pipe Theory and Practice, A Sourcebook,” 1976</a:t>
            </a:r>
          </a:p>
          <a:p>
            <a:pPr lvl="1"/>
            <a:r>
              <a:rPr lang="en-US" sz="2000" i="1" dirty="0"/>
              <a:t>The heat pipe, a device for transmitting heat from one location to another over a small temperature gradient, …</a:t>
            </a:r>
          </a:p>
          <a:p>
            <a:endParaRPr lang="en-US" sz="2400" dirty="0"/>
          </a:p>
          <a:p>
            <a:r>
              <a:rPr lang="en-US" sz="2400" dirty="0"/>
              <a:t>P. D. Dunn and D. A. Reay, “Heat Pipes,” 1994</a:t>
            </a:r>
          </a:p>
          <a:p>
            <a:pPr lvl="1"/>
            <a:r>
              <a:rPr lang="en-US" sz="2000" i="1" dirty="0"/>
              <a:t>The heat pipe is a device of very high thermal conductance.</a:t>
            </a:r>
          </a:p>
          <a:p>
            <a:endParaRPr lang="en-US" sz="2400"/>
          </a:p>
          <a:p>
            <a:r>
              <a:rPr lang="en-US" sz="2400"/>
              <a:t>H. Ma, “Oscillating Heat Pipes,” 2015</a:t>
            </a:r>
          </a:p>
          <a:p>
            <a:pPr lvl="1"/>
            <a:r>
              <a:rPr lang="en-US" i="1"/>
              <a:t>The heat pipe is a heat transfer device that effectively utilizes evaporation and condensation to transfer heat over a long distance.</a:t>
            </a:r>
          </a:p>
          <a:p>
            <a:endParaRPr lang="en-US" sz="2400" dirty="0"/>
          </a:p>
          <a:p>
            <a:r>
              <a:rPr lang="en-US" sz="2400" dirty="0"/>
              <a:t>B. </a:t>
            </a:r>
            <a:r>
              <a:rPr lang="en-US" sz="2400" dirty="0" err="1"/>
              <a:t>Zohuri</a:t>
            </a:r>
            <a:r>
              <a:rPr lang="en-US" sz="2400"/>
              <a:t>, “Heat pipe Design and Technology,” 2016</a:t>
            </a:r>
          </a:p>
          <a:p>
            <a:pPr lvl="1"/>
            <a:r>
              <a:rPr lang="en-US" sz="2000" i="1"/>
              <a:t>Heat pipes are two-phase flow heat transfer devices where a process of liquid to vapor and vice versa circulates between evaporator and condenser with high effective thermal conductivity.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6C366E-550B-4134-AAC7-DC06BF213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44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9D99BD4-BFE8-4D45-A3AE-9D5883EB948D}"/>
              </a:ext>
            </a:extLst>
          </p:cNvPr>
          <p:cNvGrpSpPr/>
          <p:nvPr/>
        </p:nvGrpSpPr>
        <p:grpSpPr>
          <a:xfrm>
            <a:off x="2328243" y="2183331"/>
            <a:ext cx="7315200" cy="1874343"/>
            <a:chOff x="2328243" y="2183331"/>
            <a:chExt cx="7315200" cy="1874343"/>
          </a:xfrm>
        </p:grpSpPr>
        <p:sp>
          <p:nvSpPr>
            <p:cNvPr id="49" name="Cylinder 48">
              <a:extLst>
                <a:ext uri="{FF2B5EF4-FFF2-40B4-BE49-F238E27FC236}">
                  <a16:creationId xmlns:a16="http://schemas.microsoft.com/office/drawing/2014/main" id="{A6CAFE4E-757F-4726-BD75-B94F18F25384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071443" y="-514326"/>
              <a:ext cx="1828800" cy="7315200"/>
            </a:xfrm>
            <a:prstGeom prst="can">
              <a:avLst>
                <a:gd name="adj" fmla="val 46990"/>
              </a:avLst>
            </a:prstGeom>
            <a:solidFill>
              <a:schemeClr val="bg1">
                <a:lumMod val="6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6D60019-7285-4548-9D53-EE17063D3CEE}"/>
                </a:ext>
              </a:extLst>
            </p:cNvPr>
            <p:cNvSpPr txBox="1"/>
            <p:nvPr/>
          </p:nvSpPr>
          <p:spPr>
            <a:xfrm>
              <a:off x="3070214" y="2183331"/>
              <a:ext cx="58979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1. Envelope – sealed container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DBE888-5731-4F45-8FA7-D5908631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Heat Pipe Elements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F8A0EB1D-7257-474F-B466-D478D8F3AB68}"/>
              </a:ext>
            </a:extLst>
          </p:cNvPr>
          <p:cNvGrpSpPr/>
          <p:nvPr/>
        </p:nvGrpSpPr>
        <p:grpSpPr>
          <a:xfrm>
            <a:off x="2756092" y="2253904"/>
            <a:ext cx="6895686" cy="1834766"/>
            <a:chOff x="2756092" y="2253904"/>
            <a:chExt cx="6895686" cy="1834766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34897DE-2F75-4CF8-B97C-CF985A08B88C}"/>
                </a:ext>
              </a:extLst>
            </p:cNvPr>
            <p:cNvGrpSpPr/>
            <p:nvPr/>
          </p:nvGrpSpPr>
          <p:grpSpPr>
            <a:xfrm>
              <a:off x="2756092" y="2253904"/>
              <a:ext cx="6895686" cy="1834766"/>
              <a:chOff x="2747757" y="2237995"/>
              <a:chExt cx="6895686" cy="18347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FB3E1BC-6BF6-4DA4-A147-EE2FCD4FDBBC}"/>
                  </a:ext>
                </a:extLst>
              </p:cNvPr>
              <p:cNvGrpSpPr/>
              <p:nvPr/>
            </p:nvGrpSpPr>
            <p:grpSpPr>
              <a:xfrm>
                <a:off x="2747757" y="2240978"/>
                <a:ext cx="6895686" cy="1831783"/>
                <a:chOff x="2747757" y="2225891"/>
                <a:chExt cx="6895686" cy="1831783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83C84BB2-C590-4B75-99AD-62A52DA1DC31}"/>
                    </a:ext>
                  </a:extLst>
                </p:cNvPr>
                <p:cNvGrpSpPr/>
                <p:nvPr/>
              </p:nvGrpSpPr>
              <p:grpSpPr>
                <a:xfrm>
                  <a:off x="2747757" y="2225891"/>
                  <a:ext cx="6895686" cy="1831783"/>
                  <a:chOff x="2751234" y="2185415"/>
                  <a:chExt cx="6895686" cy="1831783"/>
                </a:xfrm>
              </p:grpSpPr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16EF38F8-EB21-415E-AFB0-54949DA3E3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57646" y="2451496"/>
                    <a:ext cx="6455821" cy="69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Parallelogram 26">
                    <a:extLst>
                      <a:ext uri="{FF2B5EF4-FFF2-40B4-BE49-F238E27FC236}">
                        <a16:creationId xmlns:a16="http://schemas.microsoft.com/office/drawing/2014/main" id="{DB51C982-3CD8-4EB7-8D71-0CC12357778B}"/>
                      </a:ext>
                    </a:extLst>
                  </p:cNvPr>
                  <p:cNvSpPr/>
                  <p:nvPr/>
                </p:nvSpPr>
                <p:spPr>
                  <a:xfrm flipV="1">
                    <a:off x="2753616" y="3102289"/>
                    <a:ext cx="396496" cy="642139"/>
                  </a:xfrm>
                  <a:prstGeom prst="parallelogram">
                    <a:avLst>
                      <a:gd name="adj" fmla="val 77664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Parallelogram 29">
                    <a:extLst>
                      <a:ext uri="{FF2B5EF4-FFF2-40B4-BE49-F238E27FC236}">
                        <a16:creationId xmlns:a16="http://schemas.microsoft.com/office/drawing/2014/main" id="{02CFEBCC-9B09-4506-AF50-526DE31A76E6}"/>
                      </a:ext>
                    </a:extLst>
                  </p:cNvPr>
                  <p:cNvSpPr/>
                  <p:nvPr/>
                </p:nvSpPr>
                <p:spPr>
                  <a:xfrm>
                    <a:off x="9111925" y="2448970"/>
                    <a:ext cx="396496" cy="642139"/>
                  </a:xfrm>
                  <a:prstGeom prst="parallelogram">
                    <a:avLst>
                      <a:gd name="adj" fmla="val 77664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" name="Parallelogram 30">
                    <a:extLst>
                      <a:ext uri="{FF2B5EF4-FFF2-40B4-BE49-F238E27FC236}">
                        <a16:creationId xmlns:a16="http://schemas.microsoft.com/office/drawing/2014/main" id="{FB81FAC6-45CD-4328-9072-7FE722D7CAA8}"/>
                      </a:ext>
                    </a:extLst>
                  </p:cNvPr>
                  <p:cNvSpPr/>
                  <p:nvPr/>
                </p:nvSpPr>
                <p:spPr>
                  <a:xfrm flipV="1">
                    <a:off x="9112634" y="3103027"/>
                    <a:ext cx="396496" cy="642139"/>
                  </a:xfrm>
                  <a:prstGeom prst="parallelogram">
                    <a:avLst>
                      <a:gd name="adj" fmla="val 77664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Arc 32">
                    <a:extLst>
                      <a:ext uri="{FF2B5EF4-FFF2-40B4-BE49-F238E27FC236}">
                        <a16:creationId xmlns:a16="http://schemas.microsoft.com/office/drawing/2014/main" id="{96CA32AD-04B3-4828-9817-1EDD2B2D6AAD}"/>
                      </a:ext>
                    </a:extLst>
                  </p:cNvPr>
                  <p:cNvSpPr/>
                  <p:nvPr/>
                </p:nvSpPr>
                <p:spPr>
                  <a:xfrm>
                    <a:off x="8783907" y="2185415"/>
                    <a:ext cx="859536" cy="1828800"/>
                  </a:xfrm>
                  <a:prstGeom prst="arc">
                    <a:avLst>
                      <a:gd name="adj1" fmla="val 17696990"/>
                      <a:gd name="adj2" fmla="val 3898230"/>
                    </a:avLst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628BC1DC-2666-4335-A2CC-C4D39A9712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065743" y="3739531"/>
                    <a:ext cx="6455821" cy="69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Arc 39">
                    <a:extLst>
                      <a:ext uri="{FF2B5EF4-FFF2-40B4-BE49-F238E27FC236}">
                        <a16:creationId xmlns:a16="http://schemas.microsoft.com/office/drawing/2014/main" id="{AE27FD9D-73C3-4D9A-9579-9A422A499F23}"/>
                      </a:ext>
                    </a:extLst>
                  </p:cNvPr>
                  <p:cNvSpPr/>
                  <p:nvPr/>
                </p:nvSpPr>
                <p:spPr>
                  <a:xfrm>
                    <a:off x="8787384" y="2188398"/>
                    <a:ext cx="859536" cy="1828800"/>
                  </a:xfrm>
                  <a:prstGeom prst="arc">
                    <a:avLst>
                      <a:gd name="adj1" fmla="val 17696990"/>
                      <a:gd name="adj2" fmla="val 3898230"/>
                    </a:avLst>
                  </a:prstGeom>
                  <a:noFill/>
                  <a:ln w="349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E0E2557E-76B4-4D57-9E2D-9917EBAEF397}"/>
                      </a:ext>
                    </a:extLst>
                  </p:cNvPr>
                  <p:cNvCxnSpPr>
                    <a:cxnSpLocks/>
                    <a:endCxn id="33" idx="1"/>
                  </p:cNvCxnSpPr>
                  <p:nvPr/>
                </p:nvCxnSpPr>
                <p:spPr>
                  <a:xfrm flipH="1" flipV="1">
                    <a:off x="9213675" y="3099815"/>
                    <a:ext cx="300592" cy="648868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8360319E-ED95-4D71-BC12-30F03CCB27CE}"/>
                      </a:ext>
                    </a:extLst>
                  </p:cNvPr>
                  <p:cNvCxnSpPr>
                    <a:cxnSpLocks/>
                    <a:stCxn id="33" idx="0"/>
                    <a:endCxn id="33" idx="1"/>
                  </p:cNvCxnSpPr>
                  <p:nvPr/>
                </p:nvCxnSpPr>
                <p:spPr>
                  <a:xfrm flipH="1">
                    <a:off x="9213675" y="2449956"/>
                    <a:ext cx="302342" cy="649859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" name="Parallelogram 2">
                    <a:extLst>
                      <a:ext uri="{FF2B5EF4-FFF2-40B4-BE49-F238E27FC236}">
                        <a16:creationId xmlns:a16="http://schemas.microsoft.com/office/drawing/2014/main" id="{1B5D7D67-AE26-48CF-8B3F-CE36FD1D6A60}"/>
                      </a:ext>
                    </a:extLst>
                  </p:cNvPr>
                  <p:cNvSpPr/>
                  <p:nvPr/>
                </p:nvSpPr>
                <p:spPr>
                  <a:xfrm>
                    <a:off x="2751234" y="2458418"/>
                    <a:ext cx="6764783" cy="639613"/>
                  </a:xfrm>
                  <a:prstGeom prst="parallelogram">
                    <a:avLst>
                      <a:gd name="adj" fmla="val 48827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Parallelogram 46">
                    <a:extLst>
                      <a:ext uri="{FF2B5EF4-FFF2-40B4-BE49-F238E27FC236}">
                        <a16:creationId xmlns:a16="http://schemas.microsoft.com/office/drawing/2014/main" id="{3FFB77E4-89A9-4E42-8736-3131CF889374}"/>
                      </a:ext>
                    </a:extLst>
                  </p:cNvPr>
                  <p:cNvSpPr/>
                  <p:nvPr/>
                </p:nvSpPr>
                <p:spPr>
                  <a:xfrm flipV="1">
                    <a:off x="2751234" y="3097420"/>
                    <a:ext cx="6764783" cy="639613"/>
                  </a:xfrm>
                  <a:prstGeom prst="parallelogram">
                    <a:avLst>
                      <a:gd name="adj" fmla="val 48827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Parallelogram 47">
                    <a:extLst>
                      <a:ext uri="{FF2B5EF4-FFF2-40B4-BE49-F238E27FC236}">
                        <a16:creationId xmlns:a16="http://schemas.microsoft.com/office/drawing/2014/main" id="{F6CF7532-8983-49E9-BCEF-980874821B2B}"/>
                      </a:ext>
                    </a:extLst>
                  </p:cNvPr>
                  <p:cNvSpPr/>
                  <p:nvPr/>
                </p:nvSpPr>
                <p:spPr>
                  <a:xfrm>
                    <a:off x="2861310" y="2509481"/>
                    <a:ext cx="6548952" cy="586212"/>
                  </a:xfrm>
                  <a:prstGeom prst="parallelogram">
                    <a:avLst>
                      <a:gd name="adj" fmla="val 48827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Parallelogram 51">
                    <a:extLst>
                      <a:ext uri="{FF2B5EF4-FFF2-40B4-BE49-F238E27FC236}">
                        <a16:creationId xmlns:a16="http://schemas.microsoft.com/office/drawing/2014/main" id="{70814997-50FF-450D-AE92-B7F10A001824}"/>
                      </a:ext>
                    </a:extLst>
                  </p:cNvPr>
                  <p:cNvSpPr/>
                  <p:nvPr/>
                </p:nvSpPr>
                <p:spPr>
                  <a:xfrm flipH="1">
                    <a:off x="2869867" y="3102798"/>
                    <a:ext cx="6548952" cy="586212"/>
                  </a:xfrm>
                  <a:prstGeom prst="parallelogram">
                    <a:avLst>
                      <a:gd name="adj" fmla="val 48827"/>
                    </a:avLst>
                  </a:prstGeom>
                  <a:solidFill>
                    <a:schemeClr val="bg2">
                      <a:lumMod val="50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004F0953-1CFC-4BA8-A4C8-0DAA797CE365}"/>
                    </a:ext>
                  </a:extLst>
                </p:cNvPr>
                <p:cNvCxnSpPr/>
                <p:nvPr/>
              </p:nvCxnSpPr>
              <p:spPr>
                <a:xfrm>
                  <a:off x="2866390" y="3138507"/>
                  <a:ext cx="6242058" cy="0"/>
                </a:xfrm>
                <a:prstGeom prst="line">
                  <a:avLst/>
                </a:prstGeom>
                <a:ln w="50800"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C39BD0F8-0B87-4F80-989F-04199916A732}"/>
                  </a:ext>
                </a:extLst>
              </p:cNvPr>
              <p:cNvSpPr/>
              <p:nvPr/>
            </p:nvSpPr>
            <p:spPr>
              <a:xfrm>
                <a:off x="8705007" y="2237995"/>
                <a:ext cx="859536" cy="1828800"/>
              </a:xfrm>
              <a:prstGeom prst="arc">
                <a:avLst>
                  <a:gd name="adj1" fmla="val 7172159"/>
                  <a:gd name="adj2" fmla="val 14478736"/>
                </a:avLst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6" name="Isosceles Triangle 205">
              <a:extLst>
                <a:ext uri="{FF2B5EF4-FFF2-40B4-BE49-F238E27FC236}">
                  <a16:creationId xmlns:a16="http://schemas.microsoft.com/office/drawing/2014/main" id="{D279CA7D-FB2A-48D5-A13A-88278F1F00A2}"/>
                </a:ext>
              </a:extLst>
            </p:cNvPr>
            <p:cNvSpPr/>
            <p:nvPr/>
          </p:nvSpPr>
          <p:spPr>
            <a:xfrm>
              <a:off x="8811460" y="3170013"/>
              <a:ext cx="590649" cy="584948"/>
            </a:xfrm>
            <a:prstGeom prst="triangle">
              <a:avLst>
                <a:gd name="adj" fmla="val 5251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Isosceles Triangle 206">
              <a:extLst>
                <a:ext uri="{FF2B5EF4-FFF2-40B4-BE49-F238E27FC236}">
                  <a16:creationId xmlns:a16="http://schemas.microsoft.com/office/drawing/2014/main" id="{B9D7E932-CE92-4C20-BF73-BFED090E18A7}"/>
                </a:ext>
              </a:extLst>
            </p:cNvPr>
            <p:cNvSpPr/>
            <p:nvPr/>
          </p:nvSpPr>
          <p:spPr>
            <a:xfrm flipV="1">
              <a:off x="8811774" y="2585416"/>
              <a:ext cx="590336" cy="586214"/>
            </a:xfrm>
            <a:prstGeom prst="triangle">
              <a:avLst>
                <a:gd name="adj" fmla="val 5251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7B604A51-CEB5-4048-9C6C-DF8F09131B69}"/>
              </a:ext>
            </a:extLst>
          </p:cNvPr>
          <p:cNvGrpSpPr/>
          <p:nvPr/>
        </p:nvGrpSpPr>
        <p:grpSpPr>
          <a:xfrm>
            <a:off x="9364723" y="3073228"/>
            <a:ext cx="1340950" cy="415470"/>
            <a:chOff x="9111116" y="2969842"/>
            <a:chExt cx="1340950" cy="415470"/>
          </a:xfrm>
        </p:grpSpPr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3F1BA1E9-B520-4F0B-A16D-41274DEE02D8}"/>
                </a:ext>
              </a:extLst>
            </p:cNvPr>
            <p:cNvSpPr txBox="1"/>
            <p:nvPr/>
          </p:nvSpPr>
          <p:spPr>
            <a:xfrm>
              <a:off x="9387571" y="2969842"/>
              <a:ext cx="1064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/>
                <a:t>5. End Cup</a:t>
              </a:r>
            </a:p>
          </p:txBody>
        </p:sp>
        <p:cxnSp>
          <p:nvCxnSpPr>
            <p:cNvPr id="196" name="Straight Arrow Connector 195">
              <a:extLst>
                <a:ext uri="{FF2B5EF4-FFF2-40B4-BE49-F238E27FC236}">
                  <a16:creationId xmlns:a16="http://schemas.microsoft.com/office/drawing/2014/main" id="{D7CBC2FE-4644-49C3-B196-5A0070FB0122}"/>
                </a:ext>
              </a:extLst>
            </p:cNvPr>
            <p:cNvCxnSpPr>
              <a:cxnSpLocks/>
              <a:endCxn id="47" idx="2"/>
            </p:cNvCxnSpPr>
            <p:nvPr/>
          </p:nvCxnSpPr>
          <p:spPr>
            <a:xfrm flipH="1">
              <a:off x="9111116" y="3202284"/>
              <a:ext cx="407211" cy="18302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A887BC8E-2405-41DD-A283-2F91C83D24F4}"/>
              </a:ext>
            </a:extLst>
          </p:cNvPr>
          <p:cNvGrpSpPr/>
          <p:nvPr/>
        </p:nvGrpSpPr>
        <p:grpSpPr>
          <a:xfrm>
            <a:off x="3087281" y="2584889"/>
            <a:ext cx="6340048" cy="1168120"/>
            <a:chOff x="4708616" y="4423043"/>
            <a:chExt cx="6340048" cy="116812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E871E29-E163-4434-A2C9-484BFB55A887}"/>
                </a:ext>
              </a:extLst>
            </p:cNvPr>
            <p:cNvGrpSpPr/>
            <p:nvPr/>
          </p:nvGrpSpPr>
          <p:grpSpPr>
            <a:xfrm>
              <a:off x="4708616" y="4423043"/>
              <a:ext cx="6340048" cy="1168120"/>
              <a:chOff x="3348414" y="1922840"/>
              <a:chExt cx="6340048" cy="1168120"/>
            </a:xfrm>
            <a:pattFill prst="sphere">
              <a:fgClr>
                <a:schemeClr val="tx1"/>
              </a:fgClr>
              <a:bgClr>
                <a:schemeClr val="bg1">
                  <a:lumMod val="50000"/>
                </a:schemeClr>
              </a:bgClr>
            </a:pattFill>
          </p:grpSpPr>
          <p:sp>
            <p:nvSpPr>
              <p:cNvPr id="21" name="Parallelogram 20">
                <a:extLst>
                  <a:ext uri="{FF2B5EF4-FFF2-40B4-BE49-F238E27FC236}">
                    <a16:creationId xmlns:a16="http://schemas.microsoft.com/office/drawing/2014/main" id="{BDBADB5A-7591-4563-B678-B2B2F3899D61}"/>
                  </a:ext>
                </a:extLst>
              </p:cNvPr>
              <p:cNvSpPr/>
              <p:nvPr/>
            </p:nvSpPr>
            <p:spPr>
              <a:xfrm>
                <a:off x="3348414" y="1922840"/>
                <a:ext cx="6331491" cy="160925"/>
              </a:xfrm>
              <a:prstGeom prst="parallelogram">
                <a:avLst>
                  <a:gd name="adj" fmla="val 4671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Parallelogram 21">
                <a:extLst>
                  <a:ext uri="{FF2B5EF4-FFF2-40B4-BE49-F238E27FC236}">
                    <a16:creationId xmlns:a16="http://schemas.microsoft.com/office/drawing/2014/main" id="{A0653FEA-858D-4DD2-9864-E832E5A6097F}"/>
                  </a:ext>
                </a:extLst>
              </p:cNvPr>
              <p:cNvSpPr/>
              <p:nvPr/>
            </p:nvSpPr>
            <p:spPr>
              <a:xfrm flipH="1">
                <a:off x="3356971" y="2930035"/>
                <a:ext cx="6331491" cy="160925"/>
              </a:xfrm>
              <a:prstGeom prst="parallelogram">
                <a:avLst>
                  <a:gd name="adj" fmla="val 4671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28AA108-67BB-4654-A6F6-68C1230CFA52}"/>
                </a:ext>
              </a:extLst>
            </p:cNvPr>
            <p:cNvSpPr txBox="1"/>
            <p:nvPr/>
          </p:nvSpPr>
          <p:spPr>
            <a:xfrm>
              <a:off x="6885264" y="4715467"/>
              <a:ext cx="17178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2. Capillary wick 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7AD590D-5C5D-41B2-8DFC-7DD4AB8449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03509" y="4577199"/>
              <a:ext cx="34290" cy="22049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806F150-2119-4A7B-A36C-DAB78F0FAC86}"/>
              </a:ext>
            </a:extLst>
          </p:cNvPr>
          <p:cNvGrpSpPr/>
          <p:nvPr/>
        </p:nvGrpSpPr>
        <p:grpSpPr>
          <a:xfrm>
            <a:off x="3082373" y="2588604"/>
            <a:ext cx="6340048" cy="1168120"/>
            <a:chOff x="291556" y="5631577"/>
            <a:chExt cx="6340048" cy="11681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92AF582-F44E-42C9-83C4-02BC398E32D3}"/>
                </a:ext>
              </a:extLst>
            </p:cNvPr>
            <p:cNvGrpSpPr/>
            <p:nvPr/>
          </p:nvGrpSpPr>
          <p:grpSpPr>
            <a:xfrm>
              <a:off x="291556" y="5631577"/>
              <a:ext cx="6340048" cy="1168120"/>
              <a:chOff x="3348414" y="1922840"/>
              <a:chExt cx="6340048" cy="1168120"/>
            </a:xfrm>
          </p:grpSpPr>
          <p:sp>
            <p:nvSpPr>
              <p:cNvPr id="44" name="Parallelogram 43">
                <a:extLst>
                  <a:ext uri="{FF2B5EF4-FFF2-40B4-BE49-F238E27FC236}">
                    <a16:creationId xmlns:a16="http://schemas.microsoft.com/office/drawing/2014/main" id="{42025408-A6BB-48FA-A4D6-72460D7C144F}"/>
                  </a:ext>
                </a:extLst>
              </p:cNvPr>
              <p:cNvSpPr/>
              <p:nvPr/>
            </p:nvSpPr>
            <p:spPr>
              <a:xfrm>
                <a:off x="3348414" y="1922840"/>
                <a:ext cx="6331491" cy="160925"/>
              </a:xfrm>
              <a:prstGeom prst="parallelogram">
                <a:avLst>
                  <a:gd name="adj" fmla="val 46715"/>
                </a:avLst>
              </a:prstGeom>
              <a:pattFill prst="sphere">
                <a:fgClr>
                  <a:schemeClr val="tx1"/>
                </a:fgClr>
                <a:bgClr>
                  <a:srgbClr val="00B0F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Parallelogram 44">
                <a:extLst>
                  <a:ext uri="{FF2B5EF4-FFF2-40B4-BE49-F238E27FC236}">
                    <a16:creationId xmlns:a16="http://schemas.microsoft.com/office/drawing/2014/main" id="{E1F24309-8530-4CD4-8E11-FD856D11B863}"/>
                  </a:ext>
                </a:extLst>
              </p:cNvPr>
              <p:cNvSpPr/>
              <p:nvPr/>
            </p:nvSpPr>
            <p:spPr>
              <a:xfrm flipH="1">
                <a:off x="3356971" y="2930035"/>
                <a:ext cx="6331491" cy="160925"/>
              </a:xfrm>
              <a:prstGeom prst="parallelogram">
                <a:avLst>
                  <a:gd name="adj" fmla="val 46715"/>
                </a:avLst>
              </a:prstGeom>
              <a:pattFill prst="sphere">
                <a:fgClr>
                  <a:schemeClr val="tx1"/>
                </a:fgClr>
                <a:bgClr>
                  <a:srgbClr val="00B0F0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DB4F0DC-C772-4D71-AB29-367C571FA5D6}"/>
                </a:ext>
              </a:extLst>
            </p:cNvPr>
            <p:cNvSpPr txBox="1"/>
            <p:nvPr/>
          </p:nvSpPr>
          <p:spPr>
            <a:xfrm>
              <a:off x="3854660" y="6196193"/>
              <a:ext cx="15458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00B0F0"/>
                  </a:solidFill>
                </a:rPr>
                <a:t>3. Working fluid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177FB60-45B1-4394-976A-55CAE22B70FD}"/>
                </a:ext>
              </a:extLst>
            </p:cNvPr>
            <p:cNvCxnSpPr>
              <a:cxnSpLocks/>
              <a:stCxn id="60" idx="2"/>
            </p:cNvCxnSpPr>
            <p:nvPr/>
          </p:nvCxnSpPr>
          <p:spPr>
            <a:xfrm>
              <a:off x="4627574" y="6503970"/>
              <a:ext cx="15452" cy="203478"/>
            </a:xfrm>
            <a:prstGeom prst="straightConnector1">
              <a:avLst/>
            </a:prstGeom>
            <a:ln w="31750">
              <a:solidFill>
                <a:srgbClr val="00B0F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C975D4E9-6EE9-4040-A34E-A00DA28A8B54}"/>
              </a:ext>
            </a:extLst>
          </p:cNvPr>
          <p:cNvGrpSpPr/>
          <p:nvPr/>
        </p:nvGrpSpPr>
        <p:grpSpPr>
          <a:xfrm>
            <a:off x="2774911" y="2221795"/>
            <a:ext cx="6841330" cy="2768982"/>
            <a:chOff x="2774911" y="2221795"/>
            <a:chExt cx="6841330" cy="2768982"/>
          </a:xfrm>
        </p:grpSpPr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DA673A9-E46F-491A-871E-A136ABC04F26}"/>
                </a:ext>
              </a:extLst>
            </p:cNvPr>
            <p:cNvGrpSpPr/>
            <p:nvPr/>
          </p:nvGrpSpPr>
          <p:grpSpPr>
            <a:xfrm>
              <a:off x="2774911" y="2221795"/>
              <a:ext cx="6841330" cy="2768982"/>
              <a:chOff x="2774911" y="2221795"/>
              <a:chExt cx="6841330" cy="2768982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562D36F6-3806-4E96-8702-1D88A0E34C92}"/>
                  </a:ext>
                </a:extLst>
              </p:cNvPr>
              <p:cNvGrpSpPr/>
              <p:nvPr/>
            </p:nvGrpSpPr>
            <p:grpSpPr>
              <a:xfrm>
                <a:off x="2774911" y="2228873"/>
                <a:ext cx="3041934" cy="2761904"/>
                <a:chOff x="3107230" y="2607399"/>
                <a:chExt cx="3041934" cy="2761904"/>
              </a:xfrm>
            </p:grpSpPr>
            <p:sp>
              <p:nvSpPr>
                <p:cNvPr id="218" name="Freeform: Shape 217">
                  <a:extLst>
                    <a:ext uri="{FF2B5EF4-FFF2-40B4-BE49-F238E27FC236}">
                      <a16:creationId xmlns:a16="http://schemas.microsoft.com/office/drawing/2014/main" id="{8CBD5FD5-FD2D-4E60-BA4D-5C0A523EA230}"/>
                    </a:ext>
                  </a:extLst>
                </p:cNvPr>
                <p:cNvSpPr/>
                <p:nvPr/>
              </p:nvSpPr>
              <p:spPr>
                <a:xfrm>
                  <a:off x="3536998" y="4388300"/>
                  <a:ext cx="165735" cy="191362"/>
                </a:xfrm>
                <a:custGeom>
                  <a:avLst/>
                  <a:gdLst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87630 w 142875"/>
                    <a:gd name="connsiteY10" fmla="*/ 129540 h 191095"/>
                    <a:gd name="connsiteX11" fmla="*/ 74295 w 142875"/>
                    <a:gd name="connsiteY11" fmla="*/ 121920 h 191095"/>
                    <a:gd name="connsiteX12" fmla="*/ 66675 w 142875"/>
                    <a:gd name="connsiteY12" fmla="*/ 116205 h 191095"/>
                    <a:gd name="connsiteX13" fmla="*/ 60960 w 142875"/>
                    <a:gd name="connsiteY13" fmla="*/ 110490 h 191095"/>
                    <a:gd name="connsiteX14" fmla="*/ 49530 w 142875"/>
                    <a:gd name="connsiteY14" fmla="*/ 100965 h 191095"/>
                    <a:gd name="connsiteX15" fmla="*/ 43815 w 142875"/>
                    <a:gd name="connsiteY15" fmla="*/ 97155 h 191095"/>
                    <a:gd name="connsiteX16" fmla="*/ 36195 w 142875"/>
                    <a:gd name="connsiteY16" fmla="*/ 91440 h 191095"/>
                    <a:gd name="connsiteX17" fmla="*/ 26670 w 142875"/>
                    <a:gd name="connsiteY17" fmla="*/ 80010 h 191095"/>
                    <a:gd name="connsiteX18" fmla="*/ 15240 w 142875"/>
                    <a:gd name="connsiteY18" fmla="*/ 68580 h 191095"/>
                    <a:gd name="connsiteX19" fmla="*/ 3810 w 142875"/>
                    <a:gd name="connsiteY19" fmla="*/ 53340 h 191095"/>
                    <a:gd name="connsiteX20" fmla="*/ 0 w 142875"/>
                    <a:gd name="connsiteY20" fmla="*/ 47625 h 191095"/>
                    <a:gd name="connsiteX21" fmla="*/ 5715 w 142875"/>
                    <a:gd name="connsiteY21" fmla="*/ 45720 h 191095"/>
                    <a:gd name="connsiteX22" fmla="*/ 47625 w 142875"/>
                    <a:gd name="connsiteY22" fmla="*/ 40005 h 191095"/>
                    <a:gd name="connsiteX23" fmla="*/ 57150 w 142875"/>
                    <a:gd name="connsiteY23" fmla="*/ 36195 h 191095"/>
                    <a:gd name="connsiteX24" fmla="*/ 64770 w 142875"/>
                    <a:gd name="connsiteY24" fmla="*/ 34290 h 191095"/>
                    <a:gd name="connsiteX25" fmla="*/ 72390 w 142875"/>
                    <a:gd name="connsiteY25" fmla="*/ 30480 h 191095"/>
                    <a:gd name="connsiteX26" fmla="*/ 78105 w 142875"/>
                    <a:gd name="connsiteY26" fmla="*/ 28575 h 191095"/>
                    <a:gd name="connsiteX27" fmla="*/ 85725 w 142875"/>
                    <a:gd name="connsiteY27" fmla="*/ 24765 h 191095"/>
                    <a:gd name="connsiteX28" fmla="*/ 95250 w 142875"/>
                    <a:gd name="connsiteY28" fmla="*/ 22860 h 191095"/>
                    <a:gd name="connsiteX29" fmla="*/ 104775 w 142875"/>
                    <a:gd name="connsiteY29" fmla="*/ 17145 h 191095"/>
                    <a:gd name="connsiteX30" fmla="*/ 112395 w 142875"/>
                    <a:gd name="connsiteY30" fmla="*/ 13335 h 191095"/>
                    <a:gd name="connsiteX31" fmla="*/ 118110 w 142875"/>
                    <a:gd name="connsiteY31" fmla="*/ 7620 h 191095"/>
                    <a:gd name="connsiteX32" fmla="*/ 133350 w 142875"/>
                    <a:gd name="connsiteY32" fmla="*/ 0 h 191095"/>
                    <a:gd name="connsiteX33" fmla="*/ 140970 w 142875"/>
                    <a:gd name="connsiteY33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87630 w 142875"/>
                    <a:gd name="connsiteY10" fmla="*/ 129540 h 191095"/>
                    <a:gd name="connsiteX11" fmla="*/ 66675 w 142875"/>
                    <a:gd name="connsiteY11" fmla="*/ 116205 h 191095"/>
                    <a:gd name="connsiteX12" fmla="*/ 60960 w 142875"/>
                    <a:gd name="connsiteY12" fmla="*/ 110490 h 191095"/>
                    <a:gd name="connsiteX13" fmla="*/ 49530 w 142875"/>
                    <a:gd name="connsiteY13" fmla="*/ 100965 h 191095"/>
                    <a:gd name="connsiteX14" fmla="*/ 43815 w 142875"/>
                    <a:gd name="connsiteY14" fmla="*/ 97155 h 191095"/>
                    <a:gd name="connsiteX15" fmla="*/ 36195 w 142875"/>
                    <a:gd name="connsiteY15" fmla="*/ 91440 h 191095"/>
                    <a:gd name="connsiteX16" fmla="*/ 26670 w 142875"/>
                    <a:gd name="connsiteY16" fmla="*/ 80010 h 191095"/>
                    <a:gd name="connsiteX17" fmla="*/ 15240 w 142875"/>
                    <a:gd name="connsiteY17" fmla="*/ 68580 h 191095"/>
                    <a:gd name="connsiteX18" fmla="*/ 3810 w 142875"/>
                    <a:gd name="connsiteY18" fmla="*/ 53340 h 191095"/>
                    <a:gd name="connsiteX19" fmla="*/ 0 w 142875"/>
                    <a:gd name="connsiteY19" fmla="*/ 47625 h 191095"/>
                    <a:gd name="connsiteX20" fmla="*/ 5715 w 142875"/>
                    <a:gd name="connsiteY20" fmla="*/ 45720 h 191095"/>
                    <a:gd name="connsiteX21" fmla="*/ 47625 w 142875"/>
                    <a:gd name="connsiteY21" fmla="*/ 40005 h 191095"/>
                    <a:gd name="connsiteX22" fmla="*/ 57150 w 142875"/>
                    <a:gd name="connsiteY22" fmla="*/ 36195 h 191095"/>
                    <a:gd name="connsiteX23" fmla="*/ 64770 w 142875"/>
                    <a:gd name="connsiteY23" fmla="*/ 34290 h 191095"/>
                    <a:gd name="connsiteX24" fmla="*/ 72390 w 142875"/>
                    <a:gd name="connsiteY24" fmla="*/ 30480 h 191095"/>
                    <a:gd name="connsiteX25" fmla="*/ 78105 w 142875"/>
                    <a:gd name="connsiteY25" fmla="*/ 28575 h 191095"/>
                    <a:gd name="connsiteX26" fmla="*/ 85725 w 142875"/>
                    <a:gd name="connsiteY26" fmla="*/ 24765 h 191095"/>
                    <a:gd name="connsiteX27" fmla="*/ 95250 w 142875"/>
                    <a:gd name="connsiteY27" fmla="*/ 22860 h 191095"/>
                    <a:gd name="connsiteX28" fmla="*/ 104775 w 142875"/>
                    <a:gd name="connsiteY28" fmla="*/ 17145 h 191095"/>
                    <a:gd name="connsiteX29" fmla="*/ 112395 w 142875"/>
                    <a:gd name="connsiteY29" fmla="*/ 13335 h 191095"/>
                    <a:gd name="connsiteX30" fmla="*/ 118110 w 142875"/>
                    <a:gd name="connsiteY30" fmla="*/ 7620 h 191095"/>
                    <a:gd name="connsiteX31" fmla="*/ 133350 w 142875"/>
                    <a:gd name="connsiteY31" fmla="*/ 0 h 191095"/>
                    <a:gd name="connsiteX32" fmla="*/ 140970 w 142875"/>
                    <a:gd name="connsiteY32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87630 w 142875"/>
                    <a:gd name="connsiteY10" fmla="*/ 129540 h 191095"/>
                    <a:gd name="connsiteX11" fmla="*/ 66675 w 142875"/>
                    <a:gd name="connsiteY11" fmla="*/ 116205 h 191095"/>
                    <a:gd name="connsiteX12" fmla="*/ 60960 w 142875"/>
                    <a:gd name="connsiteY12" fmla="*/ 110490 h 191095"/>
                    <a:gd name="connsiteX13" fmla="*/ 49530 w 142875"/>
                    <a:gd name="connsiteY13" fmla="*/ 100965 h 191095"/>
                    <a:gd name="connsiteX14" fmla="*/ 36195 w 142875"/>
                    <a:gd name="connsiteY14" fmla="*/ 91440 h 191095"/>
                    <a:gd name="connsiteX15" fmla="*/ 26670 w 142875"/>
                    <a:gd name="connsiteY15" fmla="*/ 80010 h 191095"/>
                    <a:gd name="connsiteX16" fmla="*/ 15240 w 142875"/>
                    <a:gd name="connsiteY16" fmla="*/ 68580 h 191095"/>
                    <a:gd name="connsiteX17" fmla="*/ 3810 w 142875"/>
                    <a:gd name="connsiteY17" fmla="*/ 53340 h 191095"/>
                    <a:gd name="connsiteX18" fmla="*/ 0 w 142875"/>
                    <a:gd name="connsiteY18" fmla="*/ 47625 h 191095"/>
                    <a:gd name="connsiteX19" fmla="*/ 5715 w 142875"/>
                    <a:gd name="connsiteY19" fmla="*/ 45720 h 191095"/>
                    <a:gd name="connsiteX20" fmla="*/ 47625 w 142875"/>
                    <a:gd name="connsiteY20" fmla="*/ 40005 h 191095"/>
                    <a:gd name="connsiteX21" fmla="*/ 57150 w 142875"/>
                    <a:gd name="connsiteY21" fmla="*/ 36195 h 191095"/>
                    <a:gd name="connsiteX22" fmla="*/ 64770 w 142875"/>
                    <a:gd name="connsiteY22" fmla="*/ 34290 h 191095"/>
                    <a:gd name="connsiteX23" fmla="*/ 72390 w 142875"/>
                    <a:gd name="connsiteY23" fmla="*/ 30480 h 191095"/>
                    <a:gd name="connsiteX24" fmla="*/ 78105 w 142875"/>
                    <a:gd name="connsiteY24" fmla="*/ 28575 h 191095"/>
                    <a:gd name="connsiteX25" fmla="*/ 85725 w 142875"/>
                    <a:gd name="connsiteY25" fmla="*/ 24765 h 191095"/>
                    <a:gd name="connsiteX26" fmla="*/ 95250 w 142875"/>
                    <a:gd name="connsiteY26" fmla="*/ 22860 h 191095"/>
                    <a:gd name="connsiteX27" fmla="*/ 104775 w 142875"/>
                    <a:gd name="connsiteY27" fmla="*/ 17145 h 191095"/>
                    <a:gd name="connsiteX28" fmla="*/ 112395 w 142875"/>
                    <a:gd name="connsiteY28" fmla="*/ 13335 h 191095"/>
                    <a:gd name="connsiteX29" fmla="*/ 118110 w 142875"/>
                    <a:gd name="connsiteY29" fmla="*/ 7620 h 191095"/>
                    <a:gd name="connsiteX30" fmla="*/ 133350 w 142875"/>
                    <a:gd name="connsiteY30" fmla="*/ 0 h 191095"/>
                    <a:gd name="connsiteX31" fmla="*/ 140970 w 142875"/>
                    <a:gd name="connsiteY31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66675 w 142875"/>
                    <a:gd name="connsiteY10" fmla="*/ 116205 h 191095"/>
                    <a:gd name="connsiteX11" fmla="*/ 60960 w 142875"/>
                    <a:gd name="connsiteY11" fmla="*/ 110490 h 191095"/>
                    <a:gd name="connsiteX12" fmla="*/ 49530 w 142875"/>
                    <a:gd name="connsiteY12" fmla="*/ 100965 h 191095"/>
                    <a:gd name="connsiteX13" fmla="*/ 36195 w 142875"/>
                    <a:gd name="connsiteY13" fmla="*/ 91440 h 191095"/>
                    <a:gd name="connsiteX14" fmla="*/ 26670 w 142875"/>
                    <a:gd name="connsiteY14" fmla="*/ 80010 h 191095"/>
                    <a:gd name="connsiteX15" fmla="*/ 15240 w 142875"/>
                    <a:gd name="connsiteY15" fmla="*/ 68580 h 191095"/>
                    <a:gd name="connsiteX16" fmla="*/ 3810 w 142875"/>
                    <a:gd name="connsiteY16" fmla="*/ 53340 h 191095"/>
                    <a:gd name="connsiteX17" fmla="*/ 0 w 142875"/>
                    <a:gd name="connsiteY17" fmla="*/ 47625 h 191095"/>
                    <a:gd name="connsiteX18" fmla="*/ 5715 w 142875"/>
                    <a:gd name="connsiteY18" fmla="*/ 45720 h 191095"/>
                    <a:gd name="connsiteX19" fmla="*/ 47625 w 142875"/>
                    <a:gd name="connsiteY19" fmla="*/ 40005 h 191095"/>
                    <a:gd name="connsiteX20" fmla="*/ 57150 w 142875"/>
                    <a:gd name="connsiteY20" fmla="*/ 36195 h 191095"/>
                    <a:gd name="connsiteX21" fmla="*/ 64770 w 142875"/>
                    <a:gd name="connsiteY21" fmla="*/ 34290 h 191095"/>
                    <a:gd name="connsiteX22" fmla="*/ 72390 w 142875"/>
                    <a:gd name="connsiteY22" fmla="*/ 30480 h 191095"/>
                    <a:gd name="connsiteX23" fmla="*/ 78105 w 142875"/>
                    <a:gd name="connsiteY23" fmla="*/ 28575 h 191095"/>
                    <a:gd name="connsiteX24" fmla="*/ 85725 w 142875"/>
                    <a:gd name="connsiteY24" fmla="*/ 24765 h 191095"/>
                    <a:gd name="connsiteX25" fmla="*/ 95250 w 142875"/>
                    <a:gd name="connsiteY25" fmla="*/ 22860 h 191095"/>
                    <a:gd name="connsiteX26" fmla="*/ 104775 w 142875"/>
                    <a:gd name="connsiteY26" fmla="*/ 17145 h 191095"/>
                    <a:gd name="connsiteX27" fmla="*/ 112395 w 142875"/>
                    <a:gd name="connsiteY27" fmla="*/ 13335 h 191095"/>
                    <a:gd name="connsiteX28" fmla="*/ 118110 w 142875"/>
                    <a:gd name="connsiteY28" fmla="*/ 7620 h 191095"/>
                    <a:gd name="connsiteX29" fmla="*/ 133350 w 142875"/>
                    <a:gd name="connsiteY29" fmla="*/ 0 h 191095"/>
                    <a:gd name="connsiteX30" fmla="*/ 140970 w 142875"/>
                    <a:gd name="connsiteY30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91440 w 142875"/>
                    <a:gd name="connsiteY8" fmla="*/ 135255 h 191095"/>
                    <a:gd name="connsiteX9" fmla="*/ 66675 w 142875"/>
                    <a:gd name="connsiteY9" fmla="*/ 116205 h 191095"/>
                    <a:gd name="connsiteX10" fmla="*/ 60960 w 142875"/>
                    <a:gd name="connsiteY10" fmla="*/ 110490 h 191095"/>
                    <a:gd name="connsiteX11" fmla="*/ 49530 w 142875"/>
                    <a:gd name="connsiteY11" fmla="*/ 100965 h 191095"/>
                    <a:gd name="connsiteX12" fmla="*/ 36195 w 142875"/>
                    <a:gd name="connsiteY12" fmla="*/ 91440 h 191095"/>
                    <a:gd name="connsiteX13" fmla="*/ 26670 w 142875"/>
                    <a:gd name="connsiteY13" fmla="*/ 80010 h 191095"/>
                    <a:gd name="connsiteX14" fmla="*/ 15240 w 142875"/>
                    <a:gd name="connsiteY14" fmla="*/ 68580 h 191095"/>
                    <a:gd name="connsiteX15" fmla="*/ 3810 w 142875"/>
                    <a:gd name="connsiteY15" fmla="*/ 53340 h 191095"/>
                    <a:gd name="connsiteX16" fmla="*/ 0 w 142875"/>
                    <a:gd name="connsiteY16" fmla="*/ 47625 h 191095"/>
                    <a:gd name="connsiteX17" fmla="*/ 5715 w 142875"/>
                    <a:gd name="connsiteY17" fmla="*/ 45720 h 191095"/>
                    <a:gd name="connsiteX18" fmla="*/ 47625 w 142875"/>
                    <a:gd name="connsiteY18" fmla="*/ 40005 h 191095"/>
                    <a:gd name="connsiteX19" fmla="*/ 57150 w 142875"/>
                    <a:gd name="connsiteY19" fmla="*/ 36195 h 191095"/>
                    <a:gd name="connsiteX20" fmla="*/ 64770 w 142875"/>
                    <a:gd name="connsiteY20" fmla="*/ 34290 h 191095"/>
                    <a:gd name="connsiteX21" fmla="*/ 72390 w 142875"/>
                    <a:gd name="connsiteY21" fmla="*/ 30480 h 191095"/>
                    <a:gd name="connsiteX22" fmla="*/ 78105 w 142875"/>
                    <a:gd name="connsiteY22" fmla="*/ 28575 h 191095"/>
                    <a:gd name="connsiteX23" fmla="*/ 85725 w 142875"/>
                    <a:gd name="connsiteY23" fmla="*/ 24765 h 191095"/>
                    <a:gd name="connsiteX24" fmla="*/ 95250 w 142875"/>
                    <a:gd name="connsiteY24" fmla="*/ 22860 h 191095"/>
                    <a:gd name="connsiteX25" fmla="*/ 104775 w 142875"/>
                    <a:gd name="connsiteY25" fmla="*/ 17145 h 191095"/>
                    <a:gd name="connsiteX26" fmla="*/ 112395 w 142875"/>
                    <a:gd name="connsiteY26" fmla="*/ 13335 h 191095"/>
                    <a:gd name="connsiteX27" fmla="*/ 118110 w 142875"/>
                    <a:gd name="connsiteY27" fmla="*/ 7620 h 191095"/>
                    <a:gd name="connsiteX28" fmla="*/ 133350 w 142875"/>
                    <a:gd name="connsiteY28" fmla="*/ 0 h 191095"/>
                    <a:gd name="connsiteX29" fmla="*/ 140970 w 142875"/>
                    <a:gd name="connsiteY29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66675 w 142875"/>
                    <a:gd name="connsiteY8" fmla="*/ 116205 h 191095"/>
                    <a:gd name="connsiteX9" fmla="*/ 60960 w 142875"/>
                    <a:gd name="connsiteY9" fmla="*/ 110490 h 191095"/>
                    <a:gd name="connsiteX10" fmla="*/ 49530 w 142875"/>
                    <a:gd name="connsiteY10" fmla="*/ 100965 h 191095"/>
                    <a:gd name="connsiteX11" fmla="*/ 36195 w 142875"/>
                    <a:gd name="connsiteY11" fmla="*/ 91440 h 191095"/>
                    <a:gd name="connsiteX12" fmla="*/ 26670 w 142875"/>
                    <a:gd name="connsiteY12" fmla="*/ 80010 h 191095"/>
                    <a:gd name="connsiteX13" fmla="*/ 15240 w 142875"/>
                    <a:gd name="connsiteY13" fmla="*/ 68580 h 191095"/>
                    <a:gd name="connsiteX14" fmla="*/ 3810 w 142875"/>
                    <a:gd name="connsiteY14" fmla="*/ 53340 h 191095"/>
                    <a:gd name="connsiteX15" fmla="*/ 0 w 142875"/>
                    <a:gd name="connsiteY15" fmla="*/ 47625 h 191095"/>
                    <a:gd name="connsiteX16" fmla="*/ 5715 w 142875"/>
                    <a:gd name="connsiteY16" fmla="*/ 45720 h 191095"/>
                    <a:gd name="connsiteX17" fmla="*/ 47625 w 142875"/>
                    <a:gd name="connsiteY17" fmla="*/ 40005 h 191095"/>
                    <a:gd name="connsiteX18" fmla="*/ 57150 w 142875"/>
                    <a:gd name="connsiteY18" fmla="*/ 36195 h 191095"/>
                    <a:gd name="connsiteX19" fmla="*/ 64770 w 142875"/>
                    <a:gd name="connsiteY19" fmla="*/ 34290 h 191095"/>
                    <a:gd name="connsiteX20" fmla="*/ 72390 w 142875"/>
                    <a:gd name="connsiteY20" fmla="*/ 30480 h 191095"/>
                    <a:gd name="connsiteX21" fmla="*/ 78105 w 142875"/>
                    <a:gd name="connsiteY21" fmla="*/ 28575 h 191095"/>
                    <a:gd name="connsiteX22" fmla="*/ 85725 w 142875"/>
                    <a:gd name="connsiteY22" fmla="*/ 24765 h 191095"/>
                    <a:gd name="connsiteX23" fmla="*/ 95250 w 142875"/>
                    <a:gd name="connsiteY23" fmla="*/ 22860 h 191095"/>
                    <a:gd name="connsiteX24" fmla="*/ 104775 w 142875"/>
                    <a:gd name="connsiteY24" fmla="*/ 17145 h 191095"/>
                    <a:gd name="connsiteX25" fmla="*/ 112395 w 142875"/>
                    <a:gd name="connsiteY25" fmla="*/ 13335 h 191095"/>
                    <a:gd name="connsiteX26" fmla="*/ 118110 w 142875"/>
                    <a:gd name="connsiteY26" fmla="*/ 7620 h 191095"/>
                    <a:gd name="connsiteX27" fmla="*/ 133350 w 142875"/>
                    <a:gd name="connsiteY27" fmla="*/ 0 h 191095"/>
                    <a:gd name="connsiteX28" fmla="*/ 140970 w 142875"/>
                    <a:gd name="connsiteY28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66675 w 142875"/>
                    <a:gd name="connsiteY8" fmla="*/ 116205 h 191095"/>
                    <a:gd name="connsiteX9" fmla="*/ 60960 w 142875"/>
                    <a:gd name="connsiteY9" fmla="*/ 110490 h 191095"/>
                    <a:gd name="connsiteX10" fmla="*/ 36195 w 142875"/>
                    <a:gd name="connsiteY10" fmla="*/ 91440 h 191095"/>
                    <a:gd name="connsiteX11" fmla="*/ 26670 w 142875"/>
                    <a:gd name="connsiteY11" fmla="*/ 80010 h 191095"/>
                    <a:gd name="connsiteX12" fmla="*/ 15240 w 142875"/>
                    <a:gd name="connsiteY12" fmla="*/ 68580 h 191095"/>
                    <a:gd name="connsiteX13" fmla="*/ 3810 w 142875"/>
                    <a:gd name="connsiteY13" fmla="*/ 53340 h 191095"/>
                    <a:gd name="connsiteX14" fmla="*/ 0 w 142875"/>
                    <a:gd name="connsiteY14" fmla="*/ 47625 h 191095"/>
                    <a:gd name="connsiteX15" fmla="*/ 5715 w 142875"/>
                    <a:gd name="connsiteY15" fmla="*/ 45720 h 191095"/>
                    <a:gd name="connsiteX16" fmla="*/ 47625 w 142875"/>
                    <a:gd name="connsiteY16" fmla="*/ 40005 h 191095"/>
                    <a:gd name="connsiteX17" fmla="*/ 57150 w 142875"/>
                    <a:gd name="connsiteY17" fmla="*/ 36195 h 191095"/>
                    <a:gd name="connsiteX18" fmla="*/ 64770 w 142875"/>
                    <a:gd name="connsiteY18" fmla="*/ 34290 h 191095"/>
                    <a:gd name="connsiteX19" fmla="*/ 72390 w 142875"/>
                    <a:gd name="connsiteY19" fmla="*/ 30480 h 191095"/>
                    <a:gd name="connsiteX20" fmla="*/ 78105 w 142875"/>
                    <a:gd name="connsiteY20" fmla="*/ 28575 h 191095"/>
                    <a:gd name="connsiteX21" fmla="*/ 85725 w 142875"/>
                    <a:gd name="connsiteY21" fmla="*/ 24765 h 191095"/>
                    <a:gd name="connsiteX22" fmla="*/ 95250 w 142875"/>
                    <a:gd name="connsiteY22" fmla="*/ 22860 h 191095"/>
                    <a:gd name="connsiteX23" fmla="*/ 104775 w 142875"/>
                    <a:gd name="connsiteY23" fmla="*/ 17145 h 191095"/>
                    <a:gd name="connsiteX24" fmla="*/ 112395 w 142875"/>
                    <a:gd name="connsiteY24" fmla="*/ 13335 h 191095"/>
                    <a:gd name="connsiteX25" fmla="*/ 118110 w 142875"/>
                    <a:gd name="connsiteY25" fmla="*/ 7620 h 191095"/>
                    <a:gd name="connsiteX26" fmla="*/ 133350 w 142875"/>
                    <a:gd name="connsiteY26" fmla="*/ 0 h 191095"/>
                    <a:gd name="connsiteX27" fmla="*/ 140970 w 142875"/>
                    <a:gd name="connsiteY27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66675 w 142875"/>
                    <a:gd name="connsiteY8" fmla="*/ 116205 h 191095"/>
                    <a:gd name="connsiteX9" fmla="*/ 36195 w 142875"/>
                    <a:gd name="connsiteY9" fmla="*/ 91440 h 191095"/>
                    <a:gd name="connsiteX10" fmla="*/ 26670 w 142875"/>
                    <a:gd name="connsiteY10" fmla="*/ 80010 h 191095"/>
                    <a:gd name="connsiteX11" fmla="*/ 15240 w 142875"/>
                    <a:gd name="connsiteY11" fmla="*/ 68580 h 191095"/>
                    <a:gd name="connsiteX12" fmla="*/ 3810 w 142875"/>
                    <a:gd name="connsiteY12" fmla="*/ 53340 h 191095"/>
                    <a:gd name="connsiteX13" fmla="*/ 0 w 142875"/>
                    <a:gd name="connsiteY13" fmla="*/ 47625 h 191095"/>
                    <a:gd name="connsiteX14" fmla="*/ 5715 w 142875"/>
                    <a:gd name="connsiteY14" fmla="*/ 45720 h 191095"/>
                    <a:gd name="connsiteX15" fmla="*/ 47625 w 142875"/>
                    <a:gd name="connsiteY15" fmla="*/ 40005 h 191095"/>
                    <a:gd name="connsiteX16" fmla="*/ 57150 w 142875"/>
                    <a:gd name="connsiteY16" fmla="*/ 36195 h 191095"/>
                    <a:gd name="connsiteX17" fmla="*/ 64770 w 142875"/>
                    <a:gd name="connsiteY17" fmla="*/ 34290 h 191095"/>
                    <a:gd name="connsiteX18" fmla="*/ 72390 w 142875"/>
                    <a:gd name="connsiteY18" fmla="*/ 30480 h 191095"/>
                    <a:gd name="connsiteX19" fmla="*/ 78105 w 142875"/>
                    <a:gd name="connsiteY19" fmla="*/ 28575 h 191095"/>
                    <a:gd name="connsiteX20" fmla="*/ 85725 w 142875"/>
                    <a:gd name="connsiteY20" fmla="*/ 24765 h 191095"/>
                    <a:gd name="connsiteX21" fmla="*/ 95250 w 142875"/>
                    <a:gd name="connsiteY21" fmla="*/ 22860 h 191095"/>
                    <a:gd name="connsiteX22" fmla="*/ 104775 w 142875"/>
                    <a:gd name="connsiteY22" fmla="*/ 17145 h 191095"/>
                    <a:gd name="connsiteX23" fmla="*/ 112395 w 142875"/>
                    <a:gd name="connsiteY23" fmla="*/ 13335 h 191095"/>
                    <a:gd name="connsiteX24" fmla="*/ 118110 w 142875"/>
                    <a:gd name="connsiteY24" fmla="*/ 7620 h 191095"/>
                    <a:gd name="connsiteX25" fmla="*/ 133350 w 142875"/>
                    <a:gd name="connsiteY25" fmla="*/ 0 h 191095"/>
                    <a:gd name="connsiteX26" fmla="*/ 140970 w 142875"/>
                    <a:gd name="connsiteY26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36195 w 142875"/>
                    <a:gd name="connsiteY8" fmla="*/ 91440 h 191095"/>
                    <a:gd name="connsiteX9" fmla="*/ 26670 w 142875"/>
                    <a:gd name="connsiteY9" fmla="*/ 80010 h 191095"/>
                    <a:gd name="connsiteX10" fmla="*/ 15240 w 142875"/>
                    <a:gd name="connsiteY10" fmla="*/ 68580 h 191095"/>
                    <a:gd name="connsiteX11" fmla="*/ 3810 w 142875"/>
                    <a:gd name="connsiteY11" fmla="*/ 53340 h 191095"/>
                    <a:gd name="connsiteX12" fmla="*/ 0 w 142875"/>
                    <a:gd name="connsiteY12" fmla="*/ 47625 h 191095"/>
                    <a:gd name="connsiteX13" fmla="*/ 5715 w 142875"/>
                    <a:gd name="connsiteY13" fmla="*/ 45720 h 191095"/>
                    <a:gd name="connsiteX14" fmla="*/ 47625 w 142875"/>
                    <a:gd name="connsiteY14" fmla="*/ 40005 h 191095"/>
                    <a:gd name="connsiteX15" fmla="*/ 57150 w 142875"/>
                    <a:gd name="connsiteY15" fmla="*/ 36195 h 191095"/>
                    <a:gd name="connsiteX16" fmla="*/ 64770 w 142875"/>
                    <a:gd name="connsiteY16" fmla="*/ 34290 h 191095"/>
                    <a:gd name="connsiteX17" fmla="*/ 72390 w 142875"/>
                    <a:gd name="connsiteY17" fmla="*/ 30480 h 191095"/>
                    <a:gd name="connsiteX18" fmla="*/ 78105 w 142875"/>
                    <a:gd name="connsiteY18" fmla="*/ 28575 h 191095"/>
                    <a:gd name="connsiteX19" fmla="*/ 85725 w 142875"/>
                    <a:gd name="connsiteY19" fmla="*/ 24765 h 191095"/>
                    <a:gd name="connsiteX20" fmla="*/ 95250 w 142875"/>
                    <a:gd name="connsiteY20" fmla="*/ 22860 h 191095"/>
                    <a:gd name="connsiteX21" fmla="*/ 104775 w 142875"/>
                    <a:gd name="connsiteY21" fmla="*/ 17145 h 191095"/>
                    <a:gd name="connsiteX22" fmla="*/ 112395 w 142875"/>
                    <a:gd name="connsiteY22" fmla="*/ 13335 h 191095"/>
                    <a:gd name="connsiteX23" fmla="*/ 118110 w 142875"/>
                    <a:gd name="connsiteY23" fmla="*/ 7620 h 191095"/>
                    <a:gd name="connsiteX24" fmla="*/ 133350 w 142875"/>
                    <a:gd name="connsiteY24" fmla="*/ 0 h 191095"/>
                    <a:gd name="connsiteX25" fmla="*/ 140970 w 142875"/>
                    <a:gd name="connsiteY25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36195 w 142875"/>
                    <a:gd name="connsiteY8" fmla="*/ 91440 h 191095"/>
                    <a:gd name="connsiteX9" fmla="*/ 15240 w 142875"/>
                    <a:gd name="connsiteY9" fmla="*/ 68580 h 191095"/>
                    <a:gd name="connsiteX10" fmla="*/ 3810 w 142875"/>
                    <a:gd name="connsiteY10" fmla="*/ 53340 h 191095"/>
                    <a:gd name="connsiteX11" fmla="*/ 0 w 142875"/>
                    <a:gd name="connsiteY11" fmla="*/ 47625 h 191095"/>
                    <a:gd name="connsiteX12" fmla="*/ 5715 w 142875"/>
                    <a:gd name="connsiteY12" fmla="*/ 45720 h 191095"/>
                    <a:gd name="connsiteX13" fmla="*/ 47625 w 142875"/>
                    <a:gd name="connsiteY13" fmla="*/ 40005 h 191095"/>
                    <a:gd name="connsiteX14" fmla="*/ 57150 w 142875"/>
                    <a:gd name="connsiteY14" fmla="*/ 36195 h 191095"/>
                    <a:gd name="connsiteX15" fmla="*/ 64770 w 142875"/>
                    <a:gd name="connsiteY15" fmla="*/ 34290 h 191095"/>
                    <a:gd name="connsiteX16" fmla="*/ 72390 w 142875"/>
                    <a:gd name="connsiteY16" fmla="*/ 30480 h 191095"/>
                    <a:gd name="connsiteX17" fmla="*/ 78105 w 142875"/>
                    <a:gd name="connsiteY17" fmla="*/ 28575 h 191095"/>
                    <a:gd name="connsiteX18" fmla="*/ 85725 w 142875"/>
                    <a:gd name="connsiteY18" fmla="*/ 24765 h 191095"/>
                    <a:gd name="connsiteX19" fmla="*/ 95250 w 142875"/>
                    <a:gd name="connsiteY19" fmla="*/ 22860 h 191095"/>
                    <a:gd name="connsiteX20" fmla="*/ 104775 w 142875"/>
                    <a:gd name="connsiteY20" fmla="*/ 17145 h 191095"/>
                    <a:gd name="connsiteX21" fmla="*/ 112395 w 142875"/>
                    <a:gd name="connsiteY21" fmla="*/ 13335 h 191095"/>
                    <a:gd name="connsiteX22" fmla="*/ 118110 w 142875"/>
                    <a:gd name="connsiteY22" fmla="*/ 7620 h 191095"/>
                    <a:gd name="connsiteX23" fmla="*/ 133350 w 142875"/>
                    <a:gd name="connsiteY23" fmla="*/ 0 h 191095"/>
                    <a:gd name="connsiteX24" fmla="*/ 140970 w 142875"/>
                    <a:gd name="connsiteY24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5240 w 142875"/>
                    <a:gd name="connsiteY8" fmla="*/ 68580 h 191095"/>
                    <a:gd name="connsiteX9" fmla="*/ 3810 w 142875"/>
                    <a:gd name="connsiteY9" fmla="*/ 53340 h 191095"/>
                    <a:gd name="connsiteX10" fmla="*/ 0 w 142875"/>
                    <a:gd name="connsiteY10" fmla="*/ 47625 h 191095"/>
                    <a:gd name="connsiteX11" fmla="*/ 5715 w 142875"/>
                    <a:gd name="connsiteY11" fmla="*/ 45720 h 191095"/>
                    <a:gd name="connsiteX12" fmla="*/ 47625 w 142875"/>
                    <a:gd name="connsiteY12" fmla="*/ 40005 h 191095"/>
                    <a:gd name="connsiteX13" fmla="*/ 57150 w 142875"/>
                    <a:gd name="connsiteY13" fmla="*/ 36195 h 191095"/>
                    <a:gd name="connsiteX14" fmla="*/ 64770 w 142875"/>
                    <a:gd name="connsiteY14" fmla="*/ 34290 h 191095"/>
                    <a:gd name="connsiteX15" fmla="*/ 72390 w 142875"/>
                    <a:gd name="connsiteY15" fmla="*/ 30480 h 191095"/>
                    <a:gd name="connsiteX16" fmla="*/ 78105 w 142875"/>
                    <a:gd name="connsiteY16" fmla="*/ 28575 h 191095"/>
                    <a:gd name="connsiteX17" fmla="*/ 85725 w 142875"/>
                    <a:gd name="connsiteY17" fmla="*/ 24765 h 191095"/>
                    <a:gd name="connsiteX18" fmla="*/ 95250 w 142875"/>
                    <a:gd name="connsiteY18" fmla="*/ 22860 h 191095"/>
                    <a:gd name="connsiteX19" fmla="*/ 104775 w 142875"/>
                    <a:gd name="connsiteY19" fmla="*/ 17145 h 191095"/>
                    <a:gd name="connsiteX20" fmla="*/ 112395 w 142875"/>
                    <a:gd name="connsiteY20" fmla="*/ 13335 h 191095"/>
                    <a:gd name="connsiteX21" fmla="*/ 118110 w 142875"/>
                    <a:gd name="connsiteY21" fmla="*/ 7620 h 191095"/>
                    <a:gd name="connsiteX22" fmla="*/ 133350 w 142875"/>
                    <a:gd name="connsiteY22" fmla="*/ 0 h 191095"/>
                    <a:gd name="connsiteX23" fmla="*/ 140970 w 142875"/>
                    <a:gd name="connsiteY23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5240 w 142875"/>
                    <a:gd name="connsiteY7" fmla="*/ 68580 h 191095"/>
                    <a:gd name="connsiteX8" fmla="*/ 3810 w 142875"/>
                    <a:gd name="connsiteY8" fmla="*/ 53340 h 191095"/>
                    <a:gd name="connsiteX9" fmla="*/ 0 w 142875"/>
                    <a:gd name="connsiteY9" fmla="*/ 47625 h 191095"/>
                    <a:gd name="connsiteX10" fmla="*/ 5715 w 142875"/>
                    <a:gd name="connsiteY10" fmla="*/ 45720 h 191095"/>
                    <a:gd name="connsiteX11" fmla="*/ 47625 w 142875"/>
                    <a:gd name="connsiteY11" fmla="*/ 40005 h 191095"/>
                    <a:gd name="connsiteX12" fmla="*/ 57150 w 142875"/>
                    <a:gd name="connsiteY12" fmla="*/ 36195 h 191095"/>
                    <a:gd name="connsiteX13" fmla="*/ 64770 w 142875"/>
                    <a:gd name="connsiteY13" fmla="*/ 34290 h 191095"/>
                    <a:gd name="connsiteX14" fmla="*/ 72390 w 142875"/>
                    <a:gd name="connsiteY14" fmla="*/ 30480 h 191095"/>
                    <a:gd name="connsiteX15" fmla="*/ 78105 w 142875"/>
                    <a:gd name="connsiteY15" fmla="*/ 28575 h 191095"/>
                    <a:gd name="connsiteX16" fmla="*/ 85725 w 142875"/>
                    <a:gd name="connsiteY16" fmla="*/ 24765 h 191095"/>
                    <a:gd name="connsiteX17" fmla="*/ 95250 w 142875"/>
                    <a:gd name="connsiteY17" fmla="*/ 22860 h 191095"/>
                    <a:gd name="connsiteX18" fmla="*/ 104775 w 142875"/>
                    <a:gd name="connsiteY18" fmla="*/ 17145 h 191095"/>
                    <a:gd name="connsiteX19" fmla="*/ 112395 w 142875"/>
                    <a:gd name="connsiteY19" fmla="*/ 13335 h 191095"/>
                    <a:gd name="connsiteX20" fmla="*/ 118110 w 142875"/>
                    <a:gd name="connsiteY20" fmla="*/ 7620 h 191095"/>
                    <a:gd name="connsiteX21" fmla="*/ 133350 w 142875"/>
                    <a:gd name="connsiteY21" fmla="*/ 0 h 191095"/>
                    <a:gd name="connsiteX22" fmla="*/ 140970 w 142875"/>
                    <a:gd name="connsiteY22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5240 w 142875"/>
                    <a:gd name="connsiteY6" fmla="*/ 68580 h 191095"/>
                    <a:gd name="connsiteX7" fmla="*/ 3810 w 142875"/>
                    <a:gd name="connsiteY7" fmla="*/ 53340 h 191095"/>
                    <a:gd name="connsiteX8" fmla="*/ 0 w 142875"/>
                    <a:gd name="connsiteY8" fmla="*/ 47625 h 191095"/>
                    <a:gd name="connsiteX9" fmla="*/ 5715 w 142875"/>
                    <a:gd name="connsiteY9" fmla="*/ 45720 h 191095"/>
                    <a:gd name="connsiteX10" fmla="*/ 47625 w 142875"/>
                    <a:gd name="connsiteY10" fmla="*/ 40005 h 191095"/>
                    <a:gd name="connsiteX11" fmla="*/ 57150 w 142875"/>
                    <a:gd name="connsiteY11" fmla="*/ 36195 h 191095"/>
                    <a:gd name="connsiteX12" fmla="*/ 64770 w 142875"/>
                    <a:gd name="connsiteY12" fmla="*/ 34290 h 191095"/>
                    <a:gd name="connsiteX13" fmla="*/ 72390 w 142875"/>
                    <a:gd name="connsiteY13" fmla="*/ 30480 h 191095"/>
                    <a:gd name="connsiteX14" fmla="*/ 78105 w 142875"/>
                    <a:gd name="connsiteY14" fmla="*/ 28575 h 191095"/>
                    <a:gd name="connsiteX15" fmla="*/ 85725 w 142875"/>
                    <a:gd name="connsiteY15" fmla="*/ 24765 h 191095"/>
                    <a:gd name="connsiteX16" fmla="*/ 95250 w 142875"/>
                    <a:gd name="connsiteY16" fmla="*/ 22860 h 191095"/>
                    <a:gd name="connsiteX17" fmla="*/ 104775 w 142875"/>
                    <a:gd name="connsiteY17" fmla="*/ 17145 h 191095"/>
                    <a:gd name="connsiteX18" fmla="*/ 112395 w 142875"/>
                    <a:gd name="connsiteY18" fmla="*/ 13335 h 191095"/>
                    <a:gd name="connsiteX19" fmla="*/ 118110 w 142875"/>
                    <a:gd name="connsiteY19" fmla="*/ 7620 h 191095"/>
                    <a:gd name="connsiteX20" fmla="*/ 133350 w 142875"/>
                    <a:gd name="connsiteY20" fmla="*/ 0 h 191095"/>
                    <a:gd name="connsiteX21" fmla="*/ 140970 w 142875"/>
                    <a:gd name="connsiteY21" fmla="*/ 11430 h 191095"/>
                    <a:gd name="connsiteX0" fmla="*/ 140970 w 147546"/>
                    <a:gd name="connsiteY0" fmla="*/ 11430 h 195394"/>
                    <a:gd name="connsiteX1" fmla="*/ 140970 w 147546"/>
                    <a:gd name="connsiteY1" fmla="*/ 11430 h 195394"/>
                    <a:gd name="connsiteX2" fmla="*/ 142875 w 147546"/>
                    <a:gd name="connsiteY2" fmla="*/ 30480 h 195394"/>
                    <a:gd name="connsiteX3" fmla="*/ 140970 w 147546"/>
                    <a:gd name="connsiteY3" fmla="*/ 190500 h 195394"/>
                    <a:gd name="connsiteX4" fmla="*/ 137160 w 147546"/>
                    <a:gd name="connsiteY4" fmla="*/ 182880 h 195394"/>
                    <a:gd name="connsiteX5" fmla="*/ 15240 w 147546"/>
                    <a:gd name="connsiteY5" fmla="*/ 68580 h 195394"/>
                    <a:gd name="connsiteX6" fmla="*/ 3810 w 147546"/>
                    <a:gd name="connsiteY6" fmla="*/ 53340 h 195394"/>
                    <a:gd name="connsiteX7" fmla="*/ 0 w 147546"/>
                    <a:gd name="connsiteY7" fmla="*/ 47625 h 195394"/>
                    <a:gd name="connsiteX8" fmla="*/ 5715 w 147546"/>
                    <a:gd name="connsiteY8" fmla="*/ 45720 h 195394"/>
                    <a:gd name="connsiteX9" fmla="*/ 47625 w 147546"/>
                    <a:gd name="connsiteY9" fmla="*/ 40005 h 195394"/>
                    <a:gd name="connsiteX10" fmla="*/ 57150 w 147546"/>
                    <a:gd name="connsiteY10" fmla="*/ 36195 h 195394"/>
                    <a:gd name="connsiteX11" fmla="*/ 64770 w 147546"/>
                    <a:gd name="connsiteY11" fmla="*/ 34290 h 195394"/>
                    <a:gd name="connsiteX12" fmla="*/ 72390 w 147546"/>
                    <a:gd name="connsiteY12" fmla="*/ 30480 h 195394"/>
                    <a:gd name="connsiteX13" fmla="*/ 78105 w 147546"/>
                    <a:gd name="connsiteY13" fmla="*/ 28575 h 195394"/>
                    <a:gd name="connsiteX14" fmla="*/ 85725 w 147546"/>
                    <a:gd name="connsiteY14" fmla="*/ 24765 h 195394"/>
                    <a:gd name="connsiteX15" fmla="*/ 95250 w 147546"/>
                    <a:gd name="connsiteY15" fmla="*/ 22860 h 195394"/>
                    <a:gd name="connsiteX16" fmla="*/ 104775 w 147546"/>
                    <a:gd name="connsiteY16" fmla="*/ 17145 h 195394"/>
                    <a:gd name="connsiteX17" fmla="*/ 112395 w 147546"/>
                    <a:gd name="connsiteY17" fmla="*/ 13335 h 195394"/>
                    <a:gd name="connsiteX18" fmla="*/ 118110 w 147546"/>
                    <a:gd name="connsiteY18" fmla="*/ 7620 h 195394"/>
                    <a:gd name="connsiteX19" fmla="*/ 133350 w 147546"/>
                    <a:gd name="connsiteY19" fmla="*/ 0 h 195394"/>
                    <a:gd name="connsiteX20" fmla="*/ 140970 w 147546"/>
                    <a:gd name="connsiteY20" fmla="*/ 11430 h 195394"/>
                    <a:gd name="connsiteX0" fmla="*/ 140970 w 148590"/>
                    <a:gd name="connsiteY0" fmla="*/ 11430 h 195394"/>
                    <a:gd name="connsiteX1" fmla="*/ 140970 w 148590"/>
                    <a:gd name="connsiteY1" fmla="*/ 11430 h 195394"/>
                    <a:gd name="connsiteX2" fmla="*/ 148590 w 148590"/>
                    <a:gd name="connsiteY2" fmla="*/ 38100 h 195394"/>
                    <a:gd name="connsiteX3" fmla="*/ 140970 w 148590"/>
                    <a:gd name="connsiteY3" fmla="*/ 190500 h 195394"/>
                    <a:gd name="connsiteX4" fmla="*/ 137160 w 148590"/>
                    <a:gd name="connsiteY4" fmla="*/ 182880 h 195394"/>
                    <a:gd name="connsiteX5" fmla="*/ 15240 w 148590"/>
                    <a:gd name="connsiteY5" fmla="*/ 68580 h 195394"/>
                    <a:gd name="connsiteX6" fmla="*/ 3810 w 148590"/>
                    <a:gd name="connsiteY6" fmla="*/ 53340 h 195394"/>
                    <a:gd name="connsiteX7" fmla="*/ 0 w 148590"/>
                    <a:gd name="connsiteY7" fmla="*/ 47625 h 195394"/>
                    <a:gd name="connsiteX8" fmla="*/ 5715 w 148590"/>
                    <a:gd name="connsiteY8" fmla="*/ 45720 h 195394"/>
                    <a:gd name="connsiteX9" fmla="*/ 47625 w 148590"/>
                    <a:gd name="connsiteY9" fmla="*/ 40005 h 195394"/>
                    <a:gd name="connsiteX10" fmla="*/ 57150 w 148590"/>
                    <a:gd name="connsiteY10" fmla="*/ 36195 h 195394"/>
                    <a:gd name="connsiteX11" fmla="*/ 64770 w 148590"/>
                    <a:gd name="connsiteY11" fmla="*/ 34290 h 195394"/>
                    <a:gd name="connsiteX12" fmla="*/ 72390 w 148590"/>
                    <a:gd name="connsiteY12" fmla="*/ 30480 h 195394"/>
                    <a:gd name="connsiteX13" fmla="*/ 78105 w 148590"/>
                    <a:gd name="connsiteY13" fmla="*/ 28575 h 195394"/>
                    <a:gd name="connsiteX14" fmla="*/ 85725 w 148590"/>
                    <a:gd name="connsiteY14" fmla="*/ 24765 h 195394"/>
                    <a:gd name="connsiteX15" fmla="*/ 95250 w 148590"/>
                    <a:gd name="connsiteY15" fmla="*/ 22860 h 195394"/>
                    <a:gd name="connsiteX16" fmla="*/ 104775 w 148590"/>
                    <a:gd name="connsiteY16" fmla="*/ 17145 h 195394"/>
                    <a:gd name="connsiteX17" fmla="*/ 112395 w 148590"/>
                    <a:gd name="connsiteY17" fmla="*/ 13335 h 195394"/>
                    <a:gd name="connsiteX18" fmla="*/ 118110 w 148590"/>
                    <a:gd name="connsiteY18" fmla="*/ 7620 h 195394"/>
                    <a:gd name="connsiteX19" fmla="*/ 133350 w 148590"/>
                    <a:gd name="connsiteY19" fmla="*/ 0 h 195394"/>
                    <a:gd name="connsiteX20" fmla="*/ 140970 w 148590"/>
                    <a:gd name="connsiteY20" fmla="*/ 11430 h 195394"/>
                    <a:gd name="connsiteX0" fmla="*/ 140970 w 148590"/>
                    <a:gd name="connsiteY0" fmla="*/ 11430 h 191362"/>
                    <a:gd name="connsiteX1" fmla="*/ 140970 w 148590"/>
                    <a:gd name="connsiteY1" fmla="*/ 11430 h 191362"/>
                    <a:gd name="connsiteX2" fmla="*/ 148590 w 148590"/>
                    <a:gd name="connsiteY2" fmla="*/ 38100 h 191362"/>
                    <a:gd name="connsiteX3" fmla="*/ 140970 w 148590"/>
                    <a:gd name="connsiteY3" fmla="*/ 190500 h 191362"/>
                    <a:gd name="connsiteX4" fmla="*/ 121920 w 148590"/>
                    <a:gd name="connsiteY4" fmla="*/ 169545 h 191362"/>
                    <a:gd name="connsiteX5" fmla="*/ 15240 w 148590"/>
                    <a:gd name="connsiteY5" fmla="*/ 68580 h 191362"/>
                    <a:gd name="connsiteX6" fmla="*/ 3810 w 148590"/>
                    <a:gd name="connsiteY6" fmla="*/ 53340 h 191362"/>
                    <a:gd name="connsiteX7" fmla="*/ 0 w 148590"/>
                    <a:gd name="connsiteY7" fmla="*/ 47625 h 191362"/>
                    <a:gd name="connsiteX8" fmla="*/ 5715 w 148590"/>
                    <a:gd name="connsiteY8" fmla="*/ 45720 h 191362"/>
                    <a:gd name="connsiteX9" fmla="*/ 47625 w 148590"/>
                    <a:gd name="connsiteY9" fmla="*/ 40005 h 191362"/>
                    <a:gd name="connsiteX10" fmla="*/ 57150 w 148590"/>
                    <a:gd name="connsiteY10" fmla="*/ 36195 h 191362"/>
                    <a:gd name="connsiteX11" fmla="*/ 64770 w 148590"/>
                    <a:gd name="connsiteY11" fmla="*/ 34290 h 191362"/>
                    <a:gd name="connsiteX12" fmla="*/ 72390 w 148590"/>
                    <a:gd name="connsiteY12" fmla="*/ 30480 h 191362"/>
                    <a:gd name="connsiteX13" fmla="*/ 78105 w 148590"/>
                    <a:gd name="connsiteY13" fmla="*/ 28575 h 191362"/>
                    <a:gd name="connsiteX14" fmla="*/ 85725 w 148590"/>
                    <a:gd name="connsiteY14" fmla="*/ 24765 h 191362"/>
                    <a:gd name="connsiteX15" fmla="*/ 95250 w 148590"/>
                    <a:gd name="connsiteY15" fmla="*/ 22860 h 191362"/>
                    <a:gd name="connsiteX16" fmla="*/ 104775 w 148590"/>
                    <a:gd name="connsiteY16" fmla="*/ 17145 h 191362"/>
                    <a:gd name="connsiteX17" fmla="*/ 112395 w 148590"/>
                    <a:gd name="connsiteY17" fmla="*/ 13335 h 191362"/>
                    <a:gd name="connsiteX18" fmla="*/ 118110 w 148590"/>
                    <a:gd name="connsiteY18" fmla="*/ 7620 h 191362"/>
                    <a:gd name="connsiteX19" fmla="*/ 133350 w 148590"/>
                    <a:gd name="connsiteY19" fmla="*/ 0 h 191362"/>
                    <a:gd name="connsiteX20" fmla="*/ 140970 w 148590"/>
                    <a:gd name="connsiteY20" fmla="*/ 11430 h 191362"/>
                    <a:gd name="connsiteX0" fmla="*/ 140970 w 165735"/>
                    <a:gd name="connsiteY0" fmla="*/ 11430 h 191362"/>
                    <a:gd name="connsiteX1" fmla="*/ 140970 w 165735"/>
                    <a:gd name="connsiteY1" fmla="*/ 11430 h 191362"/>
                    <a:gd name="connsiteX2" fmla="*/ 165735 w 165735"/>
                    <a:gd name="connsiteY2" fmla="*/ 108585 h 191362"/>
                    <a:gd name="connsiteX3" fmla="*/ 140970 w 165735"/>
                    <a:gd name="connsiteY3" fmla="*/ 190500 h 191362"/>
                    <a:gd name="connsiteX4" fmla="*/ 121920 w 165735"/>
                    <a:gd name="connsiteY4" fmla="*/ 169545 h 191362"/>
                    <a:gd name="connsiteX5" fmla="*/ 15240 w 165735"/>
                    <a:gd name="connsiteY5" fmla="*/ 68580 h 191362"/>
                    <a:gd name="connsiteX6" fmla="*/ 3810 w 165735"/>
                    <a:gd name="connsiteY6" fmla="*/ 53340 h 191362"/>
                    <a:gd name="connsiteX7" fmla="*/ 0 w 165735"/>
                    <a:gd name="connsiteY7" fmla="*/ 47625 h 191362"/>
                    <a:gd name="connsiteX8" fmla="*/ 5715 w 165735"/>
                    <a:gd name="connsiteY8" fmla="*/ 45720 h 191362"/>
                    <a:gd name="connsiteX9" fmla="*/ 47625 w 165735"/>
                    <a:gd name="connsiteY9" fmla="*/ 40005 h 191362"/>
                    <a:gd name="connsiteX10" fmla="*/ 57150 w 165735"/>
                    <a:gd name="connsiteY10" fmla="*/ 36195 h 191362"/>
                    <a:gd name="connsiteX11" fmla="*/ 64770 w 165735"/>
                    <a:gd name="connsiteY11" fmla="*/ 34290 h 191362"/>
                    <a:gd name="connsiteX12" fmla="*/ 72390 w 165735"/>
                    <a:gd name="connsiteY12" fmla="*/ 30480 h 191362"/>
                    <a:gd name="connsiteX13" fmla="*/ 78105 w 165735"/>
                    <a:gd name="connsiteY13" fmla="*/ 28575 h 191362"/>
                    <a:gd name="connsiteX14" fmla="*/ 85725 w 165735"/>
                    <a:gd name="connsiteY14" fmla="*/ 24765 h 191362"/>
                    <a:gd name="connsiteX15" fmla="*/ 95250 w 165735"/>
                    <a:gd name="connsiteY15" fmla="*/ 22860 h 191362"/>
                    <a:gd name="connsiteX16" fmla="*/ 104775 w 165735"/>
                    <a:gd name="connsiteY16" fmla="*/ 17145 h 191362"/>
                    <a:gd name="connsiteX17" fmla="*/ 112395 w 165735"/>
                    <a:gd name="connsiteY17" fmla="*/ 13335 h 191362"/>
                    <a:gd name="connsiteX18" fmla="*/ 118110 w 165735"/>
                    <a:gd name="connsiteY18" fmla="*/ 7620 h 191362"/>
                    <a:gd name="connsiteX19" fmla="*/ 133350 w 165735"/>
                    <a:gd name="connsiteY19" fmla="*/ 0 h 191362"/>
                    <a:gd name="connsiteX20" fmla="*/ 140970 w 165735"/>
                    <a:gd name="connsiteY20" fmla="*/ 11430 h 19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5735" h="191362">
                      <a:moveTo>
                        <a:pt x="140970" y="11430"/>
                      </a:moveTo>
                      <a:lnTo>
                        <a:pt x="140970" y="11430"/>
                      </a:lnTo>
                      <a:cubicBezTo>
                        <a:pt x="141605" y="17780"/>
                        <a:pt x="165735" y="102203"/>
                        <a:pt x="165735" y="108585"/>
                      </a:cubicBezTo>
                      <a:cubicBezTo>
                        <a:pt x="165735" y="161929"/>
                        <a:pt x="142969" y="137194"/>
                        <a:pt x="140970" y="190500"/>
                      </a:cubicBezTo>
                      <a:cubicBezTo>
                        <a:pt x="140864" y="193338"/>
                        <a:pt x="142875" y="189865"/>
                        <a:pt x="121920" y="169545"/>
                      </a:cubicBezTo>
                      <a:cubicBezTo>
                        <a:pt x="100965" y="149225"/>
                        <a:pt x="37465" y="90170"/>
                        <a:pt x="15240" y="68580"/>
                      </a:cubicBezTo>
                      <a:cubicBezTo>
                        <a:pt x="6627" y="55660"/>
                        <a:pt x="17385" y="71441"/>
                        <a:pt x="3810" y="53340"/>
                      </a:cubicBezTo>
                      <a:cubicBezTo>
                        <a:pt x="2436" y="51508"/>
                        <a:pt x="1270" y="49530"/>
                        <a:pt x="0" y="47625"/>
                      </a:cubicBezTo>
                      <a:cubicBezTo>
                        <a:pt x="1905" y="46990"/>
                        <a:pt x="3727" y="46004"/>
                        <a:pt x="5715" y="45720"/>
                      </a:cubicBezTo>
                      <a:cubicBezTo>
                        <a:pt x="12672" y="44726"/>
                        <a:pt x="35663" y="43992"/>
                        <a:pt x="47625" y="40005"/>
                      </a:cubicBezTo>
                      <a:cubicBezTo>
                        <a:pt x="50869" y="38924"/>
                        <a:pt x="53906" y="37276"/>
                        <a:pt x="57150" y="36195"/>
                      </a:cubicBezTo>
                      <a:cubicBezTo>
                        <a:pt x="59634" y="35367"/>
                        <a:pt x="62319" y="35209"/>
                        <a:pt x="64770" y="34290"/>
                      </a:cubicBezTo>
                      <a:cubicBezTo>
                        <a:pt x="67429" y="33293"/>
                        <a:pt x="69780" y="31599"/>
                        <a:pt x="72390" y="30480"/>
                      </a:cubicBezTo>
                      <a:cubicBezTo>
                        <a:pt x="74236" y="29689"/>
                        <a:pt x="76259" y="29366"/>
                        <a:pt x="78105" y="28575"/>
                      </a:cubicBezTo>
                      <a:cubicBezTo>
                        <a:pt x="80715" y="27456"/>
                        <a:pt x="83031" y="25663"/>
                        <a:pt x="85725" y="24765"/>
                      </a:cubicBezTo>
                      <a:cubicBezTo>
                        <a:pt x="88797" y="23741"/>
                        <a:pt x="92075" y="23495"/>
                        <a:pt x="95250" y="22860"/>
                      </a:cubicBezTo>
                      <a:cubicBezTo>
                        <a:pt x="98425" y="20955"/>
                        <a:pt x="101538" y="18943"/>
                        <a:pt x="104775" y="17145"/>
                      </a:cubicBezTo>
                      <a:cubicBezTo>
                        <a:pt x="107257" y="15766"/>
                        <a:pt x="110084" y="14986"/>
                        <a:pt x="112395" y="13335"/>
                      </a:cubicBezTo>
                      <a:cubicBezTo>
                        <a:pt x="114587" y="11769"/>
                        <a:pt x="115837" y="9066"/>
                        <a:pt x="118110" y="7620"/>
                      </a:cubicBezTo>
                      <a:cubicBezTo>
                        <a:pt x="122902" y="4571"/>
                        <a:pt x="127781" y="1114"/>
                        <a:pt x="133350" y="0"/>
                      </a:cubicBezTo>
                      <a:lnTo>
                        <a:pt x="140970" y="114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Parallelogram 218">
                  <a:extLst>
                    <a:ext uri="{FF2B5EF4-FFF2-40B4-BE49-F238E27FC236}">
                      <a16:creationId xmlns:a16="http://schemas.microsoft.com/office/drawing/2014/main" id="{96BB1E83-7F38-4FF9-B528-0F393B3855C9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3583731" y="4492102"/>
                  <a:ext cx="959194" cy="781051"/>
                </a:xfrm>
                <a:prstGeom prst="parallelogram">
                  <a:avLst>
                    <a:gd name="adj" fmla="val 100063"/>
                  </a:avLst>
                </a:prstGeom>
                <a:solidFill>
                  <a:schemeClr val="bg1">
                    <a:lumMod val="7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Arc 219">
                  <a:extLst>
                    <a:ext uri="{FF2B5EF4-FFF2-40B4-BE49-F238E27FC236}">
                      <a16:creationId xmlns:a16="http://schemas.microsoft.com/office/drawing/2014/main" id="{9937C5F9-DBAC-48EA-8AEF-B1888AF919BF}"/>
                    </a:ext>
                  </a:extLst>
                </p:cNvPr>
                <p:cNvSpPr/>
                <p:nvPr/>
              </p:nvSpPr>
              <p:spPr>
                <a:xfrm>
                  <a:off x="3107230" y="2607399"/>
                  <a:ext cx="859536" cy="1828800"/>
                </a:xfrm>
                <a:prstGeom prst="arc">
                  <a:avLst>
                    <a:gd name="adj1" fmla="val 4869572"/>
                    <a:gd name="adj2" fmla="val 544588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6C89D8B4-0A3D-4B65-9C46-61EB827C4EAF}"/>
                    </a:ext>
                  </a:extLst>
                </p:cNvPr>
                <p:cNvSpPr/>
                <p:nvPr/>
              </p:nvSpPr>
              <p:spPr>
                <a:xfrm>
                  <a:off x="4453853" y="5172075"/>
                  <a:ext cx="1695311" cy="19015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386DE753-DB2A-4459-9D3A-CB141BD62C5B}"/>
                    </a:ext>
                  </a:extLst>
                </p:cNvPr>
                <p:cNvSpPr/>
                <p:nvPr/>
              </p:nvSpPr>
              <p:spPr>
                <a:xfrm flipH="1">
                  <a:off x="3672802" y="4395377"/>
                  <a:ext cx="2476362" cy="769620"/>
                </a:xfrm>
                <a:prstGeom prst="parallelogram">
                  <a:avLst>
                    <a:gd name="adj" fmla="val 100063"/>
                  </a:avLst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23" name="Straight Connector 222">
                  <a:extLst>
                    <a:ext uri="{FF2B5EF4-FFF2-40B4-BE49-F238E27FC236}">
                      <a16:creationId xmlns:a16="http://schemas.microsoft.com/office/drawing/2014/main" id="{AD346792-8482-404A-BD03-C292CCC94AE3}"/>
                    </a:ext>
                  </a:extLst>
                </p:cNvPr>
                <p:cNvCxnSpPr>
                  <a:cxnSpLocks/>
                  <a:endCxn id="220" idx="2"/>
                </p:cNvCxnSpPr>
                <p:nvPr/>
              </p:nvCxnSpPr>
              <p:spPr>
                <a:xfrm flipH="1" flipV="1">
                  <a:off x="3524797" y="4435830"/>
                  <a:ext cx="929056" cy="93347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1D7921B2-A3E4-4384-8E52-1A1957185747}"/>
                  </a:ext>
                </a:extLst>
              </p:cNvPr>
              <p:cNvGrpSpPr/>
              <p:nvPr/>
            </p:nvGrpSpPr>
            <p:grpSpPr>
              <a:xfrm>
                <a:off x="6574307" y="2221795"/>
                <a:ext cx="3041934" cy="2761904"/>
                <a:chOff x="3107230" y="2607399"/>
                <a:chExt cx="3041934" cy="2761904"/>
              </a:xfrm>
            </p:grpSpPr>
            <p:sp>
              <p:nvSpPr>
                <p:cNvPr id="225" name="Freeform: Shape 224">
                  <a:extLst>
                    <a:ext uri="{FF2B5EF4-FFF2-40B4-BE49-F238E27FC236}">
                      <a16:creationId xmlns:a16="http://schemas.microsoft.com/office/drawing/2014/main" id="{CB8BB743-D47D-4746-BA5A-883A634EF8D9}"/>
                    </a:ext>
                  </a:extLst>
                </p:cNvPr>
                <p:cNvSpPr/>
                <p:nvPr/>
              </p:nvSpPr>
              <p:spPr>
                <a:xfrm>
                  <a:off x="3536998" y="4388300"/>
                  <a:ext cx="165735" cy="191362"/>
                </a:xfrm>
                <a:custGeom>
                  <a:avLst/>
                  <a:gdLst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87630 w 142875"/>
                    <a:gd name="connsiteY10" fmla="*/ 129540 h 191095"/>
                    <a:gd name="connsiteX11" fmla="*/ 74295 w 142875"/>
                    <a:gd name="connsiteY11" fmla="*/ 121920 h 191095"/>
                    <a:gd name="connsiteX12" fmla="*/ 66675 w 142875"/>
                    <a:gd name="connsiteY12" fmla="*/ 116205 h 191095"/>
                    <a:gd name="connsiteX13" fmla="*/ 60960 w 142875"/>
                    <a:gd name="connsiteY13" fmla="*/ 110490 h 191095"/>
                    <a:gd name="connsiteX14" fmla="*/ 49530 w 142875"/>
                    <a:gd name="connsiteY14" fmla="*/ 100965 h 191095"/>
                    <a:gd name="connsiteX15" fmla="*/ 43815 w 142875"/>
                    <a:gd name="connsiteY15" fmla="*/ 97155 h 191095"/>
                    <a:gd name="connsiteX16" fmla="*/ 36195 w 142875"/>
                    <a:gd name="connsiteY16" fmla="*/ 91440 h 191095"/>
                    <a:gd name="connsiteX17" fmla="*/ 26670 w 142875"/>
                    <a:gd name="connsiteY17" fmla="*/ 80010 h 191095"/>
                    <a:gd name="connsiteX18" fmla="*/ 15240 w 142875"/>
                    <a:gd name="connsiteY18" fmla="*/ 68580 h 191095"/>
                    <a:gd name="connsiteX19" fmla="*/ 3810 w 142875"/>
                    <a:gd name="connsiteY19" fmla="*/ 53340 h 191095"/>
                    <a:gd name="connsiteX20" fmla="*/ 0 w 142875"/>
                    <a:gd name="connsiteY20" fmla="*/ 47625 h 191095"/>
                    <a:gd name="connsiteX21" fmla="*/ 5715 w 142875"/>
                    <a:gd name="connsiteY21" fmla="*/ 45720 h 191095"/>
                    <a:gd name="connsiteX22" fmla="*/ 47625 w 142875"/>
                    <a:gd name="connsiteY22" fmla="*/ 40005 h 191095"/>
                    <a:gd name="connsiteX23" fmla="*/ 57150 w 142875"/>
                    <a:gd name="connsiteY23" fmla="*/ 36195 h 191095"/>
                    <a:gd name="connsiteX24" fmla="*/ 64770 w 142875"/>
                    <a:gd name="connsiteY24" fmla="*/ 34290 h 191095"/>
                    <a:gd name="connsiteX25" fmla="*/ 72390 w 142875"/>
                    <a:gd name="connsiteY25" fmla="*/ 30480 h 191095"/>
                    <a:gd name="connsiteX26" fmla="*/ 78105 w 142875"/>
                    <a:gd name="connsiteY26" fmla="*/ 28575 h 191095"/>
                    <a:gd name="connsiteX27" fmla="*/ 85725 w 142875"/>
                    <a:gd name="connsiteY27" fmla="*/ 24765 h 191095"/>
                    <a:gd name="connsiteX28" fmla="*/ 95250 w 142875"/>
                    <a:gd name="connsiteY28" fmla="*/ 22860 h 191095"/>
                    <a:gd name="connsiteX29" fmla="*/ 104775 w 142875"/>
                    <a:gd name="connsiteY29" fmla="*/ 17145 h 191095"/>
                    <a:gd name="connsiteX30" fmla="*/ 112395 w 142875"/>
                    <a:gd name="connsiteY30" fmla="*/ 13335 h 191095"/>
                    <a:gd name="connsiteX31" fmla="*/ 118110 w 142875"/>
                    <a:gd name="connsiteY31" fmla="*/ 7620 h 191095"/>
                    <a:gd name="connsiteX32" fmla="*/ 133350 w 142875"/>
                    <a:gd name="connsiteY32" fmla="*/ 0 h 191095"/>
                    <a:gd name="connsiteX33" fmla="*/ 140970 w 142875"/>
                    <a:gd name="connsiteY33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87630 w 142875"/>
                    <a:gd name="connsiteY10" fmla="*/ 129540 h 191095"/>
                    <a:gd name="connsiteX11" fmla="*/ 66675 w 142875"/>
                    <a:gd name="connsiteY11" fmla="*/ 116205 h 191095"/>
                    <a:gd name="connsiteX12" fmla="*/ 60960 w 142875"/>
                    <a:gd name="connsiteY12" fmla="*/ 110490 h 191095"/>
                    <a:gd name="connsiteX13" fmla="*/ 49530 w 142875"/>
                    <a:gd name="connsiteY13" fmla="*/ 100965 h 191095"/>
                    <a:gd name="connsiteX14" fmla="*/ 43815 w 142875"/>
                    <a:gd name="connsiteY14" fmla="*/ 97155 h 191095"/>
                    <a:gd name="connsiteX15" fmla="*/ 36195 w 142875"/>
                    <a:gd name="connsiteY15" fmla="*/ 91440 h 191095"/>
                    <a:gd name="connsiteX16" fmla="*/ 26670 w 142875"/>
                    <a:gd name="connsiteY16" fmla="*/ 80010 h 191095"/>
                    <a:gd name="connsiteX17" fmla="*/ 15240 w 142875"/>
                    <a:gd name="connsiteY17" fmla="*/ 68580 h 191095"/>
                    <a:gd name="connsiteX18" fmla="*/ 3810 w 142875"/>
                    <a:gd name="connsiteY18" fmla="*/ 53340 h 191095"/>
                    <a:gd name="connsiteX19" fmla="*/ 0 w 142875"/>
                    <a:gd name="connsiteY19" fmla="*/ 47625 h 191095"/>
                    <a:gd name="connsiteX20" fmla="*/ 5715 w 142875"/>
                    <a:gd name="connsiteY20" fmla="*/ 45720 h 191095"/>
                    <a:gd name="connsiteX21" fmla="*/ 47625 w 142875"/>
                    <a:gd name="connsiteY21" fmla="*/ 40005 h 191095"/>
                    <a:gd name="connsiteX22" fmla="*/ 57150 w 142875"/>
                    <a:gd name="connsiteY22" fmla="*/ 36195 h 191095"/>
                    <a:gd name="connsiteX23" fmla="*/ 64770 w 142875"/>
                    <a:gd name="connsiteY23" fmla="*/ 34290 h 191095"/>
                    <a:gd name="connsiteX24" fmla="*/ 72390 w 142875"/>
                    <a:gd name="connsiteY24" fmla="*/ 30480 h 191095"/>
                    <a:gd name="connsiteX25" fmla="*/ 78105 w 142875"/>
                    <a:gd name="connsiteY25" fmla="*/ 28575 h 191095"/>
                    <a:gd name="connsiteX26" fmla="*/ 85725 w 142875"/>
                    <a:gd name="connsiteY26" fmla="*/ 24765 h 191095"/>
                    <a:gd name="connsiteX27" fmla="*/ 95250 w 142875"/>
                    <a:gd name="connsiteY27" fmla="*/ 22860 h 191095"/>
                    <a:gd name="connsiteX28" fmla="*/ 104775 w 142875"/>
                    <a:gd name="connsiteY28" fmla="*/ 17145 h 191095"/>
                    <a:gd name="connsiteX29" fmla="*/ 112395 w 142875"/>
                    <a:gd name="connsiteY29" fmla="*/ 13335 h 191095"/>
                    <a:gd name="connsiteX30" fmla="*/ 118110 w 142875"/>
                    <a:gd name="connsiteY30" fmla="*/ 7620 h 191095"/>
                    <a:gd name="connsiteX31" fmla="*/ 133350 w 142875"/>
                    <a:gd name="connsiteY31" fmla="*/ 0 h 191095"/>
                    <a:gd name="connsiteX32" fmla="*/ 140970 w 142875"/>
                    <a:gd name="connsiteY32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87630 w 142875"/>
                    <a:gd name="connsiteY10" fmla="*/ 129540 h 191095"/>
                    <a:gd name="connsiteX11" fmla="*/ 66675 w 142875"/>
                    <a:gd name="connsiteY11" fmla="*/ 116205 h 191095"/>
                    <a:gd name="connsiteX12" fmla="*/ 60960 w 142875"/>
                    <a:gd name="connsiteY12" fmla="*/ 110490 h 191095"/>
                    <a:gd name="connsiteX13" fmla="*/ 49530 w 142875"/>
                    <a:gd name="connsiteY13" fmla="*/ 100965 h 191095"/>
                    <a:gd name="connsiteX14" fmla="*/ 36195 w 142875"/>
                    <a:gd name="connsiteY14" fmla="*/ 91440 h 191095"/>
                    <a:gd name="connsiteX15" fmla="*/ 26670 w 142875"/>
                    <a:gd name="connsiteY15" fmla="*/ 80010 h 191095"/>
                    <a:gd name="connsiteX16" fmla="*/ 15240 w 142875"/>
                    <a:gd name="connsiteY16" fmla="*/ 68580 h 191095"/>
                    <a:gd name="connsiteX17" fmla="*/ 3810 w 142875"/>
                    <a:gd name="connsiteY17" fmla="*/ 53340 h 191095"/>
                    <a:gd name="connsiteX18" fmla="*/ 0 w 142875"/>
                    <a:gd name="connsiteY18" fmla="*/ 47625 h 191095"/>
                    <a:gd name="connsiteX19" fmla="*/ 5715 w 142875"/>
                    <a:gd name="connsiteY19" fmla="*/ 45720 h 191095"/>
                    <a:gd name="connsiteX20" fmla="*/ 47625 w 142875"/>
                    <a:gd name="connsiteY20" fmla="*/ 40005 h 191095"/>
                    <a:gd name="connsiteX21" fmla="*/ 57150 w 142875"/>
                    <a:gd name="connsiteY21" fmla="*/ 36195 h 191095"/>
                    <a:gd name="connsiteX22" fmla="*/ 64770 w 142875"/>
                    <a:gd name="connsiteY22" fmla="*/ 34290 h 191095"/>
                    <a:gd name="connsiteX23" fmla="*/ 72390 w 142875"/>
                    <a:gd name="connsiteY23" fmla="*/ 30480 h 191095"/>
                    <a:gd name="connsiteX24" fmla="*/ 78105 w 142875"/>
                    <a:gd name="connsiteY24" fmla="*/ 28575 h 191095"/>
                    <a:gd name="connsiteX25" fmla="*/ 85725 w 142875"/>
                    <a:gd name="connsiteY25" fmla="*/ 24765 h 191095"/>
                    <a:gd name="connsiteX26" fmla="*/ 95250 w 142875"/>
                    <a:gd name="connsiteY26" fmla="*/ 22860 h 191095"/>
                    <a:gd name="connsiteX27" fmla="*/ 104775 w 142875"/>
                    <a:gd name="connsiteY27" fmla="*/ 17145 h 191095"/>
                    <a:gd name="connsiteX28" fmla="*/ 112395 w 142875"/>
                    <a:gd name="connsiteY28" fmla="*/ 13335 h 191095"/>
                    <a:gd name="connsiteX29" fmla="*/ 118110 w 142875"/>
                    <a:gd name="connsiteY29" fmla="*/ 7620 h 191095"/>
                    <a:gd name="connsiteX30" fmla="*/ 133350 w 142875"/>
                    <a:gd name="connsiteY30" fmla="*/ 0 h 191095"/>
                    <a:gd name="connsiteX31" fmla="*/ 140970 w 142875"/>
                    <a:gd name="connsiteY31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06680 w 142875"/>
                    <a:gd name="connsiteY8" fmla="*/ 146685 h 191095"/>
                    <a:gd name="connsiteX9" fmla="*/ 91440 w 142875"/>
                    <a:gd name="connsiteY9" fmla="*/ 135255 h 191095"/>
                    <a:gd name="connsiteX10" fmla="*/ 66675 w 142875"/>
                    <a:gd name="connsiteY10" fmla="*/ 116205 h 191095"/>
                    <a:gd name="connsiteX11" fmla="*/ 60960 w 142875"/>
                    <a:gd name="connsiteY11" fmla="*/ 110490 h 191095"/>
                    <a:gd name="connsiteX12" fmla="*/ 49530 w 142875"/>
                    <a:gd name="connsiteY12" fmla="*/ 100965 h 191095"/>
                    <a:gd name="connsiteX13" fmla="*/ 36195 w 142875"/>
                    <a:gd name="connsiteY13" fmla="*/ 91440 h 191095"/>
                    <a:gd name="connsiteX14" fmla="*/ 26670 w 142875"/>
                    <a:gd name="connsiteY14" fmla="*/ 80010 h 191095"/>
                    <a:gd name="connsiteX15" fmla="*/ 15240 w 142875"/>
                    <a:gd name="connsiteY15" fmla="*/ 68580 h 191095"/>
                    <a:gd name="connsiteX16" fmla="*/ 3810 w 142875"/>
                    <a:gd name="connsiteY16" fmla="*/ 53340 h 191095"/>
                    <a:gd name="connsiteX17" fmla="*/ 0 w 142875"/>
                    <a:gd name="connsiteY17" fmla="*/ 47625 h 191095"/>
                    <a:gd name="connsiteX18" fmla="*/ 5715 w 142875"/>
                    <a:gd name="connsiteY18" fmla="*/ 45720 h 191095"/>
                    <a:gd name="connsiteX19" fmla="*/ 47625 w 142875"/>
                    <a:gd name="connsiteY19" fmla="*/ 40005 h 191095"/>
                    <a:gd name="connsiteX20" fmla="*/ 57150 w 142875"/>
                    <a:gd name="connsiteY20" fmla="*/ 36195 h 191095"/>
                    <a:gd name="connsiteX21" fmla="*/ 64770 w 142875"/>
                    <a:gd name="connsiteY21" fmla="*/ 34290 h 191095"/>
                    <a:gd name="connsiteX22" fmla="*/ 72390 w 142875"/>
                    <a:gd name="connsiteY22" fmla="*/ 30480 h 191095"/>
                    <a:gd name="connsiteX23" fmla="*/ 78105 w 142875"/>
                    <a:gd name="connsiteY23" fmla="*/ 28575 h 191095"/>
                    <a:gd name="connsiteX24" fmla="*/ 85725 w 142875"/>
                    <a:gd name="connsiteY24" fmla="*/ 24765 h 191095"/>
                    <a:gd name="connsiteX25" fmla="*/ 95250 w 142875"/>
                    <a:gd name="connsiteY25" fmla="*/ 22860 h 191095"/>
                    <a:gd name="connsiteX26" fmla="*/ 104775 w 142875"/>
                    <a:gd name="connsiteY26" fmla="*/ 17145 h 191095"/>
                    <a:gd name="connsiteX27" fmla="*/ 112395 w 142875"/>
                    <a:gd name="connsiteY27" fmla="*/ 13335 h 191095"/>
                    <a:gd name="connsiteX28" fmla="*/ 118110 w 142875"/>
                    <a:gd name="connsiteY28" fmla="*/ 7620 h 191095"/>
                    <a:gd name="connsiteX29" fmla="*/ 133350 w 142875"/>
                    <a:gd name="connsiteY29" fmla="*/ 0 h 191095"/>
                    <a:gd name="connsiteX30" fmla="*/ 140970 w 142875"/>
                    <a:gd name="connsiteY30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91440 w 142875"/>
                    <a:gd name="connsiteY8" fmla="*/ 135255 h 191095"/>
                    <a:gd name="connsiteX9" fmla="*/ 66675 w 142875"/>
                    <a:gd name="connsiteY9" fmla="*/ 116205 h 191095"/>
                    <a:gd name="connsiteX10" fmla="*/ 60960 w 142875"/>
                    <a:gd name="connsiteY10" fmla="*/ 110490 h 191095"/>
                    <a:gd name="connsiteX11" fmla="*/ 49530 w 142875"/>
                    <a:gd name="connsiteY11" fmla="*/ 100965 h 191095"/>
                    <a:gd name="connsiteX12" fmla="*/ 36195 w 142875"/>
                    <a:gd name="connsiteY12" fmla="*/ 91440 h 191095"/>
                    <a:gd name="connsiteX13" fmla="*/ 26670 w 142875"/>
                    <a:gd name="connsiteY13" fmla="*/ 80010 h 191095"/>
                    <a:gd name="connsiteX14" fmla="*/ 15240 w 142875"/>
                    <a:gd name="connsiteY14" fmla="*/ 68580 h 191095"/>
                    <a:gd name="connsiteX15" fmla="*/ 3810 w 142875"/>
                    <a:gd name="connsiteY15" fmla="*/ 53340 h 191095"/>
                    <a:gd name="connsiteX16" fmla="*/ 0 w 142875"/>
                    <a:gd name="connsiteY16" fmla="*/ 47625 h 191095"/>
                    <a:gd name="connsiteX17" fmla="*/ 5715 w 142875"/>
                    <a:gd name="connsiteY17" fmla="*/ 45720 h 191095"/>
                    <a:gd name="connsiteX18" fmla="*/ 47625 w 142875"/>
                    <a:gd name="connsiteY18" fmla="*/ 40005 h 191095"/>
                    <a:gd name="connsiteX19" fmla="*/ 57150 w 142875"/>
                    <a:gd name="connsiteY19" fmla="*/ 36195 h 191095"/>
                    <a:gd name="connsiteX20" fmla="*/ 64770 w 142875"/>
                    <a:gd name="connsiteY20" fmla="*/ 34290 h 191095"/>
                    <a:gd name="connsiteX21" fmla="*/ 72390 w 142875"/>
                    <a:gd name="connsiteY21" fmla="*/ 30480 h 191095"/>
                    <a:gd name="connsiteX22" fmla="*/ 78105 w 142875"/>
                    <a:gd name="connsiteY22" fmla="*/ 28575 h 191095"/>
                    <a:gd name="connsiteX23" fmla="*/ 85725 w 142875"/>
                    <a:gd name="connsiteY23" fmla="*/ 24765 h 191095"/>
                    <a:gd name="connsiteX24" fmla="*/ 95250 w 142875"/>
                    <a:gd name="connsiteY24" fmla="*/ 22860 h 191095"/>
                    <a:gd name="connsiteX25" fmla="*/ 104775 w 142875"/>
                    <a:gd name="connsiteY25" fmla="*/ 17145 h 191095"/>
                    <a:gd name="connsiteX26" fmla="*/ 112395 w 142875"/>
                    <a:gd name="connsiteY26" fmla="*/ 13335 h 191095"/>
                    <a:gd name="connsiteX27" fmla="*/ 118110 w 142875"/>
                    <a:gd name="connsiteY27" fmla="*/ 7620 h 191095"/>
                    <a:gd name="connsiteX28" fmla="*/ 133350 w 142875"/>
                    <a:gd name="connsiteY28" fmla="*/ 0 h 191095"/>
                    <a:gd name="connsiteX29" fmla="*/ 140970 w 142875"/>
                    <a:gd name="connsiteY29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66675 w 142875"/>
                    <a:gd name="connsiteY8" fmla="*/ 116205 h 191095"/>
                    <a:gd name="connsiteX9" fmla="*/ 60960 w 142875"/>
                    <a:gd name="connsiteY9" fmla="*/ 110490 h 191095"/>
                    <a:gd name="connsiteX10" fmla="*/ 49530 w 142875"/>
                    <a:gd name="connsiteY10" fmla="*/ 100965 h 191095"/>
                    <a:gd name="connsiteX11" fmla="*/ 36195 w 142875"/>
                    <a:gd name="connsiteY11" fmla="*/ 91440 h 191095"/>
                    <a:gd name="connsiteX12" fmla="*/ 26670 w 142875"/>
                    <a:gd name="connsiteY12" fmla="*/ 80010 h 191095"/>
                    <a:gd name="connsiteX13" fmla="*/ 15240 w 142875"/>
                    <a:gd name="connsiteY13" fmla="*/ 68580 h 191095"/>
                    <a:gd name="connsiteX14" fmla="*/ 3810 w 142875"/>
                    <a:gd name="connsiteY14" fmla="*/ 53340 h 191095"/>
                    <a:gd name="connsiteX15" fmla="*/ 0 w 142875"/>
                    <a:gd name="connsiteY15" fmla="*/ 47625 h 191095"/>
                    <a:gd name="connsiteX16" fmla="*/ 5715 w 142875"/>
                    <a:gd name="connsiteY16" fmla="*/ 45720 h 191095"/>
                    <a:gd name="connsiteX17" fmla="*/ 47625 w 142875"/>
                    <a:gd name="connsiteY17" fmla="*/ 40005 h 191095"/>
                    <a:gd name="connsiteX18" fmla="*/ 57150 w 142875"/>
                    <a:gd name="connsiteY18" fmla="*/ 36195 h 191095"/>
                    <a:gd name="connsiteX19" fmla="*/ 64770 w 142875"/>
                    <a:gd name="connsiteY19" fmla="*/ 34290 h 191095"/>
                    <a:gd name="connsiteX20" fmla="*/ 72390 w 142875"/>
                    <a:gd name="connsiteY20" fmla="*/ 30480 h 191095"/>
                    <a:gd name="connsiteX21" fmla="*/ 78105 w 142875"/>
                    <a:gd name="connsiteY21" fmla="*/ 28575 h 191095"/>
                    <a:gd name="connsiteX22" fmla="*/ 85725 w 142875"/>
                    <a:gd name="connsiteY22" fmla="*/ 24765 h 191095"/>
                    <a:gd name="connsiteX23" fmla="*/ 95250 w 142875"/>
                    <a:gd name="connsiteY23" fmla="*/ 22860 h 191095"/>
                    <a:gd name="connsiteX24" fmla="*/ 104775 w 142875"/>
                    <a:gd name="connsiteY24" fmla="*/ 17145 h 191095"/>
                    <a:gd name="connsiteX25" fmla="*/ 112395 w 142875"/>
                    <a:gd name="connsiteY25" fmla="*/ 13335 h 191095"/>
                    <a:gd name="connsiteX26" fmla="*/ 118110 w 142875"/>
                    <a:gd name="connsiteY26" fmla="*/ 7620 h 191095"/>
                    <a:gd name="connsiteX27" fmla="*/ 133350 w 142875"/>
                    <a:gd name="connsiteY27" fmla="*/ 0 h 191095"/>
                    <a:gd name="connsiteX28" fmla="*/ 140970 w 142875"/>
                    <a:gd name="connsiteY28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66675 w 142875"/>
                    <a:gd name="connsiteY8" fmla="*/ 116205 h 191095"/>
                    <a:gd name="connsiteX9" fmla="*/ 60960 w 142875"/>
                    <a:gd name="connsiteY9" fmla="*/ 110490 h 191095"/>
                    <a:gd name="connsiteX10" fmla="*/ 36195 w 142875"/>
                    <a:gd name="connsiteY10" fmla="*/ 91440 h 191095"/>
                    <a:gd name="connsiteX11" fmla="*/ 26670 w 142875"/>
                    <a:gd name="connsiteY11" fmla="*/ 80010 h 191095"/>
                    <a:gd name="connsiteX12" fmla="*/ 15240 w 142875"/>
                    <a:gd name="connsiteY12" fmla="*/ 68580 h 191095"/>
                    <a:gd name="connsiteX13" fmla="*/ 3810 w 142875"/>
                    <a:gd name="connsiteY13" fmla="*/ 53340 h 191095"/>
                    <a:gd name="connsiteX14" fmla="*/ 0 w 142875"/>
                    <a:gd name="connsiteY14" fmla="*/ 47625 h 191095"/>
                    <a:gd name="connsiteX15" fmla="*/ 5715 w 142875"/>
                    <a:gd name="connsiteY15" fmla="*/ 45720 h 191095"/>
                    <a:gd name="connsiteX16" fmla="*/ 47625 w 142875"/>
                    <a:gd name="connsiteY16" fmla="*/ 40005 h 191095"/>
                    <a:gd name="connsiteX17" fmla="*/ 57150 w 142875"/>
                    <a:gd name="connsiteY17" fmla="*/ 36195 h 191095"/>
                    <a:gd name="connsiteX18" fmla="*/ 64770 w 142875"/>
                    <a:gd name="connsiteY18" fmla="*/ 34290 h 191095"/>
                    <a:gd name="connsiteX19" fmla="*/ 72390 w 142875"/>
                    <a:gd name="connsiteY19" fmla="*/ 30480 h 191095"/>
                    <a:gd name="connsiteX20" fmla="*/ 78105 w 142875"/>
                    <a:gd name="connsiteY20" fmla="*/ 28575 h 191095"/>
                    <a:gd name="connsiteX21" fmla="*/ 85725 w 142875"/>
                    <a:gd name="connsiteY21" fmla="*/ 24765 h 191095"/>
                    <a:gd name="connsiteX22" fmla="*/ 95250 w 142875"/>
                    <a:gd name="connsiteY22" fmla="*/ 22860 h 191095"/>
                    <a:gd name="connsiteX23" fmla="*/ 104775 w 142875"/>
                    <a:gd name="connsiteY23" fmla="*/ 17145 h 191095"/>
                    <a:gd name="connsiteX24" fmla="*/ 112395 w 142875"/>
                    <a:gd name="connsiteY24" fmla="*/ 13335 h 191095"/>
                    <a:gd name="connsiteX25" fmla="*/ 118110 w 142875"/>
                    <a:gd name="connsiteY25" fmla="*/ 7620 h 191095"/>
                    <a:gd name="connsiteX26" fmla="*/ 133350 w 142875"/>
                    <a:gd name="connsiteY26" fmla="*/ 0 h 191095"/>
                    <a:gd name="connsiteX27" fmla="*/ 140970 w 142875"/>
                    <a:gd name="connsiteY27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66675 w 142875"/>
                    <a:gd name="connsiteY8" fmla="*/ 116205 h 191095"/>
                    <a:gd name="connsiteX9" fmla="*/ 36195 w 142875"/>
                    <a:gd name="connsiteY9" fmla="*/ 91440 h 191095"/>
                    <a:gd name="connsiteX10" fmla="*/ 26670 w 142875"/>
                    <a:gd name="connsiteY10" fmla="*/ 80010 h 191095"/>
                    <a:gd name="connsiteX11" fmla="*/ 15240 w 142875"/>
                    <a:gd name="connsiteY11" fmla="*/ 68580 h 191095"/>
                    <a:gd name="connsiteX12" fmla="*/ 3810 w 142875"/>
                    <a:gd name="connsiteY12" fmla="*/ 53340 h 191095"/>
                    <a:gd name="connsiteX13" fmla="*/ 0 w 142875"/>
                    <a:gd name="connsiteY13" fmla="*/ 47625 h 191095"/>
                    <a:gd name="connsiteX14" fmla="*/ 5715 w 142875"/>
                    <a:gd name="connsiteY14" fmla="*/ 45720 h 191095"/>
                    <a:gd name="connsiteX15" fmla="*/ 47625 w 142875"/>
                    <a:gd name="connsiteY15" fmla="*/ 40005 h 191095"/>
                    <a:gd name="connsiteX16" fmla="*/ 57150 w 142875"/>
                    <a:gd name="connsiteY16" fmla="*/ 36195 h 191095"/>
                    <a:gd name="connsiteX17" fmla="*/ 64770 w 142875"/>
                    <a:gd name="connsiteY17" fmla="*/ 34290 h 191095"/>
                    <a:gd name="connsiteX18" fmla="*/ 72390 w 142875"/>
                    <a:gd name="connsiteY18" fmla="*/ 30480 h 191095"/>
                    <a:gd name="connsiteX19" fmla="*/ 78105 w 142875"/>
                    <a:gd name="connsiteY19" fmla="*/ 28575 h 191095"/>
                    <a:gd name="connsiteX20" fmla="*/ 85725 w 142875"/>
                    <a:gd name="connsiteY20" fmla="*/ 24765 h 191095"/>
                    <a:gd name="connsiteX21" fmla="*/ 95250 w 142875"/>
                    <a:gd name="connsiteY21" fmla="*/ 22860 h 191095"/>
                    <a:gd name="connsiteX22" fmla="*/ 104775 w 142875"/>
                    <a:gd name="connsiteY22" fmla="*/ 17145 h 191095"/>
                    <a:gd name="connsiteX23" fmla="*/ 112395 w 142875"/>
                    <a:gd name="connsiteY23" fmla="*/ 13335 h 191095"/>
                    <a:gd name="connsiteX24" fmla="*/ 118110 w 142875"/>
                    <a:gd name="connsiteY24" fmla="*/ 7620 h 191095"/>
                    <a:gd name="connsiteX25" fmla="*/ 133350 w 142875"/>
                    <a:gd name="connsiteY25" fmla="*/ 0 h 191095"/>
                    <a:gd name="connsiteX26" fmla="*/ 140970 w 142875"/>
                    <a:gd name="connsiteY26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36195 w 142875"/>
                    <a:gd name="connsiteY8" fmla="*/ 91440 h 191095"/>
                    <a:gd name="connsiteX9" fmla="*/ 26670 w 142875"/>
                    <a:gd name="connsiteY9" fmla="*/ 80010 h 191095"/>
                    <a:gd name="connsiteX10" fmla="*/ 15240 w 142875"/>
                    <a:gd name="connsiteY10" fmla="*/ 68580 h 191095"/>
                    <a:gd name="connsiteX11" fmla="*/ 3810 w 142875"/>
                    <a:gd name="connsiteY11" fmla="*/ 53340 h 191095"/>
                    <a:gd name="connsiteX12" fmla="*/ 0 w 142875"/>
                    <a:gd name="connsiteY12" fmla="*/ 47625 h 191095"/>
                    <a:gd name="connsiteX13" fmla="*/ 5715 w 142875"/>
                    <a:gd name="connsiteY13" fmla="*/ 45720 h 191095"/>
                    <a:gd name="connsiteX14" fmla="*/ 47625 w 142875"/>
                    <a:gd name="connsiteY14" fmla="*/ 40005 h 191095"/>
                    <a:gd name="connsiteX15" fmla="*/ 57150 w 142875"/>
                    <a:gd name="connsiteY15" fmla="*/ 36195 h 191095"/>
                    <a:gd name="connsiteX16" fmla="*/ 64770 w 142875"/>
                    <a:gd name="connsiteY16" fmla="*/ 34290 h 191095"/>
                    <a:gd name="connsiteX17" fmla="*/ 72390 w 142875"/>
                    <a:gd name="connsiteY17" fmla="*/ 30480 h 191095"/>
                    <a:gd name="connsiteX18" fmla="*/ 78105 w 142875"/>
                    <a:gd name="connsiteY18" fmla="*/ 28575 h 191095"/>
                    <a:gd name="connsiteX19" fmla="*/ 85725 w 142875"/>
                    <a:gd name="connsiteY19" fmla="*/ 24765 h 191095"/>
                    <a:gd name="connsiteX20" fmla="*/ 95250 w 142875"/>
                    <a:gd name="connsiteY20" fmla="*/ 22860 h 191095"/>
                    <a:gd name="connsiteX21" fmla="*/ 104775 w 142875"/>
                    <a:gd name="connsiteY21" fmla="*/ 17145 h 191095"/>
                    <a:gd name="connsiteX22" fmla="*/ 112395 w 142875"/>
                    <a:gd name="connsiteY22" fmla="*/ 13335 h 191095"/>
                    <a:gd name="connsiteX23" fmla="*/ 118110 w 142875"/>
                    <a:gd name="connsiteY23" fmla="*/ 7620 h 191095"/>
                    <a:gd name="connsiteX24" fmla="*/ 133350 w 142875"/>
                    <a:gd name="connsiteY24" fmla="*/ 0 h 191095"/>
                    <a:gd name="connsiteX25" fmla="*/ 140970 w 142875"/>
                    <a:gd name="connsiteY25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36195 w 142875"/>
                    <a:gd name="connsiteY8" fmla="*/ 91440 h 191095"/>
                    <a:gd name="connsiteX9" fmla="*/ 15240 w 142875"/>
                    <a:gd name="connsiteY9" fmla="*/ 68580 h 191095"/>
                    <a:gd name="connsiteX10" fmla="*/ 3810 w 142875"/>
                    <a:gd name="connsiteY10" fmla="*/ 53340 h 191095"/>
                    <a:gd name="connsiteX11" fmla="*/ 0 w 142875"/>
                    <a:gd name="connsiteY11" fmla="*/ 47625 h 191095"/>
                    <a:gd name="connsiteX12" fmla="*/ 5715 w 142875"/>
                    <a:gd name="connsiteY12" fmla="*/ 45720 h 191095"/>
                    <a:gd name="connsiteX13" fmla="*/ 47625 w 142875"/>
                    <a:gd name="connsiteY13" fmla="*/ 40005 h 191095"/>
                    <a:gd name="connsiteX14" fmla="*/ 57150 w 142875"/>
                    <a:gd name="connsiteY14" fmla="*/ 36195 h 191095"/>
                    <a:gd name="connsiteX15" fmla="*/ 64770 w 142875"/>
                    <a:gd name="connsiteY15" fmla="*/ 34290 h 191095"/>
                    <a:gd name="connsiteX16" fmla="*/ 72390 w 142875"/>
                    <a:gd name="connsiteY16" fmla="*/ 30480 h 191095"/>
                    <a:gd name="connsiteX17" fmla="*/ 78105 w 142875"/>
                    <a:gd name="connsiteY17" fmla="*/ 28575 h 191095"/>
                    <a:gd name="connsiteX18" fmla="*/ 85725 w 142875"/>
                    <a:gd name="connsiteY18" fmla="*/ 24765 h 191095"/>
                    <a:gd name="connsiteX19" fmla="*/ 95250 w 142875"/>
                    <a:gd name="connsiteY19" fmla="*/ 22860 h 191095"/>
                    <a:gd name="connsiteX20" fmla="*/ 104775 w 142875"/>
                    <a:gd name="connsiteY20" fmla="*/ 17145 h 191095"/>
                    <a:gd name="connsiteX21" fmla="*/ 112395 w 142875"/>
                    <a:gd name="connsiteY21" fmla="*/ 13335 h 191095"/>
                    <a:gd name="connsiteX22" fmla="*/ 118110 w 142875"/>
                    <a:gd name="connsiteY22" fmla="*/ 7620 h 191095"/>
                    <a:gd name="connsiteX23" fmla="*/ 133350 w 142875"/>
                    <a:gd name="connsiteY23" fmla="*/ 0 h 191095"/>
                    <a:gd name="connsiteX24" fmla="*/ 140970 w 142875"/>
                    <a:gd name="connsiteY24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20015 w 142875"/>
                    <a:gd name="connsiteY7" fmla="*/ 160020 h 191095"/>
                    <a:gd name="connsiteX8" fmla="*/ 15240 w 142875"/>
                    <a:gd name="connsiteY8" fmla="*/ 68580 h 191095"/>
                    <a:gd name="connsiteX9" fmla="*/ 3810 w 142875"/>
                    <a:gd name="connsiteY9" fmla="*/ 53340 h 191095"/>
                    <a:gd name="connsiteX10" fmla="*/ 0 w 142875"/>
                    <a:gd name="connsiteY10" fmla="*/ 47625 h 191095"/>
                    <a:gd name="connsiteX11" fmla="*/ 5715 w 142875"/>
                    <a:gd name="connsiteY11" fmla="*/ 45720 h 191095"/>
                    <a:gd name="connsiteX12" fmla="*/ 47625 w 142875"/>
                    <a:gd name="connsiteY12" fmla="*/ 40005 h 191095"/>
                    <a:gd name="connsiteX13" fmla="*/ 57150 w 142875"/>
                    <a:gd name="connsiteY13" fmla="*/ 36195 h 191095"/>
                    <a:gd name="connsiteX14" fmla="*/ 64770 w 142875"/>
                    <a:gd name="connsiteY14" fmla="*/ 34290 h 191095"/>
                    <a:gd name="connsiteX15" fmla="*/ 72390 w 142875"/>
                    <a:gd name="connsiteY15" fmla="*/ 30480 h 191095"/>
                    <a:gd name="connsiteX16" fmla="*/ 78105 w 142875"/>
                    <a:gd name="connsiteY16" fmla="*/ 28575 h 191095"/>
                    <a:gd name="connsiteX17" fmla="*/ 85725 w 142875"/>
                    <a:gd name="connsiteY17" fmla="*/ 24765 h 191095"/>
                    <a:gd name="connsiteX18" fmla="*/ 95250 w 142875"/>
                    <a:gd name="connsiteY18" fmla="*/ 22860 h 191095"/>
                    <a:gd name="connsiteX19" fmla="*/ 104775 w 142875"/>
                    <a:gd name="connsiteY19" fmla="*/ 17145 h 191095"/>
                    <a:gd name="connsiteX20" fmla="*/ 112395 w 142875"/>
                    <a:gd name="connsiteY20" fmla="*/ 13335 h 191095"/>
                    <a:gd name="connsiteX21" fmla="*/ 118110 w 142875"/>
                    <a:gd name="connsiteY21" fmla="*/ 7620 h 191095"/>
                    <a:gd name="connsiteX22" fmla="*/ 133350 w 142875"/>
                    <a:gd name="connsiteY22" fmla="*/ 0 h 191095"/>
                    <a:gd name="connsiteX23" fmla="*/ 140970 w 142875"/>
                    <a:gd name="connsiteY23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23825 w 142875"/>
                    <a:gd name="connsiteY6" fmla="*/ 167640 h 191095"/>
                    <a:gd name="connsiteX7" fmla="*/ 15240 w 142875"/>
                    <a:gd name="connsiteY7" fmla="*/ 68580 h 191095"/>
                    <a:gd name="connsiteX8" fmla="*/ 3810 w 142875"/>
                    <a:gd name="connsiteY8" fmla="*/ 53340 h 191095"/>
                    <a:gd name="connsiteX9" fmla="*/ 0 w 142875"/>
                    <a:gd name="connsiteY9" fmla="*/ 47625 h 191095"/>
                    <a:gd name="connsiteX10" fmla="*/ 5715 w 142875"/>
                    <a:gd name="connsiteY10" fmla="*/ 45720 h 191095"/>
                    <a:gd name="connsiteX11" fmla="*/ 47625 w 142875"/>
                    <a:gd name="connsiteY11" fmla="*/ 40005 h 191095"/>
                    <a:gd name="connsiteX12" fmla="*/ 57150 w 142875"/>
                    <a:gd name="connsiteY12" fmla="*/ 36195 h 191095"/>
                    <a:gd name="connsiteX13" fmla="*/ 64770 w 142875"/>
                    <a:gd name="connsiteY13" fmla="*/ 34290 h 191095"/>
                    <a:gd name="connsiteX14" fmla="*/ 72390 w 142875"/>
                    <a:gd name="connsiteY14" fmla="*/ 30480 h 191095"/>
                    <a:gd name="connsiteX15" fmla="*/ 78105 w 142875"/>
                    <a:gd name="connsiteY15" fmla="*/ 28575 h 191095"/>
                    <a:gd name="connsiteX16" fmla="*/ 85725 w 142875"/>
                    <a:gd name="connsiteY16" fmla="*/ 24765 h 191095"/>
                    <a:gd name="connsiteX17" fmla="*/ 95250 w 142875"/>
                    <a:gd name="connsiteY17" fmla="*/ 22860 h 191095"/>
                    <a:gd name="connsiteX18" fmla="*/ 104775 w 142875"/>
                    <a:gd name="connsiteY18" fmla="*/ 17145 h 191095"/>
                    <a:gd name="connsiteX19" fmla="*/ 112395 w 142875"/>
                    <a:gd name="connsiteY19" fmla="*/ 13335 h 191095"/>
                    <a:gd name="connsiteX20" fmla="*/ 118110 w 142875"/>
                    <a:gd name="connsiteY20" fmla="*/ 7620 h 191095"/>
                    <a:gd name="connsiteX21" fmla="*/ 133350 w 142875"/>
                    <a:gd name="connsiteY21" fmla="*/ 0 h 191095"/>
                    <a:gd name="connsiteX22" fmla="*/ 140970 w 142875"/>
                    <a:gd name="connsiteY22" fmla="*/ 11430 h 191095"/>
                    <a:gd name="connsiteX0" fmla="*/ 140970 w 142875"/>
                    <a:gd name="connsiteY0" fmla="*/ 11430 h 191095"/>
                    <a:gd name="connsiteX1" fmla="*/ 140970 w 142875"/>
                    <a:gd name="connsiteY1" fmla="*/ 11430 h 191095"/>
                    <a:gd name="connsiteX2" fmla="*/ 142875 w 142875"/>
                    <a:gd name="connsiteY2" fmla="*/ 30480 h 191095"/>
                    <a:gd name="connsiteX3" fmla="*/ 140970 w 142875"/>
                    <a:gd name="connsiteY3" fmla="*/ 190500 h 191095"/>
                    <a:gd name="connsiteX4" fmla="*/ 137160 w 142875"/>
                    <a:gd name="connsiteY4" fmla="*/ 182880 h 191095"/>
                    <a:gd name="connsiteX5" fmla="*/ 129540 w 142875"/>
                    <a:gd name="connsiteY5" fmla="*/ 173355 h 191095"/>
                    <a:gd name="connsiteX6" fmla="*/ 15240 w 142875"/>
                    <a:gd name="connsiteY6" fmla="*/ 68580 h 191095"/>
                    <a:gd name="connsiteX7" fmla="*/ 3810 w 142875"/>
                    <a:gd name="connsiteY7" fmla="*/ 53340 h 191095"/>
                    <a:gd name="connsiteX8" fmla="*/ 0 w 142875"/>
                    <a:gd name="connsiteY8" fmla="*/ 47625 h 191095"/>
                    <a:gd name="connsiteX9" fmla="*/ 5715 w 142875"/>
                    <a:gd name="connsiteY9" fmla="*/ 45720 h 191095"/>
                    <a:gd name="connsiteX10" fmla="*/ 47625 w 142875"/>
                    <a:gd name="connsiteY10" fmla="*/ 40005 h 191095"/>
                    <a:gd name="connsiteX11" fmla="*/ 57150 w 142875"/>
                    <a:gd name="connsiteY11" fmla="*/ 36195 h 191095"/>
                    <a:gd name="connsiteX12" fmla="*/ 64770 w 142875"/>
                    <a:gd name="connsiteY12" fmla="*/ 34290 h 191095"/>
                    <a:gd name="connsiteX13" fmla="*/ 72390 w 142875"/>
                    <a:gd name="connsiteY13" fmla="*/ 30480 h 191095"/>
                    <a:gd name="connsiteX14" fmla="*/ 78105 w 142875"/>
                    <a:gd name="connsiteY14" fmla="*/ 28575 h 191095"/>
                    <a:gd name="connsiteX15" fmla="*/ 85725 w 142875"/>
                    <a:gd name="connsiteY15" fmla="*/ 24765 h 191095"/>
                    <a:gd name="connsiteX16" fmla="*/ 95250 w 142875"/>
                    <a:gd name="connsiteY16" fmla="*/ 22860 h 191095"/>
                    <a:gd name="connsiteX17" fmla="*/ 104775 w 142875"/>
                    <a:gd name="connsiteY17" fmla="*/ 17145 h 191095"/>
                    <a:gd name="connsiteX18" fmla="*/ 112395 w 142875"/>
                    <a:gd name="connsiteY18" fmla="*/ 13335 h 191095"/>
                    <a:gd name="connsiteX19" fmla="*/ 118110 w 142875"/>
                    <a:gd name="connsiteY19" fmla="*/ 7620 h 191095"/>
                    <a:gd name="connsiteX20" fmla="*/ 133350 w 142875"/>
                    <a:gd name="connsiteY20" fmla="*/ 0 h 191095"/>
                    <a:gd name="connsiteX21" fmla="*/ 140970 w 142875"/>
                    <a:gd name="connsiteY21" fmla="*/ 11430 h 191095"/>
                    <a:gd name="connsiteX0" fmla="*/ 140970 w 147546"/>
                    <a:gd name="connsiteY0" fmla="*/ 11430 h 195394"/>
                    <a:gd name="connsiteX1" fmla="*/ 140970 w 147546"/>
                    <a:gd name="connsiteY1" fmla="*/ 11430 h 195394"/>
                    <a:gd name="connsiteX2" fmla="*/ 142875 w 147546"/>
                    <a:gd name="connsiteY2" fmla="*/ 30480 h 195394"/>
                    <a:gd name="connsiteX3" fmla="*/ 140970 w 147546"/>
                    <a:gd name="connsiteY3" fmla="*/ 190500 h 195394"/>
                    <a:gd name="connsiteX4" fmla="*/ 137160 w 147546"/>
                    <a:gd name="connsiteY4" fmla="*/ 182880 h 195394"/>
                    <a:gd name="connsiteX5" fmla="*/ 15240 w 147546"/>
                    <a:gd name="connsiteY5" fmla="*/ 68580 h 195394"/>
                    <a:gd name="connsiteX6" fmla="*/ 3810 w 147546"/>
                    <a:gd name="connsiteY6" fmla="*/ 53340 h 195394"/>
                    <a:gd name="connsiteX7" fmla="*/ 0 w 147546"/>
                    <a:gd name="connsiteY7" fmla="*/ 47625 h 195394"/>
                    <a:gd name="connsiteX8" fmla="*/ 5715 w 147546"/>
                    <a:gd name="connsiteY8" fmla="*/ 45720 h 195394"/>
                    <a:gd name="connsiteX9" fmla="*/ 47625 w 147546"/>
                    <a:gd name="connsiteY9" fmla="*/ 40005 h 195394"/>
                    <a:gd name="connsiteX10" fmla="*/ 57150 w 147546"/>
                    <a:gd name="connsiteY10" fmla="*/ 36195 h 195394"/>
                    <a:gd name="connsiteX11" fmla="*/ 64770 w 147546"/>
                    <a:gd name="connsiteY11" fmla="*/ 34290 h 195394"/>
                    <a:gd name="connsiteX12" fmla="*/ 72390 w 147546"/>
                    <a:gd name="connsiteY12" fmla="*/ 30480 h 195394"/>
                    <a:gd name="connsiteX13" fmla="*/ 78105 w 147546"/>
                    <a:gd name="connsiteY13" fmla="*/ 28575 h 195394"/>
                    <a:gd name="connsiteX14" fmla="*/ 85725 w 147546"/>
                    <a:gd name="connsiteY14" fmla="*/ 24765 h 195394"/>
                    <a:gd name="connsiteX15" fmla="*/ 95250 w 147546"/>
                    <a:gd name="connsiteY15" fmla="*/ 22860 h 195394"/>
                    <a:gd name="connsiteX16" fmla="*/ 104775 w 147546"/>
                    <a:gd name="connsiteY16" fmla="*/ 17145 h 195394"/>
                    <a:gd name="connsiteX17" fmla="*/ 112395 w 147546"/>
                    <a:gd name="connsiteY17" fmla="*/ 13335 h 195394"/>
                    <a:gd name="connsiteX18" fmla="*/ 118110 w 147546"/>
                    <a:gd name="connsiteY18" fmla="*/ 7620 h 195394"/>
                    <a:gd name="connsiteX19" fmla="*/ 133350 w 147546"/>
                    <a:gd name="connsiteY19" fmla="*/ 0 h 195394"/>
                    <a:gd name="connsiteX20" fmla="*/ 140970 w 147546"/>
                    <a:gd name="connsiteY20" fmla="*/ 11430 h 195394"/>
                    <a:gd name="connsiteX0" fmla="*/ 140970 w 148590"/>
                    <a:gd name="connsiteY0" fmla="*/ 11430 h 195394"/>
                    <a:gd name="connsiteX1" fmla="*/ 140970 w 148590"/>
                    <a:gd name="connsiteY1" fmla="*/ 11430 h 195394"/>
                    <a:gd name="connsiteX2" fmla="*/ 148590 w 148590"/>
                    <a:gd name="connsiteY2" fmla="*/ 38100 h 195394"/>
                    <a:gd name="connsiteX3" fmla="*/ 140970 w 148590"/>
                    <a:gd name="connsiteY3" fmla="*/ 190500 h 195394"/>
                    <a:gd name="connsiteX4" fmla="*/ 137160 w 148590"/>
                    <a:gd name="connsiteY4" fmla="*/ 182880 h 195394"/>
                    <a:gd name="connsiteX5" fmla="*/ 15240 w 148590"/>
                    <a:gd name="connsiteY5" fmla="*/ 68580 h 195394"/>
                    <a:gd name="connsiteX6" fmla="*/ 3810 w 148590"/>
                    <a:gd name="connsiteY6" fmla="*/ 53340 h 195394"/>
                    <a:gd name="connsiteX7" fmla="*/ 0 w 148590"/>
                    <a:gd name="connsiteY7" fmla="*/ 47625 h 195394"/>
                    <a:gd name="connsiteX8" fmla="*/ 5715 w 148590"/>
                    <a:gd name="connsiteY8" fmla="*/ 45720 h 195394"/>
                    <a:gd name="connsiteX9" fmla="*/ 47625 w 148590"/>
                    <a:gd name="connsiteY9" fmla="*/ 40005 h 195394"/>
                    <a:gd name="connsiteX10" fmla="*/ 57150 w 148590"/>
                    <a:gd name="connsiteY10" fmla="*/ 36195 h 195394"/>
                    <a:gd name="connsiteX11" fmla="*/ 64770 w 148590"/>
                    <a:gd name="connsiteY11" fmla="*/ 34290 h 195394"/>
                    <a:gd name="connsiteX12" fmla="*/ 72390 w 148590"/>
                    <a:gd name="connsiteY12" fmla="*/ 30480 h 195394"/>
                    <a:gd name="connsiteX13" fmla="*/ 78105 w 148590"/>
                    <a:gd name="connsiteY13" fmla="*/ 28575 h 195394"/>
                    <a:gd name="connsiteX14" fmla="*/ 85725 w 148590"/>
                    <a:gd name="connsiteY14" fmla="*/ 24765 h 195394"/>
                    <a:gd name="connsiteX15" fmla="*/ 95250 w 148590"/>
                    <a:gd name="connsiteY15" fmla="*/ 22860 h 195394"/>
                    <a:gd name="connsiteX16" fmla="*/ 104775 w 148590"/>
                    <a:gd name="connsiteY16" fmla="*/ 17145 h 195394"/>
                    <a:gd name="connsiteX17" fmla="*/ 112395 w 148590"/>
                    <a:gd name="connsiteY17" fmla="*/ 13335 h 195394"/>
                    <a:gd name="connsiteX18" fmla="*/ 118110 w 148590"/>
                    <a:gd name="connsiteY18" fmla="*/ 7620 h 195394"/>
                    <a:gd name="connsiteX19" fmla="*/ 133350 w 148590"/>
                    <a:gd name="connsiteY19" fmla="*/ 0 h 195394"/>
                    <a:gd name="connsiteX20" fmla="*/ 140970 w 148590"/>
                    <a:gd name="connsiteY20" fmla="*/ 11430 h 195394"/>
                    <a:gd name="connsiteX0" fmla="*/ 140970 w 148590"/>
                    <a:gd name="connsiteY0" fmla="*/ 11430 h 191362"/>
                    <a:gd name="connsiteX1" fmla="*/ 140970 w 148590"/>
                    <a:gd name="connsiteY1" fmla="*/ 11430 h 191362"/>
                    <a:gd name="connsiteX2" fmla="*/ 148590 w 148590"/>
                    <a:gd name="connsiteY2" fmla="*/ 38100 h 191362"/>
                    <a:gd name="connsiteX3" fmla="*/ 140970 w 148590"/>
                    <a:gd name="connsiteY3" fmla="*/ 190500 h 191362"/>
                    <a:gd name="connsiteX4" fmla="*/ 121920 w 148590"/>
                    <a:gd name="connsiteY4" fmla="*/ 169545 h 191362"/>
                    <a:gd name="connsiteX5" fmla="*/ 15240 w 148590"/>
                    <a:gd name="connsiteY5" fmla="*/ 68580 h 191362"/>
                    <a:gd name="connsiteX6" fmla="*/ 3810 w 148590"/>
                    <a:gd name="connsiteY6" fmla="*/ 53340 h 191362"/>
                    <a:gd name="connsiteX7" fmla="*/ 0 w 148590"/>
                    <a:gd name="connsiteY7" fmla="*/ 47625 h 191362"/>
                    <a:gd name="connsiteX8" fmla="*/ 5715 w 148590"/>
                    <a:gd name="connsiteY8" fmla="*/ 45720 h 191362"/>
                    <a:gd name="connsiteX9" fmla="*/ 47625 w 148590"/>
                    <a:gd name="connsiteY9" fmla="*/ 40005 h 191362"/>
                    <a:gd name="connsiteX10" fmla="*/ 57150 w 148590"/>
                    <a:gd name="connsiteY10" fmla="*/ 36195 h 191362"/>
                    <a:gd name="connsiteX11" fmla="*/ 64770 w 148590"/>
                    <a:gd name="connsiteY11" fmla="*/ 34290 h 191362"/>
                    <a:gd name="connsiteX12" fmla="*/ 72390 w 148590"/>
                    <a:gd name="connsiteY12" fmla="*/ 30480 h 191362"/>
                    <a:gd name="connsiteX13" fmla="*/ 78105 w 148590"/>
                    <a:gd name="connsiteY13" fmla="*/ 28575 h 191362"/>
                    <a:gd name="connsiteX14" fmla="*/ 85725 w 148590"/>
                    <a:gd name="connsiteY14" fmla="*/ 24765 h 191362"/>
                    <a:gd name="connsiteX15" fmla="*/ 95250 w 148590"/>
                    <a:gd name="connsiteY15" fmla="*/ 22860 h 191362"/>
                    <a:gd name="connsiteX16" fmla="*/ 104775 w 148590"/>
                    <a:gd name="connsiteY16" fmla="*/ 17145 h 191362"/>
                    <a:gd name="connsiteX17" fmla="*/ 112395 w 148590"/>
                    <a:gd name="connsiteY17" fmla="*/ 13335 h 191362"/>
                    <a:gd name="connsiteX18" fmla="*/ 118110 w 148590"/>
                    <a:gd name="connsiteY18" fmla="*/ 7620 h 191362"/>
                    <a:gd name="connsiteX19" fmla="*/ 133350 w 148590"/>
                    <a:gd name="connsiteY19" fmla="*/ 0 h 191362"/>
                    <a:gd name="connsiteX20" fmla="*/ 140970 w 148590"/>
                    <a:gd name="connsiteY20" fmla="*/ 11430 h 191362"/>
                    <a:gd name="connsiteX0" fmla="*/ 140970 w 165735"/>
                    <a:gd name="connsiteY0" fmla="*/ 11430 h 191362"/>
                    <a:gd name="connsiteX1" fmla="*/ 140970 w 165735"/>
                    <a:gd name="connsiteY1" fmla="*/ 11430 h 191362"/>
                    <a:gd name="connsiteX2" fmla="*/ 165735 w 165735"/>
                    <a:gd name="connsiteY2" fmla="*/ 108585 h 191362"/>
                    <a:gd name="connsiteX3" fmla="*/ 140970 w 165735"/>
                    <a:gd name="connsiteY3" fmla="*/ 190500 h 191362"/>
                    <a:gd name="connsiteX4" fmla="*/ 121920 w 165735"/>
                    <a:gd name="connsiteY4" fmla="*/ 169545 h 191362"/>
                    <a:gd name="connsiteX5" fmla="*/ 15240 w 165735"/>
                    <a:gd name="connsiteY5" fmla="*/ 68580 h 191362"/>
                    <a:gd name="connsiteX6" fmla="*/ 3810 w 165735"/>
                    <a:gd name="connsiteY6" fmla="*/ 53340 h 191362"/>
                    <a:gd name="connsiteX7" fmla="*/ 0 w 165735"/>
                    <a:gd name="connsiteY7" fmla="*/ 47625 h 191362"/>
                    <a:gd name="connsiteX8" fmla="*/ 5715 w 165735"/>
                    <a:gd name="connsiteY8" fmla="*/ 45720 h 191362"/>
                    <a:gd name="connsiteX9" fmla="*/ 47625 w 165735"/>
                    <a:gd name="connsiteY9" fmla="*/ 40005 h 191362"/>
                    <a:gd name="connsiteX10" fmla="*/ 57150 w 165735"/>
                    <a:gd name="connsiteY10" fmla="*/ 36195 h 191362"/>
                    <a:gd name="connsiteX11" fmla="*/ 64770 w 165735"/>
                    <a:gd name="connsiteY11" fmla="*/ 34290 h 191362"/>
                    <a:gd name="connsiteX12" fmla="*/ 72390 w 165735"/>
                    <a:gd name="connsiteY12" fmla="*/ 30480 h 191362"/>
                    <a:gd name="connsiteX13" fmla="*/ 78105 w 165735"/>
                    <a:gd name="connsiteY13" fmla="*/ 28575 h 191362"/>
                    <a:gd name="connsiteX14" fmla="*/ 85725 w 165735"/>
                    <a:gd name="connsiteY14" fmla="*/ 24765 h 191362"/>
                    <a:gd name="connsiteX15" fmla="*/ 95250 w 165735"/>
                    <a:gd name="connsiteY15" fmla="*/ 22860 h 191362"/>
                    <a:gd name="connsiteX16" fmla="*/ 104775 w 165735"/>
                    <a:gd name="connsiteY16" fmla="*/ 17145 h 191362"/>
                    <a:gd name="connsiteX17" fmla="*/ 112395 w 165735"/>
                    <a:gd name="connsiteY17" fmla="*/ 13335 h 191362"/>
                    <a:gd name="connsiteX18" fmla="*/ 118110 w 165735"/>
                    <a:gd name="connsiteY18" fmla="*/ 7620 h 191362"/>
                    <a:gd name="connsiteX19" fmla="*/ 133350 w 165735"/>
                    <a:gd name="connsiteY19" fmla="*/ 0 h 191362"/>
                    <a:gd name="connsiteX20" fmla="*/ 140970 w 165735"/>
                    <a:gd name="connsiteY20" fmla="*/ 11430 h 191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65735" h="191362">
                      <a:moveTo>
                        <a:pt x="140970" y="11430"/>
                      </a:moveTo>
                      <a:lnTo>
                        <a:pt x="140970" y="11430"/>
                      </a:lnTo>
                      <a:cubicBezTo>
                        <a:pt x="141605" y="17780"/>
                        <a:pt x="165735" y="102203"/>
                        <a:pt x="165735" y="108585"/>
                      </a:cubicBezTo>
                      <a:cubicBezTo>
                        <a:pt x="165735" y="161929"/>
                        <a:pt x="142969" y="137194"/>
                        <a:pt x="140970" y="190500"/>
                      </a:cubicBezTo>
                      <a:cubicBezTo>
                        <a:pt x="140864" y="193338"/>
                        <a:pt x="142875" y="189865"/>
                        <a:pt x="121920" y="169545"/>
                      </a:cubicBezTo>
                      <a:cubicBezTo>
                        <a:pt x="100965" y="149225"/>
                        <a:pt x="37465" y="90170"/>
                        <a:pt x="15240" y="68580"/>
                      </a:cubicBezTo>
                      <a:cubicBezTo>
                        <a:pt x="6627" y="55660"/>
                        <a:pt x="17385" y="71441"/>
                        <a:pt x="3810" y="53340"/>
                      </a:cubicBezTo>
                      <a:cubicBezTo>
                        <a:pt x="2436" y="51508"/>
                        <a:pt x="1270" y="49530"/>
                        <a:pt x="0" y="47625"/>
                      </a:cubicBezTo>
                      <a:cubicBezTo>
                        <a:pt x="1905" y="46990"/>
                        <a:pt x="3727" y="46004"/>
                        <a:pt x="5715" y="45720"/>
                      </a:cubicBezTo>
                      <a:cubicBezTo>
                        <a:pt x="12672" y="44726"/>
                        <a:pt x="35663" y="43992"/>
                        <a:pt x="47625" y="40005"/>
                      </a:cubicBezTo>
                      <a:cubicBezTo>
                        <a:pt x="50869" y="38924"/>
                        <a:pt x="53906" y="37276"/>
                        <a:pt x="57150" y="36195"/>
                      </a:cubicBezTo>
                      <a:cubicBezTo>
                        <a:pt x="59634" y="35367"/>
                        <a:pt x="62319" y="35209"/>
                        <a:pt x="64770" y="34290"/>
                      </a:cubicBezTo>
                      <a:cubicBezTo>
                        <a:pt x="67429" y="33293"/>
                        <a:pt x="69780" y="31599"/>
                        <a:pt x="72390" y="30480"/>
                      </a:cubicBezTo>
                      <a:cubicBezTo>
                        <a:pt x="74236" y="29689"/>
                        <a:pt x="76259" y="29366"/>
                        <a:pt x="78105" y="28575"/>
                      </a:cubicBezTo>
                      <a:cubicBezTo>
                        <a:pt x="80715" y="27456"/>
                        <a:pt x="83031" y="25663"/>
                        <a:pt x="85725" y="24765"/>
                      </a:cubicBezTo>
                      <a:cubicBezTo>
                        <a:pt x="88797" y="23741"/>
                        <a:pt x="92075" y="23495"/>
                        <a:pt x="95250" y="22860"/>
                      </a:cubicBezTo>
                      <a:cubicBezTo>
                        <a:pt x="98425" y="20955"/>
                        <a:pt x="101538" y="18943"/>
                        <a:pt x="104775" y="17145"/>
                      </a:cubicBezTo>
                      <a:cubicBezTo>
                        <a:pt x="107257" y="15766"/>
                        <a:pt x="110084" y="14986"/>
                        <a:pt x="112395" y="13335"/>
                      </a:cubicBezTo>
                      <a:cubicBezTo>
                        <a:pt x="114587" y="11769"/>
                        <a:pt x="115837" y="9066"/>
                        <a:pt x="118110" y="7620"/>
                      </a:cubicBezTo>
                      <a:cubicBezTo>
                        <a:pt x="122902" y="4571"/>
                        <a:pt x="127781" y="1114"/>
                        <a:pt x="133350" y="0"/>
                      </a:cubicBezTo>
                      <a:lnTo>
                        <a:pt x="140970" y="1143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79BCCA85-62C8-4B85-ADB5-21002EACD2D4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3583731" y="4492102"/>
                  <a:ext cx="959194" cy="781051"/>
                </a:xfrm>
                <a:prstGeom prst="parallelogram">
                  <a:avLst>
                    <a:gd name="adj" fmla="val 100063"/>
                  </a:avLst>
                </a:prstGeom>
                <a:solidFill>
                  <a:schemeClr val="bg1">
                    <a:lumMod val="7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Arc 226">
                  <a:extLst>
                    <a:ext uri="{FF2B5EF4-FFF2-40B4-BE49-F238E27FC236}">
                      <a16:creationId xmlns:a16="http://schemas.microsoft.com/office/drawing/2014/main" id="{052AE1FD-D249-4949-B24B-FF490B87034C}"/>
                    </a:ext>
                  </a:extLst>
                </p:cNvPr>
                <p:cNvSpPr/>
                <p:nvPr/>
              </p:nvSpPr>
              <p:spPr>
                <a:xfrm>
                  <a:off x="3107230" y="2607399"/>
                  <a:ext cx="859536" cy="1828800"/>
                </a:xfrm>
                <a:prstGeom prst="arc">
                  <a:avLst>
                    <a:gd name="adj1" fmla="val 4869572"/>
                    <a:gd name="adj2" fmla="val 5445886"/>
                  </a:avLst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id="{3526A898-FEC0-45BE-B1ED-37F81E75CDFD}"/>
                    </a:ext>
                  </a:extLst>
                </p:cNvPr>
                <p:cNvSpPr/>
                <p:nvPr/>
              </p:nvSpPr>
              <p:spPr>
                <a:xfrm>
                  <a:off x="4453853" y="5172075"/>
                  <a:ext cx="1695311" cy="19015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6C48903-60E1-4E6F-9661-EC6616DBDE1B}"/>
                    </a:ext>
                  </a:extLst>
                </p:cNvPr>
                <p:cNvSpPr/>
                <p:nvPr/>
              </p:nvSpPr>
              <p:spPr>
                <a:xfrm flipH="1">
                  <a:off x="3672802" y="4395377"/>
                  <a:ext cx="2476362" cy="769620"/>
                </a:xfrm>
                <a:prstGeom prst="parallelogram">
                  <a:avLst>
                    <a:gd name="adj" fmla="val 100063"/>
                  </a:avLst>
                </a:prstGeom>
                <a:solidFill>
                  <a:schemeClr val="bg1">
                    <a:lumMod val="8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30" name="Straight Connector 229">
                  <a:extLst>
                    <a:ext uri="{FF2B5EF4-FFF2-40B4-BE49-F238E27FC236}">
                      <a16:creationId xmlns:a16="http://schemas.microsoft.com/office/drawing/2014/main" id="{19BDAF51-6BBB-420A-A94A-789E364B9BA6}"/>
                    </a:ext>
                  </a:extLst>
                </p:cNvPr>
                <p:cNvCxnSpPr>
                  <a:cxnSpLocks/>
                  <a:endCxn id="227" idx="2"/>
                </p:cNvCxnSpPr>
                <p:nvPr/>
              </p:nvCxnSpPr>
              <p:spPr>
                <a:xfrm flipH="1" flipV="1">
                  <a:off x="3524797" y="4435830"/>
                  <a:ext cx="929056" cy="93347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AEC68B65-70E2-457E-821E-D86CBC58E44D}"/>
                </a:ext>
              </a:extLst>
            </p:cNvPr>
            <p:cNvGrpSpPr/>
            <p:nvPr/>
          </p:nvGrpSpPr>
          <p:grpSpPr>
            <a:xfrm>
              <a:off x="5431793" y="4180117"/>
              <a:ext cx="1516918" cy="307777"/>
              <a:chOff x="8622303" y="2477981"/>
              <a:chExt cx="1516918" cy="307777"/>
            </a:xfrm>
          </p:grpSpPr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0927218A-5B6F-479E-9B2E-19A4035D09F5}"/>
                  </a:ext>
                </a:extLst>
              </p:cNvPr>
              <p:cNvSpPr txBox="1"/>
              <p:nvPr/>
            </p:nvSpPr>
            <p:spPr>
              <a:xfrm>
                <a:off x="9074726" y="2477981"/>
                <a:ext cx="10644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/>
                  <a:t>6. Flanges</a:t>
                </a:r>
              </a:p>
            </p:txBody>
          </p: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0E1C4C00-8ECB-4166-A12A-50B86A68115F}"/>
                  </a:ext>
                </a:extLst>
              </p:cNvPr>
              <p:cNvCxnSpPr>
                <a:cxnSpLocks/>
                <a:stCxn id="233" idx="1"/>
                <a:endCxn id="222" idx="5"/>
              </p:cNvCxnSpPr>
              <p:nvPr/>
            </p:nvCxnSpPr>
            <p:spPr>
              <a:xfrm flipH="1">
                <a:off x="8622303" y="2631870"/>
                <a:ext cx="452423" cy="6765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  <a:scene3d>
                <a:camera prst="orthographicFront"/>
                <a:lightRig rig="threePt" dir="t"/>
              </a:scene3d>
              <a:sp3d>
                <a:contourClr>
                  <a:schemeClr val="bg1"/>
                </a:contourClr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1FAB7B2D-56B5-4C35-8BA3-5B25657F457B}"/>
                </a:ext>
              </a:extLst>
            </p:cNvPr>
            <p:cNvCxnSpPr>
              <a:cxnSpLocks/>
              <a:stCxn id="233" idx="3"/>
              <a:endCxn id="229" idx="2"/>
            </p:cNvCxnSpPr>
            <p:nvPr/>
          </p:nvCxnSpPr>
          <p:spPr>
            <a:xfrm>
              <a:off x="6948711" y="4334006"/>
              <a:ext cx="576220" cy="6057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4519F14D-AE3D-46F6-A863-6A9A9D9AF247}"/>
              </a:ext>
            </a:extLst>
          </p:cNvPr>
          <p:cNvGrpSpPr/>
          <p:nvPr/>
        </p:nvGrpSpPr>
        <p:grpSpPr>
          <a:xfrm>
            <a:off x="820615" y="2276115"/>
            <a:ext cx="2334355" cy="1233167"/>
            <a:chOff x="817329" y="2288632"/>
            <a:chExt cx="2334355" cy="1233167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CBF00B78-040A-48C2-AEA0-B8AF3E0A580C}"/>
                </a:ext>
              </a:extLst>
            </p:cNvPr>
            <p:cNvGrpSpPr/>
            <p:nvPr/>
          </p:nvGrpSpPr>
          <p:grpSpPr>
            <a:xfrm>
              <a:off x="817329" y="2288632"/>
              <a:ext cx="2334355" cy="1233167"/>
              <a:chOff x="274127" y="3603520"/>
              <a:chExt cx="2334355" cy="1233167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DCB29197-0278-4083-B1D3-FF33D7B16E9D}"/>
                  </a:ext>
                </a:extLst>
              </p:cNvPr>
              <p:cNvGrpSpPr/>
              <p:nvPr/>
            </p:nvGrpSpPr>
            <p:grpSpPr>
              <a:xfrm>
                <a:off x="274127" y="4105169"/>
                <a:ext cx="2334355" cy="731518"/>
                <a:chOff x="819036" y="2771877"/>
                <a:chExt cx="2334355" cy="731518"/>
              </a:xfrm>
            </p:grpSpPr>
            <p:sp>
              <p:nvSpPr>
                <p:cNvPr id="34" name="Cylinder 33">
                  <a:extLst>
                    <a:ext uri="{FF2B5EF4-FFF2-40B4-BE49-F238E27FC236}">
                      <a16:creationId xmlns:a16="http://schemas.microsoft.com/office/drawing/2014/main" id="{2EBE08E5-B939-49A5-B980-98B150257C1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6200000">
                  <a:off x="1508136" y="2082777"/>
                  <a:ext cx="731518" cy="2109718"/>
                </a:xfrm>
                <a:prstGeom prst="can">
                  <a:avLst>
                    <a:gd name="adj" fmla="val 46990"/>
                  </a:avLst>
                </a:prstGeom>
                <a:solidFill>
                  <a:schemeClr val="bg1">
                    <a:lumMod val="65000"/>
                  </a:schemeClr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Parallelogram 76">
                  <a:extLst>
                    <a:ext uri="{FF2B5EF4-FFF2-40B4-BE49-F238E27FC236}">
                      <a16:creationId xmlns:a16="http://schemas.microsoft.com/office/drawing/2014/main" id="{B0CF10A3-3694-4462-9E60-7906665C254F}"/>
                    </a:ext>
                  </a:extLst>
                </p:cNvPr>
                <p:cNvSpPr/>
                <p:nvPr/>
              </p:nvSpPr>
              <p:spPr>
                <a:xfrm flipH="1" flipV="1">
                  <a:off x="984896" y="2879003"/>
                  <a:ext cx="1998331" cy="257257"/>
                </a:xfrm>
                <a:prstGeom prst="parallelogram">
                  <a:avLst>
                    <a:gd name="adj" fmla="val 48827"/>
                  </a:avLst>
                </a:prstGeom>
                <a:solidFill>
                  <a:schemeClr val="bg1">
                    <a:lumMod val="5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Parallelogram 103">
                  <a:extLst>
                    <a:ext uri="{FF2B5EF4-FFF2-40B4-BE49-F238E27FC236}">
                      <a16:creationId xmlns:a16="http://schemas.microsoft.com/office/drawing/2014/main" id="{DDD7C738-5D5B-42C3-8072-41733A69D63D}"/>
                    </a:ext>
                  </a:extLst>
                </p:cNvPr>
                <p:cNvSpPr/>
                <p:nvPr/>
              </p:nvSpPr>
              <p:spPr>
                <a:xfrm flipV="1">
                  <a:off x="983762" y="3138597"/>
                  <a:ext cx="1998331" cy="264753"/>
                </a:xfrm>
                <a:prstGeom prst="parallelogram">
                  <a:avLst>
                    <a:gd name="adj" fmla="val 48827"/>
                  </a:avLst>
                </a:prstGeom>
                <a:solidFill>
                  <a:schemeClr val="bg1">
                    <a:lumMod val="8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Parallelogram 74">
                  <a:extLst>
                    <a:ext uri="{FF2B5EF4-FFF2-40B4-BE49-F238E27FC236}">
                      <a16:creationId xmlns:a16="http://schemas.microsoft.com/office/drawing/2014/main" id="{5CE6B2DF-8392-4293-9493-1FB454DC1692}"/>
                    </a:ext>
                  </a:extLst>
                </p:cNvPr>
                <p:cNvSpPr/>
                <p:nvPr/>
              </p:nvSpPr>
              <p:spPr>
                <a:xfrm>
                  <a:off x="1093538" y="3009976"/>
                  <a:ext cx="2051730" cy="126286"/>
                </a:xfrm>
                <a:prstGeom prst="parallelogram">
                  <a:avLst>
                    <a:gd name="adj" fmla="val 48827"/>
                  </a:avLst>
                </a:prstGeom>
                <a:solidFill>
                  <a:schemeClr val="bg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Parallelogram 104">
                  <a:extLst>
                    <a:ext uri="{FF2B5EF4-FFF2-40B4-BE49-F238E27FC236}">
                      <a16:creationId xmlns:a16="http://schemas.microsoft.com/office/drawing/2014/main" id="{540E4C09-58C9-4FA3-8C24-5EB28CDC0018}"/>
                    </a:ext>
                  </a:extLst>
                </p:cNvPr>
                <p:cNvSpPr/>
                <p:nvPr/>
              </p:nvSpPr>
              <p:spPr>
                <a:xfrm flipH="1">
                  <a:off x="1093537" y="3132938"/>
                  <a:ext cx="2059854" cy="126286"/>
                </a:xfrm>
                <a:prstGeom prst="parallelogram">
                  <a:avLst>
                    <a:gd name="adj" fmla="val 48827"/>
                  </a:avLst>
                </a:prstGeom>
                <a:solidFill>
                  <a:schemeClr val="bg2">
                    <a:lumMod val="5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4B2D697D-A4C6-4331-B559-B0A74319CA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4051" y="2879004"/>
                  <a:ext cx="1770118" cy="94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2398B458-AB90-4955-B3B1-2DA13288DC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14051" y="3396266"/>
                  <a:ext cx="1764161" cy="708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433177E-DE6F-4B01-AEEA-AF1B136609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989018" y="2879004"/>
                  <a:ext cx="125033" cy="263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DB2441C8-78F7-49D1-A5BF-5BD984AF25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3762" y="3132938"/>
                  <a:ext cx="130289" cy="2633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0E1140E3-A8E6-4FF7-9D10-6D3C6FCEC5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095913" y="3001555"/>
                  <a:ext cx="68488" cy="13702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F14F7A3D-F3E5-4D72-AE15-32B7BACA5F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4402" y="3005209"/>
                  <a:ext cx="178137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2E80DCBC-ADE6-479C-8E32-F7BF4A27F5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3537" y="3132938"/>
                  <a:ext cx="70865" cy="128196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B2FFABE-982B-4D9D-A091-24271EE733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64401" y="3259366"/>
                  <a:ext cx="1754059" cy="1768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1042C858-EA76-45D5-BC22-017692BCD633}"/>
                  </a:ext>
                </a:extLst>
              </p:cNvPr>
              <p:cNvSpPr txBox="1"/>
              <p:nvPr/>
            </p:nvSpPr>
            <p:spPr>
              <a:xfrm>
                <a:off x="630726" y="3603520"/>
                <a:ext cx="10644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/>
                  <a:t>4. Fill Tube</a:t>
                </a:r>
              </a:p>
            </p:txBody>
          </p:sp>
        </p:grp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4A813BEE-39C1-41D4-B399-41B9E56B15BE}"/>
                </a:ext>
              </a:extLst>
            </p:cNvPr>
            <p:cNvCxnSpPr>
              <a:cxnSpLocks/>
            </p:cNvCxnSpPr>
            <p:nvPr/>
          </p:nvCxnSpPr>
          <p:spPr>
            <a:xfrm>
              <a:off x="1898475" y="2553678"/>
              <a:ext cx="137836" cy="23183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0047B-E519-4840-ABAE-43390E8B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DA-4CD5-435D-B908-F42FCF43BFB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9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0a2472-efc4-4fa9-806c-5000036cce56">
      <Terms xmlns="http://schemas.microsoft.com/office/infopath/2007/PartnerControls"/>
    </lcf76f155ced4ddcb4097134ff3c332f>
    <TaxCatchAll xmlns="d683b4b1-f43f-4114-9370-8d0bd2b1ca1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82A82E76B3841A9DDF37928528FAC" ma:contentTypeVersion="13" ma:contentTypeDescription="Create a new document." ma:contentTypeScope="" ma:versionID="d229d5bd45c09b484ea48c613ed40ba8">
  <xsd:schema xmlns:xsd="http://www.w3.org/2001/XMLSchema" xmlns:xs="http://www.w3.org/2001/XMLSchema" xmlns:p="http://schemas.microsoft.com/office/2006/metadata/properties" xmlns:ns2="410a2472-efc4-4fa9-806c-5000036cce56" xmlns:ns3="d683b4b1-f43f-4114-9370-8d0bd2b1ca1b" targetNamespace="http://schemas.microsoft.com/office/2006/metadata/properties" ma:root="true" ma:fieldsID="3fd01ae5d768eba232e81c2238bcf962" ns2:_="" ns3:_="">
    <xsd:import namespace="410a2472-efc4-4fa9-806c-5000036cce56"/>
    <xsd:import namespace="d683b4b1-f43f-4114-9370-8d0bd2b1ca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a2472-efc4-4fa9-806c-5000036cce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3b4b1-f43f-4114-9370-8d0bd2b1ca1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5f93a4c-209e-4bff-a68d-0460fc4754f6}" ma:internalName="TaxCatchAll" ma:showField="CatchAllData" ma:web="d683b4b1-f43f-4114-9370-8d0bd2b1ca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75F7E1-25EC-49AD-AD10-E5DBBDD78C4A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410a2472-efc4-4fa9-806c-5000036cce56"/>
    <ds:schemaRef ds:uri="d683b4b1-f43f-4114-9370-8d0bd2b1ca1b"/>
  </ds:schemaRefs>
</ds:datastoreItem>
</file>

<file path=customXml/itemProps2.xml><?xml version="1.0" encoding="utf-8"?>
<ds:datastoreItem xmlns:ds="http://schemas.openxmlformats.org/officeDocument/2006/customXml" ds:itemID="{0A631D46-A88B-44F9-B011-0891D5ECFB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BB82BB-F01B-4CCD-9574-9A818CC8A8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a2472-efc4-4fa9-806c-5000036cce56"/>
    <ds:schemaRef ds:uri="d683b4b1-f43f-4114-9370-8d0bd2b1ca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26417</TotalTime>
  <Words>6643</Words>
  <Application>Microsoft Office PowerPoint</Application>
  <PresentationFormat>Widescreen</PresentationFormat>
  <Paragraphs>1282</Paragraphs>
  <Slides>66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Arial</vt:lpstr>
      <vt:lpstr>Arial-BoldMT</vt:lpstr>
      <vt:lpstr>Calibri</vt:lpstr>
      <vt:lpstr>Cambria Math</vt:lpstr>
      <vt:lpstr>Times</vt:lpstr>
      <vt:lpstr>Times New Roman</vt:lpstr>
      <vt:lpstr>Wingdings</vt:lpstr>
      <vt:lpstr>Blank</vt:lpstr>
      <vt:lpstr>Heat Pipes for Space Applications  Sergey Semenov – NASA GSFC</vt:lpstr>
      <vt:lpstr>Outline</vt:lpstr>
      <vt:lpstr>Heat Transfer Systems</vt:lpstr>
      <vt:lpstr>Heat Transfer by a Two-Phase System</vt:lpstr>
      <vt:lpstr>Benefits of Two-Phase Systems</vt:lpstr>
      <vt:lpstr>Types of TPS used in Space Applications</vt:lpstr>
      <vt:lpstr>Heat Pipes in Space Applications</vt:lpstr>
      <vt:lpstr>Heat Pipe Definitions</vt:lpstr>
      <vt:lpstr>Heat Pipe Elements</vt:lpstr>
      <vt:lpstr>Heat Pipe Operation</vt:lpstr>
      <vt:lpstr>Heat Transfer in the Evaporator</vt:lpstr>
      <vt:lpstr>One-Sided Heat Load</vt:lpstr>
      <vt:lpstr>Two-Sided Heat Load</vt:lpstr>
      <vt:lpstr>Evaporation Process</vt:lpstr>
      <vt:lpstr>Vapor Flow in the Evaporator</vt:lpstr>
      <vt:lpstr>Vapor Flow in the Adiabatic Section</vt:lpstr>
      <vt:lpstr>Vapor Flow in the Condenser</vt:lpstr>
      <vt:lpstr>Condensation Process</vt:lpstr>
      <vt:lpstr>Heat Transfer in the Condenser</vt:lpstr>
      <vt:lpstr>Liquid Flow in the Grooves</vt:lpstr>
      <vt:lpstr>Gravitational Impact</vt:lpstr>
      <vt:lpstr>Pressure Balance in the Heat Pipe </vt:lpstr>
      <vt:lpstr>Pressure Distribution in a Heat Pipe</vt:lpstr>
      <vt:lpstr>Capillary Limit</vt:lpstr>
      <vt:lpstr>Heat Transport Limits</vt:lpstr>
      <vt:lpstr>Capillary Limit and Liquid Transport Factor</vt:lpstr>
      <vt:lpstr>Working Fluids for Two-Phase Systems</vt:lpstr>
      <vt:lpstr>Heat of Vaporization</vt:lpstr>
      <vt:lpstr>Maximum Heat Flux</vt:lpstr>
      <vt:lpstr>Why Axial Grooved Heat Pipes?</vt:lpstr>
      <vt:lpstr>Axial Grooved Heat Pipes in Current Programs</vt:lpstr>
      <vt:lpstr>Constant Conductance Heat Pipes</vt:lpstr>
      <vt:lpstr>When to Consider Heat Pipes?</vt:lpstr>
      <vt:lpstr>When a Heat Pipe is NOT the Best Choice</vt:lpstr>
      <vt:lpstr>Other Types of CCHPs</vt:lpstr>
      <vt:lpstr>Copper-Water HPs vs. Aluminum-Ammonia HPs</vt:lpstr>
      <vt:lpstr>Vapor Chambers</vt:lpstr>
      <vt:lpstr>Titanium Vapor Chambers for Space Applications</vt:lpstr>
      <vt:lpstr>Oscillating Heat Pipes</vt:lpstr>
      <vt:lpstr>Variable Conductance Heat Pipes (VCHPs)</vt:lpstr>
      <vt:lpstr>VCHPs</vt:lpstr>
      <vt:lpstr>Orbiting Carbon Observatory–2 (OCO-2) VCHPs</vt:lpstr>
      <vt:lpstr>Diode Heat Pipes</vt:lpstr>
      <vt:lpstr>Liquid Trap Diode</vt:lpstr>
      <vt:lpstr>Liquid-Blockage Diode</vt:lpstr>
      <vt:lpstr>Gas-Blockage Diode</vt:lpstr>
      <vt:lpstr>More about Heat Pipes</vt:lpstr>
      <vt:lpstr>Heat Pipe Temperature Drop vs Operating Temperature</vt:lpstr>
      <vt:lpstr>Generic Steps to Determine Heat Pipe</vt:lpstr>
      <vt:lpstr>Design Cosiderations – 1</vt:lpstr>
      <vt:lpstr>Design Cosiderations – 2</vt:lpstr>
      <vt:lpstr>Major Elements of the Heat Pipe Design Process</vt:lpstr>
      <vt:lpstr>How Requirements Impact the Design</vt:lpstr>
      <vt:lpstr>Working Fluid</vt:lpstr>
      <vt:lpstr>Operating Temperature Ranges</vt:lpstr>
      <vt:lpstr>Heat Pipe Wicks</vt:lpstr>
      <vt:lpstr>Extrusion Profiles</vt:lpstr>
      <vt:lpstr>Heat Pipe Envelope Material</vt:lpstr>
      <vt:lpstr>Working Fluid Inventory</vt:lpstr>
      <vt:lpstr>Fabrication and Testing</vt:lpstr>
      <vt:lpstr>Heat Pipe Selection</vt:lpstr>
      <vt:lpstr>Heat Pipes with 3D Bents</vt:lpstr>
      <vt:lpstr>Dual Bore Heat Pipes</vt:lpstr>
      <vt:lpstr>Ground Testing in Reflux Mode</vt:lpstr>
      <vt:lpstr>Abbreviations</vt:lpstr>
      <vt:lpstr>References</vt:lpstr>
    </vt:vector>
  </TitlesOfParts>
  <Company>NASA/Ames Research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TFAWS 2010 Center Presentation</dc:title>
  <dc:creator>Tom Squire</dc:creator>
  <cp:lastModifiedBy>Semenov, Sergey Y. (GSFC-5450)</cp:lastModifiedBy>
  <cp:revision>384</cp:revision>
  <cp:lastPrinted>2001-11-30T21:59:45Z</cp:lastPrinted>
  <dcterms:created xsi:type="dcterms:W3CDTF">2001-11-21T21:59:03Z</dcterms:created>
  <dcterms:modified xsi:type="dcterms:W3CDTF">2023-08-10T16:15:55Z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0x01010011A82A82E76B3841A9DDF37928528FAC</vt:lpwstr>
  </property>
</Properties>
</file>