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272" r:id="rId3"/>
  </p:sldIdLst>
  <p:sldSz cx="9144000" cy="6858000" type="screen4x3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3F6"/>
    <a:srgbClr val="5F5F5F"/>
    <a:srgbClr val="DDDDDD"/>
    <a:srgbClr val="777777"/>
    <a:srgbClr val="CCFFCC"/>
    <a:srgbClr val="FFFF99"/>
    <a:srgbClr val="FFCCCC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20" y="72"/>
      </p:cViewPr>
      <p:guideLst>
        <p:guide orient="horz"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3C251C5B-2413-49AF-878E-346224ED81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76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6653CE95-F5CB-483A-9B02-1D2576EA16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37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13401D-7A41-4710-97B0-05C9D2CF1C69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003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21C7E57F-2EAB-4B0D-A256-8D1E6737D4C9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TFAWS 2019 – August 26-30,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0CEF2-A099-4D25-A627-2C96918E26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ACD0473A-0D05-421A-B2AA-53C8A7060698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TFAWS 2019 – August 26-30,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42015-0FC7-4B0E-8D2B-76EADF48D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5FB905D8-C829-43AD-8AB5-C51FF1FC50EB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TFAWS 2019 – August 26-30,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E8C48-CEA1-40D7-918C-CBF5F81BA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FE24A336-EAAD-4A04-BF1B-8FCBD4BC907B}" type="datetime1">
              <a:rPr lang="en-US" smtClean="0"/>
              <a:t>5/24/2023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TFAWS 2019 – August 26-30, 2019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99CED-6919-4E7D-A690-AD3E6D16DA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4160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4160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8EB7FC94-89CA-4614-ABCE-F6951C147AEA}" type="datetime1">
              <a:rPr lang="en-US" smtClean="0"/>
              <a:t>5/24/2023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TFAWS 2019 – August 26-30, 2019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BF8B5-A29F-4527-8EF2-13DD397BE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7CD37F5F-9405-4A68-82E5-223214F3B345}" type="datetime1">
              <a:rPr lang="en-US" smtClean="0"/>
              <a:t>5/24/2023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TFAWS 2019 – August 26-30, 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FA3E2-4CB8-43B1-9AF4-23FEB8A0CB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4B61D1D2-7430-4E94-B162-2BF33A3EE091}" type="datetime1">
              <a:rPr lang="en-US" smtClean="0"/>
              <a:t>5/24/2023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TFAWS 2019 – August 26-30, 2019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4FCD2-9C05-4241-882C-3D134303B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EF166421-16A1-4FBC-AF16-ADAE64BA5A36}" type="datetime1">
              <a:rPr lang="en-US" smtClean="0"/>
              <a:t>5/24/2023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TFAWS 2019 – August 26-30, 2019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0803C-64EA-4536-A101-47E17B86F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8CA94DE5-BE25-4518-A325-7BA634228701}" type="datetime1">
              <a:rPr lang="en-US" smtClean="0"/>
              <a:t>5/24/2023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TFAWS 2019 – August 26-30, 2019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CA9B2-5165-4ADC-9763-7293ADD3F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533400" y="685800"/>
            <a:ext cx="8153400" cy="76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spcBef>
                <a:spcPct val="50000"/>
              </a:spcBef>
              <a:tabLst>
                <a:tab pos="4459288" algn="ctr"/>
              </a:tabLst>
              <a:defRPr/>
            </a:pPr>
            <a:r>
              <a:rPr lang="en-US" sz="2800">
                <a:solidFill>
                  <a:schemeClr val="bg1"/>
                </a:solidFill>
                <a:latin typeface="Arial" charset="0"/>
                <a:ea typeface="+mn-ea"/>
              </a:rPr>
              <a:t>	</a:t>
            </a:r>
          </a:p>
        </p:txBody>
      </p:sp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533400" y="152400"/>
            <a:ext cx="8153400" cy="76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spcBef>
                <a:spcPct val="50000"/>
              </a:spcBef>
              <a:tabLst>
                <a:tab pos="4459288" algn="ctr"/>
              </a:tabLst>
              <a:defRPr/>
            </a:pPr>
            <a:endParaRPr lang="en-US" sz="280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05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333399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D26672C-0BFB-481E-A3EB-3DAD233F8453}" type="datetime1">
              <a:rPr lang="en-US" smtClean="0"/>
              <a:t>5/24/2023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333399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TFAWS 2019 – August 26-30, 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333399"/>
                </a:solidFill>
                <a:latin typeface="Arial" pitchFamily="34" charset="0"/>
              </a:defRPr>
            </a:lvl1pPr>
          </a:lstStyle>
          <a:p>
            <a:fld id="{A937B6BC-EA0C-470E-B991-7E852790E29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3" name="Picture 23"/>
          <p:cNvPicPr>
            <a:picLocks noChangeAspect="1" noChangeArrowheads="1"/>
          </p:cNvPicPr>
          <p:nvPr userDrawn="1"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0"/>
            <a:ext cx="1066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60919" y="19583"/>
            <a:ext cx="944962" cy="8657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81400"/>
            <a:ext cx="6096000" cy="914400"/>
          </a:xfrm>
        </p:spPr>
        <p:txBody>
          <a:bodyPr/>
          <a:lstStyle/>
          <a:p>
            <a:pPr eaLnBrk="1" hangingPunct="1"/>
            <a:r>
              <a:rPr lang="en-US" sz="1800">
                <a:solidFill>
                  <a:schemeClr val="tx1"/>
                </a:solidFill>
                <a:ea typeface="ＭＳ Ｐゴシック" charset="-128"/>
              </a:rPr>
              <a:t>Presented By</a:t>
            </a:r>
            <a:br>
              <a:rPr lang="en-US" sz="1800">
                <a:solidFill>
                  <a:schemeClr val="tx1"/>
                </a:solidFill>
                <a:ea typeface="ＭＳ Ｐゴシック" charset="-128"/>
              </a:rPr>
            </a:br>
            <a:r>
              <a:rPr lang="en-US">
                <a:solidFill>
                  <a:schemeClr val="tx1"/>
                </a:solidFill>
                <a:ea typeface="ＭＳ Ｐゴシック" charset="-128"/>
              </a:rPr>
              <a:t>(your name here)</a:t>
            </a:r>
          </a:p>
        </p:txBody>
      </p:sp>
      <p:sp>
        <p:nvSpPr>
          <p:cNvPr id="1331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743200" y="1524000"/>
            <a:ext cx="6134100" cy="1600200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charset="-128"/>
              </a:rPr>
              <a:t>(Title)</a:t>
            </a:r>
            <a:br>
              <a:rPr lang="en-US" sz="3200" b="0" dirty="0">
                <a:ea typeface="ＭＳ Ｐゴシック" charset="-128"/>
              </a:rPr>
            </a:br>
            <a:r>
              <a:rPr lang="en-US" sz="3200" b="0" dirty="0">
                <a:ea typeface="ＭＳ Ｐゴシック" charset="-128"/>
              </a:rPr>
              <a:t> (</a:t>
            </a:r>
            <a:r>
              <a:rPr lang="en-US" b="0" dirty="0">
                <a:ea typeface="ＭＳ Ｐゴシック" charset="-128"/>
              </a:rPr>
              <a:t>Authors &amp; Affiliation)</a:t>
            </a:r>
          </a:p>
        </p:txBody>
      </p:sp>
      <p:sp>
        <p:nvSpPr>
          <p:cNvPr id="13315" name="Rectangle 11"/>
          <p:cNvSpPr>
            <a:spLocks noChangeArrowheads="1"/>
          </p:cNvSpPr>
          <p:nvPr/>
        </p:nvSpPr>
        <p:spPr bwMode="auto">
          <a:xfrm>
            <a:off x="5105400" y="5181600"/>
            <a:ext cx="40386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/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Thermal &amp; Fluids Analysis Workshop</a:t>
            </a:r>
            <a:b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TFAWS 2023</a:t>
            </a:r>
            <a:b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August 21-25, 2023</a:t>
            </a:r>
          </a:p>
          <a:p>
            <a:pPr algn="l" eaLnBrk="1" hangingPunct="1"/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NASA Goddard Space Flight Center</a:t>
            </a:r>
          </a:p>
          <a:p>
            <a:pPr algn="l" eaLnBrk="1" hangingPunct="1"/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College Park, MD</a:t>
            </a:r>
          </a:p>
        </p:txBody>
      </p:sp>
      <p:sp>
        <p:nvSpPr>
          <p:cNvPr id="112676" name="Text Box 36"/>
          <p:cNvSpPr txBox="1">
            <a:spLocks noChangeArrowheads="1"/>
          </p:cNvSpPr>
          <p:nvPr/>
        </p:nvSpPr>
        <p:spPr bwMode="auto">
          <a:xfrm>
            <a:off x="0" y="152400"/>
            <a:ext cx="8686800" cy="609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spcBef>
                <a:spcPct val="50000"/>
              </a:spcBef>
              <a:tabLst>
                <a:tab pos="4459288" algn="ctr"/>
              </a:tabLst>
              <a:defRPr/>
            </a:pPr>
            <a:r>
              <a:rPr lang="en-US" sz="2800" dirty="0">
                <a:solidFill>
                  <a:schemeClr val="bg1"/>
                </a:solidFill>
                <a:latin typeface="Arial" charset="0"/>
                <a:ea typeface="+mn-ea"/>
              </a:rPr>
              <a:t>	TFAWS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+mn-ea"/>
              </a:rPr>
              <a:t>Passive Thermal </a:t>
            </a:r>
            <a:r>
              <a:rPr lang="en-US" sz="2800" dirty="0">
                <a:solidFill>
                  <a:schemeClr val="bg1"/>
                </a:solidFill>
                <a:latin typeface="Arial" charset="0"/>
                <a:ea typeface="+mn-ea"/>
              </a:rPr>
              <a:t>Paper Session</a:t>
            </a:r>
          </a:p>
        </p:txBody>
      </p:sp>
      <p:pic>
        <p:nvPicPr>
          <p:cNvPr id="13317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0"/>
            <a:ext cx="1066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Box 1"/>
          <p:cNvSpPr txBox="1">
            <a:spLocks noChangeArrowheads="1"/>
          </p:cNvSpPr>
          <p:nvPr/>
        </p:nvSpPr>
        <p:spPr bwMode="auto">
          <a:xfrm>
            <a:off x="512569" y="1066800"/>
            <a:ext cx="81696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Replace Passive Thermal with Active Thermal, Aerothermal, </a:t>
            </a:r>
            <a:r>
              <a:rPr lang="en-US" sz="1200" dirty="0" err="1">
                <a:solidFill>
                  <a:srgbClr val="FF0000"/>
                </a:solidFill>
              </a:rPr>
              <a:t>Cryothermal</a:t>
            </a:r>
            <a:r>
              <a:rPr lang="en-US" sz="1200" dirty="0">
                <a:solidFill>
                  <a:srgbClr val="FF0000"/>
                </a:solidFill>
              </a:rPr>
              <a:t>, or Interdisciplinary, depending on session topic</a:t>
            </a:r>
          </a:p>
        </p:txBody>
      </p:sp>
      <p:sp>
        <p:nvSpPr>
          <p:cNvPr id="13320" name="Left Brace 2"/>
          <p:cNvSpPr>
            <a:spLocks/>
          </p:cNvSpPr>
          <p:nvPr/>
        </p:nvSpPr>
        <p:spPr bwMode="auto">
          <a:xfrm rot="-5400000">
            <a:off x="3893150" y="-387950"/>
            <a:ext cx="290899" cy="2438400"/>
          </a:xfrm>
          <a:prstGeom prst="leftBrace">
            <a:avLst>
              <a:gd name="adj1" fmla="val 8326"/>
              <a:gd name="adj2" fmla="val 49421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0FDF55C-D6BF-4EEC-99B1-CDF848B392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209800"/>
            <a:ext cx="3523793" cy="33408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Heading 1</a:t>
            </a:r>
          </a:p>
          <a:p>
            <a:pPr lvl="1"/>
            <a:r>
              <a:rPr lang="en-US" dirty="0"/>
              <a:t>Heading 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TFAWS 2023 – August 21-25,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2015-0FC7-4B0E-8D2B-76EADF48D9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0415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20738</TotalTime>
  <Words>79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</vt:lpstr>
      <vt:lpstr>Blank</vt:lpstr>
      <vt:lpstr>(Title)  (Authors &amp; Affiliation)</vt:lpstr>
      <vt:lpstr>Slide Title</vt:lpstr>
    </vt:vector>
  </TitlesOfParts>
  <Company>NASA/Ames Research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TFAWS 2010 Center Presentation</dc:title>
  <dc:creator>Tom Squire</dc:creator>
  <cp:lastModifiedBy>Effron, Jordan M. (GSFC-5450)</cp:lastModifiedBy>
  <cp:revision>355</cp:revision>
  <cp:lastPrinted>2001-11-30T21:59:45Z</cp:lastPrinted>
  <dcterms:created xsi:type="dcterms:W3CDTF">2001-11-21T21:59:03Z</dcterms:created>
  <dcterms:modified xsi:type="dcterms:W3CDTF">2023-05-24T16:35:02Z</dcterms:modified>
</cp:coreProperties>
</file>