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3" r:id="rId5"/>
    <p:sldId id="274" r:id="rId6"/>
  </p:sldIdLst>
  <p:sldSz cx="12192000" cy="6858000"/>
  <p:notesSz cx="7302500" cy="95885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2B2B82"/>
    <a:srgbClr val="B0B3F6"/>
    <a:srgbClr val="5F5F5F"/>
    <a:srgbClr val="DDDDDD"/>
    <a:srgbClr val="777777"/>
    <a:srgbClr val="CCFFCC"/>
    <a:srgbClr val="FFFF99"/>
    <a:srgbClr val="FFCCCC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F10BBE-6907-4F88-A841-52B03612DC8E}" v="1" dt="2023-05-19T15:33:26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438" y="102"/>
      </p:cViewPr>
      <p:guideLst>
        <p:guide orient="horz" pos="28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nti, Regis J. (GSFC-5450)" userId="7c2c1ba6-764c-4282-8f77-e3e168e4836a" providerId="ADAL" clId="{B2F10BBE-6907-4F88-A841-52B03612DC8E}"/>
    <pc:docChg chg="custSel modSld">
      <pc:chgData name="Venti, Regis J. (GSFC-5450)" userId="7c2c1ba6-764c-4282-8f77-e3e168e4836a" providerId="ADAL" clId="{B2F10BBE-6907-4F88-A841-52B03612DC8E}" dt="2023-05-19T15:34:08.847" v="27" actId="20577"/>
      <pc:docMkLst>
        <pc:docMk/>
      </pc:docMkLst>
      <pc:sldChg chg="addSp delSp modSp mod">
        <pc:chgData name="Venti, Regis J. (GSFC-5450)" userId="7c2c1ba6-764c-4282-8f77-e3e168e4836a" providerId="ADAL" clId="{B2F10BBE-6907-4F88-A841-52B03612DC8E}" dt="2023-05-19T15:34:08.847" v="27" actId="20577"/>
        <pc:sldMkLst>
          <pc:docMk/>
          <pc:sldMk cId="0" sldId="273"/>
        </pc:sldMkLst>
        <pc:spChg chg="mod">
          <ac:chgData name="Venti, Regis J. (GSFC-5450)" userId="7c2c1ba6-764c-4282-8f77-e3e168e4836a" providerId="ADAL" clId="{B2F10BBE-6907-4F88-A841-52B03612DC8E}" dt="2023-05-19T15:34:08.847" v="27" actId="20577"/>
          <ac:spMkLst>
            <pc:docMk/>
            <pc:sldMk cId="0" sldId="273"/>
            <ac:spMk id="8" creationId="{BB54CBB5-3DD3-45AC-9EF7-4B4DF491D629}"/>
          </ac:spMkLst>
        </pc:spChg>
        <pc:picChg chg="del">
          <ac:chgData name="Venti, Regis J. (GSFC-5450)" userId="7c2c1ba6-764c-4282-8f77-e3e168e4836a" providerId="ADAL" clId="{B2F10BBE-6907-4F88-A841-52B03612DC8E}" dt="2023-05-19T15:33:42.990" v="7" actId="478"/>
          <ac:picMkLst>
            <pc:docMk/>
            <pc:sldMk cId="0" sldId="273"/>
            <ac:picMk id="2" creationId="{C73E7E94-264A-F111-C055-52D8AC43CF49}"/>
          </ac:picMkLst>
        </pc:picChg>
        <pc:picChg chg="add mod ord">
          <ac:chgData name="Venti, Regis J. (GSFC-5450)" userId="7c2c1ba6-764c-4282-8f77-e3e168e4836a" providerId="ADAL" clId="{B2F10BBE-6907-4F88-A841-52B03612DC8E}" dt="2023-05-19T15:33:48.259" v="9" actId="1076"/>
          <ac:picMkLst>
            <pc:docMk/>
            <pc:sldMk cId="0" sldId="273"/>
            <ac:picMk id="4" creationId="{4A25E060-CCB0-472B-8D91-54B881871A71}"/>
          </ac:picMkLst>
        </pc:picChg>
        <pc:picChg chg="del">
          <ac:chgData name="Venti, Regis J. (GSFC-5450)" userId="7c2c1ba6-764c-4282-8f77-e3e168e4836a" providerId="ADAL" clId="{B2F10BBE-6907-4F88-A841-52B03612DC8E}" dt="2023-05-19T15:33:44.694" v="8" actId="478"/>
          <ac:picMkLst>
            <pc:docMk/>
            <pc:sldMk cId="0" sldId="273"/>
            <ac:picMk id="10" creationId="{49A5478D-1A96-4C3B-BB9E-4FD7437C7F0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3C251C5B-2413-49AF-878E-346224ED8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767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5613" y="719138"/>
            <a:ext cx="6391275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01" tIns="47800" rIns="95601" bIns="4780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/>
            </a:lvl1pPr>
          </a:lstStyle>
          <a:p>
            <a:fld id="{6653CE95-F5CB-483A-9B02-1D2576EA16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0371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13401D-7A41-4710-97B0-05C9D2CF1C6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0035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764CC28-7C81-4F68-BC75-A20671960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40658E1A-83A6-4D43-8BAC-8CC650DFB1F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TFAWS 2023 – August 21-25,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2023 – August 21-25,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F42015-0FC7-4B0E-8D2B-76EADF48D9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TFAWS 2023 – August 21-25,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E8C48-CEA1-40D7-918C-CBF5F81BA8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538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14400"/>
            <a:ext cx="538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199CED-6919-4E7D-A690-AD3E6D16DA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956BF8-FFF3-4911-B918-FF080B8BD18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TFAWS 2023 – August 21-25, 2023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111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858962"/>
            <a:ext cx="5386917" cy="41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2192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858962"/>
            <a:ext cx="5389033" cy="41608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BF8B5-A29F-4527-8EF2-13DD397BE68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92D923EA-ABD6-D9E1-0232-9D3269B7E9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400800"/>
            <a:ext cx="4876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TFAWS 2023 – August 21-25, 2023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A3E2-4CB8-43B1-9AF4-23FEB8A0CB9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421A504-53A7-23C9-529A-B3C0862B2F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400800"/>
            <a:ext cx="4876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TFAWS 2023 – August 21-25, 2023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24FCD2-9C05-4241-882C-3D134303B4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0190D3-EFDF-0F6E-3929-98722B9A9A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400800"/>
            <a:ext cx="4876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TFAWS 2023 – August 21-25, 2023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914400"/>
            <a:ext cx="4011084" cy="520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914400"/>
            <a:ext cx="6815667" cy="52117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803C-64EA-4536-A101-47E17B86F6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FB25FD5-3767-7224-BCE7-AD6582254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400800"/>
            <a:ext cx="4876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TFAWS 2023 – August 21-25, 2023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914399"/>
            <a:ext cx="7315200" cy="3813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CA9B2-5165-4ADC-9763-7293ADD3F29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1DE3015-D9A1-BD07-2F15-45C6981979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400800"/>
            <a:ext cx="4876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TFAWS 2023 – August 21-25, 2023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838200" y="685800"/>
            <a:ext cx="107442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	</a:t>
            </a:r>
          </a:p>
        </p:txBody>
      </p:sp>
      <p:sp>
        <p:nvSpPr>
          <p:cNvPr id="1051" name="Text Box 27"/>
          <p:cNvSpPr txBox="1">
            <a:spLocks noChangeArrowheads="1"/>
          </p:cNvSpPr>
          <p:nvPr userDrawn="1"/>
        </p:nvSpPr>
        <p:spPr bwMode="auto">
          <a:xfrm>
            <a:off x="609600" y="152400"/>
            <a:ext cx="10972800" cy="762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spcBef>
                <a:spcPct val="50000"/>
              </a:spcBef>
              <a:tabLst>
                <a:tab pos="4459288" algn="ctr"/>
              </a:tabLst>
              <a:defRPr/>
            </a:pPr>
            <a:endParaRPr lang="en-US" sz="2800">
              <a:solidFill>
                <a:schemeClr val="bg1"/>
              </a:solidFill>
              <a:latin typeface="Arial" charset="0"/>
              <a:ea typeface="+mn-ea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90500"/>
            <a:ext cx="1097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10972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400800"/>
            <a:ext cx="4876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TFAWS 2023 – August 21-25, 2023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400800"/>
            <a:ext cx="254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333399"/>
                </a:solidFill>
                <a:latin typeface="Arial" pitchFamily="34" charset="0"/>
              </a:defRPr>
            </a:lvl1pPr>
          </a:lstStyle>
          <a:p>
            <a:fld id="{A937B6BC-EA0C-470E-B991-7E852790E2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5720" y="45720"/>
            <a:ext cx="868680" cy="810267"/>
          </a:xfrm>
          <a:prstGeom prst="rect">
            <a:avLst/>
          </a:prstGeom>
        </p:spPr>
      </p:pic>
      <p:pic>
        <p:nvPicPr>
          <p:cNvPr id="12" name="Picture 19"/>
          <p:cNvPicPr>
            <a:picLocks noChangeAspect="1" noChangeArrowheads="1"/>
          </p:cNvPicPr>
          <p:nvPr userDrawn="1"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25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4A25E060-CCB0-472B-8D91-54B881871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267" y="1960858"/>
            <a:ext cx="3549260" cy="4315607"/>
          </a:xfrm>
          <a:prstGeom prst="rect">
            <a:avLst/>
          </a:prstGeom>
        </p:spPr>
      </p:pic>
      <p:sp>
        <p:nvSpPr>
          <p:cNvPr id="1331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029200" y="3601427"/>
            <a:ext cx="6096000" cy="914400"/>
          </a:xfrm>
        </p:spPr>
        <p:txBody>
          <a:bodyPr/>
          <a:lstStyle/>
          <a:p>
            <a:pPr eaLnBrk="1" hangingPunct="1"/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Presented By</a:t>
            </a:r>
          </a:p>
          <a:p>
            <a:pPr eaLnBrk="1" hangingPunct="1"/>
            <a:r>
              <a:rPr lang="en-US" sz="1800" dirty="0">
                <a:solidFill>
                  <a:schemeClr val="tx1"/>
                </a:solidFill>
                <a:ea typeface="ＭＳ Ｐゴシック" charset="-128"/>
              </a:rPr>
              <a:t>(your name here)</a:t>
            </a:r>
            <a:endParaRPr lang="en-US" dirty="0">
              <a:solidFill>
                <a:schemeClr val="tx1"/>
              </a:solidFill>
              <a:ea typeface="ＭＳ Ｐゴシック" charset="-128"/>
            </a:endParaRPr>
          </a:p>
        </p:txBody>
      </p:sp>
      <p:sp>
        <p:nvSpPr>
          <p:cNvPr id="13314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4800600" y="1447800"/>
            <a:ext cx="6134100" cy="1600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charset="-128"/>
              </a:rPr>
              <a:t>(Title)</a:t>
            </a:r>
            <a:br>
              <a:rPr lang="en-US" dirty="0">
                <a:ea typeface="ＭＳ Ｐゴシック" charset="-128"/>
              </a:rPr>
            </a:br>
            <a:r>
              <a:rPr lang="en-US" b="0" dirty="0">
                <a:ea typeface="ＭＳ Ｐゴシック" charset="-128"/>
              </a:rPr>
              <a:t>(Authors &amp; Affiliation)</a:t>
            </a:r>
            <a:endParaRPr lang="en-US" sz="2400" b="0" dirty="0">
              <a:ea typeface="ＭＳ Ｐゴシック" charset="-128"/>
            </a:endParaRPr>
          </a:p>
        </p:txBody>
      </p:sp>
      <p:sp>
        <p:nvSpPr>
          <p:cNvPr id="13315" name="Rectangle 11"/>
          <p:cNvSpPr>
            <a:spLocks noChangeArrowheads="1"/>
          </p:cNvSpPr>
          <p:nvPr/>
        </p:nvSpPr>
        <p:spPr bwMode="auto">
          <a:xfrm>
            <a:off x="6477000" y="4800600"/>
            <a:ext cx="40386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Thermal &amp; Fluids Analysis Workshop</a:t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TFAWS 2023</a:t>
            </a:r>
            <a:b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</a:br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August 21-25, 2023</a:t>
            </a:r>
          </a:p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NASA Goddard Space Flight Center</a:t>
            </a:r>
          </a:p>
          <a:p>
            <a:pPr algn="l" eaLnBrk="1" hangingPunct="1"/>
            <a:r>
              <a:rPr lang="en-US" sz="1800" b="0" dirty="0">
                <a:solidFill>
                  <a:schemeClr val="accent2"/>
                </a:solidFill>
                <a:latin typeface="Arial" pitchFamily="34" charset="0"/>
              </a:rPr>
              <a:t>Greenbelt, MD</a:t>
            </a:r>
          </a:p>
        </p:txBody>
      </p:sp>
      <p:sp>
        <p:nvSpPr>
          <p:cNvPr id="6" name="Text Box 36">
            <a:extLst>
              <a:ext uri="{FF2B5EF4-FFF2-40B4-BE49-F238E27FC236}">
                <a16:creationId xmlns:a16="http://schemas.microsoft.com/office/drawing/2014/main" id="{F917E5F1-6E57-4C5E-B693-B8880278A8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0"/>
            <a:ext cx="11734800" cy="609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4862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  <a:tabLst>
                <a:tab pos="4459288" algn="ctr"/>
              </a:tabLst>
              <a:defRPr/>
            </a:pP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	TFAWS </a:t>
            </a:r>
            <a:r>
              <a:rPr lang="en-US" sz="2800" dirty="0">
                <a:solidFill>
                  <a:srgbClr val="FF0000"/>
                </a:solidFill>
                <a:latin typeface="Arial" charset="0"/>
                <a:ea typeface="+mn-ea"/>
              </a:rPr>
              <a:t>Passive Thermal </a:t>
            </a:r>
            <a:r>
              <a:rPr lang="en-US" sz="2800" dirty="0">
                <a:solidFill>
                  <a:schemeClr val="bg1"/>
                </a:solidFill>
                <a:latin typeface="Arial" charset="0"/>
                <a:ea typeface="+mn-ea"/>
              </a:rPr>
              <a:t>Paper Session</a:t>
            </a:r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id="{A246DAA2-27C6-4985-9DB9-EB67866EA8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25200" y="0"/>
            <a:ext cx="1066800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">
            <a:extLst>
              <a:ext uri="{FF2B5EF4-FFF2-40B4-BE49-F238E27FC236}">
                <a16:creationId xmlns:a16="http://schemas.microsoft.com/office/drawing/2014/main" id="{BB54CBB5-3DD3-45AC-9EF7-4B4DF491D6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6699" y="1066799"/>
            <a:ext cx="824661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Replace Passive Thermal with Active Thermal, Aerothermal, </a:t>
            </a:r>
            <a:r>
              <a:rPr lang="en-US" sz="1200" dirty="0" err="1">
                <a:solidFill>
                  <a:srgbClr val="FF0000"/>
                </a:solidFill>
              </a:rPr>
              <a:t>Cryothermal</a:t>
            </a:r>
            <a:r>
              <a:rPr lang="en-US" sz="1200" dirty="0">
                <a:solidFill>
                  <a:srgbClr val="FF0000"/>
                </a:solidFill>
              </a:rPr>
              <a:t>, or Interdisciplinary, depending on session topic</a:t>
            </a:r>
          </a:p>
        </p:txBody>
      </p:sp>
      <p:sp>
        <p:nvSpPr>
          <p:cNvPr id="9" name="Left Brace 2">
            <a:extLst>
              <a:ext uri="{FF2B5EF4-FFF2-40B4-BE49-F238E27FC236}">
                <a16:creationId xmlns:a16="http://schemas.microsoft.com/office/drawing/2014/main" id="{1CA40F2C-4AB7-4B64-AF0E-515ADF28DDD4}"/>
              </a:ext>
            </a:extLst>
          </p:cNvPr>
          <p:cNvSpPr>
            <a:spLocks/>
          </p:cNvSpPr>
          <p:nvPr/>
        </p:nvSpPr>
        <p:spPr bwMode="auto">
          <a:xfrm rot="-5400000">
            <a:off x="5645751" y="-387951"/>
            <a:ext cx="290899" cy="2438400"/>
          </a:xfrm>
          <a:prstGeom prst="leftBrace">
            <a:avLst>
              <a:gd name="adj1" fmla="val 8326"/>
              <a:gd name="adj2" fmla="val 49421"/>
            </a:avLst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Heading 1</a:t>
            </a:r>
          </a:p>
          <a:p>
            <a:pPr lvl="1"/>
            <a:r>
              <a:rPr lang="en-US" dirty="0"/>
              <a:t>Heading 2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42015-0FC7-4B0E-8D2B-76EADF48D95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E240ADE-5CD7-C84F-FB53-16587793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57600" y="6400800"/>
            <a:ext cx="4876800" cy="304800"/>
          </a:xfrm>
        </p:spPr>
        <p:txBody>
          <a:bodyPr/>
          <a:lstStyle/>
          <a:p>
            <a:r>
              <a:rPr lang="en-US" dirty="0"/>
              <a:t>TFAWS 2023 – August 21-25, 2023</a:t>
            </a:r>
          </a:p>
        </p:txBody>
      </p:sp>
    </p:spTree>
    <p:extLst>
      <p:ext uri="{BB962C8B-B14F-4D97-AF65-F5344CB8AC3E}">
        <p14:creationId xmlns:p14="http://schemas.microsoft.com/office/powerpoint/2010/main" val="279868552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0a2472-efc4-4fa9-806c-5000036cce56">
      <Terms xmlns="http://schemas.microsoft.com/office/infopath/2007/PartnerControls"/>
    </lcf76f155ced4ddcb4097134ff3c332f>
    <TaxCatchAll xmlns="d683b4b1-f43f-4114-9370-8d0bd2b1ca1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A82A82E76B3841A9DDF37928528FAC" ma:contentTypeVersion="13" ma:contentTypeDescription="Create a new document." ma:contentTypeScope="" ma:versionID="d229d5bd45c09b484ea48c613ed40ba8">
  <xsd:schema xmlns:xsd="http://www.w3.org/2001/XMLSchema" xmlns:xs="http://www.w3.org/2001/XMLSchema" xmlns:p="http://schemas.microsoft.com/office/2006/metadata/properties" xmlns:ns2="410a2472-efc4-4fa9-806c-5000036cce56" xmlns:ns3="d683b4b1-f43f-4114-9370-8d0bd2b1ca1b" targetNamespace="http://schemas.microsoft.com/office/2006/metadata/properties" ma:root="true" ma:fieldsID="3fd01ae5d768eba232e81c2238bcf962" ns2:_="" ns3:_="">
    <xsd:import namespace="410a2472-efc4-4fa9-806c-5000036cce56"/>
    <xsd:import namespace="d683b4b1-f43f-4114-9370-8d0bd2b1ca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0a2472-efc4-4fa9-806c-5000036cce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0fb68aea-d2ee-4a6c-85e6-e4b5686e96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83b4b1-f43f-4114-9370-8d0bd2b1ca1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5f93a4c-209e-4bff-a68d-0460fc4754f6}" ma:internalName="TaxCatchAll" ma:showField="CatchAllData" ma:web="d683b4b1-f43f-4114-9370-8d0bd2b1ca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75F7E1-25EC-49AD-AD10-E5DBBDD78C4A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  <ds:schemaRef ds:uri="410a2472-efc4-4fa9-806c-5000036cce56"/>
    <ds:schemaRef ds:uri="d683b4b1-f43f-4114-9370-8d0bd2b1ca1b"/>
  </ds:schemaRefs>
</ds:datastoreItem>
</file>

<file path=customXml/itemProps2.xml><?xml version="1.0" encoding="utf-8"?>
<ds:datastoreItem xmlns:ds="http://schemas.openxmlformats.org/officeDocument/2006/customXml" ds:itemID="{60BB82BB-F01B-4CCD-9574-9A818CC8A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0a2472-efc4-4fa9-806c-5000036cce56"/>
    <ds:schemaRef ds:uri="d683b4b1-f43f-4114-9370-8d0bd2b1ca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631D46-A88B-44F9-B011-0891D5ECFBA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22932</TotalTime>
  <Words>76</Words>
  <Application>Microsoft Office PowerPoint</Application>
  <PresentationFormat>Widescreen</PresentationFormat>
  <Paragraphs>15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</vt:lpstr>
      <vt:lpstr>Blank</vt:lpstr>
      <vt:lpstr>(Title) (Authors &amp; Affiliation)</vt:lpstr>
      <vt:lpstr>Slide Title</vt:lpstr>
    </vt:vector>
  </TitlesOfParts>
  <Company>NASA/Ames Research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TFAWS 2010 Center Presentation</dc:title>
  <dc:creator>Tom Squire</dc:creator>
  <cp:lastModifiedBy>Venti, Regis J. (GSFC-5450)</cp:lastModifiedBy>
  <cp:revision>383</cp:revision>
  <cp:lastPrinted>2001-11-30T21:59:45Z</cp:lastPrinted>
  <dcterms:created xsi:type="dcterms:W3CDTF">2001-11-21T21:59:03Z</dcterms:created>
  <dcterms:modified xsi:type="dcterms:W3CDTF">2023-05-19T15:34:14Z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0x01010011A82A82E76B3841A9DDF37928528FAC</vt:lpwstr>
  </property>
</Properties>
</file>