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75" r:id="rId6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05"/>
    <a:srgbClr val="0060BC"/>
    <a:srgbClr val="FF4605"/>
    <a:srgbClr val="333399"/>
    <a:srgbClr val="2B2B82"/>
    <a:srgbClr val="B0B3F6"/>
    <a:srgbClr val="5F5F5F"/>
    <a:srgbClr val="DDDDDD"/>
    <a:srgbClr val="77777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B0C4D-465B-4247-A134-FF84BA4CB9DD}" v="21" dt="2025-06-24T00:59:30.063"/>
    <p1510:client id="{77DE8F6A-4CAD-4B48-BB2E-6A1F95F6FFF1}" v="10" dt="2025-06-24T00:41:09.590"/>
    <p1510:client id="{9CF53D42-286D-407A-9B21-96CA7ACFF091}" v="4" dt="2025-06-24T01:00:2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582288"/>
            <a:ext cx="507151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r>
              <a:rPr lang="en-US" sz="1800" b="0">
                <a:latin typeface="Arial"/>
                <a:ea typeface="ＭＳ Ｐゴシック"/>
                <a:cs typeface="Arial"/>
              </a:rPr>
              <a:t>[List of author names]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1800" b="0">
                <a:latin typeface="Arial"/>
                <a:ea typeface="ＭＳ Ｐゴシック"/>
                <a:cs typeface="Arial"/>
              </a:rPr>
              <a:t>[List of affiliations]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4605"/>
                </a:solidFill>
                <a:ea typeface="ＭＳ Ｐゴシック" charset="-128"/>
              </a:rPr>
              <a:t>[Presentation Title Presentation Title Presentation Title Presentation Title Presentation Title Presentation Title] </a:t>
            </a:r>
            <a:endParaRPr lang="en-US" b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Passive Thermal Technical Session</a:t>
            </a:r>
          </a:p>
        </p:txBody>
      </p:sp>
      <p:sp>
        <p:nvSpPr>
          <p:cNvPr id="9" name="Left Brace 2">
            <a:extLst>
              <a:ext uri="{FF2B5EF4-FFF2-40B4-BE49-F238E27FC236}">
                <a16:creationId xmlns:a16="http://schemas.microsoft.com/office/drawing/2014/main" id="{1CA40F2C-4AB7-4B64-AF0E-515ADF28DDD4}"/>
              </a:ext>
            </a:extLst>
          </p:cNvPr>
          <p:cNvSpPr>
            <a:spLocks/>
          </p:cNvSpPr>
          <p:nvPr/>
        </p:nvSpPr>
        <p:spPr bwMode="auto">
          <a:xfrm rot="-5400000">
            <a:off x="5471311" y="-558131"/>
            <a:ext cx="290899" cy="2787279"/>
          </a:xfrm>
          <a:prstGeom prst="leftBrace">
            <a:avLst>
              <a:gd name="adj1" fmla="val 8326"/>
              <a:gd name="adj2" fmla="val 4942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3"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7"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>
                <a:solidFill>
                  <a:srgbClr val="FF4605"/>
                </a:solidFill>
                <a:ea typeface="ＭＳ Ｐゴシック" charset="-128"/>
              </a:rPr>
              <a:t>Presented by: [your name]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823E22B-4662-5996-56AA-97A3E35E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469" y="1066799"/>
            <a:ext cx="8067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imes"/>
                <a:ea typeface="ＭＳ Ｐゴシック"/>
                <a:cs typeface="Times"/>
              </a:rPr>
              <a:t>Replace Passive Thermal with Active Thermal, Aerosciences, Cryogenics, or Interdisciplinary, depending on session topic</a:t>
            </a:r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3FC-6A63-12BD-9751-F1F2FAD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0311-5040-1CD8-E6B9-B4569D9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59161-B833-CBC8-4028-C21DCDE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7C2655-8CF6-4027-C0A2-58722392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40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75F7E1-25EC-49AD-AD10-E5DBBDD78C4A}">
  <ds:schemaRefs>
    <ds:schemaRef ds:uri="49349bec-f6d6-4581-a243-30eb8b4d9727"/>
    <ds:schemaRef ds:uri="f1c8cde4-8972-4c28-8907-b1a5623db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[Presentation Title Presentation Title Presentation Title Presentation Title Presentation Title Presentation Title] </vt:lpstr>
      <vt:lpstr>PowerPoint Presentation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revision>4</cp:revision>
  <cp:lastPrinted>2001-11-30T21:59:45Z</cp:lastPrinted>
  <dcterms:created xsi:type="dcterms:W3CDTF">2001-11-21T21:59:03Z</dcterms:created>
  <dcterms:modified xsi:type="dcterms:W3CDTF">2025-06-24T01:03:18Z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</Properties>
</file>