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73" r:id="rId5"/>
    <p:sldId id="278" r:id="rId6"/>
  </p:sldIdLst>
  <p:sldSz cx="12192000" cy="6858000"/>
  <p:notesSz cx="7302500" cy="95885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0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5442B4-804C-ADFD-F768-582B66B435CD}" name="Gilligan, Ryan P. (GRC-LTF0)" initials="G(" userId="S::rgilliga@ndc.nasa.gov::fa511eb3-9f8d-4fa1-b2cd-89a5c1c047f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2B2B82"/>
    <a:srgbClr val="B0B3F6"/>
    <a:srgbClr val="5F5F5F"/>
    <a:srgbClr val="DDDDDD"/>
    <a:srgbClr val="777777"/>
    <a:srgbClr val="CCFFCC"/>
    <a:srgbClr val="FFFF99"/>
    <a:srgbClr val="FFCCCC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46973D-D672-443F-8790-82E713BA5054}" v="4" dt="2026-07-15T20:00:05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67" y="456"/>
      </p:cViewPr>
      <p:guideLst>
        <p:guide orient="horz" pos="28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020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urk, Jodi C. (MSFC-EV34)" userId="a05cd629-1ef3-49b4-9230-29a419c4ddc9" providerId="ADAL" clId="{A32F584C-8AE6-4334-AD90-89C83A4182DD}"/>
    <pc:docChg chg="undo custSel modSld">
      <pc:chgData name="Turk, Jodi C. (MSFC-EV34)" userId="a05cd629-1ef3-49b4-9230-29a419c4ddc9" providerId="ADAL" clId="{A32F584C-8AE6-4334-AD90-89C83A4182DD}" dt="2026-07-15T20:00:11.111" v="9" actId="1076"/>
      <pc:docMkLst>
        <pc:docMk/>
      </pc:docMkLst>
      <pc:sldChg chg="addSp delSp modSp mod">
        <pc:chgData name="Turk, Jodi C. (MSFC-EV34)" userId="a05cd629-1ef3-49b4-9230-29a419c4ddc9" providerId="ADAL" clId="{A32F584C-8AE6-4334-AD90-89C83A4182DD}" dt="2026-07-15T20:00:11.111" v="9" actId="1076"/>
        <pc:sldMkLst>
          <pc:docMk/>
          <pc:sldMk cId="0" sldId="273"/>
        </pc:sldMkLst>
        <pc:spChg chg="add mod">
          <ac:chgData name="Turk, Jodi C. (MSFC-EV34)" userId="a05cd629-1ef3-49b4-9230-29a419c4ddc9" providerId="ADAL" clId="{A32F584C-8AE6-4334-AD90-89C83A4182DD}" dt="2026-07-15T19:58:18.702" v="3" actId="1076"/>
          <ac:spMkLst>
            <pc:docMk/>
            <pc:sldMk cId="0" sldId="273"/>
            <ac:spMk id="4" creationId="{C7FF8F54-6519-044C-B75A-778D4EBDB924}"/>
          </ac:spMkLst>
        </pc:spChg>
        <pc:spChg chg="add mod">
          <ac:chgData name="Turk, Jodi C. (MSFC-EV34)" userId="a05cd629-1ef3-49b4-9230-29a419c4ddc9" providerId="ADAL" clId="{A32F584C-8AE6-4334-AD90-89C83A4182DD}" dt="2026-07-15T19:58:18.702" v="3" actId="1076"/>
          <ac:spMkLst>
            <pc:docMk/>
            <pc:sldMk cId="0" sldId="273"/>
            <ac:spMk id="7" creationId="{97412A44-7FD8-5408-3210-9558172E878A}"/>
          </ac:spMkLst>
        </pc:spChg>
        <pc:picChg chg="add mod">
          <ac:chgData name="Turk, Jodi C. (MSFC-EV34)" userId="a05cd629-1ef3-49b4-9230-29a419c4ddc9" providerId="ADAL" clId="{A32F584C-8AE6-4334-AD90-89C83A4182DD}" dt="2026-07-15T20:00:11.111" v="9" actId="1076"/>
          <ac:picMkLst>
            <pc:docMk/>
            <pc:sldMk cId="0" sldId="273"/>
            <ac:picMk id="3" creationId="{354CD07E-EF3A-FA8E-FE4B-714BF38E71DE}"/>
          </ac:picMkLst>
        </pc:picChg>
        <pc:picChg chg="add mod">
          <ac:chgData name="Turk, Jodi C. (MSFC-EV34)" userId="a05cd629-1ef3-49b4-9230-29a419c4ddc9" providerId="ADAL" clId="{A32F584C-8AE6-4334-AD90-89C83A4182DD}" dt="2026-07-15T19:58:18.702" v="3" actId="1076"/>
          <ac:picMkLst>
            <pc:docMk/>
            <pc:sldMk cId="0" sldId="273"/>
            <ac:picMk id="3" creationId="{A845F1DE-974B-7000-D97B-0982D02302A1}"/>
          </ac:picMkLst>
        </pc:picChg>
        <pc:picChg chg="del">
          <ac:chgData name="Turk, Jodi C. (MSFC-EV34)" userId="a05cd629-1ef3-49b4-9230-29a419c4ddc9" providerId="ADAL" clId="{A32F584C-8AE6-4334-AD90-89C83A4182DD}" dt="2026-07-15T19:58:14.478" v="0" actId="478"/>
          <ac:picMkLst>
            <pc:docMk/>
            <pc:sldMk cId="0" sldId="273"/>
            <ac:picMk id="5" creationId="{D4E2AD1C-FE65-7794-C0DE-B0C288375BA2}"/>
          </ac:picMkLst>
        </pc:picChg>
        <pc:picChg chg="add del mod">
          <ac:chgData name="Turk, Jodi C. (MSFC-EV34)" userId="a05cd629-1ef3-49b4-9230-29a419c4ddc9" providerId="ADAL" clId="{A32F584C-8AE6-4334-AD90-89C83A4182DD}" dt="2026-07-15T19:59:09.889" v="7" actId="478"/>
          <ac:picMkLst>
            <pc:docMk/>
            <pc:sldMk cId="0" sldId="273"/>
            <ac:picMk id="10" creationId="{E67339C6-8C22-9482-EE2B-84BA43B8B33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latin typeface="Times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Times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1" tIns="47800" rIns="95601" bIns="4780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latin typeface="Times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1" tIns="47800" rIns="95601" bIns="4780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3C251C5B-2413-49AF-878E-346224ED81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76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latin typeface="Times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8613" y="0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Times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5613" y="719138"/>
            <a:ext cx="6391275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1" tIns="47800" rIns="95601" bIns="47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388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1" tIns="47800" rIns="95601" bIns="4780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latin typeface="Times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8613" y="9109075"/>
            <a:ext cx="31638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01" tIns="47800" rIns="95601" bIns="4780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6653CE95-F5CB-483A-9B02-1D2576EA16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37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13401D-7A41-4710-97B0-05C9D2CF1C69}" type="slidenum">
              <a:rPr lang="en-US"/>
              <a:pPr/>
              <a:t>1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003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B764CC28-7C81-4F68-BC75-A20671960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33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0658E1A-83A6-4D43-8BAC-8CC650DFB1F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>
                <a:latin typeface="Arial"/>
                <a:ea typeface="ＭＳ Ｐゴシック"/>
                <a:cs typeface="Arial"/>
              </a:rPr>
              <a:t>TFAWS 2024 – August 26-30, 2024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33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>
                <a:latin typeface="Arial"/>
                <a:ea typeface="ＭＳ Ｐゴシック"/>
                <a:cs typeface="Arial"/>
              </a:rPr>
              <a:t>TFAWS 2026 – August 31 – September 4, 2026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42015-0FC7-4B0E-8D2B-76EADF48D9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>
                <a:latin typeface="Arial"/>
                <a:ea typeface="ＭＳ Ｐゴシック"/>
                <a:cs typeface="Arial"/>
              </a:rPr>
              <a:t>TFAWS 2026 – August 31 – September 4, 2026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E8C48-CEA1-40D7-918C-CBF5F81BA8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33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538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38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99CED-6919-4E7D-A690-AD3E6D16DA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56BF8-FFF3-4911-B918-FF080B8BD18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>
                <a:latin typeface="Arial"/>
                <a:ea typeface="ＭＳ Ｐゴシック"/>
                <a:cs typeface="Arial"/>
              </a:rPr>
              <a:t>TFAWS 2026 – August 31 – September 4, 2026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11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858962"/>
            <a:ext cx="5386917" cy="4160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19200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858962"/>
            <a:ext cx="5389033" cy="4160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BF8B5-A29F-4527-8EF2-13DD397BE68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92D923EA-ABD6-D9E1-0232-9D3269B7E9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400800"/>
            <a:ext cx="4876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latin typeface="Arial"/>
                <a:ea typeface="ＭＳ Ｐゴシック"/>
                <a:cs typeface="Arial"/>
              </a:rPr>
              <a:t>TFAWS 2026 – August 31 – September 4, 2026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33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FA3E2-4CB8-43B1-9AF4-23FEB8A0CB9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21A504-53A7-23C9-529A-B3C0862B2F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400800"/>
            <a:ext cx="4876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latin typeface="Arial"/>
                <a:ea typeface="ＭＳ Ｐゴシック"/>
                <a:cs typeface="Arial"/>
              </a:rPr>
              <a:t>TFAWS 2026 – August 31 – September 4, 2026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4FCD2-9C05-4241-882C-3D134303B4E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0190D3-EFDF-0F6E-3929-98722B9A9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400800"/>
            <a:ext cx="4876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latin typeface="Arial"/>
                <a:ea typeface="ＭＳ Ｐゴシック"/>
                <a:cs typeface="Arial"/>
              </a:rPr>
              <a:t>TFAWS 2026 – August 31 – September 4, 2026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914400"/>
            <a:ext cx="4011084" cy="5207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14400"/>
            <a:ext cx="6815667" cy="52117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0803C-64EA-4536-A101-47E17B86F67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B25FD5-3767-7224-BCE7-AD65822549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400800"/>
            <a:ext cx="4876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latin typeface="Arial"/>
                <a:ea typeface="ＭＳ Ｐゴシック"/>
                <a:cs typeface="Arial"/>
              </a:rPr>
              <a:t>TFAWS 2026 – August 31 – September 4, 2026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914399"/>
            <a:ext cx="7315200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CCA9B2-5165-4ADC-9763-7293ADD3F29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DE3015-D9A1-BD07-2F15-45C698197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400800"/>
            <a:ext cx="4876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>
                <a:latin typeface="Arial"/>
                <a:ea typeface="ＭＳ Ｐゴシック"/>
                <a:cs typeface="Arial"/>
              </a:rPr>
              <a:t>TFAWS 2026 – August 31 – September 4, 2026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90500"/>
            <a:ext cx="1097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52" name="Text Box 28"/>
          <p:cNvSpPr txBox="1">
            <a:spLocks noChangeArrowheads="1"/>
          </p:cNvSpPr>
          <p:nvPr userDrawn="1"/>
        </p:nvSpPr>
        <p:spPr bwMode="auto">
          <a:xfrm>
            <a:off x="838200" y="685800"/>
            <a:ext cx="10393680" cy="76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8627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spcBef>
                <a:spcPct val="50000"/>
              </a:spcBef>
              <a:tabLst>
                <a:tab pos="4459288" algn="ctr"/>
              </a:tabLst>
              <a:defRPr/>
            </a:pPr>
            <a:r>
              <a:rPr lang="en-US" sz="2800">
                <a:solidFill>
                  <a:schemeClr val="bg1"/>
                </a:solidFill>
                <a:latin typeface="Arial" charset="0"/>
                <a:ea typeface="+mn-ea"/>
              </a:rPr>
              <a:t>	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14400"/>
            <a:ext cx="10972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400800"/>
            <a:ext cx="487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rgbClr val="333399"/>
                </a:solidFill>
                <a:latin typeface="Arial" pitchFamily="34" charset="0"/>
              </a:defRPr>
            </a:lvl1pPr>
          </a:lstStyle>
          <a:p>
            <a:r>
              <a:rPr lang="en-US">
                <a:latin typeface="Arial"/>
                <a:ea typeface="ＭＳ Ｐゴシック"/>
                <a:cs typeface="Arial"/>
              </a:rPr>
              <a:t>TFAWS 2024 – August 26-30, 2024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400800"/>
            <a:ext cx="2540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rgbClr val="333399"/>
                </a:solidFill>
                <a:latin typeface="Arial" pitchFamily="34" charset="0"/>
              </a:defRPr>
            </a:lvl1pPr>
          </a:lstStyle>
          <a:p>
            <a:fld id="{A937B6BC-EA0C-470E-B991-7E852790E29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" y="45720"/>
            <a:ext cx="868680" cy="810267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BB6B5A49-D4D6-2B87-693D-2F74F7E52D6C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25093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029200" y="3601427"/>
            <a:ext cx="6096000" cy="914400"/>
          </a:xfrm>
        </p:spPr>
        <p:txBody>
          <a:bodyPr/>
          <a:lstStyle/>
          <a:p>
            <a:pPr eaLnBrk="1" hangingPunct="1"/>
            <a:r>
              <a:rPr lang="en-US" sz="1800">
                <a:solidFill>
                  <a:schemeClr val="tx1"/>
                </a:solidFill>
                <a:ea typeface="ＭＳ Ｐゴシック" charset="-128"/>
              </a:rPr>
              <a:t>Presented By</a:t>
            </a:r>
          </a:p>
          <a:p>
            <a:pPr eaLnBrk="1" hangingPunct="1"/>
            <a:r>
              <a:rPr lang="en-US" sz="1800">
                <a:solidFill>
                  <a:schemeClr val="tx1"/>
                </a:solidFill>
                <a:ea typeface="ＭＳ Ｐゴシック" charset="-128"/>
              </a:rPr>
              <a:t>(your name here)</a:t>
            </a:r>
            <a:endParaRPr lang="en-US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13314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4800600" y="1447800"/>
            <a:ext cx="6134100" cy="16002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charset="-128"/>
              </a:rPr>
              <a:t>(Title)</a:t>
            </a:r>
            <a:br>
              <a:rPr lang="en-US" dirty="0">
                <a:ea typeface="ＭＳ Ｐゴシック" charset="-128"/>
              </a:rPr>
            </a:br>
            <a:r>
              <a:rPr lang="en-US" b="0" dirty="0">
                <a:ea typeface="ＭＳ Ｐゴシック" charset="-128"/>
              </a:rPr>
              <a:t>(Authors &amp; Affiliation)</a:t>
            </a:r>
            <a:endParaRPr lang="en-US" sz="2400" b="0" dirty="0">
              <a:ea typeface="ＭＳ Ｐゴシック" charset="-128"/>
            </a:endParaRPr>
          </a:p>
        </p:txBody>
      </p:sp>
      <p:sp>
        <p:nvSpPr>
          <p:cNvPr id="13315" name="Rectangle 11"/>
          <p:cNvSpPr>
            <a:spLocks noChangeArrowheads="1"/>
          </p:cNvSpPr>
          <p:nvPr/>
        </p:nvSpPr>
        <p:spPr bwMode="auto">
          <a:xfrm>
            <a:off x="6477000" y="4800600"/>
            <a:ext cx="40386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l" eaLnBrk="1" hangingPunct="1"/>
            <a:r>
              <a:rPr lang="en-US" sz="1800" b="0" dirty="0">
                <a:solidFill>
                  <a:schemeClr val="accent2"/>
                </a:solidFill>
                <a:latin typeface="Arial"/>
                <a:ea typeface="ＭＳ Ｐゴシック"/>
                <a:cs typeface="Arial"/>
              </a:rPr>
              <a:t>Thermal &amp; Fluids Analysis Workshop</a:t>
            </a:r>
            <a:br>
              <a:rPr lang="en-US" sz="1800" b="0" dirty="0">
                <a:latin typeface="Arial" pitchFamily="34" charset="0"/>
              </a:rPr>
            </a:br>
            <a:r>
              <a:rPr lang="en-US" sz="1800" b="0" dirty="0">
                <a:solidFill>
                  <a:schemeClr val="accent2"/>
                </a:solidFill>
                <a:latin typeface="Arial"/>
                <a:ea typeface="ＭＳ Ｐゴシック"/>
                <a:cs typeface="Arial"/>
              </a:rPr>
              <a:t>TFAWS 2026</a:t>
            </a:r>
            <a:br>
              <a:rPr lang="en-US" sz="1800" b="0" dirty="0">
                <a:latin typeface="Arial" pitchFamily="34" charset="0"/>
              </a:rPr>
            </a:br>
            <a:r>
              <a:rPr lang="en-US" sz="1800" b="0" dirty="0">
                <a:solidFill>
                  <a:schemeClr val="accent2"/>
                </a:solidFill>
                <a:latin typeface="Arial"/>
                <a:ea typeface="ＭＳ Ｐゴシック"/>
                <a:cs typeface="Arial"/>
              </a:rPr>
              <a:t>August 31 – September 4, 2026</a:t>
            </a:r>
          </a:p>
          <a:p>
            <a:pPr algn="l" eaLnBrk="1" hangingPunct="1"/>
            <a:r>
              <a:rPr lang="en-US" sz="1800" b="0" dirty="0">
                <a:solidFill>
                  <a:schemeClr val="accent2"/>
                </a:solidFill>
                <a:latin typeface="Arial"/>
                <a:ea typeface="ＭＳ Ｐゴシック"/>
                <a:cs typeface="Arial"/>
              </a:rPr>
              <a:t>NASA Marshall Space Flight Center</a:t>
            </a:r>
          </a:p>
          <a:p>
            <a:pPr algn="l" eaLnBrk="1" hangingPunct="1"/>
            <a:r>
              <a:rPr lang="en-US" sz="1800" b="0" dirty="0">
                <a:solidFill>
                  <a:schemeClr val="accent2"/>
                </a:solidFill>
                <a:latin typeface="Arial"/>
                <a:ea typeface="ＭＳ Ｐゴシック"/>
                <a:cs typeface="Arial"/>
              </a:rPr>
              <a:t>Huntsville, AL</a:t>
            </a:r>
          </a:p>
        </p:txBody>
      </p:sp>
      <p:sp>
        <p:nvSpPr>
          <p:cNvPr id="6" name="Text Box 36">
            <a:extLst>
              <a:ext uri="{FF2B5EF4-FFF2-40B4-BE49-F238E27FC236}">
                <a16:creationId xmlns:a16="http://schemas.microsoft.com/office/drawing/2014/main" id="{F917E5F1-6E57-4C5E-B693-B8880278A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"/>
            <a:ext cx="12192000" cy="914399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8627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  <a:tabLst>
                <a:tab pos="4459288" algn="ctr"/>
              </a:tabLst>
              <a:defRPr/>
            </a:pPr>
            <a:r>
              <a:rPr lang="en-US" sz="2800">
                <a:solidFill>
                  <a:schemeClr val="bg1"/>
                </a:solidFill>
                <a:latin typeface="Arial" charset="0"/>
                <a:ea typeface="+mn-ea"/>
              </a:rPr>
              <a:t>	TFAWS </a:t>
            </a:r>
            <a:r>
              <a:rPr lang="en-US" sz="2800">
                <a:solidFill>
                  <a:srgbClr val="FF0000"/>
                </a:solidFill>
                <a:latin typeface="Arial" charset="0"/>
                <a:ea typeface="+mn-ea"/>
              </a:rPr>
              <a:t>Passive Thermal </a:t>
            </a:r>
            <a:r>
              <a:rPr lang="en-US" sz="2800">
                <a:solidFill>
                  <a:schemeClr val="bg1"/>
                </a:solidFill>
                <a:latin typeface="Arial" charset="0"/>
                <a:ea typeface="+mn-ea"/>
              </a:rPr>
              <a:t>Paper Session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BB54CBB5-3DD3-45AC-9EF7-4B4DF491D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6699" y="1066799"/>
            <a:ext cx="82466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FF0000"/>
                </a:solidFill>
              </a:rPr>
              <a:t>Replace Passive Thermal with Active Thermal, Aerothermal, </a:t>
            </a:r>
            <a:r>
              <a:rPr lang="en-US" sz="1200" err="1">
                <a:solidFill>
                  <a:srgbClr val="FF0000"/>
                </a:solidFill>
              </a:rPr>
              <a:t>Cryothermal</a:t>
            </a:r>
            <a:r>
              <a:rPr lang="en-US" sz="1200">
                <a:solidFill>
                  <a:srgbClr val="FF0000"/>
                </a:solidFill>
              </a:rPr>
              <a:t>, or Interdisciplinary, depending on session topic</a:t>
            </a:r>
          </a:p>
        </p:txBody>
      </p:sp>
      <p:sp>
        <p:nvSpPr>
          <p:cNvPr id="9" name="Left Brace 2">
            <a:extLst>
              <a:ext uri="{FF2B5EF4-FFF2-40B4-BE49-F238E27FC236}">
                <a16:creationId xmlns:a16="http://schemas.microsoft.com/office/drawing/2014/main" id="{1CA40F2C-4AB7-4B64-AF0E-515ADF28DDD4}"/>
              </a:ext>
            </a:extLst>
          </p:cNvPr>
          <p:cNvSpPr>
            <a:spLocks/>
          </p:cNvSpPr>
          <p:nvPr/>
        </p:nvSpPr>
        <p:spPr bwMode="auto">
          <a:xfrm rot="-5400000">
            <a:off x="5645751" y="-387951"/>
            <a:ext cx="290899" cy="2438400"/>
          </a:xfrm>
          <a:prstGeom prst="leftBrace">
            <a:avLst>
              <a:gd name="adj1" fmla="val 8326"/>
              <a:gd name="adj2" fmla="val 49421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A5900BD7-A98A-53B4-DB32-EDBE31DE33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20272" y="109728"/>
            <a:ext cx="838200" cy="6987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4CD07E-EF3A-FA8E-FE4B-714BF38E71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6800" y="1770677"/>
            <a:ext cx="4048095" cy="48711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1AC26-7B5F-D6D5-D12A-B50489E0A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9A862-0479-1B89-B8F7-7B182F803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Heading 1</a:t>
            </a:r>
          </a:p>
          <a:p>
            <a:pPr lvl="1"/>
            <a:r>
              <a:rPr lang="en-US" dirty="0"/>
              <a:t>Heading 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9A38F0-58F5-0CD1-C103-E785CAFC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Arial"/>
                <a:ea typeface="ＭＳ Ｐゴシック"/>
                <a:cs typeface="Arial"/>
              </a:rPr>
              <a:t>TFAWS 2026 – August 31 – September 4, 2026</a:t>
            </a:r>
            <a:endParaRPr lang="en-US" dirty="0">
              <a:latin typeface="Arial"/>
              <a:ea typeface="ＭＳ Ｐゴシック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9A2C3F-695F-1130-3FA2-8D89E2971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42015-0FC7-4B0E-8D2B-76EADF48D9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58178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f97cbdb-3a7a-4cfb-87eb-7542cd24da7e">
      <Terms xmlns="http://schemas.microsoft.com/office/infopath/2007/PartnerControls"/>
    </lcf76f155ced4ddcb4097134ff3c332f>
    <TaxCatchAll xmlns="7b530968-5265-4916-9d1c-18b5bfa4dd4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92E100D0229440820E8A7DC866FBEE" ma:contentTypeVersion="10" ma:contentTypeDescription="Create a new document." ma:contentTypeScope="" ma:versionID="f0673692744d741a58be3a3f21315d44">
  <xsd:schema xmlns:xsd="http://www.w3.org/2001/XMLSchema" xmlns:xs="http://www.w3.org/2001/XMLSchema" xmlns:p="http://schemas.microsoft.com/office/2006/metadata/properties" xmlns:ns2="5f97cbdb-3a7a-4cfb-87eb-7542cd24da7e" xmlns:ns3="7b530968-5265-4916-9d1c-18b5bfa4dd42" targetNamespace="http://schemas.microsoft.com/office/2006/metadata/properties" ma:root="true" ma:fieldsID="3b9ef52b6126c84a003300d5b97b75f0" ns2:_="" ns3:_="">
    <xsd:import namespace="5f97cbdb-3a7a-4cfb-87eb-7542cd24da7e"/>
    <xsd:import namespace="7b530968-5265-4916-9d1c-18b5bfa4dd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7cbdb-3a7a-4cfb-87eb-7542cd24da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fb68aea-d2ee-4a6c-85e6-e4b5686e9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30968-5265-4916-9d1c-18b5bfa4dd4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8123470-34d1-4ae7-b848-1678c5288ee6}" ma:internalName="TaxCatchAll" ma:showField="CatchAllData" ma:web="7b530968-5265-4916-9d1c-18b5bfa4d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75F7E1-25EC-49AD-AD10-E5DBBDD78C4A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7b530968-5265-4916-9d1c-18b5bfa4dd42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5f97cbdb-3a7a-4cfb-87eb-7542cd24da7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6ED0443-A8B4-4FD0-B92A-DFF4CC62CD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97cbdb-3a7a-4cfb-87eb-7542cd24da7e"/>
    <ds:schemaRef ds:uri="7b530968-5265-4916-9d1c-18b5bfa4dd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631D46-A88B-44F9-B011-0891D5ECFBA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82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MS PGothic</vt:lpstr>
      <vt:lpstr>Arial</vt:lpstr>
      <vt:lpstr>Times</vt:lpstr>
      <vt:lpstr>Blank</vt:lpstr>
      <vt:lpstr>(Title) (Authors &amp; Affiliation)</vt:lpstr>
      <vt:lpstr>Slide Title</vt:lpstr>
    </vt:vector>
  </TitlesOfParts>
  <Company>NASA/Ames Research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TFAWS 2010 Center Presentation</dc:title>
  <dc:creator>Tom Squire</dc:creator>
  <cp:lastModifiedBy>Turk, Jodi C. (MSFC-EV34)</cp:lastModifiedBy>
  <cp:revision>3</cp:revision>
  <cp:lastPrinted>2001-11-30T21:59:45Z</cp:lastPrinted>
  <dcterms:created xsi:type="dcterms:W3CDTF">2001-11-21T21:59:03Z</dcterms:created>
  <dcterms:modified xsi:type="dcterms:W3CDTF">2026-07-15T20:00:15Z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0x0101009A92E100D0229440820E8A7DC866FBEE</vt:lpwstr>
  </property>
  <property fmtid="{D5CDD505-2E9C-101B-9397-08002B2CF9AE}" pid="3" name="MediaServiceImageTags">
    <vt:lpwstr/>
  </property>
</Properties>
</file>