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0" r:id="rId5"/>
    <p:sldId id="272" r:id="rId6"/>
    <p:sldId id="278" r:id="rId7"/>
    <p:sldId id="273" r:id="rId8"/>
    <p:sldId id="285" r:id="rId9"/>
    <p:sldId id="274" r:id="rId10"/>
    <p:sldId id="277" r:id="rId11"/>
    <p:sldId id="288" r:id="rId12"/>
    <p:sldId id="286" r:id="rId13"/>
    <p:sldId id="284" r:id="rId14"/>
    <p:sldId id="275" r:id="rId15"/>
    <p:sldId id="279" r:id="rId16"/>
    <p:sldId id="276" r:id="rId17"/>
    <p:sldId id="280" r:id="rId18"/>
    <p:sldId id="287" r:id="rId19"/>
    <p:sldId id="281" r:id="rId20"/>
    <p:sldId id="282" r:id="rId21"/>
    <p:sldId id="283" r:id="rId22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2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Philipp Ma Brendel" userId="67c9e65a-6520-4815-8f20-3d363b310924" providerId="ADAL" clId="{D3EA4D20-2046-4B50-AD8A-F764C26B1DA0}"/>
    <pc:docChg chg="undo custSel addSld delSld modSld sldOrd modMainMaster">
      <pc:chgData name="Leon Philipp Ma Brendel" userId="67c9e65a-6520-4815-8f20-3d363b310924" providerId="ADAL" clId="{D3EA4D20-2046-4B50-AD8A-F764C26B1DA0}" dt="2021-08-16T23:37:30.829" v="3434" actId="1076"/>
      <pc:docMkLst>
        <pc:docMk/>
      </pc:docMkLst>
      <pc:sldChg chg="addSp delSp modSp">
        <pc:chgData name="Leon Philipp Ma Brendel" userId="67c9e65a-6520-4815-8f20-3d363b310924" providerId="ADAL" clId="{D3EA4D20-2046-4B50-AD8A-F764C26B1DA0}" dt="2021-08-11T00:15:48.398" v="2995" actId="1076"/>
        <pc:sldMkLst>
          <pc:docMk/>
          <pc:sldMk cId="0" sldId="270"/>
        </pc:sldMkLst>
        <pc:spChg chg="add del">
          <ac:chgData name="Leon Philipp Ma Brendel" userId="67c9e65a-6520-4815-8f20-3d363b310924" providerId="ADAL" clId="{D3EA4D20-2046-4B50-AD8A-F764C26B1DA0}" dt="2021-08-10T22:49:44.911" v="36"/>
          <ac:spMkLst>
            <pc:docMk/>
            <pc:sldMk cId="0" sldId="270"/>
            <ac:spMk id="3" creationId="{1383C9BF-35DD-46BE-931C-55F3B1465DDA}"/>
          </ac:spMkLst>
        </pc:spChg>
        <pc:spChg chg="add mod">
          <ac:chgData name="Leon Philipp Ma Brendel" userId="67c9e65a-6520-4815-8f20-3d363b310924" providerId="ADAL" clId="{D3EA4D20-2046-4B50-AD8A-F764C26B1DA0}" dt="2021-08-10T23:40:26.309" v="1552" actId="1035"/>
          <ac:spMkLst>
            <pc:docMk/>
            <pc:sldMk cId="0" sldId="270"/>
            <ac:spMk id="11" creationId="{E408C7AA-6D7F-4367-875D-1FEB81514EF1}"/>
          </ac:spMkLst>
        </pc:spChg>
        <pc:spChg chg="mod">
          <ac:chgData name="Leon Philipp Ma Brendel" userId="67c9e65a-6520-4815-8f20-3d363b310924" providerId="ADAL" clId="{D3EA4D20-2046-4B50-AD8A-F764C26B1DA0}" dt="2021-08-10T23:40:20.618" v="1551" actId="1035"/>
          <ac:spMkLst>
            <pc:docMk/>
            <pc:sldMk cId="0" sldId="270"/>
            <ac:spMk id="13313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0T22:51:28.777" v="91" actId="1036"/>
          <ac:spMkLst>
            <pc:docMk/>
            <pc:sldMk cId="0" sldId="270"/>
            <ac:spMk id="13314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0T23:40:17.479" v="1548" actId="1076"/>
          <ac:spMkLst>
            <pc:docMk/>
            <pc:sldMk cId="0" sldId="270"/>
            <ac:spMk id="13315" creationId="{00000000-0000-0000-0000-000000000000}"/>
          </ac:spMkLst>
        </pc:spChg>
        <pc:spChg chg="del">
          <ac:chgData name="Leon Philipp Ma Brendel" userId="67c9e65a-6520-4815-8f20-3d363b310924" providerId="ADAL" clId="{D3EA4D20-2046-4B50-AD8A-F764C26B1DA0}" dt="2021-08-10T22:50:15.733" v="54" actId="478"/>
          <ac:spMkLst>
            <pc:docMk/>
            <pc:sldMk cId="0" sldId="270"/>
            <ac:spMk id="13319" creationId="{00000000-0000-0000-0000-000000000000}"/>
          </ac:spMkLst>
        </pc:spChg>
        <pc:spChg chg="del">
          <ac:chgData name="Leon Philipp Ma Brendel" userId="67c9e65a-6520-4815-8f20-3d363b310924" providerId="ADAL" clId="{D3EA4D20-2046-4B50-AD8A-F764C26B1DA0}" dt="2021-08-10T22:50:12.990" v="53" actId="478"/>
          <ac:spMkLst>
            <pc:docMk/>
            <pc:sldMk cId="0" sldId="270"/>
            <ac:spMk id="13320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0T22:50:09.920" v="52" actId="20577"/>
          <ac:spMkLst>
            <pc:docMk/>
            <pc:sldMk cId="0" sldId="270"/>
            <ac:spMk id="112676" creationId="{00000000-0000-0000-0000-000000000000}"/>
          </ac:spMkLst>
        </pc:spChg>
        <pc:picChg chg="mod ord">
          <ac:chgData name="Leon Philipp Ma Brendel" userId="67c9e65a-6520-4815-8f20-3d363b310924" providerId="ADAL" clId="{D3EA4D20-2046-4B50-AD8A-F764C26B1DA0}" dt="2021-08-11T00:15:48.398" v="2995" actId="1076"/>
          <ac:picMkLst>
            <pc:docMk/>
            <pc:sldMk cId="0" sldId="270"/>
            <ac:picMk id="2" creationId="{00000000-0000-0000-0000-000000000000}"/>
          </ac:picMkLst>
        </pc:picChg>
      </pc:sldChg>
      <pc:sldChg chg="modSp">
        <pc:chgData name="Leon Philipp Ma Brendel" userId="67c9e65a-6520-4815-8f20-3d363b310924" providerId="ADAL" clId="{D3EA4D20-2046-4B50-AD8A-F764C26B1DA0}" dt="2021-08-12T12:48:07.582" v="3354"/>
        <pc:sldMkLst>
          <pc:docMk/>
          <pc:sldMk cId="1117904159" sldId="272"/>
        </pc:sldMkLst>
        <pc:spChg chg="mod">
          <ac:chgData name="Leon Philipp Ma Brendel" userId="67c9e65a-6520-4815-8f20-3d363b310924" providerId="ADAL" clId="{D3EA4D20-2046-4B50-AD8A-F764C26B1DA0}" dt="2021-08-10T22:51:58.163" v="123" actId="20577"/>
          <ac:spMkLst>
            <pc:docMk/>
            <pc:sldMk cId="1117904159" sldId="272"/>
            <ac:spMk id="2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1T00:30:17.058" v="3155" actId="113"/>
          <ac:spMkLst>
            <pc:docMk/>
            <pc:sldMk cId="1117904159" sldId="272"/>
            <ac:spMk id="3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2T12:48:07.582" v="3354"/>
          <ac:spMkLst>
            <pc:docMk/>
            <pc:sldMk cId="1117904159" sldId="272"/>
            <ac:spMk id="4" creationId="{00000000-0000-0000-0000-000000000000}"/>
          </ac:spMkLst>
        </pc:spChg>
      </pc:sldChg>
      <pc:sldChg chg="addSp modSp add modAnim">
        <pc:chgData name="Leon Philipp Ma Brendel" userId="67c9e65a-6520-4815-8f20-3d363b310924" providerId="ADAL" clId="{D3EA4D20-2046-4B50-AD8A-F764C26B1DA0}" dt="2021-08-16T23:36:20.236" v="3405" actId="1035"/>
        <pc:sldMkLst>
          <pc:docMk/>
          <pc:sldMk cId="3836612253" sldId="273"/>
        </pc:sldMkLst>
        <pc:spChg chg="mod">
          <ac:chgData name="Leon Philipp Ma Brendel" userId="67c9e65a-6520-4815-8f20-3d363b310924" providerId="ADAL" clId="{D3EA4D20-2046-4B50-AD8A-F764C26B1DA0}" dt="2021-08-10T22:58:01.926" v="497" actId="20577"/>
          <ac:spMkLst>
            <pc:docMk/>
            <pc:sldMk cId="3836612253" sldId="273"/>
            <ac:spMk id="2" creationId="{7EB68099-FD31-4320-8EEC-6347DEE648DE}"/>
          </ac:spMkLst>
        </pc:spChg>
        <pc:spChg chg="mod">
          <ac:chgData name="Leon Philipp Ma Brendel" userId="67c9e65a-6520-4815-8f20-3d363b310924" providerId="ADAL" clId="{D3EA4D20-2046-4B50-AD8A-F764C26B1DA0}" dt="2021-08-16T23:36:14.469" v="3400" actId="20577"/>
          <ac:spMkLst>
            <pc:docMk/>
            <pc:sldMk cId="3836612253" sldId="273"/>
            <ac:spMk id="3" creationId="{B99CFF3A-EED5-4398-B2CF-D99EDEA44F1F}"/>
          </ac:spMkLst>
        </pc:spChg>
        <pc:spChg chg="mod">
          <ac:chgData name="Leon Philipp Ma Brendel" userId="67c9e65a-6520-4815-8f20-3d363b310924" providerId="ADAL" clId="{D3EA4D20-2046-4B50-AD8A-F764C26B1DA0}" dt="2021-08-12T12:47:59.173" v="3352"/>
          <ac:spMkLst>
            <pc:docMk/>
            <pc:sldMk cId="3836612253" sldId="273"/>
            <ac:spMk id="4" creationId="{208D2330-7870-4C29-8370-962CE60E8327}"/>
          </ac:spMkLst>
        </pc:spChg>
        <pc:spChg chg="add mod">
          <ac:chgData name="Leon Philipp Ma Brendel" userId="67c9e65a-6520-4815-8f20-3d363b310924" providerId="ADAL" clId="{D3EA4D20-2046-4B50-AD8A-F764C26B1DA0}" dt="2021-08-16T23:36:20.236" v="3405" actId="1035"/>
          <ac:spMkLst>
            <pc:docMk/>
            <pc:sldMk cId="3836612253" sldId="273"/>
            <ac:spMk id="7" creationId="{7557F203-E620-4FF1-8C0E-F2D527D17262}"/>
          </ac:spMkLst>
        </pc:spChg>
        <pc:spChg chg="add mod">
          <ac:chgData name="Leon Philipp Ma Brendel" userId="67c9e65a-6520-4815-8f20-3d363b310924" providerId="ADAL" clId="{D3EA4D20-2046-4B50-AD8A-F764C26B1DA0}" dt="2021-08-16T23:36:20.236" v="3405" actId="1035"/>
          <ac:spMkLst>
            <pc:docMk/>
            <pc:sldMk cId="3836612253" sldId="273"/>
            <ac:spMk id="8" creationId="{40737625-1C70-4547-80F0-DC66BD220D05}"/>
          </ac:spMkLst>
        </pc:spChg>
        <pc:picChg chg="add mod">
          <ac:chgData name="Leon Philipp Ma Brendel" userId="67c9e65a-6520-4815-8f20-3d363b310924" providerId="ADAL" clId="{D3EA4D20-2046-4B50-AD8A-F764C26B1DA0}" dt="2021-08-16T23:36:20.236" v="3405" actId="1035"/>
          <ac:picMkLst>
            <pc:docMk/>
            <pc:sldMk cId="3836612253" sldId="273"/>
            <ac:picMk id="6" creationId="{A894CB32-F517-416C-BD89-E519A8864735}"/>
          </ac:picMkLst>
        </pc:picChg>
      </pc:sldChg>
      <pc:sldChg chg="addSp delSp modSp add modAnim">
        <pc:chgData name="Leon Philipp Ma Brendel" userId="67c9e65a-6520-4815-8f20-3d363b310924" providerId="ADAL" clId="{D3EA4D20-2046-4B50-AD8A-F764C26B1DA0}" dt="2021-08-12T12:47:47.570" v="3350"/>
        <pc:sldMkLst>
          <pc:docMk/>
          <pc:sldMk cId="3201325185" sldId="274"/>
        </pc:sldMkLst>
        <pc:spChg chg="mod">
          <ac:chgData name="Leon Philipp Ma Brendel" userId="67c9e65a-6520-4815-8f20-3d363b310924" providerId="ADAL" clId="{D3EA4D20-2046-4B50-AD8A-F764C26B1DA0}" dt="2021-08-10T23:34:40.934" v="1297" actId="20577"/>
          <ac:spMkLst>
            <pc:docMk/>
            <pc:sldMk cId="3201325185" sldId="274"/>
            <ac:spMk id="2" creationId="{80126AEF-46C2-4866-9A36-215A1E7D2218}"/>
          </ac:spMkLst>
        </pc:spChg>
        <pc:spChg chg="del">
          <ac:chgData name="Leon Philipp Ma Brendel" userId="67c9e65a-6520-4815-8f20-3d363b310924" providerId="ADAL" clId="{D3EA4D20-2046-4B50-AD8A-F764C26B1DA0}" dt="2021-08-10T23:10:52.768" v="765"/>
          <ac:spMkLst>
            <pc:docMk/>
            <pc:sldMk cId="3201325185" sldId="274"/>
            <ac:spMk id="3" creationId="{CD7E1843-6A7E-4126-B5DB-1106E92BE498}"/>
          </ac:spMkLst>
        </pc:spChg>
        <pc:spChg chg="mod">
          <ac:chgData name="Leon Philipp Ma Brendel" userId="67c9e65a-6520-4815-8f20-3d363b310924" providerId="ADAL" clId="{D3EA4D20-2046-4B50-AD8A-F764C26B1DA0}" dt="2021-08-12T12:47:47.570" v="3350"/>
          <ac:spMkLst>
            <pc:docMk/>
            <pc:sldMk cId="3201325185" sldId="274"/>
            <ac:spMk id="4" creationId="{032FEE29-A338-4D2C-92B3-28D102DD131E}"/>
          </ac:spMkLst>
        </pc:spChg>
        <pc:spChg chg="add del mod">
          <ac:chgData name="Leon Philipp Ma Brendel" userId="67c9e65a-6520-4815-8f20-3d363b310924" providerId="ADAL" clId="{D3EA4D20-2046-4B50-AD8A-F764C26B1DA0}" dt="2021-08-10T23:11:37.984" v="770"/>
          <ac:spMkLst>
            <pc:docMk/>
            <pc:sldMk cId="3201325185" sldId="274"/>
            <ac:spMk id="9" creationId="{365DBED9-29E3-4245-A946-7EFD44BC48C4}"/>
          </ac:spMkLst>
        </pc:spChg>
        <pc:spChg chg="add mod">
          <ac:chgData name="Leon Philipp Ma Brendel" userId="67c9e65a-6520-4815-8f20-3d363b310924" providerId="ADAL" clId="{D3EA4D20-2046-4B50-AD8A-F764C26B1DA0}" dt="2021-08-10T23:18:49.646" v="1093" actId="1036"/>
          <ac:spMkLst>
            <pc:docMk/>
            <pc:sldMk cId="3201325185" sldId="274"/>
            <ac:spMk id="13" creationId="{8A615031-006E-4980-BCC9-042DF5EE6945}"/>
          </ac:spMkLst>
        </pc:spChg>
        <pc:spChg chg="add mod">
          <ac:chgData name="Leon Philipp Ma Brendel" userId="67c9e65a-6520-4815-8f20-3d363b310924" providerId="ADAL" clId="{D3EA4D20-2046-4B50-AD8A-F764C26B1DA0}" dt="2021-08-11T00:08:33.955" v="2810" actId="403"/>
          <ac:spMkLst>
            <pc:docMk/>
            <pc:sldMk cId="3201325185" sldId="274"/>
            <ac:spMk id="14" creationId="{949FCA01-4C2A-41A2-854C-2037777E18BF}"/>
          </ac:spMkLst>
        </pc:spChg>
        <pc:spChg chg="add mod">
          <ac:chgData name="Leon Philipp Ma Brendel" userId="67c9e65a-6520-4815-8f20-3d363b310924" providerId="ADAL" clId="{D3EA4D20-2046-4B50-AD8A-F764C26B1DA0}" dt="2021-08-11T00:08:33.955" v="2810" actId="403"/>
          <ac:spMkLst>
            <pc:docMk/>
            <pc:sldMk cId="3201325185" sldId="274"/>
            <ac:spMk id="15" creationId="{E180A5E6-744E-4A42-9802-3151561AA639}"/>
          </ac:spMkLst>
        </pc:spChg>
        <pc:spChg chg="add del mod">
          <ac:chgData name="Leon Philipp Ma Brendel" userId="67c9e65a-6520-4815-8f20-3d363b310924" providerId="ADAL" clId="{D3EA4D20-2046-4B50-AD8A-F764C26B1DA0}" dt="2021-08-11T00:00:19.672" v="2617"/>
          <ac:spMkLst>
            <pc:docMk/>
            <pc:sldMk cId="3201325185" sldId="274"/>
            <ac:spMk id="16" creationId="{DDEE800F-121E-4F8A-863E-A072541F48CD}"/>
          </ac:spMkLst>
        </pc:spChg>
        <pc:spChg chg="add del mod">
          <ac:chgData name="Leon Philipp Ma Brendel" userId="67c9e65a-6520-4815-8f20-3d363b310924" providerId="ADAL" clId="{D3EA4D20-2046-4B50-AD8A-F764C26B1DA0}" dt="2021-08-11T00:00:19.672" v="2617"/>
          <ac:spMkLst>
            <pc:docMk/>
            <pc:sldMk cId="3201325185" sldId="274"/>
            <ac:spMk id="17" creationId="{17C15882-7B92-41A0-A0E2-9148C1711A25}"/>
          </ac:spMkLst>
        </pc:spChg>
        <pc:spChg chg="add mod">
          <ac:chgData name="Leon Philipp Ma Brendel" userId="67c9e65a-6520-4815-8f20-3d363b310924" providerId="ADAL" clId="{D3EA4D20-2046-4B50-AD8A-F764C26B1DA0}" dt="2021-08-11T00:08:39.651" v="2811" actId="1035"/>
          <ac:spMkLst>
            <pc:docMk/>
            <pc:sldMk cId="3201325185" sldId="274"/>
            <ac:spMk id="18" creationId="{942A53F9-2C0F-49AD-967B-24F155BFB87A}"/>
          </ac:spMkLst>
        </pc:spChg>
        <pc:picChg chg="add del mod">
          <ac:chgData name="Leon Philipp Ma Brendel" userId="67c9e65a-6520-4815-8f20-3d363b310924" providerId="ADAL" clId="{D3EA4D20-2046-4B50-AD8A-F764C26B1DA0}" dt="2021-08-10T23:11:35.637" v="769" actId="478"/>
          <ac:picMkLst>
            <pc:docMk/>
            <pc:sldMk cId="3201325185" sldId="274"/>
            <ac:picMk id="7" creationId="{5AF14C93-2CC5-4EBD-9510-2F21B2F8AF18}"/>
          </ac:picMkLst>
        </pc:picChg>
        <pc:picChg chg="add mod">
          <ac:chgData name="Leon Philipp Ma Brendel" userId="67c9e65a-6520-4815-8f20-3d363b310924" providerId="ADAL" clId="{D3EA4D20-2046-4B50-AD8A-F764C26B1DA0}" dt="2021-08-10T23:18:49.646" v="1093" actId="1036"/>
          <ac:picMkLst>
            <pc:docMk/>
            <pc:sldMk cId="3201325185" sldId="274"/>
            <ac:picMk id="11" creationId="{69709CBC-B366-4A87-9AF1-CBB2857D78A5}"/>
          </ac:picMkLst>
        </pc:picChg>
        <pc:picChg chg="add mod modCrop">
          <ac:chgData name="Leon Philipp Ma Brendel" userId="67c9e65a-6520-4815-8f20-3d363b310924" providerId="ADAL" clId="{D3EA4D20-2046-4B50-AD8A-F764C26B1DA0}" dt="2021-08-10T23:18:49.646" v="1093" actId="1036"/>
          <ac:picMkLst>
            <pc:docMk/>
            <pc:sldMk cId="3201325185" sldId="274"/>
            <ac:picMk id="12" creationId="{C823838B-5756-41BF-86A5-676E830EC63B}"/>
          </ac:picMkLst>
        </pc:picChg>
      </pc:sldChg>
      <pc:sldChg chg="addSp delSp modSp add modAnim">
        <pc:chgData name="Leon Philipp Ma Brendel" userId="67c9e65a-6520-4815-8f20-3d363b310924" providerId="ADAL" clId="{D3EA4D20-2046-4B50-AD8A-F764C26B1DA0}" dt="2021-08-12T12:47:23.357" v="3345"/>
        <pc:sldMkLst>
          <pc:docMk/>
          <pc:sldMk cId="1411246335" sldId="275"/>
        </pc:sldMkLst>
        <pc:spChg chg="mod">
          <ac:chgData name="Leon Philipp Ma Brendel" userId="67c9e65a-6520-4815-8f20-3d363b310924" providerId="ADAL" clId="{D3EA4D20-2046-4B50-AD8A-F764C26B1DA0}" dt="2021-08-10T23:37:53.386" v="1430" actId="20577"/>
          <ac:spMkLst>
            <pc:docMk/>
            <pc:sldMk cId="1411246335" sldId="275"/>
            <ac:spMk id="2" creationId="{3B807015-B765-4024-9D05-82548073C71E}"/>
          </ac:spMkLst>
        </pc:spChg>
        <pc:spChg chg="del">
          <ac:chgData name="Leon Philipp Ma Brendel" userId="67c9e65a-6520-4815-8f20-3d363b310924" providerId="ADAL" clId="{D3EA4D20-2046-4B50-AD8A-F764C26B1DA0}" dt="2021-08-10T23:20:11.568" v="1106"/>
          <ac:spMkLst>
            <pc:docMk/>
            <pc:sldMk cId="1411246335" sldId="275"/>
            <ac:spMk id="3" creationId="{CD91DA16-EBE0-41F6-BB03-E35AA6DBA117}"/>
          </ac:spMkLst>
        </pc:spChg>
        <pc:spChg chg="mod">
          <ac:chgData name="Leon Philipp Ma Brendel" userId="67c9e65a-6520-4815-8f20-3d363b310924" providerId="ADAL" clId="{D3EA4D20-2046-4B50-AD8A-F764C26B1DA0}" dt="2021-08-12T12:47:23.357" v="3345"/>
          <ac:spMkLst>
            <pc:docMk/>
            <pc:sldMk cId="1411246335" sldId="275"/>
            <ac:spMk id="4" creationId="{D0DC0C5D-1193-4628-90E5-9DB54346CC97}"/>
          </ac:spMkLst>
        </pc:spChg>
        <pc:spChg chg="add mod">
          <ac:chgData name="Leon Philipp Ma Brendel" userId="67c9e65a-6520-4815-8f20-3d363b310924" providerId="ADAL" clId="{D3EA4D20-2046-4B50-AD8A-F764C26B1DA0}" dt="2021-08-11T00:18:48.894" v="3026" actId="1076"/>
          <ac:spMkLst>
            <pc:docMk/>
            <pc:sldMk cId="1411246335" sldId="275"/>
            <ac:spMk id="8" creationId="{221F3272-F52B-4857-A444-64EE57758FB2}"/>
          </ac:spMkLst>
        </pc:spChg>
        <pc:spChg chg="add mod">
          <ac:chgData name="Leon Philipp Ma Brendel" userId="67c9e65a-6520-4815-8f20-3d363b310924" providerId="ADAL" clId="{D3EA4D20-2046-4B50-AD8A-F764C26B1DA0}" dt="2021-08-11T00:18:52.292" v="3031" actId="1036"/>
          <ac:spMkLst>
            <pc:docMk/>
            <pc:sldMk cId="1411246335" sldId="275"/>
            <ac:spMk id="9" creationId="{58E23EBF-9847-4D25-A8B4-B7418CBF5DA4}"/>
          </ac:spMkLst>
        </pc:spChg>
        <pc:picChg chg="add mod">
          <ac:chgData name="Leon Philipp Ma Brendel" userId="67c9e65a-6520-4815-8f20-3d363b310924" providerId="ADAL" clId="{D3EA4D20-2046-4B50-AD8A-F764C26B1DA0}" dt="2021-08-11T00:18:39.256" v="3024" actId="1076"/>
          <ac:picMkLst>
            <pc:docMk/>
            <pc:sldMk cId="1411246335" sldId="275"/>
            <ac:picMk id="6" creationId="{537918D3-8F2E-4947-8FD4-D72E28072C71}"/>
          </ac:picMkLst>
        </pc:picChg>
        <pc:picChg chg="add mod">
          <ac:chgData name="Leon Philipp Ma Brendel" userId="67c9e65a-6520-4815-8f20-3d363b310924" providerId="ADAL" clId="{D3EA4D20-2046-4B50-AD8A-F764C26B1DA0}" dt="2021-08-11T00:18:42.528" v="3025" actId="1076"/>
          <ac:picMkLst>
            <pc:docMk/>
            <pc:sldMk cId="1411246335" sldId="275"/>
            <ac:picMk id="7" creationId="{796203F9-C16F-4654-BA75-70F3DDA36F88}"/>
          </ac:picMkLst>
        </pc:picChg>
        <pc:picChg chg="add mod">
          <ac:chgData name="Leon Philipp Ma Brendel" userId="67c9e65a-6520-4815-8f20-3d363b310924" providerId="ADAL" clId="{D3EA4D20-2046-4B50-AD8A-F764C26B1DA0}" dt="2021-08-11T00:18:52.292" v="3031" actId="1036"/>
          <ac:picMkLst>
            <pc:docMk/>
            <pc:sldMk cId="1411246335" sldId="275"/>
            <ac:picMk id="11" creationId="{FA06D771-DDB9-4B66-86AE-51D324B367F4}"/>
          </ac:picMkLst>
        </pc:picChg>
      </pc:sldChg>
      <pc:sldChg chg="addSp delSp modSp add modAnim">
        <pc:chgData name="Leon Philipp Ma Brendel" userId="67c9e65a-6520-4815-8f20-3d363b310924" providerId="ADAL" clId="{D3EA4D20-2046-4B50-AD8A-F764C26B1DA0}" dt="2021-08-12T12:47:13.246" v="3343"/>
        <pc:sldMkLst>
          <pc:docMk/>
          <pc:sldMk cId="451138887" sldId="276"/>
        </pc:sldMkLst>
        <pc:spChg chg="mod">
          <ac:chgData name="Leon Philipp Ma Brendel" userId="67c9e65a-6520-4815-8f20-3d363b310924" providerId="ADAL" clId="{D3EA4D20-2046-4B50-AD8A-F764C26B1DA0}" dt="2021-08-10T23:38:14.755" v="1439" actId="20577"/>
          <ac:spMkLst>
            <pc:docMk/>
            <pc:sldMk cId="451138887" sldId="276"/>
            <ac:spMk id="2" creationId="{DE97B44B-6816-4585-9EC6-9937EF48982D}"/>
          </ac:spMkLst>
        </pc:spChg>
        <pc:spChg chg="del">
          <ac:chgData name="Leon Philipp Ma Brendel" userId="67c9e65a-6520-4815-8f20-3d363b310924" providerId="ADAL" clId="{D3EA4D20-2046-4B50-AD8A-F764C26B1DA0}" dt="2021-08-10T23:20:32.205" v="1108"/>
          <ac:spMkLst>
            <pc:docMk/>
            <pc:sldMk cId="451138887" sldId="276"/>
            <ac:spMk id="3" creationId="{25EC0BA7-9E17-4968-B3E3-FF7D79C42773}"/>
          </ac:spMkLst>
        </pc:spChg>
        <pc:spChg chg="mod">
          <ac:chgData name="Leon Philipp Ma Brendel" userId="67c9e65a-6520-4815-8f20-3d363b310924" providerId="ADAL" clId="{D3EA4D20-2046-4B50-AD8A-F764C26B1DA0}" dt="2021-08-12T12:47:13.246" v="3343"/>
          <ac:spMkLst>
            <pc:docMk/>
            <pc:sldMk cId="451138887" sldId="276"/>
            <ac:spMk id="4" creationId="{1DC51ED3-A123-4C62-9E4E-F742614D0447}"/>
          </ac:spMkLst>
        </pc:spChg>
        <pc:spChg chg="add del mod">
          <ac:chgData name="Leon Philipp Ma Brendel" userId="67c9e65a-6520-4815-8f20-3d363b310924" providerId="ADAL" clId="{D3EA4D20-2046-4B50-AD8A-F764C26B1DA0}" dt="2021-08-10T23:35:58.484" v="1387"/>
          <ac:spMkLst>
            <pc:docMk/>
            <pc:sldMk cId="451138887" sldId="276"/>
            <ac:spMk id="8" creationId="{5347FE7C-84D0-4DA9-8CD4-7C413310056A}"/>
          </ac:spMkLst>
        </pc:spChg>
        <pc:spChg chg="add mod">
          <ac:chgData name="Leon Philipp Ma Brendel" userId="67c9e65a-6520-4815-8f20-3d363b310924" providerId="ADAL" clId="{D3EA4D20-2046-4B50-AD8A-F764C26B1DA0}" dt="2021-08-10T23:52:31.722" v="1896" actId="1036"/>
          <ac:spMkLst>
            <pc:docMk/>
            <pc:sldMk cId="451138887" sldId="276"/>
            <ac:spMk id="11" creationId="{3454E83F-1AB2-413F-9812-EFCECDBA77BB}"/>
          </ac:spMkLst>
        </pc:spChg>
        <pc:picChg chg="add del mod modCrop">
          <ac:chgData name="Leon Philipp Ma Brendel" userId="67c9e65a-6520-4815-8f20-3d363b310924" providerId="ADAL" clId="{D3EA4D20-2046-4B50-AD8A-F764C26B1DA0}" dt="2021-08-10T23:35:39.526" v="1386" actId="478"/>
          <ac:picMkLst>
            <pc:docMk/>
            <pc:sldMk cId="451138887" sldId="276"/>
            <ac:picMk id="6" creationId="{F0AB518D-39F7-44DA-987D-4ED245451357}"/>
          </ac:picMkLst>
        </pc:picChg>
        <pc:picChg chg="add mod modCrop">
          <ac:chgData name="Leon Philipp Ma Brendel" userId="67c9e65a-6520-4815-8f20-3d363b310924" providerId="ADAL" clId="{D3EA4D20-2046-4B50-AD8A-F764C26B1DA0}" dt="2021-08-10T23:49:05.970" v="1701" actId="1076"/>
          <ac:picMkLst>
            <pc:docMk/>
            <pc:sldMk cId="451138887" sldId="276"/>
            <ac:picMk id="9" creationId="{03CA4D50-17B8-42CE-A692-84FA4DF4E670}"/>
          </ac:picMkLst>
        </pc:picChg>
        <pc:picChg chg="add mod">
          <ac:chgData name="Leon Philipp Ma Brendel" userId="67c9e65a-6520-4815-8f20-3d363b310924" providerId="ADAL" clId="{D3EA4D20-2046-4B50-AD8A-F764C26B1DA0}" dt="2021-08-10T23:53:51.067" v="2042" actId="1037"/>
          <ac:picMkLst>
            <pc:docMk/>
            <pc:sldMk cId="451138887" sldId="276"/>
            <ac:picMk id="10" creationId="{387EAE5D-9C79-4381-9CCB-90CAA8003C27}"/>
          </ac:picMkLst>
        </pc:picChg>
      </pc:sldChg>
      <pc:sldChg chg="addSp delSp modSp add modAnim">
        <pc:chgData name="Leon Philipp Ma Brendel" userId="67c9e65a-6520-4815-8f20-3d363b310924" providerId="ADAL" clId="{D3EA4D20-2046-4B50-AD8A-F764C26B1DA0}" dt="2021-08-12T12:47:43.979" v="3349"/>
        <pc:sldMkLst>
          <pc:docMk/>
          <pc:sldMk cId="2644135200" sldId="277"/>
        </pc:sldMkLst>
        <pc:spChg chg="mod">
          <ac:chgData name="Leon Philipp Ma Brendel" userId="67c9e65a-6520-4815-8f20-3d363b310924" providerId="ADAL" clId="{D3EA4D20-2046-4B50-AD8A-F764C26B1DA0}" dt="2021-08-10T23:34:49.551" v="1318" actId="20577"/>
          <ac:spMkLst>
            <pc:docMk/>
            <pc:sldMk cId="2644135200" sldId="277"/>
            <ac:spMk id="2" creationId="{7F7429DE-2ACD-45DE-A537-FCD3F6CB502A}"/>
          </ac:spMkLst>
        </pc:spChg>
        <pc:spChg chg="del">
          <ac:chgData name="Leon Philipp Ma Brendel" userId="67c9e65a-6520-4815-8f20-3d363b310924" providerId="ADAL" clId="{D3EA4D20-2046-4B50-AD8A-F764C26B1DA0}" dt="2021-08-10T23:31:25.418" v="1120"/>
          <ac:spMkLst>
            <pc:docMk/>
            <pc:sldMk cId="2644135200" sldId="277"/>
            <ac:spMk id="3" creationId="{4391A61A-7BE1-493A-92A9-7BE1903ACFFD}"/>
          </ac:spMkLst>
        </pc:spChg>
        <pc:spChg chg="mod">
          <ac:chgData name="Leon Philipp Ma Brendel" userId="67c9e65a-6520-4815-8f20-3d363b310924" providerId="ADAL" clId="{D3EA4D20-2046-4B50-AD8A-F764C26B1DA0}" dt="2021-08-12T12:47:43.979" v="3349"/>
          <ac:spMkLst>
            <pc:docMk/>
            <pc:sldMk cId="2644135200" sldId="277"/>
            <ac:spMk id="4" creationId="{A8619802-955D-45AC-961E-0C93AB5E61B0}"/>
          </ac:spMkLst>
        </pc:spChg>
        <pc:spChg chg="add mod">
          <ac:chgData name="Leon Philipp Ma Brendel" userId="67c9e65a-6520-4815-8f20-3d363b310924" providerId="ADAL" clId="{D3EA4D20-2046-4B50-AD8A-F764C26B1DA0}" dt="2021-08-11T00:15:24.850" v="2988" actId="1076"/>
          <ac:spMkLst>
            <pc:docMk/>
            <pc:sldMk cId="2644135200" sldId="277"/>
            <ac:spMk id="7" creationId="{08882C11-EAA6-4E67-A43B-7D78CADE1566}"/>
          </ac:spMkLst>
        </pc:spChg>
        <pc:spChg chg="add mod">
          <ac:chgData name="Leon Philipp Ma Brendel" userId="67c9e65a-6520-4815-8f20-3d363b310924" providerId="ADAL" clId="{D3EA4D20-2046-4B50-AD8A-F764C26B1DA0}" dt="2021-08-11T00:14:33.798" v="2917" actId="1076"/>
          <ac:spMkLst>
            <pc:docMk/>
            <pc:sldMk cId="2644135200" sldId="277"/>
            <ac:spMk id="8" creationId="{4C4990F3-D0E9-423E-9FD3-529F9BD5F5FD}"/>
          </ac:spMkLst>
        </pc:spChg>
        <pc:spChg chg="add mod">
          <ac:chgData name="Leon Philipp Ma Brendel" userId="67c9e65a-6520-4815-8f20-3d363b310924" providerId="ADAL" clId="{D3EA4D20-2046-4B50-AD8A-F764C26B1DA0}" dt="2021-08-11T00:15:08.639" v="2985" actId="1037"/>
          <ac:spMkLst>
            <pc:docMk/>
            <pc:sldMk cId="2644135200" sldId="277"/>
            <ac:spMk id="9" creationId="{59428EE2-1BEA-408C-9C54-8E3831AF8706}"/>
          </ac:spMkLst>
        </pc:spChg>
        <pc:spChg chg="add mod">
          <ac:chgData name="Leon Philipp Ma Brendel" userId="67c9e65a-6520-4815-8f20-3d363b310924" providerId="ADAL" clId="{D3EA4D20-2046-4B50-AD8A-F764C26B1DA0}" dt="2021-08-11T00:15:35.116" v="2993" actId="1037"/>
          <ac:spMkLst>
            <pc:docMk/>
            <pc:sldMk cId="2644135200" sldId="277"/>
            <ac:spMk id="10" creationId="{AF4B5945-9C6F-4885-9C1E-3F2A4A56B4D6}"/>
          </ac:spMkLst>
        </pc:spChg>
        <pc:spChg chg="add mod">
          <ac:chgData name="Leon Philipp Ma Brendel" userId="67c9e65a-6520-4815-8f20-3d363b310924" providerId="ADAL" clId="{D3EA4D20-2046-4B50-AD8A-F764C26B1DA0}" dt="2021-08-11T00:08:53.938" v="2812" actId="403"/>
          <ac:spMkLst>
            <pc:docMk/>
            <pc:sldMk cId="2644135200" sldId="277"/>
            <ac:spMk id="11" creationId="{8E532997-7480-4F94-A7CD-42D857A05AFE}"/>
          </ac:spMkLst>
        </pc:spChg>
        <pc:picChg chg="add mod modCrop">
          <ac:chgData name="Leon Philipp Ma Brendel" userId="67c9e65a-6520-4815-8f20-3d363b310924" providerId="ADAL" clId="{D3EA4D20-2046-4B50-AD8A-F764C26B1DA0}" dt="2021-08-11T00:17:42.928" v="3001" actId="732"/>
          <ac:picMkLst>
            <pc:docMk/>
            <pc:sldMk cId="2644135200" sldId="277"/>
            <ac:picMk id="6" creationId="{DA619413-BC20-473B-A95E-9DF73F3D7702}"/>
          </ac:picMkLst>
        </pc:picChg>
        <pc:picChg chg="add mod modCrop">
          <ac:chgData name="Leon Philipp Ma Brendel" userId="67c9e65a-6520-4815-8f20-3d363b310924" providerId="ADAL" clId="{D3EA4D20-2046-4B50-AD8A-F764C26B1DA0}" dt="2021-08-11T00:17:36.065" v="3000" actId="1076"/>
          <ac:picMkLst>
            <pc:docMk/>
            <pc:sldMk cId="2644135200" sldId="277"/>
            <ac:picMk id="12" creationId="{47EC9918-4E75-4775-9886-7784F59B622E}"/>
          </ac:picMkLst>
        </pc:picChg>
      </pc:sldChg>
      <pc:sldChg chg="addSp delSp modSp add ord modAnim">
        <pc:chgData name="Leon Philipp Ma Brendel" userId="67c9e65a-6520-4815-8f20-3d363b310924" providerId="ADAL" clId="{D3EA4D20-2046-4B50-AD8A-F764C26B1DA0}" dt="2021-08-16T23:35:58.827" v="3369" actId="20577"/>
        <pc:sldMkLst>
          <pc:docMk/>
          <pc:sldMk cId="272654057" sldId="278"/>
        </pc:sldMkLst>
        <pc:spChg chg="mod">
          <ac:chgData name="Leon Philipp Ma Brendel" userId="67c9e65a-6520-4815-8f20-3d363b310924" providerId="ADAL" clId="{D3EA4D20-2046-4B50-AD8A-F764C26B1DA0}" dt="2021-08-10T23:32:42.843" v="1151" actId="20577"/>
          <ac:spMkLst>
            <pc:docMk/>
            <pc:sldMk cId="272654057" sldId="278"/>
            <ac:spMk id="2" creationId="{36BD7569-901F-4494-BA3B-C7A39635593F}"/>
          </ac:spMkLst>
        </pc:spChg>
        <pc:spChg chg="del">
          <ac:chgData name="Leon Philipp Ma Brendel" userId="67c9e65a-6520-4815-8f20-3d363b310924" providerId="ADAL" clId="{D3EA4D20-2046-4B50-AD8A-F764C26B1DA0}" dt="2021-08-10T23:32:10.012" v="1125"/>
          <ac:spMkLst>
            <pc:docMk/>
            <pc:sldMk cId="272654057" sldId="278"/>
            <ac:spMk id="3" creationId="{6CB528D7-CF38-45D0-983C-75FA8F45DFED}"/>
          </ac:spMkLst>
        </pc:spChg>
        <pc:spChg chg="mod">
          <ac:chgData name="Leon Philipp Ma Brendel" userId="67c9e65a-6520-4815-8f20-3d363b310924" providerId="ADAL" clId="{D3EA4D20-2046-4B50-AD8A-F764C26B1DA0}" dt="2021-08-12T12:48:03.539" v="3353"/>
          <ac:spMkLst>
            <pc:docMk/>
            <pc:sldMk cId="272654057" sldId="278"/>
            <ac:spMk id="4" creationId="{106D8721-7E70-4A7A-B4F5-7A7F9BF9FBF6}"/>
          </ac:spMkLst>
        </pc:spChg>
        <pc:spChg chg="add mod">
          <ac:chgData name="Leon Philipp Ma Brendel" userId="67c9e65a-6520-4815-8f20-3d363b310924" providerId="ADAL" clId="{D3EA4D20-2046-4B50-AD8A-F764C26B1DA0}" dt="2021-08-10T23:59:45.031" v="2616" actId="1076"/>
          <ac:spMkLst>
            <pc:docMk/>
            <pc:sldMk cId="272654057" sldId="278"/>
            <ac:spMk id="7" creationId="{7181983B-0DCF-474C-9573-ACF41765A95A}"/>
          </ac:spMkLst>
        </pc:spChg>
        <pc:spChg chg="add mod">
          <ac:chgData name="Leon Philipp Ma Brendel" userId="67c9e65a-6520-4815-8f20-3d363b310924" providerId="ADAL" clId="{D3EA4D20-2046-4B50-AD8A-F764C26B1DA0}" dt="2021-08-16T23:35:58.827" v="3369" actId="20577"/>
          <ac:spMkLst>
            <pc:docMk/>
            <pc:sldMk cId="272654057" sldId="278"/>
            <ac:spMk id="8" creationId="{4B38BB3F-1030-4EF2-ADC0-C7716CAEA2B1}"/>
          </ac:spMkLst>
        </pc:spChg>
        <pc:picChg chg="add mod">
          <ac:chgData name="Leon Philipp Ma Brendel" userId="67c9e65a-6520-4815-8f20-3d363b310924" providerId="ADAL" clId="{D3EA4D20-2046-4B50-AD8A-F764C26B1DA0}" dt="2021-08-10T23:59:38.543" v="2615" actId="1076"/>
          <ac:picMkLst>
            <pc:docMk/>
            <pc:sldMk cId="272654057" sldId="278"/>
            <ac:picMk id="6" creationId="{604F8CD0-11DC-495E-AB38-57BD52C5AE66}"/>
          </ac:picMkLst>
        </pc:picChg>
      </pc:sldChg>
      <pc:sldChg chg="addSp modSp add ord modAnim">
        <pc:chgData name="Leon Philipp Ma Brendel" userId="67c9e65a-6520-4815-8f20-3d363b310924" providerId="ADAL" clId="{D3EA4D20-2046-4B50-AD8A-F764C26B1DA0}" dt="2021-08-12T12:47:19.110" v="3344"/>
        <pc:sldMkLst>
          <pc:docMk/>
          <pc:sldMk cId="1161563690" sldId="279"/>
        </pc:sldMkLst>
        <pc:spChg chg="mod">
          <ac:chgData name="Leon Philipp Ma Brendel" userId="67c9e65a-6520-4815-8f20-3d363b310924" providerId="ADAL" clId="{D3EA4D20-2046-4B50-AD8A-F764C26B1DA0}" dt="2021-08-10T23:38:00.736" v="1433" actId="20577"/>
          <ac:spMkLst>
            <pc:docMk/>
            <pc:sldMk cId="1161563690" sldId="279"/>
            <ac:spMk id="2" creationId="{DE97B44B-6816-4585-9EC6-9937EF48982D}"/>
          </ac:spMkLst>
        </pc:spChg>
        <pc:spChg chg="add mod">
          <ac:chgData name="Leon Philipp Ma Brendel" userId="67c9e65a-6520-4815-8f20-3d363b310924" providerId="ADAL" clId="{D3EA4D20-2046-4B50-AD8A-F764C26B1DA0}" dt="2021-08-11T00:10:30.765" v="2857" actId="20577"/>
          <ac:spMkLst>
            <pc:docMk/>
            <pc:sldMk cId="1161563690" sldId="279"/>
            <ac:spMk id="3" creationId="{D4D90A7B-5506-4F89-B213-788D91D9248C}"/>
          </ac:spMkLst>
        </pc:spChg>
        <pc:spChg chg="mod">
          <ac:chgData name="Leon Philipp Ma Brendel" userId="67c9e65a-6520-4815-8f20-3d363b310924" providerId="ADAL" clId="{D3EA4D20-2046-4B50-AD8A-F764C26B1DA0}" dt="2021-08-12T12:47:19.110" v="3344"/>
          <ac:spMkLst>
            <pc:docMk/>
            <pc:sldMk cId="1161563690" sldId="279"/>
            <ac:spMk id="4" creationId="{1DC51ED3-A123-4C62-9E4E-F742614D0447}"/>
          </ac:spMkLst>
        </pc:spChg>
        <pc:picChg chg="add mod">
          <ac:chgData name="Leon Philipp Ma Brendel" userId="67c9e65a-6520-4815-8f20-3d363b310924" providerId="ADAL" clId="{D3EA4D20-2046-4B50-AD8A-F764C26B1DA0}" dt="2021-08-11T00:10:34.085" v="2858" actId="1076"/>
          <ac:picMkLst>
            <pc:docMk/>
            <pc:sldMk cId="1161563690" sldId="279"/>
            <ac:picMk id="7" creationId="{4B2262E3-F252-4892-B3AE-6C02D000F348}"/>
          </ac:picMkLst>
        </pc:picChg>
        <pc:picChg chg="mod modCrop">
          <ac:chgData name="Leon Philipp Ma Brendel" userId="67c9e65a-6520-4815-8f20-3d363b310924" providerId="ADAL" clId="{D3EA4D20-2046-4B50-AD8A-F764C26B1DA0}" dt="2021-08-10T23:49:38.258" v="1707" actId="1038"/>
          <ac:picMkLst>
            <pc:docMk/>
            <pc:sldMk cId="1161563690" sldId="279"/>
            <ac:picMk id="9" creationId="{03CA4D50-17B8-42CE-A692-84FA4DF4E670}"/>
          </ac:picMkLst>
        </pc:picChg>
      </pc:sldChg>
      <pc:sldChg chg="addSp delSp modSp add modAnim">
        <pc:chgData name="Leon Philipp Ma Brendel" userId="67c9e65a-6520-4815-8f20-3d363b310924" providerId="ADAL" clId="{D3EA4D20-2046-4B50-AD8A-F764C26B1DA0}" dt="2021-08-12T12:47:09.364" v="3342"/>
        <pc:sldMkLst>
          <pc:docMk/>
          <pc:sldMk cId="4043182583" sldId="280"/>
        </pc:sldMkLst>
        <pc:spChg chg="mod">
          <ac:chgData name="Leon Philipp Ma Brendel" userId="67c9e65a-6520-4815-8f20-3d363b310924" providerId="ADAL" clId="{D3EA4D20-2046-4B50-AD8A-F764C26B1DA0}" dt="2021-08-10T23:38:20.876" v="1442" actId="20577"/>
          <ac:spMkLst>
            <pc:docMk/>
            <pc:sldMk cId="4043182583" sldId="280"/>
            <ac:spMk id="2" creationId="{D82525AB-4574-4115-9156-4DF740CA7C52}"/>
          </ac:spMkLst>
        </pc:spChg>
        <pc:spChg chg="del">
          <ac:chgData name="Leon Philipp Ma Brendel" userId="67c9e65a-6520-4815-8f20-3d363b310924" providerId="ADAL" clId="{D3EA4D20-2046-4B50-AD8A-F764C26B1DA0}" dt="2021-08-10T23:37:18.296" v="1398"/>
          <ac:spMkLst>
            <pc:docMk/>
            <pc:sldMk cId="4043182583" sldId="280"/>
            <ac:spMk id="3" creationId="{790FF253-8E22-4122-A8A2-83B764E22981}"/>
          </ac:spMkLst>
        </pc:spChg>
        <pc:spChg chg="mod">
          <ac:chgData name="Leon Philipp Ma Brendel" userId="67c9e65a-6520-4815-8f20-3d363b310924" providerId="ADAL" clId="{D3EA4D20-2046-4B50-AD8A-F764C26B1DA0}" dt="2021-08-12T12:47:09.364" v="3342"/>
          <ac:spMkLst>
            <pc:docMk/>
            <pc:sldMk cId="4043182583" sldId="280"/>
            <ac:spMk id="4" creationId="{2E6066D1-F8A7-467B-A5F9-E39621056382}"/>
          </ac:spMkLst>
        </pc:spChg>
        <pc:spChg chg="add mod">
          <ac:chgData name="Leon Philipp Ma Brendel" userId="67c9e65a-6520-4815-8f20-3d363b310924" providerId="ADAL" clId="{D3EA4D20-2046-4B50-AD8A-F764C26B1DA0}" dt="2021-08-11T00:11:17.616" v="2907" actId="1076"/>
          <ac:spMkLst>
            <pc:docMk/>
            <pc:sldMk cId="4043182583" sldId="280"/>
            <ac:spMk id="8" creationId="{6A69EBB2-E51E-47FF-A1C9-0CF710856925}"/>
          </ac:spMkLst>
        </pc:spChg>
        <pc:picChg chg="add mod">
          <ac:chgData name="Leon Philipp Ma Brendel" userId="67c9e65a-6520-4815-8f20-3d363b310924" providerId="ADAL" clId="{D3EA4D20-2046-4B50-AD8A-F764C26B1DA0}" dt="2021-08-10T23:49:34.094" v="1706" actId="1037"/>
          <ac:picMkLst>
            <pc:docMk/>
            <pc:sldMk cId="4043182583" sldId="280"/>
            <ac:picMk id="6" creationId="{4267F591-EFFB-480F-B20D-4309AD1F7934}"/>
          </ac:picMkLst>
        </pc:picChg>
        <pc:picChg chg="add mod">
          <ac:chgData name="Leon Philipp Ma Brendel" userId="67c9e65a-6520-4815-8f20-3d363b310924" providerId="ADAL" clId="{D3EA4D20-2046-4B50-AD8A-F764C26B1DA0}" dt="2021-08-10T23:53:54.387" v="2045" actId="1036"/>
          <ac:picMkLst>
            <pc:docMk/>
            <pc:sldMk cId="4043182583" sldId="280"/>
            <ac:picMk id="7" creationId="{402488E1-2968-4DBB-9028-7956A205FB91}"/>
          </ac:picMkLst>
        </pc:picChg>
      </pc:sldChg>
      <pc:sldChg chg="addSp delSp modSp add">
        <pc:chgData name="Leon Philipp Ma Brendel" userId="67c9e65a-6520-4815-8f20-3d363b310924" providerId="ADAL" clId="{D3EA4D20-2046-4B50-AD8A-F764C26B1DA0}" dt="2021-08-12T12:46:58.900" v="3340"/>
        <pc:sldMkLst>
          <pc:docMk/>
          <pc:sldMk cId="2089302335" sldId="281"/>
        </pc:sldMkLst>
        <pc:spChg chg="mod">
          <ac:chgData name="Leon Philipp Ma Brendel" userId="67c9e65a-6520-4815-8f20-3d363b310924" providerId="ADAL" clId="{D3EA4D20-2046-4B50-AD8A-F764C26B1DA0}" dt="2021-08-10T23:43:21.326" v="1568" actId="20577"/>
          <ac:spMkLst>
            <pc:docMk/>
            <pc:sldMk cId="2089302335" sldId="281"/>
            <ac:spMk id="2" creationId="{31E3F841-F9E3-47F1-935E-2BED50036C3A}"/>
          </ac:spMkLst>
        </pc:spChg>
        <pc:spChg chg="mod">
          <ac:chgData name="Leon Philipp Ma Brendel" userId="67c9e65a-6520-4815-8f20-3d363b310924" providerId="ADAL" clId="{D3EA4D20-2046-4B50-AD8A-F764C26B1DA0}" dt="2021-08-10T23:47:54.710" v="1693" actId="1037"/>
          <ac:spMkLst>
            <pc:docMk/>
            <pc:sldMk cId="2089302335" sldId="281"/>
            <ac:spMk id="3" creationId="{A7B58B4C-4551-45E0-84C4-82B9AB2CC43A}"/>
          </ac:spMkLst>
        </pc:spChg>
        <pc:spChg chg="mod">
          <ac:chgData name="Leon Philipp Ma Brendel" userId="67c9e65a-6520-4815-8f20-3d363b310924" providerId="ADAL" clId="{D3EA4D20-2046-4B50-AD8A-F764C26B1DA0}" dt="2021-08-12T12:46:58.900" v="3340"/>
          <ac:spMkLst>
            <pc:docMk/>
            <pc:sldMk cId="2089302335" sldId="281"/>
            <ac:spMk id="4" creationId="{1FFBF34A-ECFB-4F3C-BDBE-E06AE1613299}"/>
          </ac:spMkLst>
        </pc:spChg>
        <pc:spChg chg="add del mod">
          <ac:chgData name="Leon Philipp Ma Brendel" userId="67c9e65a-6520-4815-8f20-3d363b310924" providerId="ADAL" clId="{D3EA4D20-2046-4B50-AD8A-F764C26B1DA0}" dt="2021-08-10T23:47:00.492" v="1664" actId="478"/>
          <ac:spMkLst>
            <pc:docMk/>
            <pc:sldMk cId="2089302335" sldId="281"/>
            <ac:spMk id="7" creationId="{EEB43364-1C14-4677-896C-6B6EF4074960}"/>
          </ac:spMkLst>
        </pc:spChg>
        <pc:spChg chg="add del mod">
          <ac:chgData name="Leon Philipp Ma Brendel" userId="67c9e65a-6520-4815-8f20-3d363b310924" providerId="ADAL" clId="{D3EA4D20-2046-4B50-AD8A-F764C26B1DA0}" dt="2021-08-10T23:46:55.366" v="1663" actId="478"/>
          <ac:spMkLst>
            <pc:docMk/>
            <pc:sldMk cId="2089302335" sldId="281"/>
            <ac:spMk id="8" creationId="{785FEB6C-9431-41CA-96E9-91C3B6355EF5}"/>
          </ac:spMkLst>
        </pc:spChg>
        <pc:spChg chg="add mod">
          <ac:chgData name="Leon Philipp Ma Brendel" userId="67c9e65a-6520-4815-8f20-3d363b310924" providerId="ADAL" clId="{D3EA4D20-2046-4B50-AD8A-F764C26B1DA0}" dt="2021-08-12T12:44:07.068" v="3315" actId="1035"/>
          <ac:spMkLst>
            <pc:docMk/>
            <pc:sldMk cId="2089302335" sldId="281"/>
            <ac:spMk id="11" creationId="{D1795D97-EF26-4C10-B7B3-A0B6F9593B23}"/>
          </ac:spMkLst>
        </pc:spChg>
        <pc:picChg chg="add del mod">
          <ac:chgData name="Leon Philipp Ma Brendel" userId="67c9e65a-6520-4815-8f20-3d363b310924" providerId="ADAL" clId="{D3EA4D20-2046-4B50-AD8A-F764C26B1DA0}" dt="2021-08-10T23:47:33.581" v="1687" actId="478"/>
          <ac:picMkLst>
            <pc:docMk/>
            <pc:sldMk cId="2089302335" sldId="281"/>
            <ac:picMk id="6" creationId="{C32EBCAE-F409-41EC-B0F9-2BCDCEBBD7CF}"/>
          </ac:picMkLst>
        </pc:picChg>
        <pc:picChg chg="add del mod modCrop">
          <ac:chgData name="Leon Philipp Ma Brendel" userId="67c9e65a-6520-4815-8f20-3d363b310924" providerId="ADAL" clId="{D3EA4D20-2046-4B50-AD8A-F764C26B1DA0}" dt="2021-08-12T12:42:20.787" v="3297" actId="478"/>
          <ac:picMkLst>
            <pc:docMk/>
            <pc:sldMk cId="2089302335" sldId="281"/>
            <ac:picMk id="7" creationId="{D8657BF9-1504-4ACA-B8C6-C72A6041D0A7}"/>
          </ac:picMkLst>
        </pc:picChg>
        <pc:picChg chg="add del mod">
          <ac:chgData name="Leon Philipp Ma Brendel" userId="67c9e65a-6520-4815-8f20-3d363b310924" providerId="ADAL" clId="{D3EA4D20-2046-4B50-AD8A-F764C26B1DA0}" dt="2021-08-12T12:40:57.665" v="3289" actId="478"/>
          <ac:picMkLst>
            <pc:docMk/>
            <pc:sldMk cId="2089302335" sldId="281"/>
            <ac:picMk id="9" creationId="{29285F0F-8F2F-41BD-B3BB-E3AA6A46FEF1}"/>
          </ac:picMkLst>
        </pc:picChg>
        <pc:picChg chg="add mod modCrop">
          <ac:chgData name="Leon Philipp Ma Brendel" userId="67c9e65a-6520-4815-8f20-3d363b310924" providerId="ADAL" clId="{D3EA4D20-2046-4B50-AD8A-F764C26B1DA0}" dt="2021-08-12T12:44:33.248" v="3317" actId="14100"/>
          <ac:picMkLst>
            <pc:docMk/>
            <pc:sldMk cId="2089302335" sldId="281"/>
            <ac:picMk id="10" creationId="{B3FBCB85-76AB-4FA5-8331-B47533615417}"/>
          </ac:picMkLst>
        </pc:picChg>
      </pc:sldChg>
      <pc:sldChg chg="addSp delSp modSp add">
        <pc:chgData name="Leon Philipp Ma Brendel" userId="67c9e65a-6520-4815-8f20-3d363b310924" providerId="ADAL" clId="{D3EA4D20-2046-4B50-AD8A-F764C26B1DA0}" dt="2021-08-12T12:46:53.276" v="3339"/>
        <pc:sldMkLst>
          <pc:docMk/>
          <pc:sldMk cId="1701149144" sldId="282"/>
        </pc:sldMkLst>
        <pc:spChg chg="mod">
          <ac:chgData name="Leon Philipp Ma Brendel" userId="67c9e65a-6520-4815-8f20-3d363b310924" providerId="ADAL" clId="{D3EA4D20-2046-4B50-AD8A-F764C26B1DA0}" dt="2021-08-10T23:54:08.634" v="2056" actId="20577"/>
          <ac:spMkLst>
            <pc:docMk/>
            <pc:sldMk cId="1701149144" sldId="282"/>
            <ac:spMk id="2" creationId="{D82525AB-4574-4115-9156-4DF740CA7C52}"/>
          </ac:spMkLst>
        </pc:spChg>
        <pc:spChg chg="mod">
          <ac:chgData name="Leon Philipp Ma Brendel" userId="67c9e65a-6520-4815-8f20-3d363b310924" providerId="ADAL" clId="{D3EA4D20-2046-4B50-AD8A-F764C26B1DA0}" dt="2021-08-10T23:56:40.537" v="2390" actId="20577"/>
          <ac:spMkLst>
            <pc:docMk/>
            <pc:sldMk cId="1701149144" sldId="282"/>
            <ac:spMk id="3" creationId="{790FF253-8E22-4122-A8A2-83B764E22981}"/>
          </ac:spMkLst>
        </pc:spChg>
        <pc:spChg chg="mod">
          <ac:chgData name="Leon Philipp Ma Brendel" userId="67c9e65a-6520-4815-8f20-3d363b310924" providerId="ADAL" clId="{D3EA4D20-2046-4B50-AD8A-F764C26B1DA0}" dt="2021-08-12T12:46:53.276" v="3339"/>
          <ac:spMkLst>
            <pc:docMk/>
            <pc:sldMk cId="1701149144" sldId="282"/>
            <ac:spMk id="4" creationId="{2E6066D1-F8A7-467B-A5F9-E39621056382}"/>
          </ac:spMkLst>
        </pc:spChg>
        <pc:spChg chg="add del mod">
          <ac:chgData name="Leon Philipp Ma Brendel" userId="67c9e65a-6520-4815-8f20-3d363b310924" providerId="ADAL" clId="{D3EA4D20-2046-4B50-AD8A-F764C26B1DA0}" dt="2021-08-12T12:46:48.014" v="3338"/>
          <ac:spMkLst>
            <pc:docMk/>
            <pc:sldMk cId="1701149144" sldId="282"/>
            <ac:spMk id="6" creationId="{1233D829-FAFF-46BA-A09E-5947FCF51971}"/>
          </ac:spMkLst>
        </pc:spChg>
        <pc:spChg chg="add del mod">
          <ac:chgData name="Leon Philipp Ma Brendel" userId="67c9e65a-6520-4815-8f20-3d363b310924" providerId="ADAL" clId="{D3EA4D20-2046-4B50-AD8A-F764C26B1DA0}" dt="2021-08-12T12:46:48.014" v="3338"/>
          <ac:spMkLst>
            <pc:docMk/>
            <pc:sldMk cId="1701149144" sldId="282"/>
            <ac:spMk id="7" creationId="{9E1F73F7-36BF-42E3-849D-8FBCA85B2930}"/>
          </ac:spMkLst>
        </pc:spChg>
        <pc:spChg chg="add del mod">
          <ac:chgData name="Leon Philipp Ma Brendel" userId="67c9e65a-6520-4815-8f20-3d363b310924" providerId="ADAL" clId="{D3EA4D20-2046-4B50-AD8A-F764C26B1DA0}" dt="2021-08-12T12:46:48.014" v="3338"/>
          <ac:spMkLst>
            <pc:docMk/>
            <pc:sldMk cId="1701149144" sldId="282"/>
            <ac:spMk id="8" creationId="{4AD2706B-08D9-4A50-B2C8-26925DA4BD3A}"/>
          </ac:spMkLst>
        </pc:spChg>
        <pc:spChg chg="add del mod">
          <ac:chgData name="Leon Philipp Ma Brendel" userId="67c9e65a-6520-4815-8f20-3d363b310924" providerId="ADAL" clId="{D3EA4D20-2046-4B50-AD8A-F764C26B1DA0}" dt="2021-08-12T12:46:48.014" v="3338"/>
          <ac:spMkLst>
            <pc:docMk/>
            <pc:sldMk cId="1701149144" sldId="282"/>
            <ac:spMk id="9" creationId="{5B0CAA7B-97EE-4242-9EB2-925C04BD085E}"/>
          </ac:spMkLst>
        </pc:spChg>
      </pc:sldChg>
      <pc:sldChg chg="addSp delSp modSp add delAnim modAnim">
        <pc:chgData name="Leon Philipp Ma Brendel" userId="67c9e65a-6520-4815-8f20-3d363b310924" providerId="ADAL" clId="{D3EA4D20-2046-4B50-AD8A-F764C26B1DA0}" dt="2021-08-11T00:28:21.242" v="3138"/>
        <pc:sldMkLst>
          <pc:docMk/>
          <pc:sldMk cId="907287102" sldId="283"/>
        </pc:sldMkLst>
        <pc:spChg chg="mod">
          <ac:chgData name="Leon Philipp Ma Brendel" userId="67c9e65a-6520-4815-8f20-3d363b310924" providerId="ADAL" clId="{D3EA4D20-2046-4B50-AD8A-F764C26B1DA0}" dt="2021-08-10T23:57:42.911" v="2485" actId="20577"/>
          <ac:spMkLst>
            <pc:docMk/>
            <pc:sldMk cId="907287102" sldId="283"/>
            <ac:spMk id="2" creationId="{31E3F841-F9E3-47F1-935E-2BED50036C3A}"/>
          </ac:spMkLst>
        </pc:spChg>
        <pc:spChg chg="mod">
          <ac:chgData name="Leon Philipp Ma Brendel" userId="67c9e65a-6520-4815-8f20-3d363b310924" providerId="ADAL" clId="{D3EA4D20-2046-4B50-AD8A-F764C26B1DA0}" dt="2021-08-11T00:26:43.483" v="3128" actId="1076"/>
          <ac:spMkLst>
            <pc:docMk/>
            <pc:sldMk cId="907287102" sldId="283"/>
            <ac:spMk id="3" creationId="{A7B58B4C-4551-45E0-84C4-82B9AB2CC43A}"/>
          </ac:spMkLst>
        </pc:spChg>
        <pc:spChg chg="del">
          <ac:chgData name="Leon Philipp Ma Brendel" userId="67c9e65a-6520-4815-8f20-3d363b310924" providerId="ADAL" clId="{D3EA4D20-2046-4B50-AD8A-F764C26B1DA0}" dt="2021-08-11T00:24:20.366" v="3089" actId="478"/>
          <ac:spMkLst>
            <pc:docMk/>
            <pc:sldMk cId="907287102" sldId="283"/>
            <ac:spMk id="4" creationId="{1FFBF34A-ECFB-4F3C-BDBE-E06AE1613299}"/>
          </ac:spMkLst>
        </pc:spChg>
        <pc:spChg chg="add del mod">
          <ac:chgData name="Leon Philipp Ma Brendel" userId="67c9e65a-6520-4815-8f20-3d363b310924" providerId="ADAL" clId="{D3EA4D20-2046-4B50-AD8A-F764C26B1DA0}" dt="2021-08-11T00:24:22.416" v="3090" actId="478"/>
          <ac:spMkLst>
            <pc:docMk/>
            <pc:sldMk cId="907287102" sldId="283"/>
            <ac:spMk id="12" creationId="{90EB73CE-1A79-4CFF-BA24-118AAB9F3248}"/>
          </ac:spMkLst>
        </pc:spChg>
        <pc:picChg chg="add del mod">
          <ac:chgData name="Leon Philipp Ma Brendel" userId="67c9e65a-6520-4815-8f20-3d363b310924" providerId="ADAL" clId="{D3EA4D20-2046-4B50-AD8A-F764C26B1DA0}" dt="2021-08-11T00:23:01.515" v="3065" actId="478"/>
          <ac:picMkLst>
            <pc:docMk/>
            <pc:sldMk cId="907287102" sldId="283"/>
            <ac:picMk id="6" creationId="{E89392B1-03B2-49AC-B609-6B88CA70A656}"/>
          </ac:picMkLst>
        </pc:picChg>
        <pc:picChg chg="add mod">
          <ac:chgData name="Leon Philipp Ma Brendel" userId="67c9e65a-6520-4815-8f20-3d363b310924" providerId="ADAL" clId="{D3EA4D20-2046-4B50-AD8A-F764C26B1DA0}" dt="2021-08-11T00:26:25.315" v="3124" actId="1076"/>
          <ac:picMkLst>
            <pc:docMk/>
            <pc:sldMk cId="907287102" sldId="283"/>
            <ac:picMk id="7" creationId="{207AD124-8717-40B4-AE13-438C8A803724}"/>
          </ac:picMkLst>
        </pc:picChg>
        <pc:picChg chg="add mod">
          <ac:chgData name="Leon Philipp Ma Brendel" userId="67c9e65a-6520-4815-8f20-3d363b310924" providerId="ADAL" clId="{D3EA4D20-2046-4B50-AD8A-F764C26B1DA0}" dt="2021-08-11T00:26:55.043" v="3132" actId="1076"/>
          <ac:picMkLst>
            <pc:docMk/>
            <pc:sldMk cId="907287102" sldId="283"/>
            <ac:picMk id="8" creationId="{D08CB936-2E91-49BC-B343-AE8FBB5DA7D8}"/>
          </ac:picMkLst>
        </pc:picChg>
        <pc:picChg chg="add mod">
          <ac:chgData name="Leon Philipp Ma Brendel" userId="67c9e65a-6520-4815-8f20-3d363b310924" providerId="ADAL" clId="{D3EA4D20-2046-4B50-AD8A-F764C26B1DA0}" dt="2021-08-11T00:26:49.211" v="3130" actId="1076"/>
          <ac:picMkLst>
            <pc:docMk/>
            <pc:sldMk cId="907287102" sldId="283"/>
            <ac:picMk id="9" creationId="{6E48D5D9-13D1-44F4-80D9-E099918732E8}"/>
          </ac:picMkLst>
        </pc:picChg>
        <pc:picChg chg="add del mod">
          <ac:chgData name="Leon Philipp Ma Brendel" userId="67c9e65a-6520-4815-8f20-3d363b310924" providerId="ADAL" clId="{D3EA4D20-2046-4B50-AD8A-F764C26B1DA0}" dt="2021-08-11T00:25:08.347" v="3103" actId="478"/>
          <ac:picMkLst>
            <pc:docMk/>
            <pc:sldMk cId="907287102" sldId="283"/>
            <ac:picMk id="10" creationId="{BE031059-1D6D-4CC1-8430-0370CBBE399A}"/>
          </ac:picMkLst>
        </pc:picChg>
        <pc:picChg chg="add del mod">
          <ac:chgData name="Leon Philipp Ma Brendel" userId="67c9e65a-6520-4815-8f20-3d363b310924" providerId="ADAL" clId="{D3EA4D20-2046-4B50-AD8A-F764C26B1DA0}" dt="2021-08-11T00:24:29.966" v="3092" actId="478"/>
          <ac:picMkLst>
            <pc:docMk/>
            <pc:sldMk cId="907287102" sldId="283"/>
            <ac:picMk id="11" creationId="{69BB01EB-897E-4783-9CF8-13A83399AB92}"/>
          </ac:picMkLst>
        </pc:picChg>
        <pc:picChg chg="add mod">
          <ac:chgData name="Leon Philipp Ma Brendel" userId="67c9e65a-6520-4815-8f20-3d363b310924" providerId="ADAL" clId="{D3EA4D20-2046-4B50-AD8A-F764C26B1DA0}" dt="2021-08-11T00:27:06.094" v="3134" actId="1076"/>
          <ac:picMkLst>
            <pc:docMk/>
            <pc:sldMk cId="907287102" sldId="283"/>
            <ac:picMk id="13" creationId="{AA5AE11B-C8B5-4937-8A57-08275D6CEFFE}"/>
          </ac:picMkLst>
        </pc:picChg>
      </pc:sldChg>
      <pc:sldChg chg="addSp delSp modSp add modAnim">
        <pc:chgData name="Leon Philipp Ma Brendel" userId="67c9e65a-6520-4815-8f20-3d363b310924" providerId="ADAL" clId="{D3EA4D20-2046-4B50-AD8A-F764C26B1DA0}" dt="2021-08-16T23:37:30.829" v="3434" actId="1076"/>
        <pc:sldMkLst>
          <pc:docMk/>
          <pc:sldMk cId="2837402721" sldId="284"/>
        </pc:sldMkLst>
        <pc:spChg chg="mod">
          <ac:chgData name="Leon Philipp Ma Brendel" userId="67c9e65a-6520-4815-8f20-3d363b310924" providerId="ADAL" clId="{D3EA4D20-2046-4B50-AD8A-F764C26B1DA0}" dt="2021-08-11T00:18:14.354" v="3022" actId="20577"/>
          <ac:spMkLst>
            <pc:docMk/>
            <pc:sldMk cId="2837402721" sldId="284"/>
            <ac:spMk id="2" creationId="{B6663BA0-86C8-4067-9FF0-5CD432FA606D}"/>
          </ac:spMkLst>
        </pc:spChg>
        <pc:spChg chg="del">
          <ac:chgData name="Leon Philipp Ma Brendel" userId="67c9e65a-6520-4815-8f20-3d363b310924" providerId="ADAL" clId="{D3EA4D20-2046-4B50-AD8A-F764C26B1DA0}" dt="2021-08-11T00:04:46.667" v="2711"/>
          <ac:spMkLst>
            <pc:docMk/>
            <pc:sldMk cId="2837402721" sldId="284"/>
            <ac:spMk id="3" creationId="{0CD59B64-554B-4C94-A368-DAE6A98D6599}"/>
          </ac:spMkLst>
        </pc:spChg>
        <pc:spChg chg="add mod">
          <ac:chgData name="Leon Philipp Ma Brendel" userId="67c9e65a-6520-4815-8f20-3d363b310924" providerId="ADAL" clId="{D3EA4D20-2046-4B50-AD8A-F764C26B1DA0}" dt="2021-08-16T23:37:30.829" v="3434" actId="1076"/>
          <ac:spMkLst>
            <pc:docMk/>
            <pc:sldMk cId="2837402721" sldId="284"/>
            <ac:spMk id="3" creationId="{8DEEC63B-58F0-4C09-81B1-E54A002B5B51}"/>
          </ac:spMkLst>
        </pc:spChg>
        <pc:spChg chg="mod">
          <ac:chgData name="Leon Philipp Ma Brendel" userId="67c9e65a-6520-4815-8f20-3d363b310924" providerId="ADAL" clId="{D3EA4D20-2046-4B50-AD8A-F764C26B1DA0}" dt="2021-08-12T12:47:28.978" v="3346"/>
          <ac:spMkLst>
            <pc:docMk/>
            <pc:sldMk cId="2837402721" sldId="284"/>
            <ac:spMk id="4" creationId="{2FB96799-1407-42A3-9470-1B0FD2A51495}"/>
          </ac:spMkLst>
        </pc:spChg>
        <pc:spChg chg="add mod">
          <ac:chgData name="Leon Philipp Ma Brendel" userId="67c9e65a-6520-4815-8f20-3d363b310924" providerId="ADAL" clId="{D3EA4D20-2046-4B50-AD8A-F764C26B1DA0}" dt="2021-08-11T00:19:40.903" v="3041" actId="20577"/>
          <ac:spMkLst>
            <pc:docMk/>
            <pc:sldMk cId="2837402721" sldId="284"/>
            <ac:spMk id="7" creationId="{E7C27527-9641-457B-AE9A-7CA11141FB20}"/>
          </ac:spMkLst>
        </pc:spChg>
        <pc:spChg chg="add mod">
          <ac:chgData name="Leon Philipp Ma Brendel" userId="67c9e65a-6520-4815-8f20-3d363b310924" providerId="ADAL" clId="{D3EA4D20-2046-4B50-AD8A-F764C26B1DA0}" dt="2021-08-16T23:31:29.184" v="3359" actId="20577"/>
          <ac:spMkLst>
            <pc:docMk/>
            <pc:sldMk cId="2837402721" sldId="284"/>
            <ac:spMk id="8" creationId="{1DFD5080-F8F1-4F16-857C-428716443F80}"/>
          </ac:spMkLst>
        </pc:spChg>
        <pc:spChg chg="add mod">
          <ac:chgData name="Leon Philipp Ma Brendel" userId="67c9e65a-6520-4815-8f20-3d363b310924" providerId="ADAL" clId="{D3EA4D20-2046-4B50-AD8A-F764C26B1DA0}" dt="2021-08-16T23:37:21.465" v="3433" actId="20577"/>
          <ac:spMkLst>
            <pc:docMk/>
            <pc:sldMk cId="2837402721" sldId="284"/>
            <ac:spMk id="9" creationId="{ED326181-B62A-4F03-A383-27055FF3119C}"/>
          </ac:spMkLst>
        </pc:spChg>
        <pc:picChg chg="add mod">
          <ac:chgData name="Leon Philipp Ma Brendel" userId="67c9e65a-6520-4815-8f20-3d363b310924" providerId="ADAL" clId="{D3EA4D20-2046-4B50-AD8A-F764C26B1DA0}" dt="2021-08-11T00:05:00.855" v="2714" actId="1076"/>
          <ac:picMkLst>
            <pc:docMk/>
            <pc:sldMk cId="2837402721" sldId="284"/>
            <ac:picMk id="6" creationId="{735C227D-F9C9-46DF-A4D5-98C98353D0C1}"/>
          </ac:picMkLst>
        </pc:picChg>
      </pc:sldChg>
      <pc:sldChg chg="modSp add ord">
        <pc:chgData name="Leon Philipp Ma Brendel" userId="67c9e65a-6520-4815-8f20-3d363b310924" providerId="ADAL" clId="{D3EA4D20-2046-4B50-AD8A-F764C26B1DA0}" dt="2021-08-12T12:47:51.024" v="3351"/>
        <pc:sldMkLst>
          <pc:docMk/>
          <pc:sldMk cId="3583895725" sldId="285"/>
        </pc:sldMkLst>
        <pc:spChg chg="mod">
          <ac:chgData name="Leon Philipp Ma Brendel" userId="67c9e65a-6520-4815-8f20-3d363b310924" providerId="ADAL" clId="{D3EA4D20-2046-4B50-AD8A-F764C26B1DA0}" dt="2021-08-11T00:30:03.500" v="3153" actId="113"/>
          <ac:spMkLst>
            <pc:docMk/>
            <pc:sldMk cId="3583895725" sldId="285"/>
            <ac:spMk id="3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2T12:47:51.024" v="3351"/>
          <ac:spMkLst>
            <pc:docMk/>
            <pc:sldMk cId="3583895725" sldId="285"/>
            <ac:spMk id="4" creationId="{00000000-0000-0000-0000-000000000000}"/>
          </ac:spMkLst>
        </pc:spChg>
      </pc:sldChg>
      <pc:sldChg chg="modSp add ord">
        <pc:chgData name="Leon Philipp Ma Brendel" userId="67c9e65a-6520-4815-8f20-3d363b310924" providerId="ADAL" clId="{D3EA4D20-2046-4B50-AD8A-F764C26B1DA0}" dt="2021-08-12T12:47:33.338" v="3347"/>
        <pc:sldMkLst>
          <pc:docMk/>
          <pc:sldMk cId="1922530089" sldId="286"/>
        </pc:sldMkLst>
        <pc:spChg chg="mod">
          <ac:chgData name="Leon Philipp Ma Brendel" userId="67c9e65a-6520-4815-8f20-3d363b310924" providerId="ADAL" clId="{D3EA4D20-2046-4B50-AD8A-F764C26B1DA0}" dt="2021-08-11T00:29:40.905" v="3150" actId="20577"/>
          <ac:spMkLst>
            <pc:docMk/>
            <pc:sldMk cId="1922530089" sldId="286"/>
            <ac:spMk id="3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2T12:47:33.338" v="3347"/>
          <ac:spMkLst>
            <pc:docMk/>
            <pc:sldMk cId="1922530089" sldId="286"/>
            <ac:spMk id="4" creationId="{00000000-0000-0000-0000-000000000000}"/>
          </ac:spMkLst>
        </pc:spChg>
      </pc:sldChg>
      <pc:sldChg chg="modSp add ord">
        <pc:chgData name="Leon Philipp Ma Brendel" userId="67c9e65a-6520-4815-8f20-3d363b310924" providerId="ADAL" clId="{D3EA4D20-2046-4B50-AD8A-F764C26B1DA0}" dt="2021-08-12T12:47:03.090" v="3341"/>
        <pc:sldMkLst>
          <pc:docMk/>
          <pc:sldMk cId="2612003090" sldId="287"/>
        </pc:sldMkLst>
        <pc:spChg chg="mod">
          <ac:chgData name="Leon Philipp Ma Brendel" userId="67c9e65a-6520-4815-8f20-3d363b310924" providerId="ADAL" clId="{D3EA4D20-2046-4B50-AD8A-F764C26B1DA0}" dt="2021-08-11T00:29:48.160" v="3151" actId="20577"/>
          <ac:spMkLst>
            <pc:docMk/>
            <pc:sldMk cId="2612003090" sldId="287"/>
            <ac:spMk id="3" creationId="{00000000-0000-0000-0000-000000000000}"/>
          </ac:spMkLst>
        </pc:spChg>
        <pc:spChg chg="mod">
          <ac:chgData name="Leon Philipp Ma Brendel" userId="67c9e65a-6520-4815-8f20-3d363b310924" providerId="ADAL" clId="{D3EA4D20-2046-4B50-AD8A-F764C26B1DA0}" dt="2021-08-12T12:47:03.090" v="3341"/>
          <ac:spMkLst>
            <pc:docMk/>
            <pc:sldMk cId="2612003090" sldId="287"/>
            <ac:spMk id="4" creationId="{00000000-0000-0000-0000-000000000000}"/>
          </ac:spMkLst>
        </pc:spChg>
      </pc:sldChg>
      <pc:sldChg chg="modSp add">
        <pc:chgData name="Leon Philipp Ma Brendel" userId="67c9e65a-6520-4815-8f20-3d363b310924" providerId="ADAL" clId="{D3EA4D20-2046-4B50-AD8A-F764C26B1DA0}" dt="2021-08-12T12:47:37.144" v="3348"/>
        <pc:sldMkLst>
          <pc:docMk/>
          <pc:sldMk cId="3985190204" sldId="288"/>
        </pc:sldMkLst>
        <pc:spChg chg="mod">
          <ac:chgData name="Leon Philipp Ma Brendel" userId="67c9e65a-6520-4815-8f20-3d363b310924" providerId="ADAL" clId="{D3EA4D20-2046-4B50-AD8A-F764C26B1DA0}" dt="2021-08-11T00:30:47.704" v="3164" actId="20577"/>
          <ac:spMkLst>
            <pc:docMk/>
            <pc:sldMk cId="3985190204" sldId="288"/>
            <ac:spMk id="2" creationId="{ACD62AF0-BCF2-4E8A-90D6-F347EC0547AD}"/>
          </ac:spMkLst>
        </pc:spChg>
        <pc:spChg chg="mod">
          <ac:chgData name="Leon Philipp Ma Brendel" userId="67c9e65a-6520-4815-8f20-3d363b310924" providerId="ADAL" clId="{D3EA4D20-2046-4B50-AD8A-F764C26B1DA0}" dt="2021-08-11T00:31:58.670" v="3288" actId="20577"/>
          <ac:spMkLst>
            <pc:docMk/>
            <pc:sldMk cId="3985190204" sldId="288"/>
            <ac:spMk id="3" creationId="{489A1516-635B-45B5-9515-ABF0D9BA7327}"/>
          </ac:spMkLst>
        </pc:spChg>
        <pc:spChg chg="mod">
          <ac:chgData name="Leon Philipp Ma Brendel" userId="67c9e65a-6520-4815-8f20-3d363b310924" providerId="ADAL" clId="{D3EA4D20-2046-4B50-AD8A-F764C26B1DA0}" dt="2021-08-12T12:47:37.144" v="3348"/>
          <ac:spMkLst>
            <pc:docMk/>
            <pc:sldMk cId="3985190204" sldId="288"/>
            <ac:spMk id="4" creationId="{8E725C7F-A114-4005-954F-AB078E43F711}"/>
          </ac:spMkLst>
        </pc:spChg>
      </pc:sldChg>
      <pc:sldMasterChg chg="modSp modSldLayout">
        <pc:chgData name="Leon Philipp Ma Brendel" userId="67c9e65a-6520-4815-8f20-3d363b310924" providerId="ADAL" clId="{D3EA4D20-2046-4B50-AD8A-F764C26B1DA0}" dt="2021-08-12T12:46:23.227" v="3337"/>
        <pc:sldMasterMkLst>
          <pc:docMk/>
          <pc:sldMasterMk cId="0" sldId="2147483648"/>
        </pc:sldMasterMkLst>
        <pc:spChg chg="mod">
          <ac:chgData name="Leon Philipp Ma Brendel" userId="67c9e65a-6520-4815-8f20-3d363b310924" providerId="ADAL" clId="{D3EA4D20-2046-4B50-AD8A-F764C26B1DA0}" dt="2021-08-12T12:46:12.411" v="3335"/>
          <ac:spMkLst>
            <pc:docMk/>
            <pc:sldMasterMk cId="0" sldId="2147483648"/>
            <ac:spMk id="3" creationId="{00000000-0000-0000-0000-000000000000}"/>
          </ac:spMkLst>
        </pc:spChg>
        <pc:sldLayoutChg chg="modSp">
          <pc:chgData name="Leon Philipp Ma Brendel" userId="67c9e65a-6520-4815-8f20-3d363b310924" providerId="ADAL" clId="{D3EA4D20-2046-4B50-AD8A-F764C26B1DA0}" dt="2021-08-12T12:46:01.927" v="3333" actId="20577"/>
          <pc:sldLayoutMkLst>
            <pc:docMk/>
            <pc:sldMasterMk cId="0" sldId="2147483648"/>
            <pc:sldLayoutMk cId="0" sldId="2147483757"/>
          </pc:sldLayoutMkLst>
          <pc:spChg chg="mod">
            <ac:chgData name="Leon Philipp Ma Brendel" userId="67c9e65a-6520-4815-8f20-3d363b310924" providerId="ADAL" clId="{D3EA4D20-2046-4B50-AD8A-F764C26B1DA0}" dt="2021-08-12T12:46:01.927" v="3333" actId="20577"/>
            <ac:spMkLst>
              <pc:docMk/>
              <pc:sldMasterMk cId="0" sldId="2147483648"/>
              <pc:sldLayoutMk cId="0" sldId="2147483757"/>
              <ac:spMk id="5" creationId="{00000000-0000-0000-0000-000000000000}"/>
            </ac:spMkLst>
          </pc:spChg>
        </pc:sldLayoutChg>
        <pc:sldLayoutChg chg="modSp">
          <pc:chgData name="Leon Philipp Ma Brendel" userId="67c9e65a-6520-4815-8f20-3d363b310924" providerId="ADAL" clId="{D3EA4D20-2046-4B50-AD8A-F764C26B1DA0}" dt="2021-08-12T12:46:07.129" v="3334"/>
          <pc:sldLayoutMkLst>
            <pc:docMk/>
            <pc:sldMasterMk cId="0" sldId="2147483648"/>
            <pc:sldLayoutMk cId="0" sldId="2147483758"/>
          </pc:sldLayoutMkLst>
          <pc:spChg chg="mod">
            <ac:chgData name="Leon Philipp Ma Brendel" userId="67c9e65a-6520-4815-8f20-3d363b310924" providerId="ADAL" clId="{D3EA4D20-2046-4B50-AD8A-F764C26B1DA0}" dt="2021-08-12T12:46:07.129" v="3334"/>
            <ac:spMkLst>
              <pc:docMk/>
              <pc:sldMasterMk cId="0" sldId="2147483648"/>
              <pc:sldLayoutMk cId="0" sldId="2147483758"/>
              <ac:spMk id="5" creationId="{00000000-0000-0000-0000-000000000000}"/>
            </ac:spMkLst>
          </pc:spChg>
        </pc:sldLayoutChg>
        <pc:sldLayoutChg chg="modSp">
          <pc:chgData name="Leon Philipp Ma Brendel" userId="67c9e65a-6520-4815-8f20-3d363b310924" providerId="ADAL" clId="{D3EA4D20-2046-4B50-AD8A-F764C26B1DA0}" dt="2021-08-12T12:46:19.518" v="3336"/>
          <pc:sldLayoutMkLst>
            <pc:docMk/>
            <pc:sldMasterMk cId="0" sldId="2147483648"/>
            <pc:sldLayoutMk cId="0" sldId="2147483759"/>
          </pc:sldLayoutMkLst>
          <pc:spChg chg="mod">
            <ac:chgData name="Leon Philipp Ma Brendel" userId="67c9e65a-6520-4815-8f20-3d363b310924" providerId="ADAL" clId="{D3EA4D20-2046-4B50-AD8A-F764C26B1DA0}" dt="2021-08-12T12:46:19.518" v="3336"/>
            <ac:spMkLst>
              <pc:docMk/>
              <pc:sldMasterMk cId="0" sldId="2147483648"/>
              <pc:sldLayoutMk cId="0" sldId="2147483759"/>
              <ac:spMk id="5" creationId="{00000000-0000-0000-0000-000000000000}"/>
            </ac:spMkLst>
          </pc:spChg>
        </pc:sldLayoutChg>
        <pc:sldLayoutChg chg="modSp">
          <pc:chgData name="Leon Philipp Ma Brendel" userId="67c9e65a-6520-4815-8f20-3d363b310924" providerId="ADAL" clId="{D3EA4D20-2046-4B50-AD8A-F764C26B1DA0}" dt="2021-08-12T12:46:23.227" v="3337"/>
          <pc:sldLayoutMkLst>
            <pc:docMk/>
            <pc:sldMasterMk cId="0" sldId="2147483648"/>
            <pc:sldLayoutMk cId="0" sldId="2147483760"/>
          </pc:sldLayoutMkLst>
          <pc:spChg chg="mod">
            <ac:chgData name="Leon Philipp Ma Brendel" userId="67c9e65a-6520-4815-8f20-3d363b310924" providerId="ADAL" clId="{D3EA4D20-2046-4B50-AD8A-F764C26B1DA0}" dt="2021-08-12T12:46:23.227" v="3337"/>
            <ac:spMkLst>
              <pc:docMk/>
              <pc:sldMasterMk cId="0" sldId="2147483648"/>
              <pc:sldLayoutMk cId="0" sldId="2147483760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7C6A8B33-A7B1-4BD3-B67F-70D32039F353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CBEFAA8-3E03-4C05-99B0-1C51205B13A9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8FFC1A1-357C-4D04-A7FF-A99E13725E4C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DE92F4F-3DA3-4433-B916-6F44D6A37356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47CB4CD-B48C-44E8-8BC9-3A9E8EBB441E}" type="datetime1">
              <a:rPr lang="en-US" smtClean="0"/>
              <a:t>8/16/2021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E89485A-0B8B-4AB6-8C98-03B54E364AD6}" type="datetime1">
              <a:rPr lang="en-US" smtClean="0"/>
              <a:t>8/16/2021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ED766DD-20F6-417E-8B73-0038B3B3FADA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5769631-E892-4404-8251-DD54D6A4F13B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6B86037-676D-4AA0-AA8F-987504AA19CF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A230E-095C-467B-87F5-1EF32D4D6E5B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96960"/>
            <a:ext cx="2650787" cy="2513204"/>
          </a:xfrm>
          <a:prstGeom prst="rect">
            <a:avLst/>
          </a:prstGeom>
        </p:spPr>
      </p:pic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26430" y="44196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Leon Brendel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1285470"/>
            <a:ext cx="9144000" cy="1229130"/>
          </a:xfrm>
        </p:spPr>
        <p:txBody>
          <a:bodyPr/>
          <a:lstStyle/>
          <a:p>
            <a:r>
              <a:rPr lang="en-US" sz="2400" b="0" dirty="0">
                <a:ea typeface="ＭＳ Ｐゴシック" charset="-128"/>
              </a:rPr>
              <a:t>SIMILARITY OF TWO-PHASE CYCLE STABILITY BETWEEN GROUND-BASED INCLINATION AND PARABOLIC FLIGHT EXPERIMENTS</a:t>
            </a:r>
            <a:br>
              <a:rPr lang="en-US" sz="2400" b="0" dirty="0">
                <a:ea typeface="ＭＳ Ｐゴシック" charset="-128"/>
              </a:rPr>
            </a:br>
            <a:endParaRPr lang="en-US" sz="2000" b="0" dirty="0"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3755129" y="5387011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  <a:t>Thermal &amp; Fluids Analysis </a:t>
            </a:r>
          </a:p>
          <a:p>
            <a:pPr eaLnBrk="1" hangingPunct="1"/>
            <a: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  <a:t>Workshop</a:t>
            </a:r>
            <a:b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  <a:t>TFAWS 2021</a:t>
            </a:r>
            <a:b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  <a:t>August 24-26, 2021</a:t>
            </a:r>
          </a:p>
          <a:p>
            <a:pPr eaLnBrk="1" hangingPunct="1"/>
            <a:r>
              <a:rPr lang="en-US" sz="1600" b="0" dirty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</a:rPr>
              <a:t>Active Thermal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08C7AA-6D7F-4367-875D-1FEB81514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59" y="2438400"/>
            <a:ext cx="673914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br>
              <a:rPr lang="en-US" sz="3200" b="0" kern="0" dirty="0">
                <a:ea typeface="ＭＳ Ｐゴシック" charset="-128"/>
              </a:rPr>
            </a:br>
            <a:r>
              <a:rPr lang="x-none" sz="1800" kern="0" dirty="0"/>
              <a:t>Leon P. M. Brendel</a:t>
            </a:r>
            <a:r>
              <a:rPr lang="en-US" sz="1800" kern="0" baseline="30000" dirty="0"/>
              <a:t>1</a:t>
            </a:r>
            <a:r>
              <a:rPr lang="en-US" sz="1800" kern="0" dirty="0"/>
              <a:t>*</a:t>
            </a:r>
            <a:r>
              <a:rPr lang="x-none" sz="1800" kern="0" dirty="0"/>
              <a:t>, </a:t>
            </a:r>
            <a:r>
              <a:rPr lang="en-US" sz="1800" kern="0" dirty="0"/>
              <a:t>Stephen L. Caskey</a:t>
            </a:r>
            <a:r>
              <a:rPr lang="en-US" sz="1800" kern="0" baseline="30000" dirty="0"/>
              <a:t>2</a:t>
            </a:r>
            <a:r>
              <a:rPr lang="en-US" sz="1800" kern="0" dirty="0"/>
              <a:t>, </a:t>
            </a:r>
            <a:r>
              <a:rPr lang="x-none" sz="1800" kern="0" dirty="0"/>
              <a:t>James E. Braun</a:t>
            </a:r>
            <a:r>
              <a:rPr lang="en-US" sz="1800" kern="0" baseline="30000" dirty="0"/>
              <a:t>1</a:t>
            </a:r>
            <a:r>
              <a:rPr lang="en-US" sz="1800" kern="0" dirty="0"/>
              <a:t>, </a:t>
            </a:r>
            <a:r>
              <a:rPr lang="x-none" sz="1800" kern="0" dirty="0"/>
              <a:t>Eckhard A. Groll</a:t>
            </a:r>
            <a:r>
              <a:rPr lang="en-US" sz="1800" kern="0" baseline="30000" dirty="0"/>
              <a:t>1</a:t>
            </a:r>
            <a:br>
              <a:rPr lang="en-US" sz="1600" kern="0" dirty="0"/>
            </a:br>
            <a:r>
              <a:rPr lang="en-US" sz="1200" kern="0" dirty="0"/>
              <a:t> </a:t>
            </a:r>
            <a:br>
              <a:rPr lang="en-US" sz="1200" kern="0" dirty="0"/>
            </a:br>
            <a:r>
              <a:rPr lang="en-US" sz="1200" kern="0" baseline="30000" dirty="0"/>
              <a:t>1</a:t>
            </a:r>
            <a:r>
              <a:rPr lang="x-none" sz="1200" kern="0" dirty="0"/>
              <a:t>Ray W. Herrick Laboratories, School of Mechanical Engineering, Purdue University</a:t>
            </a:r>
            <a:br>
              <a:rPr lang="en-US" sz="1200" kern="0" dirty="0"/>
            </a:br>
            <a:r>
              <a:rPr lang="en-US" sz="1200" kern="0" dirty="0"/>
              <a:t>West Lafayette, 47907-2099, USA </a:t>
            </a:r>
            <a:br>
              <a:rPr lang="en-US" sz="1200" kern="0" dirty="0"/>
            </a:br>
            <a:r>
              <a:rPr lang="en-US" sz="1200" kern="0" baseline="30000" dirty="0"/>
              <a:t>2</a:t>
            </a:r>
            <a:r>
              <a:rPr lang="en-US" sz="1200" kern="0" dirty="0"/>
              <a:t>Air Squared, Inc. 510 Burbank St, Broomfield, CO 80020, USA</a:t>
            </a:r>
            <a:br>
              <a:rPr lang="en-US" sz="1600" kern="0" dirty="0"/>
            </a:br>
            <a:endParaRPr lang="en-US" sz="2400" b="0" kern="0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BA0-86C8-4067-9FF0-5CD432FA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measure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96799-1407-42A3-9470-1B0FD2A5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5DFC7-509D-4CF6-87EB-F385A700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5C227D-F9C9-46DF-A4D5-98C98353D0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914400"/>
            <a:ext cx="6553200" cy="3834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C27527-9641-457B-AE9A-7CA11141FB20}"/>
                  </a:ext>
                </a:extLst>
              </p:cNvPr>
              <p:cNvSpPr txBox="1"/>
              <p:nvPr/>
            </p:nvSpPr>
            <p:spPr>
              <a:xfrm>
                <a:off x="5410200" y="5257800"/>
                <a:ext cx="3886200" cy="93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i="0" dirty="0">
                    <a:solidFill>
                      <a:schemeClr val="accent2"/>
                    </a:solidFill>
                    <a:latin typeface="+mj-lt"/>
                    <a:ea typeface="ＭＳ Ｐゴシック" charset="0"/>
                  </a:rPr>
                  <a:t>For </a:t>
                </a:r>
                <a:r>
                  <a:rPr lang="en-US" sz="1800" dirty="0">
                    <a:solidFill>
                      <a:schemeClr val="accent2"/>
                    </a:solidFill>
                    <a:latin typeface="+mj-lt"/>
                    <a:ea typeface="ＭＳ Ｐゴシック" charset="0"/>
                  </a:rPr>
                  <a:t>mass flow rate</a:t>
                </a:r>
                <a:r>
                  <a:rPr lang="en-US" sz="1800" i="0" dirty="0">
                    <a:solidFill>
                      <a:schemeClr val="accent2"/>
                    </a:solidFill>
                    <a:latin typeface="+mj-lt"/>
                    <a:ea typeface="ＭＳ Ｐゴシック" charset="0"/>
                  </a:rPr>
                  <a:t>: </a:t>
                </a:r>
                <a:endParaRPr lang="en-US" sz="1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𝑰𝒏𝒔𝒕𝒂𝒃𝒊𝒍𝒕𝒚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fPr>
                        <m:num>
                          <m:r>
                            <a:rPr lang="en-US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𝒎𝒂𝒙</m:t>
                          </m:r>
                          <m:r>
                            <a:rPr lang="en-US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 −</m:t>
                          </m:r>
                          <m:r>
                            <a:rPr lang="en-US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𝒎𝒊𝒏</m:t>
                          </m:r>
                        </m:num>
                        <m:den>
                          <m:r>
                            <a:rPr lang="en-US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𝒂𝒗𝒆𝒓𝒂𝒈𝒆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+mn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C27527-9641-457B-AE9A-7CA11141F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257800"/>
                <a:ext cx="3886200" cy="939424"/>
              </a:xfrm>
              <a:prstGeom prst="rect">
                <a:avLst/>
              </a:prstGeom>
              <a:blipFill>
                <a:blip r:embed="rId3"/>
                <a:stretch>
                  <a:fillRect l="-1413" t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FD5080-F8F1-4F16-857C-428716443F80}"/>
                  </a:ext>
                </a:extLst>
              </p:cNvPr>
              <p:cNvSpPr txBox="1"/>
              <p:nvPr/>
            </p:nvSpPr>
            <p:spPr>
              <a:xfrm>
                <a:off x="497840" y="5262880"/>
                <a:ext cx="38862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US" sz="1800" i="0" dirty="0">
                    <a:solidFill>
                      <a:schemeClr val="accent2"/>
                    </a:solidFill>
                    <a:latin typeface="+mj-lt"/>
                    <a:ea typeface="ＭＳ Ｐゴシック" charset="0"/>
                  </a:rPr>
                  <a:t>For </a:t>
                </a:r>
                <a:r>
                  <a:rPr lang="en-US" sz="1800" dirty="0">
                    <a:solidFill>
                      <a:schemeClr val="accent2"/>
                    </a:solidFill>
                    <a:latin typeface="+mj-lt"/>
                    <a:ea typeface="ＭＳ Ｐゴシック" charset="0"/>
                  </a:rPr>
                  <a:t>temperatures</a:t>
                </a:r>
                <a:r>
                  <a:rPr lang="en-US" sz="1800" i="0" dirty="0">
                    <a:solidFill>
                      <a:schemeClr val="accent2"/>
                    </a:solidFill>
                    <a:latin typeface="+mj-lt"/>
                    <a:ea typeface="ＭＳ Ｐゴシック" charset="0"/>
                  </a:rPr>
                  <a:t>: </a:t>
                </a:r>
                <a:endParaRPr lang="en-US" sz="1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𝑰𝒏𝒔𝒕𝒂𝒃𝒊𝒍𝒕𝒚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𝒎𝒂𝒙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 −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𝒎𝒊𝒏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+mn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FD5080-F8F1-4F16-857C-428716443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5262880"/>
                <a:ext cx="3886200" cy="800219"/>
              </a:xfrm>
              <a:prstGeom prst="rect">
                <a:avLst/>
              </a:prstGeom>
              <a:blipFill>
                <a:blip r:embed="rId4"/>
                <a:stretch>
                  <a:fillRect l="-1413" t="-37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EEC63B-58F0-4C09-81B1-E54A002B5B51}"/>
              </a:ext>
            </a:extLst>
          </p:cNvPr>
          <p:cNvSpPr txBox="1"/>
          <p:nvPr/>
        </p:nvSpPr>
        <p:spPr>
          <a:xfrm>
            <a:off x="1584960" y="6197222"/>
            <a:ext cx="171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(Absolute)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26181-B62A-4F03-A383-27055FF3119C}"/>
              </a:ext>
            </a:extLst>
          </p:cNvPr>
          <p:cNvSpPr txBox="1"/>
          <p:nvPr/>
        </p:nvSpPr>
        <p:spPr>
          <a:xfrm>
            <a:off x="6497320" y="6197223"/>
            <a:ext cx="171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(Relative)</a:t>
            </a:r>
          </a:p>
        </p:txBody>
      </p:sp>
    </p:spTree>
    <p:extLst>
      <p:ext uri="{BB962C8B-B14F-4D97-AF65-F5344CB8AC3E}">
        <p14:creationId xmlns:p14="http://schemas.microsoft.com/office/powerpoint/2010/main" val="28374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7015-B765-4024-9D05-82548073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Encouraging results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C0C5D-1193-4628-90E5-9DB54346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47FD7-3F22-40A6-BC68-8D2F54AE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7918D3-8F2E-4947-8FD4-D72E28072C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6" y="1219200"/>
            <a:ext cx="4114800" cy="381761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96203F9-C16F-4654-BA75-70F3DDA36F8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8"/>
          <a:stretch/>
        </p:blipFill>
        <p:spPr bwMode="auto">
          <a:xfrm>
            <a:off x="4615260" y="848714"/>
            <a:ext cx="4367774" cy="41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1F3272-F52B-4857-A444-64EE57758FB2}"/>
                  </a:ext>
                </a:extLst>
              </p:cNvPr>
              <p:cNvSpPr/>
              <p:nvPr/>
            </p:nvSpPr>
            <p:spPr>
              <a:xfrm>
                <a:off x="6175605" y="5337806"/>
                <a:ext cx="1558695" cy="762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1F3272-F52B-4857-A444-64EE57758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605" y="5337806"/>
                <a:ext cx="1558695" cy="762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8E23EBF-9847-4D25-A8B4-B7418CBF5DA4}"/>
              </a:ext>
            </a:extLst>
          </p:cNvPr>
          <p:cNvSpPr txBox="1"/>
          <p:nvPr/>
        </p:nvSpPr>
        <p:spPr>
          <a:xfrm>
            <a:off x="1143000" y="5388908"/>
            <a:ext cx="32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Overlap of inclination and parabolic flight data</a:t>
            </a:r>
          </a:p>
        </p:txBody>
      </p:sp>
      <p:pic>
        <p:nvPicPr>
          <p:cNvPr id="11" name="Graphic 10" descr="Thumbs up sign">
            <a:extLst>
              <a:ext uri="{FF2B5EF4-FFF2-40B4-BE49-F238E27FC236}">
                <a16:creationId xmlns:a16="http://schemas.microsoft.com/office/drawing/2014/main" id="{FA06D771-DDB9-4B66-86AE-51D324B36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9802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B44B-6816-4585-9EC6-9937EF48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Encouraging results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51ED3-A123-4C62-9E4E-F742614D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A745-5E1C-4C59-9EA3-8AAE6390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CA4D50-17B8-42CE-A692-84FA4DF4E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31137" y="1447800"/>
            <a:ext cx="52556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90A7B-5506-4F89-B213-788D91D9248C}"/>
              </a:ext>
            </a:extLst>
          </p:cNvPr>
          <p:cNvSpPr txBox="1"/>
          <p:nvPr/>
        </p:nvSpPr>
        <p:spPr>
          <a:xfrm>
            <a:off x="228600" y="271516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Very good overlap of different fluids</a:t>
            </a:r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4B2262E3-F252-4892-B3AE-6C02D000F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34230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B44B-6816-4585-9EC6-9937EF48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Discouraging results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51ED3-A123-4C62-9E4E-F742614D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A745-5E1C-4C59-9EA3-8AAE6390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CA4D50-17B8-42CE-A692-84FA4DF4E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3"/>
          <a:stretch/>
        </p:blipFill>
        <p:spPr bwMode="auto">
          <a:xfrm>
            <a:off x="3581400" y="1524000"/>
            <a:ext cx="4950457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id="{387EAE5D-9C79-4381-9CCB-90CAA8003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47800" y="34290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54E83F-1AB2-413F-9812-EFCECDBA77BB}"/>
              </a:ext>
            </a:extLst>
          </p:cNvPr>
          <p:cNvSpPr txBox="1"/>
          <p:nvPr/>
        </p:nvSpPr>
        <p:spPr>
          <a:xfrm>
            <a:off x="228600" y="2828329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Discrepancy among fluids for low Weber numbers</a:t>
            </a:r>
          </a:p>
        </p:txBody>
      </p:sp>
    </p:spTree>
    <p:extLst>
      <p:ext uri="{BB962C8B-B14F-4D97-AF65-F5344CB8AC3E}">
        <p14:creationId xmlns:p14="http://schemas.microsoft.com/office/powerpoint/2010/main" val="4511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25AB-4574-4115-9156-4DF740CA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Discouraging results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66D1-F8A7-467B-A5F9-E3962105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033F2-E6AA-495B-98F2-623B6308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F591-EFFB-480F-B20D-4309AD1F7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742234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402488E1-2968-4DBB-9028-7956A205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752601" y="350520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69EBB2-E51E-47FF-A1C9-0CF710856925}"/>
              </a:ext>
            </a:extLst>
          </p:cNvPr>
          <p:cNvSpPr txBox="1"/>
          <p:nvPr/>
        </p:nvSpPr>
        <p:spPr>
          <a:xfrm>
            <a:off x="152401" y="30390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Different trends for condensation temperature</a:t>
            </a:r>
          </a:p>
        </p:txBody>
      </p:sp>
    </p:spTree>
    <p:extLst>
      <p:ext uri="{BB962C8B-B14F-4D97-AF65-F5344CB8AC3E}">
        <p14:creationId xmlns:p14="http://schemas.microsoft.com/office/powerpoint/2010/main" val="40431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gravitational scaling/Similarity</a:t>
            </a:r>
          </a:p>
          <a:p>
            <a:endParaRPr lang="en-US" dirty="0"/>
          </a:p>
          <a:p>
            <a:r>
              <a:rPr lang="en-US" dirty="0"/>
              <a:t>Test rig and available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Encouraging</a:t>
            </a:r>
          </a:p>
          <a:p>
            <a:pPr lvl="1"/>
            <a:r>
              <a:rPr lang="en-US" dirty="0"/>
              <a:t>Discouraging</a:t>
            </a:r>
          </a:p>
          <a:p>
            <a:pPr lvl="1"/>
            <a:endParaRPr lang="en-US" dirty="0"/>
          </a:p>
          <a:p>
            <a:r>
              <a:rPr lang="en-US" b="1" dirty="0"/>
              <a:t>Discussion &amp;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F841-F9E3-47F1-935E-2BED500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8B4C-4551-45E0-84C4-82B9AB2C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2895600" cy="5410200"/>
          </a:xfrm>
        </p:spPr>
        <p:txBody>
          <a:bodyPr/>
          <a:lstStyle/>
          <a:p>
            <a:r>
              <a:rPr lang="en-US" dirty="0"/>
              <a:t>Academically very interesting!</a:t>
            </a:r>
          </a:p>
          <a:p>
            <a:endParaRPr lang="en-US" dirty="0"/>
          </a:p>
          <a:p>
            <a:r>
              <a:rPr lang="en-US" dirty="0"/>
              <a:t>Robust tools possible?</a:t>
            </a:r>
          </a:p>
          <a:p>
            <a:endParaRPr lang="en-US" dirty="0"/>
          </a:p>
          <a:p>
            <a:r>
              <a:rPr lang="en-US" dirty="0"/>
              <a:t>Tools necessary?</a:t>
            </a:r>
          </a:p>
          <a:p>
            <a:endParaRPr lang="en-US" dirty="0"/>
          </a:p>
          <a:p>
            <a:r>
              <a:rPr lang="en-US" dirty="0"/>
              <a:t>Start (continue?) simple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BF34A-ECFB-4F3C-BDBE-E06AE161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D939A-96C2-4480-84EE-2AE809AE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FBCB85-76AB-4FA5-8331-B47533615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r="40275"/>
          <a:stretch/>
        </p:blipFill>
        <p:spPr>
          <a:xfrm>
            <a:off x="3593983" y="990600"/>
            <a:ext cx="5307607" cy="49482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95D97-EF26-4C10-B7B3-A0B6F9593B23}"/>
              </a:ext>
            </a:extLst>
          </p:cNvPr>
          <p:cNvSpPr/>
          <p:nvPr/>
        </p:nvSpPr>
        <p:spPr>
          <a:xfrm>
            <a:off x="4038600" y="59388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</a:rPr>
              <a:t>https://inhabitat.com/unearthed-art-offers-a-glimpse-at-nasas-vision-for-life-after-earth/nasa-space-colony-10/</a:t>
            </a:r>
          </a:p>
        </p:txBody>
      </p:sp>
    </p:spTree>
    <p:extLst>
      <p:ext uri="{BB962C8B-B14F-4D97-AF65-F5344CB8AC3E}">
        <p14:creationId xmlns:p14="http://schemas.microsoft.com/office/powerpoint/2010/main" val="208930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25AB-4574-4115-9156-4DF740CA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F253-8E22-4122-A8A2-83B764E2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future for thermal gravitational scaling without systematic research of significant volume</a:t>
            </a:r>
          </a:p>
          <a:p>
            <a:endParaRPr lang="en-US"/>
          </a:p>
          <a:p>
            <a:r>
              <a:rPr lang="en-US"/>
              <a:t>Superiority of design tools over experience and increased safety margins unclear</a:t>
            </a:r>
          </a:p>
          <a:p>
            <a:endParaRPr lang="en-US"/>
          </a:p>
          <a:p>
            <a:r>
              <a:rPr lang="en-US"/>
              <a:t>Wildly interesting field of research</a:t>
            </a:r>
          </a:p>
          <a:p>
            <a:endParaRPr lang="en-US"/>
          </a:p>
          <a:p>
            <a:r>
              <a:rPr lang="en-US"/>
              <a:t>Potential deepening of two-phase flow understanding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66D1-F8A7-467B-A5F9-E3962105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033F2-E6AA-495B-98F2-623B6308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F841-F9E3-47F1-935E-2BED500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8B4C-4551-45E0-84C4-82B9AB2C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60" y="985230"/>
            <a:ext cx="41910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Please ask your questions or send an email to: </a:t>
            </a:r>
          </a:p>
          <a:p>
            <a:pPr marL="0" indent="0" algn="ctr">
              <a:buNone/>
            </a:pPr>
            <a:r>
              <a:rPr lang="en-US" b="1" dirty="0"/>
              <a:t>brendel@purdue.edu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D939A-96C2-4480-84EE-2AE809AE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07AD124-8717-40B4-AE13-438C8A80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673" y="2438400"/>
            <a:ext cx="4362375" cy="224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D08CB936-2E91-49BC-B343-AE8FBB5DA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30826" y="2874870"/>
            <a:ext cx="4479661" cy="389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8D5D9-13D1-44F4-80D9-E0999187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92" y="887235"/>
            <a:ext cx="4933615" cy="182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5AE11B-C8B5-4937-8A57-08275D6CE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5132433"/>
            <a:ext cx="4768539" cy="14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8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Thermal gravitational scaling/Similarity</a:t>
            </a:r>
          </a:p>
          <a:p>
            <a:endParaRPr lang="en-US" dirty="0"/>
          </a:p>
          <a:p>
            <a:r>
              <a:rPr lang="en-US" dirty="0"/>
              <a:t>Test rig and available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Encouraging</a:t>
            </a:r>
          </a:p>
          <a:p>
            <a:pPr lvl="1"/>
            <a:r>
              <a:rPr lang="en-US" dirty="0"/>
              <a:t>Discouraging</a:t>
            </a:r>
          </a:p>
          <a:p>
            <a:pPr lvl="1"/>
            <a:endParaRPr lang="en-US" dirty="0"/>
          </a:p>
          <a:p>
            <a:r>
              <a:rPr lang="en-US" dirty="0"/>
              <a:t>Discussion &amp;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7569-901F-4494-BA3B-C7A39635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 compression cycle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4F8CD0-11DC-495E-AB38-57BD52C5A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35866"/>
            <a:ext cx="6674262" cy="34296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D8721-7E70-4A7A-B4F5-7A7F9BF9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921D7-5FF3-4534-8C9A-CC9218AF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1983B-0DCF-474C-9573-ACF41765A95A}"/>
              </a:ext>
            </a:extLst>
          </p:cNvPr>
          <p:cNvSpPr txBox="1"/>
          <p:nvPr/>
        </p:nvSpPr>
        <p:spPr>
          <a:xfrm>
            <a:off x="152400" y="5430213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Note for later:	Mass flow rate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	Evaporation temperature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	Condensation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38BB3F-1030-4EF2-ADC0-C7716CAEA2B1}"/>
              </a:ext>
            </a:extLst>
          </p:cNvPr>
          <p:cNvSpPr txBox="1"/>
          <p:nvPr/>
        </p:nvSpPr>
        <p:spPr>
          <a:xfrm>
            <a:off x="1455420" y="966122"/>
            <a:ext cx="623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Most frequently used cooling cycle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Continuous boiling and condensation</a:t>
            </a:r>
          </a:p>
        </p:txBody>
      </p:sp>
    </p:spTree>
    <p:extLst>
      <p:ext uri="{BB962C8B-B14F-4D97-AF65-F5344CB8AC3E}">
        <p14:creationId xmlns:p14="http://schemas.microsoft.com/office/powerpoint/2010/main" val="2726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8099-FD31-4320-8EEC-6347DEE6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gravitational scaling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CFF3A-EED5-4398-B2CF-D99EDEA44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3337"/>
                <a:ext cx="8229600" cy="2743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“Holy grail” of thermal system design for space applications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Many propositions, almost no results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Reduce cost, increase confidence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Leverage dimensionless numbers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Gravity independence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9CFF3A-EED5-4398-B2CF-D99EDEA44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3337"/>
                <a:ext cx="8229600" cy="2743200"/>
              </a:xfrm>
              <a:blipFill>
                <a:blip r:embed="rId2"/>
                <a:stretch>
                  <a:fillRect l="-963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2330-7870-4C29-8370-962CE60E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C9BAA-5ABD-4720-968C-F4ECCD9A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CB32-F517-416C-BD89-E519A886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91000"/>
            <a:ext cx="7620000" cy="2254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7F203-E620-4FF1-8C0E-F2D527D17262}"/>
              </a:ext>
            </a:extLst>
          </p:cNvPr>
          <p:cNvSpPr txBox="1"/>
          <p:nvPr/>
        </p:nvSpPr>
        <p:spPr>
          <a:xfrm>
            <a:off x="1447800" y="3886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37625-1C70-4547-80F0-DC66BD220D05}"/>
              </a:ext>
            </a:extLst>
          </p:cNvPr>
          <p:cNvSpPr txBox="1"/>
          <p:nvPr/>
        </p:nvSpPr>
        <p:spPr>
          <a:xfrm>
            <a:off x="6019800" y="394571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38366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gravitational scaling/Similarity</a:t>
            </a:r>
          </a:p>
          <a:p>
            <a:endParaRPr lang="en-US" dirty="0"/>
          </a:p>
          <a:p>
            <a:r>
              <a:rPr lang="en-US" b="1" dirty="0"/>
              <a:t>Test rig and available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Encouraging</a:t>
            </a:r>
          </a:p>
          <a:p>
            <a:pPr lvl="1"/>
            <a:r>
              <a:rPr lang="en-US" dirty="0"/>
              <a:t>Discouraging</a:t>
            </a:r>
          </a:p>
          <a:p>
            <a:pPr lvl="1"/>
            <a:endParaRPr lang="en-US" dirty="0"/>
          </a:p>
          <a:p>
            <a:r>
              <a:rPr lang="en-US" dirty="0"/>
              <a:t>Discussion &amp;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6AEF-46C2-4866-9A36-215A1E7D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FEE29-A338-4D2C-92B3-28D102DD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B544-88AE-4DE4-B08A-F8AF447B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709CBC-B366-4A87-9AF1-CBB2857D7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95400"/>
            <a:ext cx="4419600" cy="3314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23838B-5756-41BF-86A5-676E830EC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4" r="9091"/>
          <a:stretch/>
        </p:blipFill>
        <p:spPr>
          <a:xfrm>
            <a:off x="4610100" y="1295400"/>
            <a:ext cx="4419600" cy="33004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615031-006E-4980-BCC9-042DF5EE6945}"/>
              </a:ext>
            </a:extLst>
          </p:cNvPr>
          <p:cNvSpPr/>
          <p:nvPr/>
        </p:nvSpPr>
        <p:spPr>
          <a:xfrm>
            <a:off x="4518660" y="44196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https://www.bbc.com/future/article/20180206-the-flight-that-brings-space-weightlessness-to-earth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9FCA01-4C2A-41A2-854C-2037777E18BF}"/>
              </a:ext>
            </a:extLst>
          </p:cNvPr>
          <p:cNvSpPr txBox="1"/>
          <p:nvPr/>
        </p:nvSpPr>
        <p:spPr>
          <a:xfrm>
            <a:off x="114300" y="914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Inclination testing (ground-based)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80A5E6-744E-4A42-9802-3151561AA639}"/>
              </a:ext>
            </a:extLst>
          </p:cNvPr>
          <p:cNvSpPr txBox="1"/>
          <p:nvPr/>
        </p:nvSpPr>
        <p:spPr>
          <a:xfrm>
            <a:off x="4671060" y="914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Parabolic flight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2A53F9-2C0F-49AD-967B-24F155BFB87A}"/>
              </a:ext>
            </a:extLst>
          </p:cNvPr>
          <p:cNvSpPr txBox="1"/>
          <p:nvPr/>
        </p:nvSpPr>
        <p:spPr>
          <a:xfrm>
            <a:off x="929640" y="5181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Can inclination testing approximate the effects that parabolas have on a vapor compression cycle?</a:t>
            </a:r>
          </a:p>
        </p:txBody>
      </p:sp>
    </p:spTree>
    <p:extLst>
      <p:ext uri="{BB962C8B-B14F-4D97-AF65-F5344CB8AC3E}">
        <p14:creationId xmlns:p14="http://schemas.microsoft.com/office/powerpoint/2010/main" val="32013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29DE-2ACD-45DE-A537-FCD3F6CB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Gravity perturbations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19802-955D-45AC-961E-0C93AB5E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3C5B4-9A88-4F54-B2A3-994B4752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619413-BC20-473B-A95E-9DF73F3D770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1471" t="24385"/>
          <a:stretch/>
        </p:blipFill>
        <p:spPr>
          <a:xfrm>
            <a:off x="4652010" y="1395075"/>
            <a:ext cx="3896359" cy="3101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82C11-EAA6-4E67-A43B-7D78CADE1566}"/>
              </a:ext>
            </a:extLst>
          </p:cNvPr>
          <p:cNvSpPr txBox="1"/>
          <p:nvPr/>
        </p:nvSpPr>
        <p:spPr>
          <a:xfrm>
            <a:off x="1219200" y="5462925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Pick angles to represent gravity levels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Match timing of parabolic flights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990F3-D0E9-423E-9FD3-529F9BD5F5FD}"/>
              </a:ext>
            </a:extLst>
          </p:cNvPr>
          <p:cNvSpPr txBox="1"/>
          <p:nvPr/>
        </p:nvSpPr>
        <p:spPr>
          <a:xfrm>
            <a:off x="962661" y="4543434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Fluids: </a:t>
            </a:r>
            <a:r>
              <a:rPr lang="en-US" sz="1600" b="0" dirty="0">
                <a:solidFill>
                  <a:schemeClr val="accent2"/>
                </a:solidFill>
                <a:latin typeface="+mn-lt"/>
                <a:ea typeface="ＭＳ Ｐゴシック" charset="0"/>
              </a:rPr>
              <a:t>R134a, R1234ze(E)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28EE2-1BEA-408C-9C54-8E3831AF8706}"/>
              </a:ext>
            </a:extLst>
          </p:cNvPr>
          <p:cNvSpPr txBox="1"/>
          <p:nvPr/>
        </p:nvSpPr>
        <p:spPr>
          <a:xfrm>
            <a:off x="5562600" y="454343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Fluids: </a:t>
            </a:r>
            <a:r>
              <a:rPr lang="en-US" sz="1600" b="0" dirty="0">
                <a:solidFill>
                  <a:schemeClr val="accent2"/>
                </a:solidFill>
                <a:latin typeface="+mn-lt"/>
                <a:ea typeface="ＭＳ Ｐゴシック" charset="0"/>
              </a:rPr>
              <a:t>R134a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B5945-9C6F-4885-9C1E-3F2A4A56B4D6}"/>
              </a:ext>
            </a:extLst>
          </p:cNvPr>
          <p:cNvSpPr txBox="1"/>
          <p:nvPr/>
        </p:nvSpPr>
        <p:spPr>
          <a:xfrm>
            <a:off x="457200" y="926068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Inclination testing (ground-based)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32997-7480-4F94-A7CD-42D857A05AFE}"/>
              </a:ext>
            </a:extLst>
          </p:cNvPr>
          <p:cNvSpPr txBox="1"/>
          <p:nvPr/>
        </p:nvSpPr>
        <p:spPr>
          <a:xfrm>
            <a:off x="4610100" y="926068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  <a:ea typeface="ＭＳ Ｐゴシック" charset="0"/>
              </a:rPr>
              <a:t>Parabolic flight testing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47EC9918-4E75-4775-9886-7784F59B622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24385" r="50127"/>
          <a:stretch/>
        </p:blipFill>
        <p:spPr bwMode="auto">
          <a:xfrm>
            <a:off x="487680" y="1405235"/>
            <a:ext cx="4004311" cy="31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41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2AF0-BCF2-4E8A-90D6-F347EC05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1516-635B-45B5-9515-ABF0D9BA7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Three sets of data: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Parabolic flights testing / R134a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Inclination testing / R134a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Inclination testing / R1234ze(E)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25C7F-A114-4005-954F-AB078E43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BA45A-A0EA-4759-933E-9A1DA968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gravitational scaling/Similarity</a:t>
            </a:r>
          </a:p>
          <a:p>
            <a:endParaRPr lang="en-US" dirty="0"/>
          </a:p>
          <a:p>
            <a:r>
              <a:rPr lang="en-US" dirty="0"/>
              <a:t>Test rig and available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Results</a:t>
            </a:r>
          </a:p>
          <a:p>
            <a:pPr lvl="1"/>
            <a:r>
              <a:rPr lang="en-US" dirty="0"/>
              <a:t>Encouraging</a:t>
            </a:r>
          </a:p>
          <a:p>
            <a:pPr lvl="1"/>
            <a:r>
              <a:rPr lang="en-US" dirty="0"/>
              <a:t>Discouraging</a:t>
            </a:r>
          </a:p>
          <a:p>
            <a:pPr lvl="1"/>
            <a:endParaRPr lang="en-US" dirty="0"/>
          </a:p>
          <a:p>
            <a:r>
              <a:rPr lang="en-US" dirty="0"/>
              <a:t>Discussion &amp;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00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800" dirty="0">
            <a:solidFill>
              <a:schemeClr val="accent2"/>
            </a:solidFill>
            <a:latin typeface="+mn-lt"/>
            <a:ea typeface="ＭＳ Ｐゴシック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0" ma:contentTypeDescription="Create a new document." ma:contentTypeScope="" ma:versionID="8239765d019e6c887f8ed8d43cfa38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132B-AA2C-4C9A-A134-558780A0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75F7E1-25EC-49AD-AD10-E5DBBDD78C4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22401</TotalTime>
  <Words>609</Words>
  <Application>Microsoft Office PowerPoint</Application>
  <PresentationFormat>On-screen Show (4:3)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Cambria Math</vt:lpstr>
      <vt:lpstr>Times</vt:lpstr>
      <vt:lpstr>Wingdings</vt:lpstr>
      <vt:lpstr>Blank</vt:lpstr>
      <vt:lpstr>SIMILARITY OF TWO-PHASE CYCLE STABILITY BETWEEN GROUND-BASED INCLINATION AND PARABOLIC FLIGHT EXPERIMENTS </vt:lpstr>
      <vt:lpstr>Outline</vt:lpstr>
      <vt:lpstr>Vapor compression cycle</vt:lpstr>
      <vt:lpstr>Thermal gravitational scaling</vt:lpstr>
      <vt:lpstr>Outline</vt:lpstr>
      <vt:lpstr>Experiments</vt:lpstr>
      <vt:lpstr>Gravity perturbations</vt:lpstr>
      <vt:lpstr>Datasets</vt:lpstr>
      <vt:lpstr>Outline</vt:lpstr>
      <vt:lpstr>Instability measure</vt:lpstr>
      <vt:lpstr>Encouraging results (1)</vt:lpstr>
      <vt:lpstr>Encouraging results (2)</vt:lpstr>
      <vt:lpstr>Discouraging results (1)</vt:lpstr>
      <vt:lpstr>Discouraging results (2)</vt:lpstr>
      <vt:lpstr>Outline</vt:lpstr>
      <vt:lpstr>Discussion</vt:lpstr>
      <vt:lpstr>Conclusions</vt:lpstr>
      <vt:lpstr>Thank you !!!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Leon Philipp Ma Brendel</cp:lastModifiedBy>
  <cp:revision>365</cp:revision>
  <cp:lastPrinted>2001-11-30T21:59:45Z</cp:lastPrinted>
  <dcterms:created xsi:type="dcterms:W3CDTF">2001-11-21T21:59:03Z</dcterms:created>
  <dcterms:modified xsi:type="dcterms:W3CDTF">2021-08-16T23:38:09Z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